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738" r:id="rId3"/>
    <p:sldMasterId id="2147483751" r:id="rId4"/>
    <p:sldMasterId id="2147483764" r:id="rId5"/>
    <p:sldMasterId id="2147483778" r:id="rId6"/>
    <p:sldMasterId id="2147483792" r:id="rId7"/>
    <p:sldMasterId id="2147483805" r:id="rId8"/>
    <p:sldMasterId id="2147483818" r:id="rId9"/>
    <p:sldMasterId id="2147483831" r:id="rId10"/>
  </p:sldMasterIdLst>
  <p:sldIdLst>
    <p:sldId id="290" r:id="rId11"/>
    <p:sldId id="263" r:id="rId12"/>
    <p:sldId id="273" r:id="rId13"/>
    <p:sldId id="277" r:id="rId14"/>
    <p:sldId id="279" r:id="rId15"/>
    <p:sldId id="285" r:id="rId16"/>
    <p:sldId id="283" r:id="rId17"/>
    <p:sldId id="275" r:id="rId18"/>
    <p:sldId id="288" r:id="rId19"/>
    <p:sldId id="287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>
        <p:scale>
          <a:sx n="78" d="100"/>
          <a:sy n="78" d="100"/>
        </p:scale>
        <p:origin x="-33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324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233" y="714375"/>
            <a:ext cx="1589617" cy="508000"/>
          </a:xfrm>
          <a:custGeom>
            <a:avLst/>
            <a:gdLst>
              <a:gd name="T0" fmla="*/ 1192213 w 9248"/>
              <a:gd name="T1" fmla="*/ 238811 h 10000"/>
              <a:gd name="T2" fmla="*/ 1020368 w 9248"/>
              <a:gd name="T3" fmla="*/ 9550 h 10000"/>
              <a:gd name="T4" fmla="*/ 1016630 w 9248"/>
              <a:gd name="T5" fmla="*/ 4775 h 10000"/>
              <a:gd name="T6" fmla="*/ 1005930 w 9248"/>
              <a:gd name="T7" fmla="*/ 0 h 10000"/>
              <a:gd name="T8" fmla="*/ 937862 w 9248"/>
              <a:gd name="T9" fmla="*/ 0 h 10000"/>
              <a:gd name="T10" fmla="*/ 0 w 9248"/>
              <a:gd name="T11" fmla="*/ 3556 h 10000"/>
              <a:gd name="T12" fmla="*/ 3223 w 9248"/>
              <a:gd name="T13" fmla="*/ 508000 h 10000"/>
              <a:gd name="T14" fmla="*/ 937862 w 9248"/>
              <a:gd name="T15" fmla="*/ 506273 h 10000"/>
              <a:gd name="T16" fmla="*/ 1005930 w 9248"/>
              <a:gd name="T17" fmla="*/ 506273 h 10000"/>
              <a:gd name="T18" fmla="*/ 1016630 w 9248"/>
              <a:gd name="T19" fmla="*/ 501498 h 10000"/>
              <a:gd name="T20" fmla="*/ 1020368 w 9248"/>
              <a:gd name="T21" fmla="*/ 496722 h 10000"/>
              <a:gd name="T22" fmla="*/ 1192213 w 9248"/>
              <a:gd name="T23" fmla="*/ 267462 h 10000"/>
              <a:gd name="T24" fmla="*/ 1192213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AA35A4-234D-4473-A982-2085B161230A}" type="datetimeFigureOut">
              <a:rPr lang="en-US"/>
              <a:pPr>
                <a:defRPr/>
              </a:pPr>
              <a:t>10/30/2021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D7E33FE-2FE5-4CA0-BB59-15D742713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05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076D4-9C94-4242-9C77-C90AACE1F03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9446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55DE3-56E4-49D6-A63A-13765183E9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9018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51F20C-9E69-4AC7-B3E7-C9A3CA89154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5628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502BD-DF37-4792-ADB5-AD05760856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46382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D3933-01CC-480E-8494-954EE6DF5EF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1591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ADBA0-792F-4900-89C5-34C8D29667A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4171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47C703-0F3F-4C61-B000-DC861C9761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8484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78C59F-DD1C-4E47-A2F8-16B63275FB6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0407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20C31E-1286-4A26-9D8C-50AB8FA66BC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0029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63345-261F-4D63-B0AF-2A48A90AC58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10/30/2021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5611C-E0E4-486D-A48B-1063C03ED2D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8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5"/>
          <p:cNvSpPr>
            <a:spLocks/>
          </p:cNvSpPr>
          <p:nvPr/>
        </p:nvSpPr>
        <p:spPr bwMode="auto">
          <a:xfrm flipV="1">
            <a:off x="-4233" y="714375"/>
            <a:ext cx="1589617" cy="508000"/>
          </a:xfrm>
          <a:custGeom>
            <a:avLst/>
            <a:gdLst>
              <a:gd name="T0" fmla="*/ 1192213 w 9248"/>
              <a:gd name="T1" fmla="*/ 238811 h 10000"/>
              <a:gd name="T2" fmla="*/ 1020368 w 9248"/>
              <a:gd name="T3" fmla="*/ 9550 h 10000"/>
              <a:gd name="T4" fmla="*/ 1016630 w 9248"/>
              <a:gd name="T5" fmla="*/ 4775 h 10000"/>
              <a:gd name="T6" fmla="*/ 1005930 w 9248"/>
              <a:gd name="T7" fmla="*/ 0 h 10000"/>
              <a:gd name="T8" fmla="*/ 937862 w 9248"/>
              <a:gd name="T9" fmla="*/ 0 h 10000"/>
              <a:gd name="T10" fmla="*/ 0 w 9248"/>
              <a:gd name="T11" fmla="*/ 3556 h 10000"/>
              <a:gd name="T12" fmla="*/ 3223 w 9248"/>
              <a:gd name="T13" fmla="*/ 508000 h 10000"/>
              <a:gd name="T14" fmla="*/ 937862 w 9248"/>
              <a:gd name="T15" fmla="*/ 506273 h 10000"/>
              <a:gd name="T16" fmla="*/ 1005930 w 9248"/>
              <a:gd name="T17" fmla="*/ 506273 h 10000"/>
              <a:gd name="T18" fmla="*/ 1016630 w 9248"/>
              <a:gd name="T19" fmla="*/ 501498 h 10000"/>
              <a:gd name="T20" fmla="*/ 1020368 w 9248"/>
              <a:gd name="T21" fmla="*/ 496722 h 10000"/>
              <a:gd name="T22" fmla="*/ 1192213 w 9248"/>
              <a:gd name="T23" fmla="*/ 267462 h 10000"/>
              <a:gd name="T24" fmla="*/ 1192213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4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30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5" cy="33540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E4769C-0ADF-4708-9551-64CDA9A66C84}" type="datetimeFigureOut">
              <a:rPr lang="en-US"/>
              <a:pPr>
                <a:defRPr/>
              </a:pPr>
              <a:t>10/30/2021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608D901-B025-4260-B4A0-DAB9EA044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6258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145B8-555B-4D3F-B6B9-40A1291E3C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3375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53C309-DD4D-46CA-A251-218F7356FC9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77344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076D4-9C94-4242-9C77-C90AACE1F03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79585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55DE3-56E4-49D6-A63A-13765183E9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53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51F20C-9E69-4AC7-B3E7-C9A3CA89154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5886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502BD-DF37-4792-ADB5-AD05760856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8578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D3933-01CC-480E-8494-954EE6DF5EF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92533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ADBA0-792F-4900-89C5-34C8D29667A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322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47C703-0F3F-4C61-B000-DC861C9761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14207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78C59F-DD1C-4E47-A2F8-16B63275FB6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84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233" y="714375"/>
            <a:ext cx="1589617" cy="508000"/>
          </a:xfrm>
          <a:custGeom>
            <a:avLst/>
            <a:gdLst>
              <a:gd name="T0" fmla="*/ 1192213 w 9248"/>
              <a:gd name="T1" fmla="*/ 238811 h 10000"/>
              <a:gd name="T2" fmla="*/ 1020368 w 9248"/>
              <a:gd name="T3" fmla="*/ 9550 h 10000"/>
              <a:gd name="T4" fmla="*/ 1016630 w 9248"/>
              <a:gd name="T5" fmla="*/ 4775 h 10000"/>
              <a:gd name="T6" fmla="*/ 1005930 w 9248"/>
              <a:gd name="T7" fmla="*/ 0 h 10000"/>
              <a:gd name="T8" fmla="*/ 937862 w 9248"/>
              <a:gd name="T9" fmla="*/ 0 h 10000"/>
              <a:gd name="T10" fmla="*/ 0 w 9248"/>
              <a:gd name="T11" fmla="*/ 3556 h 10000"/>
              <a:gd name="T12" fmla="*/ 3223 w 9248"/>
              <a:gd name="T13" fmla="*/ 508000 h 10000"/>
              <a:gd name="T14" fmla="*/ 937862 w 9248"/>
              <a:gd name="T15" fmla="*/ 506273 h 10000"/>
              <a:gd name="T16" fmla="*/ 1005930 w 9248"/>
              <a:gd name="T17" fmla="*/ 506273 h 10000"/>
              <a:gd name="T18" fmla="*/ 1016630 w 9248"/>
              <a:gd name="T19" fmla="*/ 501498 h 10000"/>
              <a:gd name="T20" fmla="*/ 1020368 w 9248"/>
              <a:gd name="T21" fmla="*/ 496722 h 10000"/>
              <a:gd name="T22" fmla="*/ 1192213 w 9248"/>
              <a:gd name="T23" fmla="*/ 267462 h 10000"/>
              <a:gd name="T24" fmla="*/ 1192213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AD43A2-6B48-4651-983E-5F6A97384582}" type="datetimeFigureOut">
              <a:rPr lang="en-US"/>
              <a:pPr>
                <a:defRPr/>
              </a:pPr>
              <a:t>10/30/2021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1A5422A-1B7A-45DD-828B-3B54E0254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893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20C31E-1286-4A26-9D8C-50AB8FA66BC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61427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63345-261F-4D63-B0AF-2A48A90AC58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10/30/2021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5611C-E0E4-486D-A48B-1063C03ED2D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54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233" y="714375"/>
            <a:ext cx="1589617" cy="508000"/>
          </a:xfrm>
          <a:custGeom>
            <a:avLst/>
            <a:gdLst>
              <a:gd name="T0" fmla="*/ 1192213 w 9248"/>
              <a:gd name="T1" fmla="*/ 238811 h 10000"/>
              <a:gd name="T2" fmla="*/ 1020368 w 9248"/>
              <a:gd name="T3" fmla="*/ 9550 h 10000"/>
              <a:gd name="T4" fmla="*/ 1016630 w 9248"/>
              <a:gd name="T5" fmla="*/ 4775 h 10000"/>
              <a:gd name="T6" fmla="*/ 1005930 w 9248"/>
              <a:gd name="T7" fmla="*/ 0 h 10000"/>
              <a:gd name="T8" fmla="*/ 937862 w 9248"/>
              <a:gd name="T9" fmla="*/ 0 h 10000"/>
              <a:gd name="T10" fmla="*/ 0 w 9248"/>
              <a:gd name="T11" fmla="*/ 3556 h 10000"/>
              <a:gd name="T12" fmla="*/ 3223 w 9248"/>
              <a:gd name="T13" fmla="*/ 508000 h 10000"/>
              <a:gd name="T14" fmla="*/ 937862 w 9248"/>
              <a:gd name="T15" fmla="*/ 506273 h 10000"/>
              <a:gd name="T16" fmla="*/ 1005930 w 9248"/>
              <a:gd name="T17" fmla="*/ 506273 h 10000"/>
              <a:gd name="T18" fmla="*/ 1016630 w 9248"/>
              <a:gd name="T19" fmla="*/ 501498 h 10000"/>
              <a:gd name="T20" fmla="*/ 1020368 w 9248"/>
              <a:gd name="T21" fmla="*/ 496722 h 10000"/>
              <a:gd name="T22" fmla="*/ 1192213 w 9248"/>
              <a:gd name="T23" fmla="*/ 267462 h 10000"/>
              <a:gd name="T24" fmla="*/ 1192213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4E795CE-7F59-4013-A06F-518695E84CA8}" type="datetimeFigureOut">
              <a:rPr lang="en-US"/>
              <a:pPr>
                <a:defRPr/>
              </a:pPr>
              <a:t>10/30/2021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22EC328-5260-47B4-AF92-08F473C6F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91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233" y="714375"/>
            <a:ext cx="1589617" cy="508000"/>
          </a:xfrm>
          <a:custGeom>
            <a:avLst/>
            <a:gdLst>
              <a:gd name="T0" fmla="*/ 1192213 w 9248"/>
              <a:gd name="T1" fmla="*/ 238811 h 10000"/>
              <a:gd name="T2" fmla="*/ 1020368 w 9248"/>
              <a:gd name="T3" fmla="*/ 9550 h 10000"/>
              <a:gd name="T4" fmla="*/ 1016630 w 9248"/>
              <a:gd name="T5" fmla="*/ 4775 h 10000"/>
              <a:gd name="T6" fmla="*/ 1005930 w 9248"/>
              <a:gd name="T7" fmla="*/ 0 h 10000"/>
              <a:gd name="T8" fmla="*/ 937862 w 9248"/>
              <a:gd name="T9" fmla="*/ 0 h 10000"/>
              <a:gd name="T10" fmla="*/ 0 w 9248"/>
              <a:gd name="T11" fmla="*/ 3556 h 10000"/>
              <a:gd name="T12" fmla="*/ 3223 w 9248"/>
              <a:gd name="T13" fmla="*/ 508000 h 10000"/>
              <a:gd name="T14" fmla="*/ 937862 w 9248"/>
              <a:gd name="T15" fmla="*/ 506273 h 10000"/>
              <a:gd name="T16" fmla="*/ 1005930 w 9248"/>
              <a:gd name="T17" fmla="*/ 506273 h 10000"/>
              <a:gd name="T18" fmla="*/ 1016630 w 9248"/>
              <a:gd name="T19" fmla="*/ 501498 h 10000"/>
              <a:gd name="T20" fmla="*/ 1020368 w 9248"/>
              <a:gd name="T21" fmla="*/ 496722 h 10000"/>
              <a:gd name="T22" fmla="*/ 1192213 w 9248"/>
              <a:gd name="T23" fmla="*/ 267462 h 10000"/>
              <a:gd name="T24" fmla="*/ 1192213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446088"/>
            <a:ext cx="35051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90"/>
            <a:ext cx="5181600" cy="541496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4" y="1598613"/>
            <a:ext cx="35051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62DBDD7-FB49-47FF-AD3E-926B45CAD93F}" type="datetimeFigureOut">
              <a:rPr lang="en-US"/>
              <a:pPr>
                <a:defRPr/>
              </a:pPr>
              <a:t>10/30/2021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7EBAA6B-AB3D-477F-B13E-092BC4348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7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233" y="4911725"/>
            <a:ext cx="1589617" cy="508000"/>
          </a:xfrm>
          <a:custGeom>
            <a:avLst/>
            <a:gdLst>
              <a:gd name="T0" fmla="*/ 1192213 w 9248"/>
              <a:gd name="T1" fmla="*/ 238811 h 10000"/>
              <a:gd name="T2" fmla="*/ 1020368 w 9248"/>
              <a:gd name="T3" fmla="*/ 9550 h 10000"/>
              <a:gd name="T4" fmla="*/ 1016630 w 9248"/>
              <a:gd name="T5" fmla="*/ 4775 h 10000"/>
              <a:gd name="T6" fmla="*/ 1005930 w 9248"/>
              <a:gd name="T7" fmla="*/ 0 h 10000"/>
              <a:gd name="T8" fmla="*/ 937862 w 9248"/>
              <a:gd name="T9" fmla="*/ 0 h 10000"/>
              <a:gd name="T10" fmla="*/ 0 w 9248"/>
              <a:gd name="T11" fmla="*/ 3556 h 10000"/>
              <a:gd name="T12" fmla="*/ 3223 w 9248"/>
              <a:gd name="T13" fmla="*/ 508000 h 10000"/>
              <a:gd name="T14" fmla="*/ 937862 w 9248"/>
              <a:gd name="T15" fmla="*/ 506273 h 10000"/>
              <a:gd name="T16" fmla="*/ 1005930 w 9248"/>
              <a:gd name="T17" fmla="*/ 506273 h 10000"/>
              <a:gd name="T18" fmla="*/ 1016630 w 9248"/>
              <a:gd name="T19" fmla="*/ 501498 h 10000"/>
              <a:gd name="T20" fmla="*/ 1020368 w 9248"/>
              <a:gd name="T21" fmla="*/ 496722 h 10000"/>
              <a:gd name="T22" fmla="*/ 1192213 w 9248"/>
              <a:gd name="T23" fmla="*/ 267462 h 10000"/>
              <a:gd name="T24" fmla="*/ 1192213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/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F110F44-570C-4C73-B7D6-5804C667B779}" type="datetimeFigureOut">
              <a:rPr lang="en-US"/>
              <a:pPr>
                <a:defRPr/>
              </a:pPr>
              <a:t>10/30/2021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285" y="4983164"/>
            <a:ext cx="781049" cy="36512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DCD395F-3886-431E-86F5-4E03D76B3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87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233" y="3178175"/>
            <a:ext cx="1589617" cy="508000"/>
          </a:xfrm>
          <a:custGeom>
            <a:avLst/>
            <a:gdLst>
              <a:gd name="T0" fmla="*/ 1192213 w 9248"/>
              <a:gd name="T1" fmla="*/ 238811 h 10000"/>
              <a:gd name="T2" fmla="*/ 1020368 w 9248"/>
              <a:gd name="T3" fmla="*/ 9550 h 10000"/>
              <a:gd name="T4" fmla="*/ 1016630 w 9248"/>
              <a:gd name="T5" fmla="*/ 4775 h 10000"/>
              <a:gd name="T6" fmla="*/ 1005930 w 9248"/>
              <a:gd name="T7" fmla="*/ 0 h 10000"/>
              <a:gd name="T8" fmla="*/ 937862 w 9248"/>
              <a:gd name="T9" fmla="*/ 0 h 10000"/>
              <a:gd name="T10" fmla="*/ 0 w 9248"/>
              <a:gd name="T11" fmla="*/ 3556 h 10000"/>
              <a:gd name="T12" fmla="*/ 3223 w 9248"/>
              <a:gd name="T13" fmla="*/ 508000 h 10000"/>
              <a:gd name="T14" fmla="*/ 937862 w 9248"/>
              <a:gd name="T15" fmla="*/ 506273 h 10000"/>
              <a:gd name="T16" fmla="*/ 1005930 w 9248"/>
              <a:gd name="T17" fmla="*/ 506273 h 10000"/>
              <a:gd name="T18" fmla="*/ 1016630 w 9248"/>
              <a:gd name="T19" fmla="*/ 501498 h 10000"/>
              <a:gd name="T20" fmla="*/ 1020368 w 9248"/>
              <a:gd name="T21" fmla="*/ 496722 h 10000"/>
              <a:gd name="T22" fmla="*/ 1192213 w 9248"/>
              <a:gd name="T23" fmla="*/ 267462 h 10000"/>
              <a:gd name="T24" fmla="*/ 1192213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B1450F8-E462-4995-8DB1-A33C43C93762}" type="datetimeFigureOut">
              <a:rPr lang="en-US"/>
              <a:pPr>
                <a:defRPr/>
              </a:pPr>
              <a:t>10/30/2021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285" y="3244851"/>
            <a:ext cx="781049" cy="36512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6B7E84E-1415-41EB-A86C-33ABBFE70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63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233" y="3178175"/>
            <a:ext cx="1589617" cy="508000"/>
          </a:xfrm>
          <a:custGeom>
            <a:avLst/>
            <a:gdLst>
              <a:gd name="T0" fmla="*/ 1192213 w 9248"/>
              <a:gd name="T1" fmla="*/ 238811 h 10000"/>
              <a:gd name="T2" fmla="*/ 1020368 w 9248"/>
              <a:gd name="T3" fmla="*/ 9550 h 10000"/>
              <a:gd name="T4" fmla="*/ 1016630 w 9248"/>
              <a:gd name="T5" fmla="*/ 4775 h 10000"/>
              <a:gd name="T6" fmla="*/ 1005930 w 9248"/>
              <a:gd name="T7" fmla="*/ 0 h 10000"/>
              <a:gd name="T8" fmla="*/ 937862 w 9248"/>
              <a:gd name="T9" fmla="*/ 0 h 10000"/>
              <a:gd name="T10" fmla="*/ 0 w 9248"/>
              <a:gd name="T11" fmla="*/ 3556 h 10000"/>
              <a:gd name="T12" fmla="*/ 3223 w 9248"/>
              <a:gd name="T13" fmla="*/ 508000 h 10000"/>
              <a:gd name="T14" fmla="*/ 937862 w 9248"/>
              <a:gd name="T15" fmla="*/ 506273 h 10000"/>
              <a:gd name="T16" fmla="*/ 1005930 w 9248"/>
              <a:gd name="T17" fmla="*/ 506273 h 10000"/>
              <a:gd name="T18" fmla="*/ 1016630 w 9248"/>
              <a:gd name="T19" fmla="*/ 501498 h 10000"/>
              <a:gd name="T20" fmla="*/ 1020368 w 9248"/>
              <a:gd name="T21" fmla="*/ 496722 h 10000"/>
              <a:gd name="T22" fmla="*/ 1192213 w 9248"/>
              <a:gd name="T23" fmla="*/ 267462 h 10000"/>
              <a:gd name="T24" fmla="*/ 1192213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468033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smtClean="0">
                <a:solidFill>
                  <a:srgbClr val="A53010"/>
                </a:solidFill>
              </a:rPr>
              <a:t>“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11114617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smtClean="0">
                <a:solidFill>
                  <a:srgbClr val="A53010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4694BB4-911C-430B-AF59-A7CA15BFDB65}" type="datetimeFigureOut">
              <a:rPr lang="en-US"/>
              <a:pPr>
                <a:defRPr/>
              </a:pPr>
              <a:t>10/30/2021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285" y="3244851"/>
            <a:ext cx="781049" cy="36512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7C685DE-F3EF-4785-94E9-67D283EFE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84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233" y="4911725"/>
            <a:ext cx="1589617" cy="508000"/>
          </a:xfrm>
          <a:custGeom>
            <a:avLst/>
            <a:gdLst>
              <a:gd name="T0" fmla="*/ 1192213 w 9248"/>
              <a:gd name="T1" fmla="*/ 238811 h 10000"/>
              <a:gd name="T2" fmla="*/ 1020368 w 9248"/>
              <a:gd name="T3" fmla="*/ 9550 h 10000"/>
              <a:gd name="T4" fmla="*/ 1016630 w 9248"/>
              <a:gd name="T5" fmla="*/ 4775 h 10000"/>
              <a:gd name="T6" fmla="*/ 1005930 w 9248"/>
              <a:gd name="T7" fmla="*/ 0 h 10000"/>
              <a:gd name="T8" fmla="*/ 937862 w 9248"/>
              <a:gd name="T9" fmla="*/ 0 h 10000"/>
              <a:gd name="T10" fmla="*/ 0 w 9248"/>
              <a:gd name="T11" fmla="*/ 3556 h 10000"/>
              <a:gd name="T12" fmla="*/ 3223 w 9248"/>
              <a:gd name="T13" fmla="*/ 508000 h 10000"/>
              <a:gd name="T14" fmla="*/ 937862 w 9248"/>
              <a:gd name="T15" fmla="*/ 506273 h 10000"/>
              <a:gd name="T16" fmla="*/ 1005930 w 9248"/>
              <a:gd name="T17" fmla="*/ 506273 h 10000"/>
              <a:gd name="T18" fmla="*/ 1016630 w 9248"/>
              <a:gd name="T19" fmla="*/ 501498 h 10000"/>
              <a:gd name="T20" fmla="*/ 1020368 w 9248"/>
              <a:gd name="T21" fmla="*/ 496722 h 10000"/>
              <a:gd name="T22" fmla="*/ 1192213 w 9248"/>
              <a:gd name="T23" fmla="*/ 267462 h 10000"/>
              <a:gd name="T24" fmla="*/ 1192213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2"/>
            <a:ext cx="891540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1F1E04-FACD-4845-A3DB-326CA6DFC636}" type="datetimeFigureOut">
              <a:rPr lang="en-US"/>
              <a:pPr>
                <a:defRPr/>
              </a:pPr>
              <a:t>10/30/2021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285" y="4983164"/>
            <a:ext cx="781049" cy="36512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910DD04-2111-48F9-BD7B-AF6E678EF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58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233" y="4911725"/>
            <a:ext cx="1589617" cy="508000"/>
          </a:xfrm>
          <a:custGeom>
            <a:avLst/>
            <a:gdLst>
              <a:gd name="T0" fmla="*/ 1192213 w 9248"/>
              <a:gd name="T1" fmla="*/ 238811 h 10000"/>
              <a:gd name="T2" fmla="*/ 1020368 w 9248"/>
              <a:gd name="T3" fmla="*/ 9550 h 10000"/>
              <a:gd name="T4" fmla="*/ 1016630 w 9248"/>
              <a:gd name="T5" fmla="*/ 4775 h 10000"/>
              <a:gd name="T6" fmla="*/ 1005930 w 9248"/>
              <a:gd name="T7" fmla="*/ 0 h 10000"/>
              <a:gd name="T8" fmla="*/ 937862 w 9248"/>
              <a:gd name="T9" fmla="*/ 0 h 10000"/>
              <a:gd name="T10" fmla="*/ 0 w 9248"/>
              <a:gd name="T11" fmla="*/ 3556 h 10000"/>
              <a:gd name="T12" fmla="*/ 3223 w 9248"/>
              <a:gd name="T13" fmla="*/ 508000 h 10000"/>
              <a:gd name="T14" fmla="*/ 937862 w 9248"/>
              <a:gd name="T15" fmla="*/ 506273 h 10000"/>
              <a:gd name="T16" fmla="*/ 1005930 w 9248"/>
              <a:gd name="T17" fmla="*/ 506273 h 10000"/>
              <a:gd name="T18" fmla="*/ 1016630 w 9248"/>
              <a:gd name="T19" fmla="*/ 501498 h 10000"/>
              <a:gd name="T20" fmla="*/ 1020368 w 9248"/>
              <a:gd name="T21" fmla="*/ 496722 h 10000"/>
              <a:gd name="T22" fmla="*/ 1192213 w 9248"/>
              <a:gd name="T23" fmla="*/ 267462 h 10000"/>
              <a:gd name="T24" fmla="*/ 1192213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468033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smtClean="0">
                <a:solidFill>
                  <a:srgbClr val="A53010"/>
                </a:solidFill>
              </a:rPr>
              <a:t>“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11114617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smtClean="0">
                <a:solidFill>
                  <a:srgbClr val="A53010"/>
                </a:solidFill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6AAD46-FF82-473A-8AE6-6EE0818AB444}" type="datetimeFigureOut">
              <a:rPr lang="en-US"/>
              <a:pPr>
                <a:defRPr/>
              </a:pPr>
              <a:t>10/30/2021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285" y="4983164"/>
            <a:ext cx="781049" cy="36512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5072257-DC64-4FBD-BCC4-51C21FAA6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27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35"/>
          <p:cNvSpPr/>
          <p:nvPr/>
        </p:nvSpPr>
        <p:spPr>
          <a:xfrm>
            <a:off x="330267" y="4886952"/>
            <a:ext cx="763199" cy="808497"/>
          </a:xfrm>
          <a:custGeom>
            <a:avLst/>
            <a:gdLst/>
            <a:ahLst/>
            <a:cxnLst/>
            <a:rect l="l" t="t" r="r" b="b"/>
            <a:pathLst>
              <a:path w="17775" h="18830" extrusionOk="0">
                <a:moveTo>
                  <a:pt x="10847" y="1208"/>
                </a:moveTo>
                <a:cubicBezTo>
                  <a:pt x="10817" y="1238"/>
                  <a:pt x="10817" y="1238"/>
                  <a:pt x="10786" y="1238"/>
                </a:cubicBezTo>
                <a:lnTo>
                  <a:pt x="10726" y="1208"/>
                </a:lnTo>
                <a:close/>
                <a:moveTo>
                  <a:pt x="8872" y="1056"/>
                </a:moveTo>
                <a:lnTo>
                  <a:pt x="8812" y="1086"/>
                </a:lnTo>
                <a:cubicBezTo>
                  <a:pt x="8781" y="1117"/>
                  <a:pt x="8720" y="1147"/>
                  <a:pt x="8690" y="1208"/>
                </a:cubicBezTo>
                <a:cubicBezTo>
                  <a:pt x="8660" y="1238"/>
                  <a:pt x="8660" y="1269"/>
                  <a:pt x="8660" y="1299"/>
                </a:cubicBezTo>
                <a:lnTo>
                  <a:pt x="8629" y="1299"/>
                </a:lnTo>
                <a:lnTo>
                  <a:pt x="8599" y="1329"/>
                </a:lnTo>
                <a:lnTo>
                  <a:pt x="8508" y="1329"/>
                </a:lnTo>
                <a:cubicBezTo>
                  <a:pt x="8477" y="1269"/>
                  <a:pt x="8447" y="1238"/>
                  <a:pt x="8417" y="1208"/>
                </a:cubicBezTo>
                <a:cubicBezTo>
                  <a:pt x="8386" y="1178"/>
                  <a:pt x="8356" y="1147"/>
                  <a:pt x="8356" y="1117"/>
                </a:cubicBezTo>
                <a:cubicBezTo>
                  <a:pt x="8447" y="1086"/>
                  <a:pt x="8569" y="1086"/>
                  <a:pt x="8690" y="1056"/>
                </a:cubicBezTo>
                <a:close/>
                <a:moveTo>
                  <a:pt x="7961" y="1178"/>
                </a:moveTo>
                <a:cubicBezTo>
                  <a:pt x="7991" y="1208"/>
                  <a:pt x="8022" y="1238"/>
                  <a:pt x="8052" y="1269"/>
                </a:cubicBezTo>
                <a:lnTo>
                  <a:pt x="8113" y="1329"/>
                </a:lnTo>
                <a:lnTo>
                  <a:pt x="7991" y="1360"/>
                </a:lnTo>
                <a:cubicBezTo>
                  <a:pt x="8022" y="1329"/>
                  <a:pt x="7991" y="1329"/>
                  <a:pt x="7991" y="1299"/>
                </a:cubicBezTo>
                <a:lnTo>
                  <a:pt x="7961" y="1269"/>
                </a:lnTo>
                <a:cubicBezTo>
                  <a:pt x="7961" y="1238"/>
                  <a:pt x="7961" y="1208"/>
                  <a:pt x="7961" y="1178"/>
                </a:cubicBezTo>
                <a:close/>
                <a:moveTo>
                  <a:pt x="7323" y="1360"/>
                </a:moveTo>
                <a:cubicBezTo>
                  <a:pt x="7323" y="1390"/>
                  <a:pt x="7323" y="1451"/>
                  <a:pt x="7323" y="1481"/>
                </a:cubicBezTo>
                <a:lnTo>
                  <a:pt x="7141" y="1542"/>
                </a:lnTo>
                <a:cubicBezTo>
                  <a:pt x="7110" y="1512"/>
                  <a:pt x="7049" y="1481"/>
                  <a:pt x="7019" y="1451"/>
                </a:cubicBezTo>
                <a:lnTo>
                  <a:pt x="7323" y="1360"/>
                </a:lnTo>
                <a:close/>
                <a:moveTo>
                  <a:pt x="11090" y="1481"/>
                </a:moveTo>
                <a:lnTo>
                  <a:pt x="11181" y="1512"/>
                </a:lnTo>
                <a:lnTo>
                  <a:pt x="11273" y="1542"/>
                </a:lnTo>
                <a:lnTo>
                  <a:pt x="11303" y="1573"/>
                </a:lnTo>
                <a:cubicBezTo>
                  <a:pt x="11273" y="1633"/>
                  <a:pt x="11273" y="1664"/>
                  <a:pt x="11303" y="1724"/>
                </a:cubicBezTo>
                <a:cubicBezTo>
                  <a:pt x="11212" y="1664"/>
                  <a:pt x="11151" y="1573"/>
                  <a:pt x="11090" y="1512"/>
                </a:cubicBezTo>
                <a:lnTo>
                  <a:pt x="11060" y="1481"/>
                </a:lnTo>
                <a:close/>
                <a:moveTo>
                  <a:pt x="8964" y="1907"/>
                </a:moveTo>
                <a:cubicBezTo>
                  <a:pt x="9024" y="1968"/>
                  <a:pt x="9085" y="2028"/>
                  <a:pt x="9176" y="2119"/>
                </a:cubicBezTo>
                <a:lnTo>
                  <a:pt x="9176" y="2180"/>
                </a:lnTo>
                <a:lnTo>
                  <a:pt x="9115" y="2089"/>
                </a:lnTo>
                <a:lnTo>
                  <a:pt x="8964" y="1937"/>
                </a:lnTo>
                <a:cubicBezTo>
                  <a:pt x="8964" y="1937"/>
                  <a:pt x="8964" y="1907"/>
                  <a:pt x="8964" y="1907"/>
                </a:cubicBezTo>
                <a:close/>
                <a:moveTo>
                  <a:pt x="6411" y="1694"/>
                </a:moveTo>
                <a:cubicBezTo>
                  <a:pt x="6411" y="1694"/>
                  <a:pt x="6411" y="1724"/>
                  <a:pt x="6411" y="1755"/>
                </a:cubicBezTo>
                <a:cubicBezTo>
                  <a:pt x="6411" y="1785"/>
                  <a:pt x="6381" y="1816"/>
                  <a:pt x="6381" y="1846"/>
                </a:cubicBezTo>
                <a:lnTo>
                  <a:pt x="6108" y="1968"/>
                </a:lnTo>
                <a:cubicBezTo>
                  <a:pt x="6047" y="1968"/>
                  <a:pt x="5986" y="1968"/>
                  <a:pt x="5895" y="1998"/>
                </a:cubicBezTo>
                <a:cubicBezTo>
                  <a:pt x="5834" y="2028"/>
                  <a:pt x="5773" y="2028"/>
                  <a:pt x="5743" y="2059"/>
                </a:cubicBezTo>
                <a:cubicBezTo>
                  <a:pt x="5682" y="2089"/>
                  <a:pt x="5621" y="2150"/>
                  <a:pt x="5591" y="2180"/>
                </a:cubicBezTo>
                <a:cubicBezTo>
                  <a:pt x="5530" y="2211"/>
                  <a:pt x="5500" y="2241"/>
                  <a:pt x="5469" y="2302"/>
                </a:cubicBezTo>
                <a:cubicBezTo>
                  <a:pt x="5439" y="2271"/>
                  <a:pt x="5409" y="2271"/>
                  <a:pt x="5378" y="2271"/>
                </a:cubicBezTo>
                <a:lnTo>
                  <a:pt x="5287" y="2241"/>
                </a:lnTo>
                <a:lnTo>
                  <a:pt x="5378" y="2180"/>
                </a:lnTo>
                <a:cubicBezTo>
                  <a:pt x="5561" y="2059"/>
                  <a:pt x="5743" y="1968"/>
                  <a:pt x="5925" y="1907"/>
                </a:cubicBezTo>
                <a:cubicBezTo>
                  <a:pt x="6108" y="1816"/>
                  <a:pt x="6259" y="1755"/>
                  <a:pt x="6411" y="1694"/>
                </a:cubicBezTo>
                <a:close/>
                <a:moveTo>
                  <a:pt x="12002" y="1512"/>
                </a:moveTo>
                <a:lnTo>
                  <a:pt x="12002" y="1512"/>
                </a:lnTo>
                <a:cubicBezTo>
                  <a:pt x="12154" y="1542"/>
                  <a:pt x="12275" y="1603"/>
                  <a:pt x="12427" y="1694"/>
                </a:cubicBezTo>
                <a:cubicBezTo>
                  <a:pt x="12518" y="1755"/>
                  <a:pt x="12579" y="1816"/>
                  <a:pt x="12670" y="1876"/>
                </a:cubicBezTo>
                <a:cubicBezTo>
                  <a:pt x="12731" y="1968"/>
                  <a:pt x="12792" y="2028"/>
                  <a:pt x="12853" y="2089"/>
                </a:cubicBezTo>
                <a:cubicBezTo>
                  <a:pt x="12913" y="2150"/>
                  <a:pt x="12944" y="2211"/>
                  <a:pt x="13004" y="2271"/>
                </a:cubicBezTo>
                <a:lnTo>
                  <a:pt x="13004" y="2362"/>
                </a:lnTo>
                <a:lnTo>
                  <a:pt x="12913" y="2362"/>
                </a:lnTo>
                <a:cubicBezTo>
                  <a:pt x="12853" y="2302"/>
                  <a:pt x="12792" y="2241"/>
                  <a:pt x="12731" y="2180"/>
                </a:cubicBezTo>
                <a:cubicBezTo>
                  <a:pt x="12640" y="2089"/>
                  <a:pt x="12549" y="1998"/>
                  <a:pt x="12458" y="1937"/>
                </a:cubicBezTo>
                <a:cubicBezTo>
                  <a:pt x="12397" y="1876"/>
                  <a:pt x="12336" y="1816"/>
                  <a:pt x="12275" y="1785"/>
                </a:cubicBezTo>
                <a:lnTo>
                  <a:pt x="12245" y="1755"/>
                </a:lnTo>
                <a:cubicBezTo>
                  <a:pt x="12154" y="1664"/>
                  <a:pt x="12093" y="1573"/>
                  <a:pt x="12002" y="1512"/>
                </a:cubicBezTo>
                <a:close/>
                <a:moveTo>
                  <a:pt x="4558" y="2757"/>
                </a:moveTo>
                <a:cubicBezTo>
                  <a:pt x="4558" y="2788"/>
                  <a:pt x="4558" y="2818"/>
                  <a:pt x="4588" y="2849"/>
                </a:cubicBezTo>
                <a:lnTo>
                  <a:pt x="4406" y="2849"/>
                </a:lnTo>
                <a:lnTo>
                  <a:pt x="4558" y="2757"/>
                </a:lnTo>
                <a:close/>
                <a:moveTo>
                  <a:pt x="6685" y="2849"/>
                </a:moveTo>
                <a:lnTo>
                  <a:pt x="6746" y="2909"/>
                </a:lnTo>
                <a:lnTo>
                  <a:pt x="6776" y="2970"/>
                </a:lnTo>
                <a:cubicBezTo>
                  <a:pt x="6746" y="2940"/>
                  <a:pt x="6715" y="2879"/>
                  <a:pt x="6685" y="2849"/>
                </a:cubicBezTo>
                <a:close/>
                <a:moveTo>
                  <a:pt x="13430" y="3760"/>
                </a:moveTo>
                <a:lnTo>
                  <a:pt x="13460" y="3821"/>
                </a:lnTo>
                <a:lnTo>
                  <a:pt x="13491" y="3882"/>
                </a:lnTo>
                <a:lnTo>
                  <a:pt x="13430" y="3760"/>
                </a:lnTo>
                <a:close/>
                <a:moveTo>
                  <a:pt x="14311" y="3365"/>
                </a:moveTo>
                <a:cubicBezTo>
                  <a:pt x="14402" y="3487"/>
                  <a:pt x="14524" y="3608"/>
                  <a:pt x="14615" y="3760"/>
                </a:cubicBezTo>
                <a:lnTo>
                  <a:pt x="14645" y="3821"/>
                </a:lnTo>
                <a:cubicBezTo>
                  <a:pt x="14615" y="3851"/>
                  <a:pt x="14584" y="3851"/>
                  <a:pt x="14584" y="3882"/>
                </a:cubicBezTo>
                <a:lnTo>
                  <a:pt x="14554" y="3912"/>
                </a:lnTo>
                <a:cubicBezTo>
                  <a:pt x="14524" y="3790"/>
                  <a:pt x="14463" y="3699"/>
                  <a:pt x="14402" y="3578"/>
                </a:cubicBezTo>
                <a:lnTo>
                  <a:pt x="14311" y="3365"/>
                </a:lnTo>
                <a:close/>
                <a:moveTo>
                  <a:pt x="4923" y="3942"/>
                </a:moveTo>
                <a:cubicBezTo>
                  <a:pt x="4923" y="3942"/>
                  <a:pt x="4923" y="3973"/>
                  <a:pt x="4923" y="3973"/>
                </a:cubicBezTo>
                <a:lnTo>
                  <a:pt x="4892" y="3942"/>
                </a:lnTo>
                <a:close/>
                <a:moveTo>
                  <a:pt x="8174" y="2940"/>
                </a:moveTo>
                <a:lnTo>
                  <a:pt x="8295" y="3061"/>
                </a:lnTo>
                <a:cubicBezTo>
                  <a:pt x="8386" y="3274"/>
                  <a:pt x="8508" y="3517"/>
                  <a:pt x="8599" y="3730"/>
                </a:cubicBezTo>
                <a:cubicBezTo>
                  <a:pt x="8629" y="3821"/>
                  <a:pt x="8660" y="3882"/>
                  <a:pt x="8690" y="3973"/>
                </a:cubicBezTo>
                <a:lnTo>
                  <a:pt x="8660" y="3942"/>
                </a:lnTo>
                <a:cubicBezTo>
                  <a:pt x="8599" y="3821"/>
                  <a:pt x="8508" y="3699"/>
                  <a:pt x="8447" y="3547"/>
                </a:cubicBezTo>
                <a:cubicBezTo>
                  <a:pt x="8417" y="3487"/>
                  <a:pt x="8386" y="3426"/>
                  <a:pt x="8356" y="3335"/>
                </a:cubicBezTo>
                <a:cubicBezTo>
                  <a:pt x="8325" y="3244"/>
                  <a:pt x="8234" y="3092"/>
                  <a:pt x="8174" y="2940"/>
                </a:cubicBezTo>
                <a:close/>
                <a:moveTo>
                  <a:pt x="9146" y="3517"/>
                </a:moveTo>
                <a:lnTo>
                  <a:pt x="9207" y="3578"/>
                </a:lnTo>
                <a:cubicBezTo>
                  <a:pt x="9237" y="3669"/>
                  <a:pt x="9267" y="3760"/>
                  <a:pt x="9298" y="3851"/>
                </a:cubicBezTo>
                <a:cubicBezTo>
                  <a:pt x="9328" y="3942"/>
                  <a:pt x="9328" y="3973"/>
                  <a:pt x="9358" y="4034"/>
                </a:cubicBezTo>
                <a:cubicBezTo>
                  <a:pt x="9298" y="3942"/>
                  <a:pt x="9298" y="3882"/>
                  <a:pt x="9267" y="3790"/>
                </a:cubicBezTo>
                <a:lnTo>
                  <a:pt x="9146" y="3517"/>
                </a:lnTo>
                <a:close/>
                <a:moveTo>
                  <a:pt x="6594" y="3335"/>
                </a:moveTo>
                <a:lnTo>
                  <a:pt x="6594" y="3335"/>
                </a:lnTo>
                <a:cubicBezTo>
                  <a:pt x="6624" y="3396"/>
                  <a:pt x="6654" y="3426"/>
                  <a:pt x="6685" y="3487"/>
                </a:cubicBezTo>
                <a:lnTo>
                  <a:pt x="6806" y="3639"/>
                </a:lnTo>
                <a:cubicBezTo>
                  <a:pt x="6837" y="3730"/>
                  <a:pt x="6867" y="3821"/>
                  <a:pt x="6928" y="3882"/>
                </a:cubicBezTo>
                <a:cubicBezTo>
                  <a:pt x="6958" y="4003"/>
                  <a:pt x="7019" y="4094"/>
                  <a:pt x="7049" y="4216"/>
                </a:cubicBezTo>
                <a:lnTo>
                  <a:pt x="6928" y="4125"/>
                </a:lnTo>
                <a:cubicBezTo>
                  <a:pt x="6928" y="4094"/>
                  <a:pt x="6897" y="4034"/>
                  <a:pt x="6867" y="4003"/>
                </a:cubicBezTo>
                <a:cubicBezTo>
                  <a:pt x="6867" y="3973"/>
                  <a:pt x="6806" y="3851"/>
                  <a:pt x="6776" y="3760"/>
                </a:cubicBezTo>
                <a:cubicBezTo>
                  <a:pt x="6715" y="3669"/>
                  <a:pt x="6715" y="3608"/>
                  <a:pt x="6685" y="3547"/>
                </a:cubicBezTo>
                <a:cubicBezTo>
                  <a:pt x="6654" y="3487"/>
                  <a:pt x="6624" y="3426"/>
                  <a:pt x="6594" y="3335"/>
                </a:cubicBezTo>
                <a:close/>
                <a:moveTo>
                  <a:pt x="11364" y="3942"/>
                </a:moveTo>
                <a:lnTo>
                  <a:pt x="11516" y="4246"/>
                </a:lnTo>
                <a:lnTo>
                  <a:pt x="11455" y="4155"/>
                </a:lnTo>
                <a:lnTo>
                  <a:pt x="11455" y="4185"/>
                </a:lnTo>
                <a:cubicBezTo>
                  <a:pt x="11425" y="4094"/>
                  <a:pt x="11394" y="4034"/>
                  <a:pt x="11364" y="3942"/>
                </a:cubicBezTo>
                <a:close/>
                <a:moveTo>
                  <a:pt x="14858" y="4277"/>
                </a:moveTo>
                <a:lnTo>
                  <a:pt x="14888" y="4307"/>
                </a:lnTo>
                <a:lnTo>
                  <a:pt x="14858" y="4307"/>
                </a:lnTo>
                <a:lnTo>
                  <a:pt x="14858" y="4277"/>
                </a:lnTo>
                <a:close/>
                <a:moveTo>
                  <a:pt x="7475" y="4398"/>
                </a:moveTo>
                <a:lnTo>
                  <a:pt x="7505" y="4459"/>
                </a:lnTo>
                <a:lnTo>
                  <a:pt x="7475" y="4459"/>
                </a:lnTo>
                <a:lnTo>
                  <a:pt x="7475" y="4398"/>
                </a:lnTo>
                <a:close/>
                <a:moveTo>
                  <a:pt x="4042" y="3122"/>
                </a:moveTo>
                <a:cubicBezTo>
                  <a:pt x="4011" y="3213"/>
                  <a:pt x="3981" y="3274"/>
                  <a:pt x="3981" y="3365"/>
                </a:cubicBezTo>
                <a:lnTo>
                  <a:pt x="3859" y="3487"/>
                </a:lnTo>
                <a:lnTo>
                  <a:pt x="3738" y="3578"/>
                </a:lnTo>
                <a:lnTo>
                  <a:pt x="3616" y="3639"/>
                </a:lnTo>
                <a:cubicBezTo>
                  <a:pt x="3586" y="3639"/>
                  <a:pt x="3525" y="3669"/>
                  <a:pt x="3495" y="3730"/>
                </a:cubicBezTo>
                <a:cubicBezTo>
                  <a:pt x="3434" y="3760"/>
                  <a:pt x="3373" y="3821"/>
                  <a:pt x="3373" y="3912"/>
                </a:cubicBezTo>
                <a:cubicBezTo>
                  <a:pt x="3343" y="3912"/>
                  <a:pt x="3343" y="3942"/>
                  <a:pt x="3343" y="3973"/>
                </a:cubicBezTo>
                <a:lnTo>
                  <a:pt x="2948" y="4337"/>
                </a:lnTo>
                <a:lnTo>
                  <a:pt x="2826" y="4489"/>
                </a:lnTo>
                <a:cubicBezTo>
                  <a:pt x="2796" y="4459"/>
                  <a:pt x="2735" y="4459"/>
                  <a:pt x="2705" y="4459"/>
                </a:cubicBezTo>
                <a:cubicBezTo>
                  <a:pt x="2887" y="4216"/>
                  <a:pt x="3069" y="4003"/>
                  <a:pt x="3282" y="3790"/>
                </a:cubicBezTo>
                <a:cubicBezTo>
                  <a:pt x="3434" y="3639"/>
                  <a:pt x="3586" y="3487"/>
                  <a:pt x="3738" y="3365"/>
                </a:cubicBezTo>
                <a:lnTo>
                  <a:pt x="4042" y="3122"/>
                </a:lnTo>
                <a:close/>
                <a:moveTo>
                  <a:pt x="11880" y="2059"/>
                </a:moveTo>
                <a:cubicBezTo>
                  <a:pt x="11971" y="2150"/>
                  <a:pt x="12032" y="2241"/>
                  <a:pt x="12093" y="2332"/>
                </a:cubicBezTo>
                <a:cubicBezTo>
                  <a:pt x="12154" y="2423"/>
                  <a:pt x="12245" y="2545"/>
                  <a:pt x="12306" y="2636"/>
                </a:cubicBezTo>
                <a:cubicBezTo>
                  <a:pt x="12366" y="2727"/>
                  <a:pt x="12458" y="2940"/>
                  <a:pt x="12549" y="3092"/>
                </a:cubicBezTo>
                <a:lnTo>
                  <a:pt x="12792" y="3578"/>
                </a:lnTo>
                <a:cubicBezTo>
                  <a:pt x="12974" y="3912"/>
                  <a:pt x="13126" y="4246"/>
                  <a:pt x="13278" y="4580"/>
                </a:cubicBezTo>
                <a:cubicBezTo>
                  <a:pt x="13298" y="4600"/>
                  <a:pt x="13305" y="4620"/>
                  <a:pt x="13307" y="4640"/>
                </a:cubicBezTo>
                <a:lnTo>
                  <a:pt x="13307" y="4640"/>
                </a:lnTo>
                <a:cubicBezTo>
                  <a:pt x="13186" y="4519"/>
                  <a:pt x="13095" y="4398"/>
                  <a:pt x="13004" y="4277"/>
                </a:cubicBezTo>
                <a:cubicBezTo>
                  <a:pt x="12974" y="4216"/>
                  <a:pt x="12944" y="4155"/>
                  <a:pt x="12913" y="4125"/>
                </a:cubicBezTo>
                <a:lnTo>
                  <a:pt x="12822" y="3973"/>
                </a:lnTo>
                <a:lnTo>
                  <a:pt x="12761" y="3912"/>
                </a:lnTo>
                <a:cubicBezTo>
                  <a:pt x="12670" y="3790"/>
                  <a:pt x="12609" y="3639"/>
                  <a:pt x="12518" y="3517"/>
                </a:cubicBezTo>
                <a:cubicBezTo>
                  <a:pt x="12427" y="3365"/>
                  <a:pt x="12366" y="3244"/>
                  <a:pt x="12306" y="3122"/>
                </a:cubicBezTo>
                <a:cubicBezTo>
                  <a:pt x="12154" y="2818"/>
                  <a:pt x="12002" y="2514"/>
                  <a:pt x="11911" y="2180"/>
                </a:cubicBezTo>
                <a:cubicBezTo>
                  <a:pt x="11911" y="2119"/>
                  <a:pt x="11911" y="2089"/>
                  <a:pt x="11880" y="2059"/>
                </a:cubicBezTo>
                <a:close/>
                <a:moveTo>
                  <a:pt x="11075" y="4611"/>
                </a:moveTo>
                <a:lnTo>
                  <a:pt x="11121" y="4672"/>
                </a:lnTo>
                <a:cubicBezTo>
                  <a:pt x="11106" y="4656"/>
                  <a:pt x="11090" y="4634"/>
                  <a:pt x="11075" y="4611"/>
                </a:cubicBezTo>
                <a:close/>
                <a:moveTo>
                  <a:pt x="5743" y="3365"/>
                </a:moveTo>
                <a:lnTo>
                  <a:pt x="5743" y="3396"/>
                </a:lnTo>
                <a:lnTo>
                  <a:pt x="5895" y="3639"/>
                </a:lnTo>
                <a:cubicBezTo>
                  <a:pt x="5895" y="3669"/>
                  <a:pt x="5925" y="3699"/>
                  <a:pt x="5925" y="3730"/>
                </a:cubicBezTo>
                <a:cubicBezTo>
                  <a:pt x="5986" y="3882"/>
                  <a:pt x="6047" y="4003"/>
                  <a:pt x="6108" y="4155"/>
                </a:cubicBezTo>
                <a:lnTo>
                  <a:pt x="6290" y="4520"/>
                </a:lnTo>
                <a:cubicBezTo>
                  <a:pt x="6320" y="4611"/>
                  <a:pt x="6351" y="4672"/>
                  <a:pt x="6381" y="4732"/>
                </a:cubicBezTo>
                <a:lnTo>
                  <a:pt x="6351" y="4732"/>
                </a:lnTo>
                <a:cubicBezTo>
                  <a:pt x="6320" y="4763"/>
                  <a:pt x="6320" y="4763"/>
                  <a:pt x="6320" y="4763"/>
                </a:cubicBezTo>
                <a:lnTo>
                  <a:pt x="6168" y="4520"/>
                </a:lnTo>
                <a:lnTo>
                  <a:pt x="6016" y="4277"/>
                </a:lnTo>
                <a:cubicBezTo>
                  <a:pt x="5986" y="4185"/>
                  <a:pt x="5956" y="4125"/>
                  <a:pt x="5895" y="4064"/>
                </a:cubicBezTo>
                <a:cubicBezTo>
                  <a:pt x="5804" y="3882"/>
                  <a:pt x="5743" y="3730"/>
                  <a:pt x="5652" y="3547"/>
                </a:cubicBezTo>
                <a:lnTo>
                  <a:pt x="5591" y="3426"/>
                </a:lnTo>
                <a:lnTo>
                  <a:pt x="5743" y="3365"/>
                </a:lnTo>
                <a:close/>
                <a:moveTo>
                  <a:pt x="9207" y="4884"/>
                </a:moveTo>
                <a:cubicBezTo>
                  <a:pt x="9207" y="4884"/>
                  <a:pt x="9207" y="4915"/>
                  <a:pt x="9237" y="4945"/>
                </a:cubicBezTo>
                <a:lnTo>
                  <a:pt x="9237" y="5036"/>
                </a:lnTo>
                <a:lnTo>
                  <a:pt x="9176" y="4975"/>
                </a:lnTo>
                <a:lnTo>
                  <a:pt x="9055" y="4884"/>
                </a:lnTo>
                <a:close/>
                <a:moveTo>
                  <a:pt x="5348" y="3912"/>
                </a:moveTo>
                <a:lnTo>
                  <a:pt x="5409" y="4003"/>
                </a:lnTo>
                <a:cubicBezTo>
                  <a:pt x="5500" y="4125"/>
                  <a:pt x="5530" y="4246"/>
                  <a:pt x="5591" y="4337"/>
                </a:cubicBezTo>
                <a:lnTo>
                  <a:pt x="5713" y="4550"/>
                </a:lnTo>
                <a:cubicBezTo>
                  <a:pt x="5804" y="4732"/>
                  <a:pt x="5864" y="4915"/>
                  <a:pt x="5956" y="5067"/>
                </a:cubicBezTo>
                <a:cubicBezTo>
                  <a:pt x="6016" y="5218"/>
                  <a:pt x="6077" y="5370"/>
                  <a:pt x="6138" y="5492"/>
                </a:cubicBezTo>
                <a:cubicBezTo>
                  <a:pt x="6047" y="5401"/>
                  <a:pt x="5986" y="5279"/>
                  <a:pt x="5925" y="5188"/>
                </a:cubicBezTo>
                <a:cubicBezTo>
                  <a:pt x="5864" y="5097"/>
                  <a:pt x="5804" y="4975"/>
                  <a:pt x="5743" y="4884"/>
                </a:cubicBezTo>
                <a:cubicBezTo>
                  <a:pt x="5682" y="4793"/>
                  <a:pt x="5591" y="4580"/>
                  <a:pt x="5500" y="4429"/>
                </a:cubicBezTo>
                <a:cubicBezTo>
                  <a:pt x="5469" y="4368"/>
                  <a:pt x="5439" y="4277"/>
                  <a:pt x="5378" y="4185"/>
                </a:cubicBezTo>
                <a:cubicBezTo>
                  <a:pt x="5378" y="4094"/>
                  <a:pt x="5378" y="4003"/>
                  <a:pt x="5348" y="3912"/>
                </a:cubicBezTo>
                <a:close/>
                <a:moveTo>
                  <a:pt x="7748" y="4854"/>
                </a:moveTo>
                <a:cubicBezTo>
                  <a:pt x="7779" y="4945"/>
                  <a:pt x="7839" y="5036"/>
                  <a:pt x="7900" y="5127"/>
                </a:cubicBezTo>
                <a:cubicBezTo>
                  <a:pt x="7931" y="5188"/>
                  <a:pt x="7991" y="5249"/>
                  <a:pt x="8022" y="5310"/>
                </a:cubicBezTo>
                <a:cubicBezTo>
                  <a:pt x="8052" y="5370"/>
                  <a:pt x="8082" y="5401"/>
                  <a:pt x="8082" y="5462"/>
                </a:cubicBezTo>
                <a:lnTo>
                  <a:pt x="8082" y="5492"/>
                </a:lnTo>
                <a:lnTo>
                  <a:pt x="8022" y="5431"/>
                </a:lnTo>
                <a:cubicBezTo>
                  <a:pt x="7961" y="5310"/>
                  <a:pt x="7900" y="5188"/>
                  <a:pt x="7839" y="5097"/>
                </a:cubicBezTo>
                <a:cubicBezTo>
                  <a:pt x="7809" y="5067"/>
                  <a:pt x="7779" y="5036"/>
                  <a:pt x="7748" y="5006"/>
                </a:cubicBezTo>
                <a:cubicBezTo>
                  <a:pt x="7718" y="4945"/>
                  <a:pt x="7748" y="4945"/>
                  <a:pt x="7748" y="4945"/>
                </a:cubicBezTo>
                <a:lnTo>
                  <a:pt x="7748" y="4854"/>
                </a:lnTo>
                <a:close/>
                <a:moveTo>
                  <a:pt x="14979" y="4732"/>
                </a:moveTo>
                <a:lnTo>
                  <a:pt x="15101" y="4824"/>
                </a:lnTo>
                <a:lnTo>
                  <a:pt x="15131" y="4854"/>
                </a:lnTo>
                <a:lnTo>
                  <a:pt x="15131" y="4884"/>
                </a:lnTo>
                <a:cubicBezTo>
                  <a:pt x="15222" y="5097"/>
                  <a:pt x="15314" y="5310"/>
                  <a:pt x="15405" y="5522"/>
                </a:cubicBezTo>
                <a:lnTo>
                  <a:pt x="15374" y="5522"/>
                </a:lnTo>
                <a:lnTo>
                  <a:pt x="15131" y="5067"/>
                </a:lnTo>
                <a:lnTo>
                  <a:pt x="15070" y="4975"/>
                </a:lnTo>
                <a:cubicBezTo>
                  <a:pt x="15070" y="4915"/>
                  <a:pt x="15040" y="4854"/>
                  <a:pt x="15040" y="4824"/>
                </a:cubicBezTo>
                <a:lnTo>
                  <a:pt x="14979" y="4732"/>
                </a:lnTo>
                <a:close/>
                <a:moveTo>
                  <a:pt x="2279" y="5006"/>
                </a:moveTo>
                <a:lnTo>
                  <a:pt x="2279" y="5067"/>
                </a:lnTo>
                <a:cubicBezTo>
                  <a:pt x="2249" y="5127"/>
                  <a:pt x="2188" y="5188"/>
                  <a:pt x="2158" y="5249"/>
                </a:cubicBezTo>
                <a:cubicBezTo>
                  <a:pt x="2067" y="5370"/>
                  <a:pt x="1975" y="5522"/>
                  <a:pt x="1884" y="5674"/>
                </a:cubicBezTo>
                <a:cubicBezTo>
                  <a:pt x="1884" y="5644"/>
                  <a:pt x="1884" y="5613"/>
                  <a:pt x="1915" y="5583"/>
                </a:cubicBezTo>
                <a:cubicBezTo>
                  <a:pt x="2006" y="5431"/>
                  <a:pt x="2097" y="5279"/>
                  <a:pt x="2219" y="5127"/>
                </a:cubicBezTo>
                <a:cubicBezTo>
                  <a:pt x="2249" y="5067"/>
                  <a:pt x="2279" y="5036"/>
                  <a:pt x="2279" y="5006"/>
                </a:cubicBezTo>
                <a:close/>
                <a:moveTo>
                  <a:pt x="9267" y="5583"/>
                </a:moveTo>
                <a:cubicBezTo>
                  <a:pt x="9328" y="5674"/>
                  <a:pt x="9389" y="5735"/>
                  <a:pt x="9419" y="5796"/>
                </a:cubicBezTo>
                <a:lnTo>
                  <a:pt x="9419" y="5826"/>
                </a:lnTo>
                <a:cubicBezTo>
                  <a:pt x="9359" y="5735"/>
                  <a:pt x="9328" y="5674"/>
                  <a:pt x="9267" y="5583"/>
                </a:cubicBezTo>
                <a:close/>
                <a:moveTo>
                  <a:pt x="5266" y="5320"/>
                </a:moveTo>
                <a:lnTo>
                  <a:pt x="5266" y="5320"/>
                </a:lnTo>
                <a:cubicBezTo>
                  <a:pt x="5294" y="5352"/>
                  <a:pt x="5321" y="5404"/>
                  <a:pt x="5348" y="5431"/>
                </a:cubicBezTo>
                <a:lnTo>
                  <a:pt x="5439" y="5613"/>
                </a:lnTo>
                <a:lnTo>
                  <a:pt x="5439" y="5644"/>
                </a:lnTo>
                <a:lnTo>
                  <a:pt x="5561" y="5887"/>
                </a:lnTo>
                <a:lnTo>
                  <a:pt x="5500" y="5887"/>
                </a:lnTo>
                <a:lnTo>
                  <a:pt x="5500" y="5857"/>
                </a:lnTo>
                <a:cubicBezTo>
                  <a:pt x="5439" y="5705"/>
                  <a:pt x="5378" y="5583"/>
                  <a:pt x="5318" y="5431"/>
                </a:cubicBezTo>
                <a:cubicBezTo>
                  <a:pt x="5318" y="5386"/>
                  <a:pt x="5283" y="5357"/>
                  <a:pt x="5266" y="5320"/>
                </a:cubicBezTo>
                <a:close/>
                <a:moveTo>
                  <a:pt x="8599" y="5279"/>
                </a:moveTo>
                <a:lnTo>
                  <a:pt x="8660" y="5462"/>
                </a:lnTo>
                <a:lnTo>
                  <a:pt x="8751" y="5765"/>
                </a:lnTo>
                <a:lnTo>
                  <a:pt x="8781" y="5887"/>
                </a:lnTo>
                <a:lnTo>
                  <a:pt x="8720" y="5735"/>
                </a:lnTo>
                <a:cubicBezTo>
                  <a:pt x="8690" y="5705"/>
                  <a:pt x="8690" y="5674"/>
                  <a:pt x="8690" y="5644"/>
                </a:cubicBezTo>
                <a:cubicBezTo>
                  <a:pt x="8690" y="5644"/>
                  <a:pt x="8690" y="5613"/>
                  <a:pt x="8660" y="5613"/>
                </a:cubicBezTo>
                <a:lnTo>
                  <a:pt x="8660" y="5583"/>
                </a:lnTo>
                <a:cubicBezTo>
                  <a:pt x="8629" y="5492"/>
                  <a:pt x="8599" y="5401"/>
                  <a:pt x="8569" y="5279"/>
                </a:cubicBezTo>
                <a:close/>
                <a:moveTo>
                  <a:pt x="3525" y="5765"/>
                </a:moveTo>
                <a:lnTo>
                  <a:pt x="3555" y="5796"/>
                </a:lnTo>
                <a:lnTo>
                  <a:pt x="3586" y="5826"/>
                </a:lnTo>
                <a:cubicBezTo>
                  <a:pt x="3586" y="5857"/>
                  <a:pt x="3586" y="5887"/>
                  <a:pt x="3586" y="5917"/>
                </a:cubicBezTo>
                <a:cubicBezTo>
                  <a:pt x="3555" y="5857"/>
                  <a:pt x="3555" y="5826"/>
                  <a:pt x="3525" y="5765"/>
                </a:cubicBezTo>
                <a:close/>
                <a:moveTo>
                  <a:pt x="11121" y="5492"/>
                </a:moveTo>
                <a:cubicBezTo>
                  <a:pt x="11212" y="5674"/>
                  <a:pt x="11273" y="5826"/>
                  <a:pt x="11333" y="5978"/>
                </a:cubicBezTo>
                <a:lnTo>
                  <a:pt x="11455" y="6282"/>
                </a:lnTo>
                <a:cubicBezTo>
                  <a:pt x="11394" y="6191"/>
                  <a:pt x="11333" y="6100"/>
                  <a:pt x="11273" y="6008"/>
                </a:cubicBezTo>
                <a:cubicBezTo>
                  <a:pt x="11181" y="5826"/>
                  <a:pt x="11060" y="5674"/>
                  <a:pt x="10938" y="5553"/>
                </a:cubicBezTo>
                <a:lnTo>
                  <a:pt x="10999" y="5553"/>
                </a:lnTo>
                <a:cubicBezTo>
                  <a:pt x="11030" y="5553"/>
                  <a:pt x="11060" y="5522"/>
                  <a:pt x="11121" y="5492"/>
                </a:cubicBezTo>
                <a:close/>
                <a:moveTo>
                  <a:pt x="5713" y="6403"/>
                </a:moveTo>
                <a:lnTo>
                  <a:pt x="5743" y="6434"/>
                </a:lnTo>
                <a:cubicBezTo>
                  <a:pt x="5743" y="6464"/>
                  <a:pt x="5773" y="6495"/>
                  <a:pt x="5773" y="6525"/>
                </a:cubicBezTo>
                <a:lnTo>
                  <a:pt x="5743" y="6495"/>
                </a:lnTo>
                <a:cubicBezTo>
                  <a:pt x="5743" y="6464"/>
                  <a:pt x="5713" y="6434"/>
                  <a:pt x="5713" y="6403"/>
                </a:cubicBezTo>
                <a:close/>
                <a:moveTo>
                  <a:pt x="12032" y="6403"/>
                </a:moveTo>
                <a:lnTo>
                  <a:pt x="12123" y="6586"/>
                </a:lnTo>
                <a:lnTo>
                  <a:pt x="12123" y="6586"/>
                </a:lnTo>
                <a:lnTo>
                  <a:pt x="12063" y="6495"/>
                </a:lnTo>
                <a:lnTo>
                  <a:pt x="12032" y="6403"/>
                </a:lnTo>
                <a:close/>
                <a:moveTo>
                  <a:pt x="3282" y="6130"/>
                </a:moveTo>
                <a:cubicBezTo>
                  <a:pt x="3312" y="6191"/>
                  <a:pt x="3373" y="6221"/>
                  <a:pt x="3403" y="6282"/>
                </a:cubicBezTo>
                <a:cubicBezTo>
                  <a:pt x="3464" y="6403"/>
                  <a:pt x="3525" y="6555"/>
                  <a:pt x="3586" y="6677"/>
                </a:cubicBezTo>
                <a:lnTo>
                  <a:pt x="3677" y="6798"/>
                </a:lnTo>
                <a:cubicBezTo>
                  <a:pt x="3586" y="6707"/>
                  <a:pt x="3525" y="6616"/>
                  <a:pt x="3464" y="6495"/>
                </a:cubicBezTo>
                <a:cubicBezTo>
                  <a:pt x="3403" y="6434"/>
                  <a:pt x="3373" y="6343"/>
                  <a:pt x="3312" y="6251"/>
                </a:cubicBezTo>
                <a:lnTo>
                  <a:pt x="3282" y="6130"/>
                </a:lnTo>
                <a:close/>
                <a:moveTo>
                  <a:pt x="15921" y="6646"/>
                </a:moveTo>
                <a:lnTo>
                  <a:pt x="15982" y="6829"/>
                </a:lnTo>
                <a:lnTo>
                  <a:pt x="15952" y="6768"/>
                </a:lnTo>
                <a:cubicBezTo>
                  <a:pt x="15921" y="6738"/>
                  <a:pt x="15921" y="6707"/>
                  <a:pt x="15891" y="6646"/>
                </a:cubicBezTo>
                <a:close/>
                <a:moveTo>
                  <a:pt x="2583" y="6495"/>
                </a:moveTo>
                <a:cubicBezTo>
                  <a:pt x="2644" y="6616"/>
                  <a:pt x="2674" y="6707"/>
                  <a:pt x="2735" y="6829"/>
                </a:cubicBezTo>
                <a:lnTo>
                  <a:pt x="2796" y="6920"/>
                </a:lnTo>
                <a:lnTo>
                  <a:pt x="2705" y="6859"/>
                </a:lnTo>
                <a:cubicBezTo>
                  <a:pt x="2644" y="6829"/>
                  <a:pt x="2553" y="6829"/>
                  <a:pt x="2492" y="6829"/>
                </a:cubicBezTo>
                <a:lnTo>
                  <a:pt x="2462" y="6738"/>
                </a:lnTo>
                <a:lnTo>
                  <a:pt x="2522" y="6586"/>
                </a:lnTo>
                <a:lnTo>
                  <a:pt x="2583" y="6495"/>
                </a:lnTo>
                <a:close/>
                <a:moveTo>
                  <a:pt x="3981" y="6555"/>
                </a:moveTo>
                <a:cubicBezTo>
                  <a:pt x="4072" y="6707"/>
                  <a:pt x="4133" y="6859"/>
                  <a:pt x="4193" y="7011"/>
                </a:cubicBezTo>
                <a:lnTo>
                  <a:pt x="4102" y="6829"/>
                </a:lnTo>
                <a:cubicBezTo>
                  <a:pt x="4072" y="6768"/>
                  <a:pt x="4042" y="6707"/>
                  <a:pt x="3981" y="6616"/>
                </a:cubicBezTo>
                <a:lnTo>
                  <a:pt x="3981" y="6555"/>
                </a:lnTo>
                <a:close/>
                <a:moveTo>
                  <a:pt x="4163" y="4854"/>
                </a:moveTo>
                <a:cubicBezTo>
                  <a:pt x="4224" y="4945"/>
                  <a:pt x="4254" y="5067"/>
                  <a:pt x="4285" y="5158"/>
                </a:cubicBezTo>
                <a:cubicBezTo>
                  <a:pt x="4406" y="5462"/>
                  <a:pt x="4558" y="5796"/>
                  <a:pt x="4710" y="6100"/>
                </a:cubicBezTo>
                <a:lnTo>
                  <a:pt x="4983" y="6616"/>
                </a:lnTo>
                <a:lnTo>
                  <a:pt x="5014" y="6707"/>
                </a:lnTo>
                <a:lnTo>
                  <a:pt x="5014" y="6798"/>
                </a:lnTo>
                <a:cubicBezTo>
                  <a:pt x="5014" y="6859"/>
                  <a:pt x="5044" y="6950"/>
                  <a:pt x="5044" y="7011"/>
                </a:cubicBezTo>
                <a:cubicBezTo>
                  <a:pt x="5014" y="6950"/>
                  <a:pt x="4953" y="6890"/>
                  <a:pt x="4892" y="6829"/>
                </a:cubicBezTo>
                <a:lnTo>
                  <a:pt x="4862" y="6768"/>
                </a:lnTo>
                <a:lnTo>
                  <a:pt x="4710" y="6434"/>
                </a:lnTo>
                <a:cubicBezTo>
                  <a:pt x="4649" y="6312"/>
                  <a:pt x="4588" y="6191"/>
                  <a:pt x="4528" y="6069"/>
                </a:cubicBezTo>
                <a:lnTo>
                  <a:pt x="4467" y="5948"/>
                </a:lnTo>
                <a:cubicBezTo>
                  <a:pt x="4436" y="5917"/>
                  <a:pt x="4436" y="5857"/>
                  <a:pt x="4406" y="5796"/>
                </a:cubicBezTo>
                <a:lnTo>
                  <a:pt x="4376" y="5735"/>
                </a:lnTo>
                <a:lnTo>
                  <a:pt x="4254" y="5431"/>
                </a:lnTo>
                <a:cubicBezTo>
                  <a:pt x="4224" y="5370"/>
                  <a:pt x="4193" y="5310"/>
                  <a:pt x="4193" y="5249"/>
                </a:cubicBezTo>
                <a:lnTo>
                  <a:pt x="4072" y="4915"/>
                </a:lnTo>
                <a:cubicBezTo>
                  <a:pt x="4072" y="4884"/>
                  <a:pt x="4072" y="4884"/>
                  <a:pt x="4072" y="4854"/>
                </a:cubicBezTo>
                <a:close/>
                <a:moveTo>
                  <a:pt x="15709" y="6981"/>
                </a:moveTo>
                <a:lnTo>
                  <a:pt x="15739" y="7041"/>
                </a:lnTo>
                <a:cubicBezTo>
                  <a:pt x="15749" y="7062"/>
                  <a:pt x="15759" y="7082"/>
                  <a:pt x="15769" y="7102"/>
                </a:cubicBezTo>
                <a:lnTo>
                  <a:pt x="15769" y="7102"/>
                </a:lnTo>
                <a:cubicBezTo>
                  <a:pt x="15739" y="7072"/>
                  <a:pt x="15739" y="7041"/>
                  <a:pt x="15709" y="6981"/>
                </a:cubicBezTo>
                <a:close/>
                <a:moveTo>
                  <a:pt x="7961" y="5998"/>
                </a:moveTo>
                <a:cubicBezTo>
                  <a:pt x="7984" y="6051"/>
                  <a:pt x="8011" y="6099"/>
                  <a:pt x="8052" y="6160"/>
                </a:cubicBezTo>
                <a:cubicBezTo>
                  <a:pt x="8082" y="6221"/>
                  <a:pt x="8174" y="6343"/>
                  <a:pt x="8204" y="6464"/>
                </a:cubicBezTo>
                <a:cubicBezTo>
                  <a:pt x="8234" y="6525"/>
                  <a:pt x="8265" y="6586"/>
                  <a:pt x="8295" y="6677"/>
                </a:cubicBezTo>
                <a:lnTo>
                  <a:pt x="8417" y="6950"/>
                </a:lnTo>
                <a:cubicBezTo>
                  <a:pt x="8447" y="7011"/>
                  <a:pt x="8477" y="7102"/>
                  <a:pt x="8508" y="7163"/>
                </a:cubicBezTo>
                <a:lnTo>
                  <a:pt x="8538" y="7254"/>
                </a:lnTo>
                <a:cubicBezTo>
                  <a:pt x="8477" y="7163"/>
                  <a:pt x="8447" y="7102"/>
                  <a:pt x="8386" y="7011"/>
                </a:cubicBezTo>
                <a:lnTo>
                  <a:pt x="8174" y="6555"/>
                </a:lnTo>
                <a:cubicBezTo>
                  <a:pt x="8097" y="6376"/>
                  <a:pt x="8020" y="6196"/>
                  <a:pt x="7961" y="5998"/>
                </a:cubicBezTo>
                <a:close/>
                <a:moveTo>
                  <a:pt x="6928" y="5765"/>
                </a:moveTo>
                <a:cubicBezTo>
                  <a:pt x="6928" y="5796"/>
                  <a:pt x="6958" y="5826"/>
                  <a:pt x="6989" y="5857"/>
                </a:cubicBezTo>
                <a:lnTo>
                  <a:pt x="7019" y="5917"/>
                </a:lnTo>
                <a:cubicBezTo>
                  <a:pt x="7171" y="6160"/>
                  <a:pt x="7292" y="6403"/>
                  <a:pt x="7414" y="6677"/>
                </a:cubicBezTo>
                <a:cubicBezTo>
                  <a:pt x="7444" y="6738"/>
                  <a:pt x="7444" y="6829"/>
                  <a:pt x="7475" y="6920"/>
                </a:cubicBezTo>
                <a:cubicBezTo>
                  <a:pt x="7505" y="7011"/>
                  <a:pt x="7475" y="7133"/>
                  <a:pt x="7444" y="7254"/>
                </a:cubicBezTo>
                <a:lnTo>
                  <a:pt x="7444" y="7285"/>
                </a:lnTo>
                <a:cubicBezTo>
                  <a:pt x="7444" y="7285"/>
                  <a:pt x="7414" y="7315"/>
                  <a:pt x="7384" y="7345"/>
                </a:cubicBezTo>
                <a:cubicBezTo>
                  <a:pt x="7353" y="7193"/>
                  <a:pt x="7292" y="7072"/>
                  <a:pt x="7232" y="6950"/>
                </a:cubicBezTo>
                <a:cubicBezTo>
                  <a:pt x="7201" y="6829"/>
                  <a:pt x="7110" y="6616"/>
                  <a:pt x="7080" y="6434"/>
                </a:cubicBezTo>
                <a:cubicBezTo>
                  <a:pt x="7019" y="6251"/>
                  <a:pt x="6989" y="6160"/>
                  <a:pt x="6958" y="6039"/>
                </a:cubicBezTo>
                <a:cubicBezTo>
                  <a:pt x="6958" y="5948"/>
                  <a:pt x="6928" y="5857"/>
                  <a:pt x="6928" y="5796"/>
                </a:cubicBezTo>
                <a:lnTo>
                  <a:pt x="6928" y="5765"/>
                </a:lnTo>
                <a:close/>
                <a:moveTo>
                  <a:pt x="9334" y="7198"/>
                </a:moveTo>
                <a:lnTo>
                  <a:pt x="9334" y="7198"/>
                </a:lnTo>
                <a:cubicBezTo>
                  <a:pt x="9355" y="7229"/>
                  <a:pt x="9375" y="7257"/>
                  <a:pt x="9389" y="7285"/>
                </a:cubicBezTo>
                <a:lnTo>
                  <a:pt x="9480" y="7467"/>
                </a:lnTo>
                <a:cubicBezTo>
                  <a:pt x="9450" y="7406"/>
                  <a:pt x="9419" y="7376"/>
                  <a:pt x="9389" y="7315"/>
                </a:cubicBezTo>
                <a:cubicBezTo>
                  <a:pt x="9371" y="7278"/>
                  <a:pt x="9352" y="7241"/>
                  <a:pt x="9334" y="7198"/>
                </a:cubicBezTo>
                <a:close/>
                <a:moveTo>
                  <a:pt x="6298" y="7120"/>
                </a:moveTo>
                <a:lnTo>
                  <a:pt x="6298" y="7120"/>
                </a:lnTo>
                <a:cubicBezTo>
                  <a:pt x="6326" y="7180"/>
                  <a:pt x="6353" y="7263"/>
                  <a:pt x="6381" y="7345"/>
                </a:cubicBezTo>
                <a:lnTo>
                  <a:pt x="6472" y="7588"/>
                </a:lnTo>
                <a:cubicBezTo>
                  <a:pt x="6442" y="7528"/>
                  <a:pt x="6411" y="7497"/>
                  <a:pt x="6411" y="7436"/>
                </a:cubicBezTo>
                <a:lnTo>
                  <a:pt x="6298" y="7120"/>
                </a:lnTo>
                <a:close/>
                <a:moveTo>
                  <a:pt x="15769" y="7102"/>
                </a:moveTo>
                <a:cubicBezTo>
                  <a:pt x="15850" y="7264"/>
                  <a:pt x="15931" y="7426"/>
                  <a:pt x="16012" y="7588"/>
                </a:cubicBezTo>
                <a:lnTo>
                  <a:pt x="15982" y="7588"/>
                </a:lnTo>
                <a:cubicBezTo>
                  <a:pt x="15982" y="7558"/>
                  <a:pt x="15952" y="7528"/>
                  <a:pt x="15952" y="7497"/>
                </a:cubicBezTo>
                <a:lnTo>
                  <a:pt x="15891" y="7376"/>
                </a:lnTo>
                <a:cubicBezTo>
                  <a:pt x="15860" y="7345"/>
                  <a:pt x="15860" y="7345"/>
                  <a:pt x="15860" y="7315"/>
                </a:cubicBezTo>
                <a:lnTo>
                  <a:pt x="15769" y="7102"/>
                </a:lnTo>
                <a:close/>
                <a:moveTo>
                  <a:pt x="16438" y="7862"/>
                </a:moveTo>
                <a:lnTo>
                  <a:pt x="16438" y="7862"/>
                </a:lnTo>
                <a:cubicBezTo>
                  <a:pt x="16468" y="7892"/>
                  <a:pt x="16468" y="7923"/>
                  <a:pt x="16498" y="7953"/>
                </a:cubicBezTo>
                <a:lnTo>
                  <a:pt x="16468" y="7953"/>
                </a:lnTo>
                <a:lnTo>
                  <a:pt x="16438" y="7862"/>
                </a:lnTo>
                <a:close/>
                <a:moveTo>
                  <a:pt x="10878" y="5948"/>
                </a:moveTo>
                <a:lnTo>
                  <a:pt x="10878" y="5948"/>
                </a:lnTo>
                <a:cubicBezTo>
                  <a:pt x="10969" y="6069"/>
                  <a:pt x="11060" y="6191"/>
                  <a:pt x="11121" y="6312"/>
                </a:cubicBezTo>
                <a:cubicBezTo>
                  <a:pt x="11273" y="6586"/>
                  <a:pt x="11394" y="6859"/>
                  <a:pt x="11516" y="7133"/>
                </a:cubicBezTo>
                <a:cubicBezTo>
                  <a:pt x="11607" y="7315"/>
                  <a:pt x="11668" y="7497"/>
                  <a:pt x="11759" y="7649"/>
                </a:cubicBezTo>
                <a:cubicBezTo>
                  <a:pt x="11819" y="7831"/>
                  <a:pt x="11850" y="7892"/>
                  <a:pt x="11911" y="8044"/>
                </a:cubicBezTo>
                <a:lnTo>
                  <a:pt x="11789" y="7801"/>
                </a:lnTo>
                <a:cubicBezTo>
                  <a:pt x="11698" y="7649"/>
                  <a:pt x="11607" y="7497"/>
                  <a:pt x="11516" y="7345"/>
                </a:cubicBezTo>
                <a:cubicBezTo>
                  <a:pt x="11485" y="7285"/>
                  <a:pt x="11455" y="7224"/>
                  <a:pt x="11425" y="7163"/>
                </a:cubicBezTo>
                <a:lnTo>
                  <a:pt x="11242" y="6798"/>
                </a:lnTo>
                <a:cubicBezTo>
                  <a:pt x="11212" y="6738"/>
                  <a:pt x="11181" y="6677"/>
                  <a:pt x="11151" y="6616"/>
                </a:cubicBezTo>
                <a:lnTo>
                  <a:pt x="11090" y="6403"/>
                </a:lnTo>
                <a:cubicBezTo>
                  <a:pt x="11030" y="6251"/>
                  <a:pt x="10938" y="6100"/>
                  <a:pt x="10878" y="5948"/>
                </a:cubicBezTo>
                <a:close/>
                <a:moveTo>
                  <a:pt x="1869" y="8150"/>
                </a:moveTo>
                <a:lnTo>
                  <a:pt x="1854" y="8196"/>
                </a:lnTo>
                <a:cubicBezTo>
                  <a:pt x="1854" y="8181"/>
                  <a:pt x="1862" y="8166"/>
                  <a:pt x="1869" y="8150"/>
                </a:cubicBezTo>
                <a:close/>
                <a:moveTo>
                  <a:pt x="1884" y="8105"/>
                </a:moveTo>
                <a:lnTo>
                  <a:pt x="1884" y="8135"/>
                </a:lnTo>
                <a:lnTo>
                  <a:pt x="1915" y="8196"/>
                </a:lnTo>
                <a:lnTo>
                  <a:pt x="1854" y="8196"/>
                </a:lnTo>
                <a:cubicBezTo>
                  <a:pt x="1884" y="8166"/>
                  <a:pt x="1884" y="8135"/>
                  <a:pt x="1884" y="8105"/>
                </a:cubicBezTo>
                <a:lnTo>
                  <a:pt x="1884" y="8105"/>
                </a:lnTo>
                <a:cubicBezTo>
                  <a:pt x="1884" y="8120"/>
                  <a:pt x="1877" y="8135"/>
                  <a:pt x="1869" y="8150"/>
                </a:cubicBezTo>
                <a:lnTo>
                  <a:pt x="1884" y="8105"/>
                </a:lnTo>
                <a:lnTo>
                  <a:pt x="1884" y="8105"/>
                </a:lnTo>
                <a:cubicBezTo>
                  <a:pt x="1884" y="8105"/>
                  <a:pt x="1884" y="8105"/>
                  <a:pt x="1884" y="8105"/>
                </a:cubicBezTo>
                <a:close/>
                <a:moveTo>
                  <a:pt x="11576" y="8105"/>
                </a:moveTo>
                <a:lnTo>
                  <a:pt x="11637" y="8226"/>
                </a:lnTo>
                <a:lnTo>
                  <a:pt x="11642" y="8235"/>
                </a:lnTo>
                <a:lnTo>
                  <a:pt x="11642" y="8235"/>
                </a:lnTo>
                <a:cubicBezTo>
                  <a:pt x="11621" y="8202"/>
                  <a:pt x="11599" y="8169"/>
                  <a:pt x="11576" y="8135"/>
                </a:cubicBezTo>
                <a:lnTo>
                  <a:pt x="11576" y="8105"/>
                </a:lnTo>
                <a:close/>
                <a:moveTo>
                  <a:pt x="12032" y="5462"/>
                </a:moveTo>
                <a:lnTo>
                  <a:pt x="12063" y="5492"/>
                </a:lnTo>
                <a:cubicBezTo>
                  <a:pt x="12123" y="5553"/>
                  <a:pt x="12184" y="5613"/>
                  <a:pt x="12214" y="5674"/>
                </a:cubicBezTo>
                <a:cubicBezTo>
                  <a:pt x="12275" y="5735"/>
                  <a:pt x="12306" y="5826"/>
                  <a:pt x="12366" y="5887"/>
                </a:cubicBezTo>
                <a:lnTo>
                  <a:pt x="12488" y="6130"/>
                </a:lnTo>
                <a:cubicBezTo>
                  <a:pt x="12518" y="6160"/>
                  <a:pt x="12518" y="6191"/>
                  <a:pt x="12518" y="6221"/>
                </a:cubicBezTo>
                <a:cubicBezTo>
                  <a:pt x="12549" y="6282"/>
                  <a:pt x="12579" y="6343"/>
                  <a:pt x="12609" y="6403"/>
                </a:cubicBezTo>
                <a:cubicBezTo>
                  <a:pt x="12701" y="6555"/>
                  <a:pt x="12761" y="6707"/>
                  <a:pt x="12822" y="6859"/>
                </a:cubicBezTo>
                <a:cubicBezTo>
                  <a:pt x="12974" y="7193"/>
                  <a:pt x="13096" y="7528"/>
                  <a:pt x="13247" y="7862"/>
                </a:cubicBezTo>
                <a:cubicBezTo>
                  <a:pt x="13339" y="8074"/>
                  <a:pt x="13399" y="8257"/>
                  <a:pt x="13491" y="8469"/>
                </a:cubicBezTo>
                <a:lnTo>
                  <a:pt x="13430" y="8409"/>
                </a:lnTo>
                <a:lnTo>
                  <a:pt x="13096" y="8014"/>
                </a:lnTo>
                <a:lnTo>
                  <a:pt x="13004" y="7892"/>
                </a:lnTo>
                <a:lnTo>
                  <a:pt x="12944" y="7740"/>
                </a:lnTo>
                <a:cubicBezTo>
                  <a:pt x="12883" y="7588"/>
                  <a:pt x="12822" y="7406"/>
                  <a:pt x="12761" y="7224"/>
                </a:cubicBezTo>
                <a:lnTo>
                  <a:pt x="12549" y="6738"/>
                </a:lnTo>
                <a:lnTo>
                  <a:pt x="12366" y="6373"/>
                </a:lnTo>
                <a:cubicBezTo>
                  <a:pt x="12336" y="6251"/>
                  <a:pt x="12275" y="6130"/>
                  <a:pt x="12214" y="6039"/>
                </a:cubicBezTo>
                <a:cubicBezTo>
                  <a:pt x="12184" y="5917"/>
                  <a:pt x="12123" y="5857"/>
                  <a:pt x="12093" y="5765"/>
                </a:cubicBezTo>
                <a:lnTo>
                  <a:pt x="12093" y="5735"/>
                </a:lnTo>
                <a:cubicBezTo>
                  <a:pt x="12093" y="5705"/>
                  <a:pt x="12093" y="5674"/>
                  <a:pt x="12093" y="5674"/>
                </a:cubicBezTo>
                <a:cubicBezTo>
                  <a:pt x="12063" y="5583"/>
                  <a:pt x="12063" y="5522"/>
                  <a:pt x="12032" y="5462"/>
                </a:cubicBezTo>
                <a:close/>
                <a:moveTo>
                  <a:pt x="12579" y="8135"/>
                </a:moveTo>
                <a:lnTo>
                  <a:pt x="12761" y="8409"/>
                </a:lnTo>
                <a:lnTo>
                  <a:pt x="12883" y="8591"/>
                </a:lnTo>
                <a:cubicBezTo>
                  <a:pt x="12868" y="8576"/>
                  <a:pt x="12853" y="8568"/>
                  <a:pt x="12837" y="8568"/>
                </a:cubicBezTo>
                <a:cubicBezTo>
                  <a:pt x="12822" y="8568"/>
                  <a:pt x="12807" y="8576"/>
                  <a:pt x="12792" y="8591"/>
                </a:cubicBezTo>
                <a:lnTo>
                  <a:pt x="12761" y="8591"/>
                </a:lnTo>
                <a:lnTo>
                  <a:pt x="12579" y="8135"/>
                </a:lnTo>
                <a:close/>
                <a:moveTo>
                  <a:pt x="2158" y="7285"/>
                </a:moveTo>
                <a:cubicBezTo>
                  <a:pt x="2158" y="7315"/>
                  <a:pt x="2158" y="7345"/>
                  <a:pt x="2188" y="7406"/>
                </a:cubicBezTo>
                <a:cubicBezTo>
                  <a:pt x="2219" y="7497"/>
                  <a:pt x="2249" y="7588"/>
                  <a:pt x="2279" y="7679"/>
                </a:cubicBezTo>
                <a:cubicBezTo>
                  <a:pt x="2370" y="7862"/>
                  <a:pt x="2431" y="8014"/>
                  <a:pt x="2522" y="8196"/>
                </a:cubicBezTo>
                <a:cubicBezTo>
                  <a:pt x="2553" y="8257"/>
                  <a:pt x="2583" y="8348"/>
                  <a:pt x="2644" y="8439"/>
                </a:cubicBezTo>
                <a:cubicBezTo>
                  <a:pt x="2674" y="8530"/>
                  <a:pt x="2705" y="8561"/>
                  <a:pt x="2735" y="8621"/>
                </a:cubicBezTo>
                <a:lnTo>
                  <a:pt x="2796" y="8773"/>
                </a:lnTo>
                <a:lnTo>
                  <a:pt x="2735" y="8712"/>
                </a:lnTo>
                <a:cubicBezTo>
                  <a:pt x="2644" y="8621"/>
                  <a:pt x="2522" y="8530"/>
                  <a:pt x="2431" y="8469"/>
                </a:cubicBezTo>
                <a:cubicBezTo>
                  <a:pt x="2431" y="8409"/>
                  <a:pt x="2401" y="8348"/>
                  <a:pt x="2370" y="8257"/>
                </a:cubicBezTo>
                <a:cubicBezTo>
                  <a:pt x="2310" y="8105"/>
                  <a:pt x="2249" y="7953"/>
                  <a:pt x="2219" y="7771"/>
                </a:cubicBezTo>
                <a:lnTo>
                  <a:pt x="2158" y="7619"/>
                </a:lnTo>
                <a:lnTo>
                  <a:pt x="2127" y="7406"/>
                </a:lnTo>
                <a:lnTo>
                  <a:pt x="2158" y="7315"/>
                </a:lnTo>
                <a:lnTo>
                  <a:pt x="2158" y="7285"/>
                </a:lnTo>
                <a:close/>
                <a:moveTo>
                  <a:pt x="11819" y="8500"/>
                </a:moveTo>
                <a:lnTo>
                  <a:pt x="11971" y="8773"/>
                </a:lnTo>
                <a:cubicBezTo>
                  <a:pt x="11911" y="8712"/>
                  <a:pt x="11880" y="8621"/>
                  <a:pt x="11850" y="8561"/>
                </a:cubicBezTo>
                <a:lnTo>
                  <a:pt x="11819" y="8500"/>
                </a:lnTo>
                <a:close/>
                <a:moveTo>
                  <a:pt x="5439" y="8378"/>
                </a:moveTo>
                <a:cubicBezTo>
                  <a:pt x="5439" y="8409"/>
                  <a:pt x="5469" y="8439"/>
                  <a:pt x="5469" y="8469"/>
                </a:cubicBezTo>
                <a:cubicBezTo>
                  <a:pt x="5530" y="8591"/>
                  <a:pt x="5561" y="8712"/>
                  <a:pt x="5621" y="8804"/>
                </a:cubicBezTo>
                <a:lnTo>
                  <a:pt x="5561" y="8804"/>
                </a:lnTo>
                <a:lnTo>
                  <a:pt x="5561" y="8773"/>
                </a:lnTo>
                <a:cubicBezTo>
                  <a:pt x="5530" y="8712"/>
                  <a:pt x="5469" y="8652"/>
                  <a:pt x="5439" y="8591"/>
                </a:cubicBezTo>
                <a:lnTo>
                  <a:pt x="5409" y="8561"/>
                </a:lnTo>
                <a:cubicBezTo>
                  <a:pt x="5439" y="8530"/>
                  <a:pt x="5439" y="8500"/>
                  <a:pt x="5439" y="8439"/>
                </a:cubicBezTo>
                <a:cubicBezTo>
                  <a:pt x="5439" y="8439"/>
                  <a:pt x="5439" y="8409"/>
                  <a:pt x="5439" y="8378"/>
                </a:cubicBezTo>
                <a:close/>
                <a:moveTo>
                  <a:pt x="7019" y="8804"/>
                </a:moveTo>
                <a:lnTo>
                  <a:pt x="7049" y="8834"/>
                </a:lnTo>
                <a:cubicBezTo>
                  <a:pt x="7049" y="8834"/>
                  <a:pt x="7080" y="8864"/>
                  <a:pt x="7080" y="8895"/>
                </a:cubicBezTo>
                <a:lnTo>
                  <a:pt x="7019" y="8804"/>
                </a:lnTo>
                <a:close/>
                <a:moveTo>
                  <a:pt x="8947" y="7382"/>
                </a:moveTo>
                <a:lnTo>
                  <a:pt x="9024" y="7497"/>
                </a:lnTo>
                <a:cubicBezTo>
                  <a:pt x="9085" y="7619"/>
                  <a:pt x="9146" y="7710"/>
                  <a:pt x="9207" y="7831"/>
                </a:cubicBezTo>
                <a:lnTo>
                  <a:pt x="9207" y="7862"/>
                </a:lnTo>
                <a:cubicBezTo>
                  <a:pt x="9328" y="8226"/>
                  <a:pt x="9419" y="8561"/>
                  <a:pt x="9541" y="8925"/>
                </a:cubicBezTo>
                <a:cubicBezTo>
                  <a:pt x="9480" y="8834"/>
                  <a:pt x="9419" y="8712"/>
                  <a:pt x="9358" y="8621"/>
                </a:cubicBezTo>
                <a:cubicBezTo>
                  <a:pt x="9328" y="8591"/>
                  <a:pt x="9328" y="8561"/>
                  <a:pt x="9298" y="8561"/>
                </a:cubicBezTo>
                <a:lnTo>
                  <a:pt x="9237" y="8348"/>
                </a:lnTo>
                <a:lnTo>
                  <a:pt x="9176" y="8105"/>
                </a:lnTo>
                <a:cubicBezTo>
                  <a:pt x="9146" y="8044"/>
                  <a:pt x="9115" y="7953"/>
                  <a:pt x="9085" y="7862"/>
                </a:cubicBezTo>
                <a:lnTo>
                  <a:pt x="8994" y="7558"/>
                </a:lnTo>
                <a:cubicBezTo>
                  <a:pt x="8969" y="7508"/>
                  <a:pt x="8965" y="7439"/>
                  <a:pt x="8947" y="7382"/>
                </a:cubicBezTo>
                <a:close/>
                <a:moveTo>
                  <a:pt x="14250" y="6008"/>
                </a:moveTo>
                <a:lnTo>
                  <a:pt x="14250" y="6008"/>
                </a:lnTo>
                <a:cubicBezTo>
                  <a:pt x="14281" y="6069"/>
                  <a:pt x="14311" y="6100"/>
                  <a:pt x="14311" y="6130"/>
                </a:cubicBezTo>
                <a:lnTo>
                  <a:pt x="14341" y="6191"/>
                </a:lnTo>
                <a:cubicBezTo>
                  <a:pt x="14402" y="6343"/>
                  <a:pt x="14432" y="6464"/>
                  <a:pt x="14493" y="6616"/>
                </a:cubicBezTo>
                <a:cubicBezTo>
                  <a:pt x="14524" y="6707"/>
                  <a:pt x="14554" y="6768"/>
                  <a:pt x="14584" y="6829"/>
                </a:cubicBezTo>
                <a:cubicBezTo>
                  <a:pt x="14645" y="7011"/>
                  <a:pt x="14706" y="7224"/>
                  <a:pt x="14767" y="7376"/>
                </a:cubicBezTo>
                <a:cubicBezTo>
                  <a:pt x="14827" y="7558"/>
                  <a:pt x="14858" y="7679"/>
                  <a:pt x="14919" y="7831"/>
                </a:cubicBezTo>
                <a:cubicBezTo>
                  <a:pt x="14949" y="7923"/>
                  <a:pt x="14979" y="7983"/>
                  <a:pt x="14979" y="8074"/>
                </a:cubicBezTo>
                <a:cubicBezTo>
                  <a:pt x="15010" y="8135"/>
                  <a:pt x="15040" y="8257"/>
                  <a:pt x="15070" y="8318"/>
                </a:cubicBezTo>
                <a:cubicBezTo>
                  <a:pt x="15101" y="8530"/>
                  <a:pt x="15162" y="8743"/>
                  <a:pt x="15222" y="8986"/>
                </a:cubicBezTo>
                <a:lnTo>
                  <a:pt x="15162" y="8834"/>
                </a:lnTo>
                <a:cubicBezTo>
                  <a:pt x="15070" y="8682"/>
                  <a:pt x="15010" y="8500"/>
                  <a:pt x="14949" y="8348"/>
                </a:cubicBezTo>
                <a:lnTo>
                  <a:pt x="14949" y="8287"/>
                </a:lnTo>
                <a:cubicBezTo>
                  <a:pt x="14919" y="8226"/>
                  <a:pt x="14888" y="8135"/>
                  <a:pt x="14858" y="8044"/>
                </a:cubicBezTo>
                <a:cubicBezTo>
                  <a:pt x="14827" y="7892"/>
                  <a:pt x="14767" y="7710"/>
                  <a:pt x="14706" y="7558"/>
                </a:cubicBezTo>
                <a:cubicBezTo>
                  <a:pt x="14645" y="7406"/>
                  <a:pt x="14584" y="7224"/>
                  <a:pt x="14524" y="7041"/>
                </a:cubicBezTo>
                <a:cubicBezTo>
                  <a:pt x="14493" y="6950"/>
                  <a:pt x="14463" y="6859"/>
                  <a:pt x="14402" y="6798"/>
                </a:cubicBezTo>
                <a:lnTo>
                  <a:pt x="14372" y="6646"/>
                </a:lnTo>
                <a:cubicBezTo>
                  <a:pt x="14341" y="6555"/>
                  <a:pt x="14341" y="6434"/>
                  <a:pt x="14311" y="6343"/>
                </a:cubicBezTo>
                <a:lnTo>
                  <a:pt x="14250" y="6008"/>
                </a:lnTo>
                <a:close/>
                <a:moveTo>
                  <a:pt x="16058" y="8348"/>
                </a:moveTo>
                <a:lnTo>
                  <a:pt x="16134" y="8469"/>
                </a:lnTo>
                <a:lnTo>
                  <a:pt x="16255" y="8652"/>
                </a:lnTo>
                <a:lnTo>
                  <a:pt x="16407" y="8864"/>
                </a:lnTo>
                <a:cubicBezTo>
                  <a:pt x="16407" y="8925"/>
                  <a:pt x="16407" y="8956"/>
                  <a:pt x="16438" y="8986"/>
                </a:cubicBezTo>
                <a:lnTo>
                  <a:pt x="16407" y="8986"/>
                </a:lnTo>
                <a:cubicBezTo>
                  <a:pt x="16407" y="9001"/>
                  <a:pt x="16407" y="9016"/>
                  <a:pt x="16411" y="9031"/>
                </a:cubicBezTo>
                <a:lnTo>
                  <a:pt x="16411" y="9031"/>
                </a:lnTo>
                <a:cubicBezTo>
                  <a:pt x="16334" y="8895"/>
                  <a:pt x="16277" y="8758"/>
                  <a:pt x="16195" y="8621"/>
                </a:cubicBezTo>
                <a:cubicBezTo>
                  <a:pt x="16134" y="8530"/>
                  <a:pt x="16103" y="8469"/>
                  <a:pt x="16073" y="8378"/>
                </a:cubicBezTo>
                <a:lnTo>
                  <a:pt x="16058" y="8348"/>
                </a:lnTo>
                <a:close/>
                <a:moveTo>
                  <a:pt x="3130" y="8652"/>
                </a:moveTo>
                <a:cubicBezTo>
                  <a:pt x="3191" y="8743"/>
                  <a:pt x="3252" y="8864"/>
                  <a:pt x="3343" y="8956"/>
                </a:cubicBezTo>
                <a:lnTo>
                  <a:pt x="3464" y="9259"/>
                </a:lnTo>
                <a:lnTo>
                  <a:pt x="3343" y="9047"/>
                </a:lnTo>
                <a:lnTo>
                  <a:pt x="3221" y="8864"/>
                </a:lnTo>
                <a:lnTo>
                  <a:pt x="3130" y="8652"/>
                </a:lnTo>
                <a:close/>
                <a:moveTo>
                  <a:pt x="10817" y="7953"/>
                </a:moveTo>
                <a:lnTo>
                  <a:pt x="10938" y="8166"/>
                </a:lnTo>
                <a:cubicBezTo>
                  <a:pt x="11030" y="8318"/>
                  <a:pt x="11121" y="8439"/>
                  <a:pt x="11181" y="8561"/>
                </a:cubicBezTo>
                <a:cubicBezTo>
                  <a:pt x="11273" y="8804"/>
                  <a:pt x="11364" y="9047"/>
                  <a:pt x="11425" y="9290"/>
                </a:cubicBezTo>
                <a:lnTo>
                  <a:pt x="11364" y="9290"/>
                </a:lnTo>
                <a:cubicBezTo>
                  <a:pt x="11273" y="9077"/>
                  <a:pt x="11212" y="8864"/>
                  <a:pt x="11121" y="8652"/>
                </a:cubicBezTo>
                <a:cubicBezTo>
                  <a:pt x="11030" y="8469"/>
                  <a:pt x="10908" y="8196"/>
                  <a:pt x="10817" y="7953"/>
                </a:cubicBezTo>
                <a:close/>
                <a:moveTo>
                  <a:pt x="7275" y="9315"/>
                </a:moveTo>
                <a:cubicBezTo>
                  <a:pt x="7283" y="9320"/>
                  <a:pt x="7292" y="9320"/>
                  <a:pt x="7292" y="9320"/>
                </a:cubicBezTo>
                <a:lnTo>
                  <a:pt x="7323" y="9411"/>
                </a:lnTo>
                <a:lnTo>
                  <a:pt x="7275" y="9315"/>
                </a:lnTo>
                <a:close/>
                <a:moveTo>
                  <a:pt x="7748" y="7649"/>
                </a:moveTo>
                <a:lnTo>
                  <a:pt x="7779" y="7710"/>
                </a:lnTo>
                <a:cubicBezTo>
                  <a:pt x="7809" y="7831"/>
                  <a:pt x="7870" y="7953"/>
                  <a:pt x="7900" y="8105"/>
                </a:cubicBezTo>
                <a:cubicBezTo>
                  <a:pt x="7961" y="8226"/>
                  <a:pt x="7991" y="8378"/>
                  <a:pt x="8052" y="8500"/>
                </a:cubicBezTo>
                <a:cubicBezTo>
                  <a:pt x="8143" y="8712"/>
                  <a:pt x="8234" y="8925"/>
                  <a:pt x="8325" y="9138"/>
                </a:cubicBezTo>
                <a:lnTo>
                  <a:pt x="8447" y="9442"/>
                </a:lnTo>
                <a:lnTo>
                  <a:pt x="8386" y="9351"/>
                </a:lnTo>
                <a:lnTo>
                  <a:pt x="8204" y="9077"/>
                </a:lnTo>
                <a:lnTo>
                  <a:pt x="8052" y="8712"/>
                </a:lnTo>
                <a:cubicBezTo>
                  <a:pt x="8022" y="8682"/>
                  <a:pt x="7991" y="8621"/>
                  <a:pt x="7961" y="8591"/>
                </a:cubicBezTo>
                <a:cubicBezTo>
                  <a:pt x="7900" y="8469"/>
                  <a:pt x="7870" y="8348"/>
                  <a:pt x="7809" y="8226"/>
                </a:cubicBezTo>
                <a:lnTo>
                  <a:pt x="7718" y="8074"/>
                </a:lnTo>
                <a:lnTo>
                  <a:pt x="7718" y="7923"/>
                </a:lnTo>
                <a:cubicBezTo>
                  <a:pt x="7718" y="7831"/>
                  <a:pt x="7748" y="7740"/>
                  <a:pt x="7748" y="7649"/>
                </a:cubicBezTo>
                <a:close/>
                <a:moveTo>
                  <a:pt x="15405" y="8469"/>
                </a:moveTo>
                <a:lnTo>
                  <a:pt x="15496" y="8621"/>
                </a:lnTo>
                <a:lnTo>
                  <a:pt x="15617" y="8773"/>
                </a:lnTo>
                <a:lnTo>
                  <a:pt x="15708" y="9107"/>
                </a:lnTo>
                <a:lnTo>
                  <a:pt x="15708" y="9168"/>
                </a:lnTo>
                <a:cubicBezTo>
                  <a:pt x="15678" y="9168"/>
                  <a:pt x="15678" y="9199"/>
                  <a:pt x="15678" y="9229"/>
                </a:cubicBezTo>
                <a:cubicBezTo>
                  <a:pt x="15648" y="9290"/>
                  <a:pt x="15617" y="9381"/>
                  <a:pt x="15617" y="9472"/>
                </a:cubicBezTo>
                <a:cubicBezTo>
                  <a:pt x="15617" y="9411"/>
                  <a:pt x="15617" y="9351"/>
                  <a:pt x="15587" y="9290"/>
                </a:cubicBezTo>
                <a:cubicBezTo>
                  <a:pt x="15526" y="9016"/>
                  <a:pt x="15465" y="8743"/>
                  <a:pt x="15405" y="8469"/>
                </a:cubicBezTo>
                <a:close/>
                <a:moveTo>
                  <a:pt x="7536" y="8652"/>
                </a:moveTo>
                <a:cubicBezTo>
                  <a:pt x="7592" y="8962"/>
                  <a:pt x="7701" y="9246"/>
                  <a:pt x="7837" y="9552"/>
                </a:cubicBezTo>
                <a:lnTo>
                  <a:pt x="7837" y="9552"/>
                </a:lnTo>
                <a:cubicBezTo>
                  <a:pt x="7828" y="9537"/>
                  <a:pt x="7818" y="9521"/>
                  <a:pt x="7809" y="9502"/>
                </a:cubicBezTo>
                <a:lnTo>
                  <a:pt x="7809" y="9533"/>
                </a:lnTo>
                <a:lnTo>
                  <a:pt x="7779" y="9472"/>
                </a:lnTo>
                <a:cubicBezTo>
                  <a:pt x="7718" y="9320"/>
                  <a:pt x="7657" y="9168"/>
                  <a:pt x="7596" y="9016"/>
                </a:cubicBezTo>
                <a:cubicBezTo>
                  <a:pt x="7566" y="8895"/>
                  <a:pt x="7536" y="8834"/>
                  <a:pt x="7505" y="8712"/>
                </a:cubicBezTo>
                <a:lnTo>
                  <a:pt x="7536" y="8652"/>
                </a:lnTo>
                <a:close/>
                <a:moveTo>
                  <a:pt x="5287" y="9047"/>
                </a:moveTo>
                <a:cubicBezTo>
                  <a:pt x="5318" y="9107"/>
                  <a:pt x="5378" y="9199"/>
                  <a:pt x="5409" y="9259"/>
                </a:cubicBezTo>
                <a:cubicBezTo>
                  <a:pt x="5439" y="9351"/>
                  <a:pt x="5469" y="9411"/>
                  <a:pt x="5500" y="9472"/>
                </a:cubicBezTo>
                <a:cubicBezTo>
                  <a:pt x="5530" y="9563"/>
                  <a:pt x="5561" y="9594"/>
                  <a:pt x="5591" y="9654"/>
                </a:cubicBezTo>
                <a:cubicBezTo>
                  <a:pt x="5469" y="9472"/>
                  <a:pt x="5409" y="9320"/>
                  <a:pt x="5348" y="9168"/>
                </a:cubicBezTo>
                <a:lnTo>
                  <a:pt x="5318" y="9168"/>
                </a:lnTo>
                <a:lnTo>
                  <a:pt x="5287" y="9077"/>
                </a:lnTo>
                <a:lnTo>
                  <a:pt x="5287" y="9047"/>
                </a:lnTo>
                <a:close/>
                <a:moveTo>
                  <a:pt x="6016" y="8378"/>
                </a:moveTo>
                <a:cubicBezTo>
                  <a:pt x="6108" y="8469"/>
                  <a:pt x="6168" y="8561"/>
                  <a:pt x="6259" y="8652"/>
                </a:cubicBezTo>
                <a:lnTo>
                  <a:pt x="6229" y="8652"/>
                </a:lnTo>
                <a:cubicBezTo>
                  <a:pt x="6290" y="8773"/>
                  <a:pt x="6351" y="8925"/>
                  <a:pt x="6411" y="9047"/>
                </a:cubicBezTo>
                <a:cubicBezTo>
                  <a:pt x="6472" y="9199"/>
                  <a:pt x="6472" y="9229"/>
                  <a:pt x="6503" y="9320"/>
                </a:cubicBezTo>
                <a:lnTo>
                  <a:pt x="6654" y="9594"/>
                </a:lnTo>
                <a:lnTo>
                  <a:pt x="6563" y="9715"/>
                </a:lnTo>
                <a:lnTo>
                  <a:pt x="6503" y="9776"/>
                </a:lnTo>
                <a:lnTo>
                  <a:pt x="6442" y="9563"/>
                </a:lnTo>
                <a:cubicBezTo>
                  <a:pt x="6351" y="9351"/>
                  <a:pt x="6290" y="9168"/>
                  <a:pt x="6199" y="8956"/>
                </a:cubicBezTo>
                <a:cubicBezTo>
                  <a:pt x="6199" y="8895"/>
                  <a:pt x="6168" y="8834"/>
                  <a:pt x="6138" y="8773"/>
                </a:cubicBezTo>
                <a:cubicBezTo>
                  <a:pt x="6108" y="8712"/>
                  <a:pt x="6077" y="8652"/>
                  <a:pt x="6077" y="8621"/>
                </a:cubicBezTo>
                <a:lnTo>
                  <a:pt x="6016" y="8378"/>
                </a:lnTo>
                <a:close/>
                <a:moveTo>
                  <a:pt x="14220" y="9168"/>
                </a:moveTo>
                <a:lnTo>
                  <a:pt x="14281" y="9290"/>
                </a:lnTo>
                <a:cubicBezTo>
                  <a:pt x="14341" y="9351"/>
                  <a:pt x="14372" y="9411"/>
                  <a:pt x="14432" y="9472"/>
                </a:cubicBezTo>
                <a:cubicBezTo>
                  <a:pt x="14463" y="9654"/>
                  <a:pt x="14493" y="9837"/>
                  <a:pt x="14524" y="10019"/>
                </a:cubicBezTo>
                <a:lnTo>
                  <a:pt x="14524" y="10080"/>
                </a:lnTo>
                <a:lnTo>
                  <a:pt x="14432" y="9897"/>
                </a:lnTo>
                <a:lnTo>
                  <a:pt x="14341" y="9685"/>
                </a:lnTo>
                <a:cubicBezTo>
                  <a:pt x="14281" y="9594"/>
                  <a:pt x="14250" y="9502"/>
                  <a:pt x="14189" y="9381"/>
                </a:cubicBezTo>
                <a:cubicBezTo>
                  <a:pt x="14220" y="9351"/>
                  <a:pt x="14220" y="9320"/>
                  <a:pt x="14220" y="9259"/>
                </a:cubicBezTo>
                <a:cubicBezTo>
                  <a:pt x="14220" y="9229"/>
                  <a:pt x="14220" y="9199"/>
                  <a:pt x="14220" y="9168"/>
                </a:cubicBezTo>
                <a:close/>
                <a:moveTo>
                  <a:pt x="9845" y="8804"/>
                </a:moveTo>
                <a:cubicBezTo>
                  <a:pt x="9875" y="8895"/>
                  <a:pt x="9936" y="8956"/>
                  <a:pt x="9997" y="9016"/>
                </a:cubicBezTo>
                <a:cubicBezTo>
                  <a:pt x="10027" y="9047"/>
                  <a:pt x="10088" y="9107"/>
                  <a:pt x="10118" y="9138"/>
                </a:cubicBezTo>
                <a:lnTo>
                  <a:pt x="10270" y="9381"/>
                </a:lnTo>
                <a:cubicBezTo>
                  <a:pt x="10300" y="9442"/>
                  <a:pt x="10361" y="9502"/>
                  <a:pt x="10392" y="9533"/>
                </a:cubicBezTo>
                <a:lnTo>
                  <a:pt x="10422" y="9563"/>
                </a:lnTo>
                <a:cubicBezTo>
                  <a:pt x="10452" y="9715"/>
                  <a:pt x="10483" y="9837"/>
                  <a:pt x="10513" y="9958"/>
                </a:cubicBezTo>
                <a:lnTo>
                  <a:pt x="10543" y="10110"/>
                </a:lnTo>
                <a:cubicBezTo>
                  <a:pt x="10543" y="10140"/>
                  <a:pt x="10513" y="10171"/>
                  <a:pt x="10513" y="10201"/>
                </a:cubicBezTo>
                <a:cubicBezTo>
                  <a:pt x="10483" y="10232"/>
                  <a:pt x="10483" y="10262"/>
                  <a:pt x="10483" y="10292"/>
                </a:cubicBezTo>
                <a:cubicBezTo>
                  <a:pt x="10483" y="10292"/>
                  <a:pt x="10483" y="10292"/>
                  <a:pt x="10483" y="10323"/>
                </a:cubicBezTo>
                <a:cubicBezTo>
                  <a:pt x="10361" y="10171"/>
                  <a:pt x="10270" y="10049"/>
                  <a:pt x="10148" y="9897"/>
                </a:cubicBezTo>
                <a:cubicBezTo>
                  <a:pt x="10057" y="9594"/>
                  <a:pt x="9997" y="9320"/>
                  <a:pt x="9905" y="9016"/>
                </a:cubicBezTo>
                <a:cubicBezTo>
                  <a:pt x="9875" y="8956"/>
                  <a:pt x="9845" y="8895"/>
                  <a:pt x="9845" y="8804"/>
                </a:cubicBezTo>
                <a:close/>
                <a:moveTo>
                  <a:pt x="9602" y="9624"/>
                </a:moveTo>
                <a:cubicBezTo>
                  <a:pt x="9632" y="9654"/>
                  <a:pt x="9662" y="9715"/>
                  <a:pt x="9693" y="9746"/>
                </a:cubicBezTo>
                <a:cubicBezTo>
                  <a:pt x="9753" y="9867"/>
                  <a:pt x="9814" y="9958"/>
                  <a:pt x="9875" y="10049"/>
                </a:cubicBezTo>
                <a:lnTo>
                  <a:pt x="9966" y="10353"/>
                </a:lnTo>
                <a:lnTo>
                  <a:pt x="9936" y="10292"/>
                </a:lnTo>
                <a:cubicBezTo>
                  <a:pt x="9905" y="10262"/>
                  <a:pt x="9905" y="10232"/>
                  <a:pt x="9875" y="10201"/>
                </a:cubicBezTo>
                <a:cubicBezTo>
                  <a:pt x="9814" y="10080"/>
                  <a:pt x="9753" y="9958"/>
                  <a:pt x="9693" y="9837"/>
                </a:cubicBezTo>
                <a:lnTo>
                  <a:pt x="9602" y="9685"/>
                </a:lnTo>
                <a:lnTo>
                  <a:pt x="9602" y="9624"/>
                </a:lnTo>
                <a:close/>
                <a:moveTo>
                  <a:pt x="13521" y="9259"/>
                </a:moveTo>
                <a:cubicBezTo>
                  <a:pt x="13612" y="9351"/>
                  <a:pt x="13703" y="9411"/>
                  <a:pt x="13794" y="9442"/>
                </a:cubicBezTo>
                <a:cubicBezTo>
                  <a:pt x="13825" y="9472"/>
                  <a:pt x="13855" y="9472"/>
                  <a:pt x="13886" y="9472"/>
                </a:cubicBezTo>
                <a:cubicBezTo>
                  <a:pt x="13886" y="9563"/>
                  <a:pt x="13886" y="9624"/>
                  <a:pt x="13916" y="9715"/>
                </a:cubicBezTo>
                <a:cubicBezTo>
                  <a:pt x="13916" y="9776"/>
                  <a:pt x="13946" y="9837"/>
                  <a:pt x="13946" y="9897"/>
                </a:cubicBezTo>
                <a:cubicBezTo>
                  <a:pt x="13977" y="9958"/>
                  <a:pt x="14007" y="10140"/>
                  <a:pt x="14037" y="10262"/>
                </a:cubicBezTo>
                <a:cubicBezTo>
                  <a:pt x="14037" y="10292"/>
                  <a:pt x="14037" y="10323"/>
                  <a:pt x="14037" y="10353"/>
                </a:cubicBezTo>
                <a:lnTo>
                  <a:pt x="13977" y="10232"/>
                </a:lnTo>
                <a:cubicBezTo>
                  <a:pt x="13916" y="10049"/>
                  <a:pt x="13855" y="9897"/>
                  <a:pt x="13764" y="9746"/>
                </a:cubicBezTo>
                <a:cubicBezTo>
                  <a:pt x="13673" y="9563"/>
                  <a:pt x="13612" y="9411"/>
                  <a:pt x="13521" y="9259"/>
                </a:cubicBezTo>
                <a:close/>
                <a:moveTo>
                  <a:pt x="1854" y="8530"/>
                </a:moveTo>
                <a:cubicBezTo>
                  <a:pt x="1915" y="8561"/>
                  <a:pt x="1975" y="8561"/>
                  <a:pt x="2036" y="8591"/>
                </a:cubicBezTo>
                <a:cubicBezTo>
                  <a:pt x="2067" y="8682"/>
                  <a:pt x="2127" y="8773"/>
                  <a:pt x="2158" y="8864"/>
                </a:cubicBezTo>
                <a:cubicBezTo>
                  <a:pt x="2188" y="8956"/>
                  <a:pt x="2249" y="9047"/>
                  <a:pt x="2279" y="9168"/>
                </a:cubicBezTo>
                <a:cubicBezTo>
                  <a:pt x="2340" y="9259"/>
                  <a:pt x="2340" y="9290"/>
                  <a:pt x="2370" y="9320"/>
                </a:cubicBezTo>
                <a:cubicBezTo>
                  <a:pt x="2462" y="9502"/>
                  <a:pt x="2553" y="9685"/>
                  <a:pt x="2644" y="9837"/>
                </a:cubicBezTo>
                <a:lnTo>
                  <a:pt x="2906" y="10360"/>
                </a:lnTo>
                <a:lnTo>
                  <a:pt x="2906" y="10360"/>
                </a:lnTo>
                <a:cubicBezTo>
                  <a:pt x="2806" y="10228"/>
                  <a:pt x="2695" y="10100"/>
                  <a:pt x="2583" y="9989"/>
                </a:cubicBezTo>
                <a:cubicBezTo>
                  <a:pt x="2401" y="9806"/>
                  <a:pt x="2219" y="9654"/>
                  <a:pt x="2006" y="9533"/>
                </a:cubicBezTo>
                <a:lnTo>
                  <a:pt x="1975" y="9502"/>
                </a:lnTo>
                <a:lnTo>
                  <a:pt x="1975" y="9472"/>
                </a:lnTo>
                <a:cubicBezTo>
                  <a:pt x="1915" y="9381"/>
                  <a:pt x="1884" y="9259"/>
                  <a:pt x="1854" y="9168"/>
                </a:cubicBezTo>
                <a:cubicBezTo>
                  <a:pt x="1824" y="9047"/>
                  <a:pt x="1824" y="8956"/>
                  <a:pt x="1793" y="8864"/>
                </a:cubicBezTo>
                <a:cubicBezTo>
                  <a:pt x="1763" y="8743"/>
                  <a:pt x="1763" y="8712"/>
                  <a:pt x="1763" y="8621"/>
                </a:cubicBezTo>
                <a:lnTo>
                  <a:pt x="1793" y="8530"/>
                </a:lnTo>
                <a:close/>
                <a:moveTo>
                  <a:pt x="16012" y="10171"/>
                </a:moveTo>
                <a:cubicBezTo>
                  <a:pt x="16043" y="10262"/>
                  <a:pt x="16073" y="10353"/>
                  <a:pt x="16103" y="10475"/>
                </a:cubicBezTo>
                <a:cubicBezTo>
                  <a:pt x="16073" y="10444"/>
                  <a:pt x="16043" y="10414"/>
                  <a:pt x="16012" y="10384"/>
                </a:cubicBezTo>
                <a:lnTo>
                  <a:pt x="16012" y="10171"/>
                </a:lnTo>
                <a:close/>
                <a:moveTo>
                  <a:pt x="2887" y="9351"/>
                </a:moveTo>
                <a:cubicBezTo>
                  <a:pt x="2978" y="9442"/>
                  <a:pt x="3039" y="9533"/>
                  <a:pt x="3100" y="9654"/>
                </a:cubicBezTo>
                <a:cubicBezTo>
                  <a:pt x="3191" y="9746"/>
                  <a:pt x="3252" y="9837"/>
                  <a:pt x="3312" y="9958"/>
                </a:cubicBezTo>
                <a:lnTo>
                  <a:pt x="3434" y="10171"/>
                </a:lnTo>
                <a:cubicBezTo>
                  <a:pt x="3495" y="10262"/>
                  <a:pt x="3555" y="10353"/>
                  <a:pt x="3616" y="10444"/>
                </a:cubicBezTo>
                <a:lnTo>
                  <a:pt x="3586" y="10414"/>
                </a:lnTo>
                <a:lnTo>
                  <a:pt x="3647" y="10535"/>
                </a:lnTo>
                <a:cubicBezTo>
                  <a:pt x="3647" y="10566"/>
                  <a:pt x="3647" y="10627"/>
                  <a:pt x="3647" y="10657"/>
                </a:cubicBezTo>
                <a:cubicBezTo>
                  <a:pt x="3555" y="10475"/>
                  <a:pt x="3464" y="10323"/>
                  <a:pt x="3373" y="10171"/>
                </a:cubicBezTo>
                <a:lnTo>
                  <a:pt x="3252" y="9958"/>
                </a:lnTo>
                <a:cubicBezTo>
                  <a:pt x="3191" y="9897"/>
                  <a:pt x="3160" y="9806"/>
                  <a:pt x="3100" y="9746"/>
                </a:cubicBezTo>
                <a:lnTo>
                  <a:pt x="2887" y="9351"/>
                </a:lnTo>
                <a:close/>
                <a:moveTo>
                  <a:pt x="11030" y="10657"/>
                </a:moveTo>
                <a:lnTo>
                  <a:pt x="11060" y="10718"/>
                </a:lnTo>
                <a:lnTo>
                  <a:pt x="11060" y="10748"/>
                </a:lnTo>
                <a:lnTo>
                  <a:pt x="11030" y="10718"/>
                </a:lnTo>
                <a:lnTo>
                  <a:pt x="11030" y="10657"/>
                </a:lnTo>
                <a:close/>
                <a:moveTo>
                  <a:pt x="8508" y="8409"/>
                </a:moveTo>
                <a:lnTo>
                  <a:pt x="8599" y="8561"/>
                </a:lnTo>
                <a:lnTo>
                  <a:pt x="8629" y="8591"/>
                </a:lnTo>
                <a:lnTo>
                  <a:pt x="8781" y="8956"/>
                </a:lnTo>
                <a:cubicBezTo>
                  <a:pt x="8842" y="9107"/>
                  <a:pt x="8903" y="9259"/>
                  <a:pt x="8964" y="9381"/>
                </a:cubicBezTo>
                <a:lnTo>
                  <a:pt x="9358" y="10475"/>
                </a:lnTo>
                <a:cubicBezTo>
                  <a:pt x="9419" y="10627"/>
                  <a:pt x="9480" y="10809"/>
                  <a:pt x="9541" y="10961"/>
                </a:cubicBezTo>
                <a:lnTo>
                  <a:pt x="9510" y="10961"/>
                </a:lnTo>
                <a:lnTo>
                  <a:pt x="9450" y="10870"/>
                </a:lnTo>
                <a:lnTo>
                  <a:pt x="9389" y="10748"/>
                </a:lnTo>
                <a:cubicBezTo>
                  <a:pt x="9358" y="10657"/>
                  <a:pt x="9298" y="10566"/>
                  <a:pt x="9267" y="10475"/>
                </a:cubicBezTo>
                <a:lnTo>
                  <a:pt x="8964" y="9746"/>
                </a:lnTo>
                <a:cubicBezTo>
                  <a:pt x="8933" y="9685"/>
                  <a:pt x="8903" y="9654"/>
                  <a:pt x="8872" y="9594"/>
                </a:cubicBezTo>
                <a:cubicBezTo>
                  <a:pt x="8781" y="9290"/>
                  <a:pt x="8690" y="8986"/>
                  <a:pt x="8599" y="8712"/>
                </a:cubicBezTo>
                <a:cubicBezTo>
                  <a:pt x="8599" y="8621"/>
                  <a:pt x="8569" y="8530"/>
                  <a:pt x="8538" y="8469"/>
                </a:cubicBezTo>
                <a:lnTo>
                  <a:pt x="8508" y="8409"/>
                </a:lnTo>
                <a:close/>
                <a:moveTo>
                  <a:pt x="8477" y="10201"/>
                </a:moveTo>
                <a:lnTo>
                  <a:pt x="8690" y="10566"/>
                </a:lnTo>
                <a:cubicBezTo>
                  <a:pt x="8751" y="10687"/>
                  <a:pt x="8842" y="10809"/>
                  <a:pt x="8903" y="10961"/>
                </a:cubicBezTo>
                <a:cubicBezTo>
                  <a:pt x="8903" y="10991"/>
                  <a:pt x="8903" y="11022"/>
                  <a:pt x="8933" y="11052"/>
                </a:cubicBezTo>
                <a:lnTo>
                  <a:pt x="8903" y="11052"/>
                </a:lnTo>
                <a:lnTo>
                  <a:pt x="8872" y="10991"/>
                </a:lnTo>
                <a:cubicBezTo>
                  <a:pt x="8842" y="10961"/>
                  <a:pt x="8842" y="10900"/>
                  <a:pt x="8812" y="10870"/>
                </a:cubicBezTo>
                <a:cubicBezTo>
                  <a:pt x="8720" y="10657"/>
                  <a:pt x="8629" y="10475"/>
                  <a:pt x="8508" y="10262"/>
                </a:cubicBezTo>
                <a:lnTo>
                  <a:pt x="8477" y="10201"/>
                </a:lnTo>
                <a:close/>
                <a:moveTo>
                  <a:pt x="4710" y="10201"/>
                </a:moveTo>
                <a:cubicBezTo>
                  <a:pt x="4710" y="10232"/>
                  <a:pt x="4710" y="10262"/>
                  <a:pt x="4740" y="10292"/>
                </a:cubicBezTo>
                <a:lnTo>
                  <a:pt x="4983" y="10870"/>
                </a:lnTo>
                <a:cubicBezTo>
                  <a:pt x="5014" y="10961"/>
                  <a:pt x="5044" y="11022"/>
                  <a:pt x="5075" y="11082"/>
                </a:cubicBezTo>
                <a:lnTo>
                  <a:pt x="4983" y="10991"/>
                </a:lnTo>
                <a:lnTo>
                  <a:pt x="4892" y="10809"/>
                </a:lnTo>
                <a:lnTo>
                  <a:pt x="4740" y="10475"/>
                </a:lnTo>
                <a:cubicBezTo>
                  <a:pt x="4710" y="10414"/>
                  <a:pt x="4680" y="10353"/>
                  <a:pt x="4649" y="10292"/>
                </a:cubicBezTo>
                <a:lnTo>
                  <a:pt x="4649" y="10262"/>
                </a:lnTo>
                <a:lnTo>
                  <a:pt x="4710" y="10232"/>
                </a:lnTo>
                <a:lnTo>
                  <a:pt x="4710" y="10201"/>
                </a:lnTo>
                <a:close/>
                <a:moveTo>
                  <a:pt x="6776" y="9989"/>
                </a:moveTo>
                <a:cubicBezTo>
                  <a:pt x="6806" y="10080"/>
                  <a:pt x="6867" y="10201"/>
                  <a:pt x="6897" y="10353"/>
                </a:cubicBezTo>
                <a:cubicBezTo>
                  <a:pt x="6958" y="10505"/>
                  <a:pt x="6989" y="10657"/>
                  <a:pt x="7049" y="10809"/>
                </a:cubicBezTo>
                <a:cubicBezTo>
                  <a:pt x="7080" y="10991"/>
                  <a:pt x="7110" y="11052"/>
                  <a:pt x="7141" y="11174"/>
                </a:cubicBezTo>
                <a:lnTo>
                  <a:pt x="6837" y="10627"/>
                </a:lnTo>
                <a:lnTo>
                  <a:pt x="6806" y="10566"/>
                </a:lnTo>
                <a:cubicBezTo>
                  <a:pt x="6776" y="10505"/>
                  <a:pt x="6746" y="10444"/>
                  <a:pt x="6715" y="10384"/>
                </a:cubicBezTo>
                <a:lnTo>
                  <a:pt x="6624" y="10140"/>
                </a:lnTo>
                <a:lnTo>
                  <a:pt x="6624" y="10110"/>
                </a:lnTo>
                <a:lnTo>
                  <a:pt x="6685" y="10080"/>
                </a:lnTo>
                <a:lnTo>
                  <a:pt x="6776" y="9989"/>
                </a:lnTo>
                <a:close/>
                <a:moveTo>
                  <a:pt x="1854" y="10201"/>
                </a:moveTo>
                <a:lnTo>
                  <a:pt x="1915" y="10262"/>
                </a:lnTo>
                <a:lnTo>
                  <a:pt x="2036" y="10505"/>
                </a:lnTo>
                <a:cubicBezTo>
                  <a:pt x="2067" y="10566"/>
                  <a:pt x="2127" y="10657"/>
                  <a:pt x="2158" y="10718"/>
                </a:cubicBezTo>
                <a:cubicBezTo>
                  <a:pt x="2219" y="10809"/>
                  <a:pt x="2249" y="10870"/>
                  <a:pt x="2310" y="10961"/>
                </a:cubicBezTo>
                <a:lnTo>
                  <a:pt x="2462" y="11265"/>
                </a:lnTo>
                <a:lnTo>
                  <a:pt x="2431" y="11234"/>
                </a:lnTo>
                <a:cubicBezTo>
                  <a:pt x="2401" y="11174"/>
                  <a:pt x="2370" y="11143"/>
                  <a:pt x="2310" y="11113"/>
                </a:cubicBezTo>
                <a:lnTo>
                  <a:pt x="2279" y="11052"/>
                </a:lnTo>
                <a:lnTo>
                  <a:pt x="2188" y="10930"/>
                </a:lnTo>
                <a:lnTo>
                  <a:pt x="2036" y="10627"/>
                </a:lnTo>
                <a:cubicBezTo>
                  <a:pt x="2036" y="10535"/>
                  <a:pt x="2006" y="10475"/>
                  <a:pt x="1945" y="10384"/>
                </a:cubicBezTo>
                <a:lnTo>
                  <a:pt x="1854" y="10201"/>
                </a:lnTo>
                <a:close/>
                <a:moveTo>
                  <a:pt x="8204" y="10748"/>
                </a:moveTo>
                <a:lnTo>
                  <a:pt x="8325" y="10930"/>
                </a:lnTo>
                <a:lnTo>
                  <a:pt x="8508" y="11508"/>
                </a:lnTo>
                <a:lnTo>
                  <a:pt x="8386" y="11325"/>
                </a:lnTo>
                <a:lnTo>
                  <a:pt x="8356" y="11174"/>
                </a:lnTo>
                <a:lnTo>
                  <a:pt x="8204" y="10748"/>
                </a:lnTo>
                <a:close/>
                <a:moveTo>
                  <a:pt x="14703" y="11424"/>
                </a:moveTo>
                <a:cubicBezTo>
                  <a:pt x="14712" y="11449"/>
                  <a:pt x="14719" y="11474"/>
                  <a:pt x="14736" y="11508"/>
                </a:cubicBezTo>
                <a:lnTo>
                  <a:pt x="14706" y="11477"/>
                </a:lnTo>
                <a:cubicBezTo>
                  <a:pt x="14706" y="11464"/>
                  <a:pt x="14706" y="11444"/>
                  <a:pt x="14703" y="11424"/>
                </a:cubicBezTo>
                <a:close/>
                <a:moveTo>
                  <a:pt x="15162" y="10110"/>
                </a:moveTo>
                <a:lnTo>
                  <a:pt x="15222" y="10201"/>
                </a:lnTo>
                <a:cubicBezTo>
                  <a:pt x="15253" y="10262"/>
                  <a:pt x="15283" y="10323"/>
                  <a:pt x="15283" y="10384"/>
                </a:cubicBezTo>
                <a:cubicBezTo>
                  <a:pt x="15314" y="10475"/>
                  <a:pt x="15374" y="10566"/>
                  <a:pt x="15405" y="10657"/>
                </a:cubicBezTo>
                <a:cubicBezTo>
                  <a:pt x="15435" y="10748"/>
                  <a:pt x="15435" y="10839"/>
                  <a:pt x="15465" y="10900"/>
                </a:cubicBezTo>
                <a:cubicBezTo>
                  <a:pt x="15496" y="10991"/>
                  <a:pt x="15526" y="11052"/>
                  <a:pt x="15526" y="11113"/>
                </a:cubicBezTo>
                <a:cubicBezTo>
                  <a:pt x="15587" y="11265"/>
                  <a:pt x="15648" y="11447"/>
                  <a:pt x="15678" y="11629"/>
                </a:cubicBezTo>
                <a:lnTo>
                  <a:pt x="15739" y="11872"/>
                </a:lnTo>
                <a:cubicBezTo>
                  <a:pt x="15708" y="11781"/>
                  <a:pt x="15678" y="11660"/>
                  <a:pt x="15648" y="11568"/>
                </a:cubicBezTo>
                <a:cubicBezTo>
                  <a:pt x="15526" y="11204"/>
                  <a:pt x="15405" y="10839"/>
                  <a:pt x="15283" y="10475"/>
                </a:cubicBezTo>
                <a:cubicBezTo>
                  <a:pt x="15253" y="10475"/>
                  <a:pt x="15253" y="10444"/>
                  <a:pt x="15253" y="10414"/>
                </a:cubicBezTo>
                <a:lnTo>
                  <a:pt x="15162" y="10110"/>
                </a:lnTo>
                <a:close/>
                <a:moveTo>
                  <a:pt x="16103" y="10930"/>
                </a:moveTo>
                <a:lnTo>
                  <a:pt x="16103" y="10930"/>
                </a:lnTo>
                <a:cubicBezTo>
                  <a:pt x="16134" y="10961"/>
                  <a:pt x="16195" y="10991"/>
                  <a:pt x="16255" y="10991"/>
                </a:cubicBezTo>
                <a:lnTo>
                  <a:pt x="16377" y="10991"/>
                </a:lnTo>
                <a:cubicBezTo>
                  <a:pt x="16377" y="11022"/>
                  <a:pt x="16407" y="11052"/>
                  <a:pt x="16407" y="11113"/>
                </a:cubicBezTo>
                <a:cubicBezTo>
                  <a:pt x="16438" y="11204"/>
                  <a:pt x="16438" y="11325"/>
                  <a:pt x="16468" y="11447"/>
                </a:cubicBezTo>
                <a:cubicBezTo>
                  <a:pt x="16468" y="11447"/>
                  <a:pt x="16468" y="11477"/>
                  <a:pt x="16468" y="11477"/>
                </a:cubicBezTo>
                <a:cubicBezTo>
                  <a:pt x="16407" y="11629"/>
                  <a:pt x="16377" y="11781"/>
                  <a:pt x="16316" y="11933"/>
                </a:cubicBezTo>
                <a:cubicBezTo>
                  <a:pt x="16255" y="11751"/>
                  <a:pt x="16225" y="11568"/>
                  <a:pt x="16195" y="11386"/>
                </a:cubicBezTo>
                <a:cubicBezTo>
                  <a:pt x="16195" y="11295"/>
                  <a:pt x="16164" y="11234"/>
                  <a:pt x="16134" y="11143"/>
                </a:cubicBezTo>
                <a:cubicBezTo>
                  <a:pt x="16103" y="11082"/>
                  <a:pt x="16103" y="10991"/>
                  <a:pt x="16103" y="10930"/>
                </a:cubicBezTo>
                <a:close/>
                <a:moveTo>
                  <a:pt x="13825" y="10687"/>
                </a:moveTo>
                <a:cubicBezTo>
                  <a:pt x="13855" y="10779"/>
                  <a:pt x="13916" y="10870"/>
                  <a:pt x="13946" y="10961"/>
                </a:cubicBezTo>
                <a:cubicBezTo>
                  <a:pt x="14007" y="11143"/>
                  <a:pt x="14068" y="11325"/>
                  <a:pt x="14159" y="11508"/>
                </a:cubicBezTo>
                <a:cubicBezTo>
                  <a:pt x="14220" y="11690"/>
                  <a:pt x="14281" y="11872"/>
                  <a:pt x="14372" y="12085"/>
                </a:cubicBezTo>
                <a:lnTo>
                  <a:pt x="14220" y="11812"/>
                </a:lnTo>
                <a:cubicBezTo>
                  <a:pt x="14189" y="11720"/>
                  <a:pt x="14159" y="11660"/>
                  <a:pt x="14098" y="11599"/>
                </a:cubicBezTo>
                <a:cubicBezTo>
                  <a:pt x="14068" y="11508"/>
                  <a:pt x="14037" y="11447"/>
                  <a:pt x="14007" y="11386"/>
                </a:cubicBezTo>
                <a:cubicBezTo>
                  <a:pt x="13977" y="11295"/>
                  <a:pt x="13916" y="11174"/>
                  <a:pt x="13855" y="11113"/>
                </a:cubicBezTo>
                <a:lnTo>
                  <a:pt x="13855" y="11082"/>
                </a:lnTo>
                <a:cubicBezTo>
                  <a:pt x="13825" y="10991"/>
                  <a:pt x="13794" y="10930"/>
                  <a:pt x="13764" y="10839"/>
                </a:cubicBezTo>
                <a:lnTo>
                  <a:pt x="13734" y="10748"/>
                </a:lnTo>
                <a:lnTo>
                  <a:pt x="13764" y="10748"/>
                </a:lnTo>
                <a:lnTo>
                  <a:pt x="13794" y="10718"/>
                </a:lnTo>
                <a:cubicBezTo>
                  <a:pt x="13794" y="10718"/>
                  <a:pt x="13825" y="10718"/>
                  <a:pt x="13825" y="10687"/>
                </a:cubicBezTo>
                <a:close/>
                <a:moveTo>
                  <a:pt x="10270" y="11895"/>
                </a:moveTo>
                <a:lnTo>
                  <a:pt x="10361" y="12146"/>
                </a:lnTo>
                <a:cubicBezTo>
                  <a:pt x="10392" y="12207"/>
                  <a:pt x="10422" y="12267"/>
                  <a:pt x="10422" y="12328"/>
                </a:cubicBezTo>
                <a:cubicBezTo>
                  <a:pt x="10361" y="12176"/>
                  <a:pt x="10331" y="12055"/>
                  <a:pt x="10270" y="11903"/>
                </a:cubicBezTo>
                <a:cubicBezTo>
                  <a:pt x="10270" y="11900"/>
                  <a:pt x="10270" y="11898"/>
                  <a:pt x="10270" y="11895"/>
                </a:cubicBezTo>
                <a:close/>
                <a:moveTo>
                  <a:pt x="9207" y="12267"/>
                </a:moveTo>
                <a:lnTo>
                  <a:pt x="9298" y="12389"/>
                </a:lnTo>
                <a:cubicBezTo>
                  <a:pt x="9267" y="12419"/>
                  <a:pt x="9298" y="12450"/>
                  <a:pt x="9298" y="12480"/>
                </a:cubicBezTo>
                <a:lnTo>
                  <a:pt x="9298" y="12510"/>
                </a:lnTo>
                <a:cubicBezTo>
                  <a:pt x="9267" y="12419"/>
                  <a:pt x="9237" y="12358"/>
                  <a:pt x="9207" y="12267"/>
                </a:cubicBezTo>
                <a:close/>
                <a:moveTo>
                  <a:pt x="12336" y="10870"/>
                </a:moveTo>
                <a:lnTo>
                  <a:pt x="12366" y="10930"/>
                </a:lnTo>
                <a:lnTo>
                  <a:pt x="12549" y="11265"/>
                </a:lnTo>
                <a:lnTo>
                  <a:pt x="12640" y="11447"/>
                </a:lnTo>
                <a:lnTo>
                  <a:pt x="12792" y="11751"/>
                </a:lnTo>
                <a:lnTo>
                  <a:pt x="12974" y="12237"/>
                </a:lnTo>
                <a:cubicBezTo>
                  <a:pt x="13004" y="12328"/>
                  <a:pt x="13035" y="12389"/>
                  <a:pt x="13065" y="12480"/>
                </a:cubicBezTo>
                <a:lnTo>
                  <a:pt x="13004" y="12480"/>
                </a:lnTo>
                <a:cubicBezTo>
                  <a:pt x="12974" y="12480"/>
                  <a:pt x="12974" y="12480"/>
                  <a:pt x="12944" y="12510"/>
                </a:cubicBezTo>
                <a:lnTo>
                  <a:pt x="12822" y="12298"/>
                </a:lnTo>
                <a:lnTo>
                  <a:pt x="12792" y="12237"/>
                </a:lnTo>
                <a:cubicBezTo>
                  <a:pt x="12731" y="12085"/>
                  <a:pt x="12670" y="11933"/>
                  <a:pt x="12609" y="11781"/>
                </a:cubicBezTo>
                <a:cubicBezTo>
                  <a:pt x="12518" y="11660"/>
                  <a:pt x="12458" y="11508"/>
                  <a:pt x="12397" y="11356"/>
                </a:cubicBezTo>
                <a:lnTo>
                  <a:pt x="12245" y="10991"/>
                </a:lnTo>
                <a:lnTo>
                  <a:pt x="12275" y="10961"/>
                </a:lnTo>
                <a:cubicBezTo>
                  <a:pt x="12306" y="10961"/>
                  <a:pt x="12336" y="10930"/>
                  <a:pt x="12336" y="10900"/>
                </a:cubicBezTo>
                <a:lnTo>
                  <a:pt x="12336" y="10870"/>
                </a:lnTo>
                <a:close/>
                <a:moveTo>
                  <a:pt x="3616" y="11508"/>
                </a:moveTo>
                <a:lnTo>
                  <a:pt x="3798" y="11781"/>
                </a:lnTo>
                <a:lnTo>
                  <a:pt x="4072" y="12176"/>
                </a:lnTo>
                <a:lnTo>
                  <a:pt x="4102" y="12207"/>
                </a:lnTo>
                <a:cubicBezTo>
                  <a:pt x="4133" y="12298"/>
                  <a:pt x="4133" y="12358"/>
                  <a:pt x="4163" y="12389"/>
                </a:cubicBezTo>
                <a:cubicBezTo>
                  <a:pt x="4163" y="12450"/>
                  <a:pt x="4163" y="12480"/>
                  <a:pt x="4193" y="12541"/>
                </a:cubicBezTo>
                <a:lnTo>
                  <a:pt x="4011" y="12176"/>
                </a:lnTo>
                <a:cubicBezTo>
                  <a:pt x="3890" y="11963"/>
                  <a:pt x="3768" y="11751"/>
                  <a:pt x="3616" y="11508"/>
                </a:cubicBezTo>
                <a:close/>
                <a:moveTo>
                  <a:pt x="8079" y="12406"/>
                </a:moveTo>
                <a:lnTo>
                  <a:pt x="8174" y="12571"/>
                </a:lnTo>
                <a:lnTo>
                  <a:pt x="8204" y="12753"/>
                </a:lnTo>
                <a:lnTo>
                  <a:pt x="8174" y="12693"/>
                </a:lnTo>
                <a:cubicBezTo>
                  <a:pt x="8174" y="12632"/>
                  <a:pt x="8113" y="12571"/>
                  <a:pt x="8113" y="12510"/>
                </a:cubicBezTo>
                <a:cubicBezTo>
                  <a:pt x="8095" y="12475"/>
                  <a:pt x="8088" y="12441"/>
                  <a:pt x="8079" y="12406"/>
                </a:cubicBezTo>
                <a:close/>
                <a:moveTo>
                  <a:pt x="13886" y="11872"/>
                </a:moveTo>
                <a:lnTo>
                  <a:pt x="14098" y="12267"/>
                </a:lnTo>
                <a:cubicBezTo>
                  <a:pt x="14189" y="12419"/>
                  <a:pt x="14281" y="12571"/>
                  <a:pt x="14372" y="12723"/>
                </a:cubicBezTo>
                <a:lnTo>
                  <a:pt x="14281" y="12753"/>
                </a:lnTo>
                <a:cubicBezTo>
                  <a:pt x="14250" y="12693"/>
                  <a:pt x="14220" y="12632"/>
                  <a:pt x="14159" y="12541"/>
                </a:cubicBezTo>
                <a:cubicBezTo>
                  <a:pt x="14098" y="12389"/>
                  <a:pt x="14037" y="12237"/>
                  <a:pt x="13977" y="12085"/>
                </a:cubicBezTo>
                <a:lnTo>
                  <a:pt x="13886" y="11872"/>
                </a:lnTo>
                <a:close/>
                <a:moveTo>
                  <a:pt x="13551" y="12115"/>
                </a:moveTo>
                <a:cubicBezTo>
                  <a:pt x="13673" y="12358"/>
                  <a:pt x="13794" y="12601"/>
                  <a:pt x="13886" y="12875"/>
                </a:cubicBezTo>
                <a:cubicBezTo>
                  <a:pt x="13916" y="12936"/>
                  <a:pt x="13946" y="12966"/>
                  <a:pt x="13977" y="13027"/>
                </a:cubicBezTo>
                <a:cubicBezTo>
                  <a:pt x="13946" y="13088"/>
                  <a:pt x="13946" y="13118"/>
                  <a:pt x="13916" y="13148"/>
                </a:cubicBezTo>
                <a:lnTo>
                  <a:pt x="13916" y="13118"/>
                </a:lnTo>
                <a:cubicBezTo>
                  <a:pt x="13855" y="12905"/>
                  <a:pt x="13794" y="12723"/>
                  <a:pt x="13703" y="12510"/>
                </a:cubicBezTo>
                <a:lnTo>
                  <a:pt x="13551" y="12115"/>
                </a:lnTo>
                <a:close/>
                <a:moveTo>
                  <a:pt x="11698" y="10657"/>
                </a:moveTo>
                <a:lnTo>
                  <a:pt x="11698" y="10687"/>
                </a:lnTo>
                <a:cubicBezTo>
                  <a:pt x="11819" y="11052"/>
                  <a:pt x="11971" y="11386"/>
                  <a:pt x="12154" y="11720"/>
                </a:cubicBezTo>
                <a:cubicBezTo>
                  <a:pt x="12245" y="11872"/>
                  <a:pt x="12306" y="12024"/>
                  <a:pt x="12397" y="12176"/>
                </a:cubicBezTo>
                <a:lnTo>
                  <a:pt x="12488" y="12328"/>
                </a:lnTo>
                <a:lnTo>
                  <a:pt x="12640" y="12662"/>
                </a:lnTo>
                <a:cubicBezTo>
                  <a:pt x="12670" y="12723"/>
                  <a:pt x="12701" y="12784"/>
                  <a:pt x="12731" y="12845"/>
                </a:cubicBezTo>
                <a:cubicBezTo>
                  <a:pt x="12731" y="12875"/>
                  <a:pt x="12731" y="12936"/>
                  <a:pt x="12731" y="12966"/>
                </a:cubicBezTo>
                <a:cubicBezTo>
                  <a:pt x="12761" y="13088"/>
                  <a:pt x="12761" y="13148"/>
                  <a:pt x="12761" y="13209"/>
                </a:cubicBezTo>
                <a:lnTo>
                  <a:pt x="12731" y="13179"/>
                </a:lnTo>
                <a:cubicBezTo>
                  <a:pt x="12731" y="13209"/>
                  <a:pt x="12731" y="13240"/>
                  <a:pt x="12731" y="13270"/>
                </a:cubicBezTo>
                <a:lnTo>
                  <a:pt x="12701" y="13240"/>
                </a:lnTo>
                <a:cubicBezTo>
                  <a:pt x="12670" y="13118"/>
                  <a:pt x="12640" y="12996"/>
                  <a:pt x="12579" y="12845"/>
                </a:cubicBezTo>
                <a:lnTo>
                  <a:pt x="12488" y="12601"/>
                </a:lnTo>
                <a:cubicBezTo>
                  <a:pt x="12458" y="12541"/>
                  <a:pt x="12427" y="12480"/>
                  <a:pt x="12397" y="12419"/>
                </a:cubicBezTo>
                <a:lnTo>
                  <a:pt x="12275" y="12024"/>
                </a:lnTo>
                <a:cubicBezTo>
                  <a:pt x="12214" y="11903"/>
                  <a:pt x="12154" y="11781"/>
                  <a:pt x="12093" y="11660"/>
                </a:cubicBezTo>
                <a:cubicBezTo>
                  <a:pt x="11941" y="11325"/>
                  <a:pt x="11728" y="10991"/>
                  <a:pt x="11516" y="10718"/>
                </a:cubicBezTo>
                <a:lnTo>
                  <a:pt x="11546" y="10718"/>
                </a:lnTo>
                <a:cubicBezTo>
                  <a:pt x="11607" y="10718"/>
                  <a:pt x="11668" y="10687"/>
                  <a:pt x="11698" y="10657"/>
                </a:cubicBezTo>
                <a:close/>
                <a:moveTo>
                  <a:pt x="3312" y="11629"/>
                </a:moveTo>
                <a:cubicBezTo>
                  <a:pt x="3434" y="11842"/>
                  <a:pt x="3525" y="12055"/>
                  <a:pt x="3647" y="12237"/>
                </a:cubicBezTo>
                <a:cubicBezTo>
                  <a:pt x="3829" y="12571"/>
                  <a:pt x="3981" y="12875"/>
                  <a:pt x="4163" y="13209"/>
                </a:cubicBezTo>
                <a:lnTo>
                  <a:pt x="4224" y="13331"/>
                </a:lnTo>
                <a:lnTo>
                  <a:pt x="4193" y="13300"/>
                </a:lnTo>
                <a:cubicBezTo>
                  <a:pt x="4102" y="13209"/>
                  <a:pt x="4042" y="13118"/>
                  <a:pt x="3981" y="13027"/>
                </a:cubicBezTo>
                <a:cubicBezTo>
                  <a:pt x="3829" y="12693"/>
                  <a:pt x="3647" y="12358"/>
                  <a:pt x="3495" y="11994"/>
                </a:cubicBezTo>
                <a:cubicBezTo>
                  <a:pt x="3434" y="11872"/>
                  <a:pt x="3373" y="11751"/>
                  <a:pt x="3312" y="11629"/>
                </a:cubicBezTo>
                <a:close/>
                <a:moveTo>
                  <a:pt x="15010" y="12875"/>
                </a:moveTo>
                <a:lnTo>
                  <a:pt x="15101" y="12966"/>
                </a:lnTo>
                <a:cubicBezTo>
                  <a:pt x="15131" y="13027"/>
                  <a:pt x="15162" y="13088"/>
                  <a:pt x="15222" y="13148"/>
                </a:cubicBezTo>
                <a:lnTo>
                  <a:pt x="15192" y="13179"/>
                </a:lnTo>
                <a:cubicBezTo>
                  <a:pt x="15192" y="13209"/>
                  <a:pt x="15192" y="13240"/>
                  <a:pt x="15192" y="13240"/>
                </a:cubicBezTo>
                <a:lnTo>
                  <a:pt x="15192" y="13361"/>
                </a:lnTo>
                <a:cubicBezTo>
                  <a:pt x="15192" y="13300"/>
                  <a:pt x="15162" y="13270"/>
                  <a:pt x="15162" y="13209"/>
                </a:cubicBezTo>
                <a:cubicBezTo>
                  <a:pt x="15131" y="13209"/>
                  <a:pt x="15131" y="13179"/>
                  <a:pt x="15131" y="13148"/>
                </a:cubicBezTo>
                <a:cubicBezTo>
                  <a:pt x="15101" y="13118"/>
                  <a:pt x="15101" y="13057"/>
                  <a:pt x="15070" y="13027"/>
                </a:cubicBezTo>
                <a:cubicBezTo>
                  <a:pt x="15070" y="12966"/>
                  <a:pt x="15040" y="12905"/>
                  <a:pt x="15010" y="12875"/>
                </a:cubicBezTo>
                <a:close/>
                <a:moveTo>
                  <a:pt x="15526" y="12723"/>
                </a:moveTo>
                <a:cubicBezTo>
                  <a:pt x="15587" y="12753"/>
                  <a:pt x="15617" y="12814"/>
                  <a:pt x="15648" y="12845"/>
                </a:cubicBezTo>
                <a:cubicBezTo>
                  <a:pt x="15708" y="12845"/>
                  <a:pt x="15739" y="12875"/>
                  <a:pt x="15800" y="12875"/>
                </a:cubicBezTo>
                <a:lnTo>
                  <a:pt x="15496" y="13422"/>
                </a:lnTo>
                <a:cubicBezTo>
                  <a:pt x="15496" y="13361"/>
                  <a:pt x="15496" y="13300"/>
                  <a:pt x="15526" y="13209"/>
                </a:cubicBezTo>
                <a:cubicBezTo>
                  <a:pt x="15557" y="13148"/>
                  <a:pt x="15526" y="13179"/>
                  <a:pt x="15526" y="13148"/>
                </a:cubicBezTo>
                <a:cubicBezTo>
                  <a:pt x="15526" y="13148"/>
                  <a:pt x="15526" y="13118"/>
                  <a:pt x="15526" y="13118"/>
                </a:cubicBezTo>
                <a:cubicBezTo>
                  <a:pt x="15557" y="13088"/>
                  <a:pt x="15557" y="13057"/>
                  <a:pt x="15526" y="13027"/>
                </a:cubicBezTo>
                <a:cubicBezTo>
                  <a:pt x="15557" y="12996"/>
                  <a:pt x="15557" y="12966"/>
                  <a:pt x="15526" y="12936"/>
                </a:cubicBezTo>
                <a:lnTo>
                  <a:pt x="15526" y="12723"/>
                </a:lnTo>
                <a:close/>
                <a:moveTo>
                  <a:pt x="7262" y="12176"/>
                </a:moveTo>
                <a:lnTo>
                  <a:pt x="7323" y="12328"/>
                </a:lnTo>
                <a:cubicBezTo>
                  <a:pt x="7414" y="12450"/>
                  <a:pt x="7505" y="12571"/>
                  <a:pt x="7566" y="12723"/>
                </a:cubicBezTo>
                <a:cubicBezTo>
                  <a:pt x="7566" y="12753"/>
                  <a:pt x="7566" y="12784"/>
                  <a:pt x="7596" y="12845"/>
                </a:cubicBezTo>
                <a:cubicBezTo>
                  <a:pt x="7627" y="12966"/>
                  <a:pt x="7657" y="13118"/>
                  <a:pt x="7687" y="13240"/>
                </a:cubicBezTo>
                <a:cubicBezTo>
                  <a:pt x="7687" y="13331"/>
                  <a:pt x="7718" y="13391"/>
                  <a:pt x="7748" y="13452"/>
                </a:cubicBezTo>
                <a:cubicBezTo>
                  <a:pt x="7687" y="13391"/>
                  <a:pt x="7627" y="13331"/>
                  <a:pt x="7566" y="13270"/>
                </a:cubicBezTo>
                <a:lnTo>
                  <a:pt x="7536" y="13209"/>
                </a:lnTo>
                <a:cubicBezTo>
                  <a:pt x="7536" y="13179"/>
                  <a:pt x="7536" y="13148"/>
                  <a:pt x="7536" y="13118"/>
                </a:cubicBezTo>
                <a:cubicBezTo>
                  <a:pt x="7536" y="13088"/>
                  <a:pt x="7505" y="13057"/>
                  <a:pt x="7505" y="13027"/>
                </a:cubicBezTo>
                <a:cubicBezTo>
                  <a:pt x="7505" y="12996"/>
                  <a:pt x="7475" y="12966"/>
                  <a:pt x="7475" y="12936"/>
                </a:cubicBezTo>
                <a:cubicBezTo>
                  <a:pt x="7444" y="12814"/>
                  <a:pt x="7414" y="12723"/>
                  <a:pt x="7384" y="12662"/>
                </a:cubicBezTo>
                <a:cubicBezTo>
                  <a:pt x="7353" y="12480"/>
                  <a:pt x="7292" y="12328"/>
                  <a:pt x="7262" y="12176"/>
                </a:cubicBezTo>
                <a:close/>
                <a:moveTo>
                  <a:pt x="6351" y="13331"/>
                </a:moveTo>
                <a:cubicBezTo>
                  <a:pt x="6411" y="13422"/>
                  <a:pt x="6472" y="13513"/>
                  <a:pt x="6533" y="13574"/>
                </a:cubicBezTo>
                <a:lnTo>
                  <a:pt x="6533" y="13817"/>
                </a:lnTo>
                <a:lnTo>
                  <a:pt x="6503" y="13817"/>
                </a:lnTo>
                <a:lnTo>
                  <a:pt x="6503" y="13756"/>
                </a:lnTo>
                <a:lnTo>
                  <a:pt x="6381" y="13391"/>
                </a:lnTo>
                <a:cubicBezTo>
                  <a:pt x="6351" y="13361"/>
                  <a:pt x="6351" y="13331"/>
                  <a:pt x="6351" y="13331"/>
                </a:cubicBezTo>
                <a:close/>
                <a:moveTo>
                  <a:pt x="13096" y="13483"/>
                </a:moveTo>
                <a:lnTo>
                  <a:pt x="13247" y="13756"/>
                </a:lnTo>
                <a:lnTo>
                  <a:pt x="13217" y="13786"/>
                </a:lnTo>
                <a:lnTo>
                  <a:pt x="13217" y="13847"/>
                </a:lnTo>
                <a:lnTo>
                  <a:pt x="13187" y="13847"/>
                </a:lnTo>
                <a:cubicBezTo>
                  <a:pt x="13187" y="13786"/>
                  <a:pt x="13156" y="13756"/>
                  <a:pt x="13156" y="13695"/>
                </a:cubicBezTo>
                <a:cubicBezTo>
                  <a:pt x="13126" y="13635"/>
                  <a:pt x="13096" y="13574"/>
                  <a:pt x="13096" y="13483"/>
                </a:cubicBezTo>
                <a:close/>
                <a:moveTo>
                  <a:pt x="5014" y="13209"/>
                </a:moveTo>
                <a:lnTo>
                  <a:pt x="5226" y="13604"/>
                </a:lnTo>
                <a:cubicBezTo>
                  <a:pt x="5226" y="13665"/>
                  <a:pt x="5226" y="13726"/>
                  <a:pt x="5257" y="13786"/>
                </a:cubicBezTo>
                <a:cubicBezTo>
                  <a:pt x="5257" y="13817"/>
                  <a:pt x="5287" y="13847"/>
                  <a:pt x="5287" y="13908"/>
                </a:cubicBezTo>
                <a:lnTo>
                  <a:pt x="5226" y="13908"/>
                </a:lnTo>
                <a:lnTo>
                  <a:pt x="5166" y="13786"/>
                </a:lnTo>
                <a:cubicBezTo>
                  <a:pt x="5135" y="13695"/>
                  <a:pt x="5075" y="13574"/>
                  <a:pt x="5044" y="13483"/>
                </a:cubicBezTo>
                <a:cubicBezTo>
                  <a:pt x="5014" y="13391"/>
                  <a:pt x="5014" y="13391"/>
                  <a:pt x="4983" y="13331"/>
                </a:cubicBezTo>
                <a:cubicBezTo>
                  <a:pt x="4953" y="13270"/>
                  <a:pt x="4953" y="13240"/>
                  <a:pt x="4923" y="13209"/>
                </a:cubicBezTo>
                <a:close/>
                <a:moveTo>
                  <a:pt x="10999" y="11143"/>
                </a:moveTo>
                <a:lnTo>
                  <a:pt x="11060" y="11204"/>
                </a:lnTo>
                <a:cubicBezTo>
                  <a:pt x="11151" y="11325"/>
                  <a:pt x="11242" y="11417"/>
                  <a:pt x="11333" y="11538"/>
                </a:cubicBezTo>
                <a:cubicBezTo>
                  <a:pt x="11425" y="11629"/>
                  <a:pt x="11425" y="11720"/>
                  <a:pt x="11455" y="11812"/>
                </a:cubicBezTo>
                <a:cubicBezTo>
                  <a:pt x="11516" y="11994"/>
                  <a:pt x="11576" y="12146"/>
                  <a:pt x="11637" y="12298"/>
                </a:cubicBezTo>
                <a:lnTo>
                  <a:pt x="12336" y="13938"/>
                </a:lnTo>
                <a:lnTo>
                  <a:pt x="12275" y="13878"/>
                </a:lnTo>
                <a:lnTo>
                  <a:pt x="12002" y="13331"/>
                </a:lnTo>
                <a:cubicBezTo>
                  <a:pt x="11850" y="12996"/>
                  <a:pt x="11668" y="12662"/>
                  <a:pt x="11516" y="12328"/>
                </a:cubicBezTo>
                <a:cubicBezTo>
                  <a:pt x="11485" y="12267"/>
                  <a:pt x="11455" y="12207"/>
                  <a:pt x="11394" y="12115"/>
                </a:cubicBezTo>
                <a:lnTo>
                  <a:pt x="11242" y="11781"/>
                </a:lnTo>
                <a:cubicBezTo>
                  <a:pt x="11212" y="11660"/>
                  <a:pt x="11151" y="11568"/>
                  <a:pt x="11121" y="11447"/>
                </a:cubicBezTo>
                <a:cubicBezTo>
                  <a:pt x="11060" y="11356"/>
                  <a:pt x="11030" y="11234"/>
                  <a:pt x="10999" y="11143"/>
                </a:cubicBezTo>
                <a:close/>
                <a:moveTo>
                  <a:pt x="15162" y="13483"/>
                </a:moveTo>
                <a:cubicBezTo>
                  <a:pt x="15162" y="13574"/>
                  <a:pt x="15131" y="13726"/>
                  <a:pt x="15131" y="13847"/>
                </a:cubicBezTo>
                <a:lnTo>
                  <a:pt x="15101" y="13847"/>
                </a:lnTo>
                <a:cubicBezTo>
                  <a:pt x="15101" y="13878"/>
                  <a:pt x="15070" y="13908"/>
                  <a:pt x="15070" y="13969"/>
                </a:cubicBezTo>
                <a:cubicBezTo>
                  <a:pt x="15070" y="13817"/>
                  <a:pt x="15070" y="13665"/>
                  <a:pt x="15070" y="13543"/>
                </a:cubicBezTo>
                <a:lnTo>
                  <a:pt x="15131" y="13543"/>
                </a:lnTo>
                <a:cubicBezTo>
                  <a:pt x="15131" y="13513"/>
                  <a:pt x="15162" y="13513"/>
                  <a:pt x="15162" y="13483"/>
                </a:cubicBezTo>
                <a:close/>
                <a:moveTo>
                  <a:pt x="10513" y="11660"/>
                </a:moveTo>
                <a:cubicBezTo>
                  <a:pt x="10543" y="11690"/>
                  <a:pt x="10574" y="11720"/>
                  <a:pt x="10574" y="11720"/>
                </a:cubicBezTo>
                <a:cubicBezTo>
                  <a:pt x="10635" y="11812"/>
                  <a:pt x="10665" y="11903"/>
                  <a:pt x="10726" y="11994"/>
                </a:cubicBezTo>
                <a:lnTo>
                  <a:pt x="10878" y="12328"/>
                </a:lnTo>
                <a:cubicBezTo>
                  <a:pt x="10878" y="12389"/>
                  <a:pt x="10908" y="12450"/>
                  <a:pt x="10938" y="12510"/>
                </a:cubicBezTo>
                <a:cubicBezTo>
                  <a:pt x="11090" y="12845"/>
                  <a:pt x="11212" y="13179"/>
                  <a:pt x="11333" y="13543"/>
                </a:cubicBezTo>
                <a:cubicBezTo>
                  <a:pt x="11364" y="13635"/>
                  <a:pt x="11425" y="13756"/>
                  <a:pt x="11455" y="13847"/>
                </a:cubicBezTo>
                <a:cubicBezTo>
                  <a:pt x="11485" y="13969"/>
                  <a:pt x="11485" y="13999"/>
                  <a:pt x="11516" y="14060"/>
                </a:cubicBezTo>
                <a:cubicBezTo>
                  <a:pt x="11485" y="14029"/>
                  <a:pt x="11425" y="13999"/>
                  <a:pt x="11394" y="13999"/>
                </a:cubicBezTo>
                <a:cubicBezTo>
                  <a:pt x="11333" y="13969"/>
                  <a:pt x="11273" y="13969"/>
                  <a:pt x="11242" y="13938"/>
                </a:cubicBezTo>
                <a:lnTo>
                  <a:pt x="11242" y="13908"/>
                </a:lnTo>
                <a:cubicBezTo>
                  <a:pt x="11242" y="13878"/>
                  <a:pt x="11212" y="13847"/>
                  <a:pt x="11212" y="13786"/>
                </a:cubicBezTo>
                <a:cubicBezTo>
                  <a:pt x="11181" y="13756"/>
                  <a:pt x="11181" y="13726"/>
                  <a:pt x="11181" y="13665"/>
                </a:cubicBezTo>
                <a:lnTo>
                  <a:pt x="11090" y="13391"/>
                </a:lnTo>
                <a:lnTo>
                  <a:pt x="10938" y="12905"/>
                </a:lnTo>
                <a:cubicBezTo>
                  <a:pt x="10908" y="12753"/>
                  <a:pt x="10847" y="12571"/>
                  <a:pt x="10786" y="12389"/>
                </a:cubicBezTo>
                <a:cubicBezTo>
                  <a:pt x="10726" y="12207"/>
                  <a:pt x="10665" y="12024"/>
                  <a:pt x="10604" y="11842"/>
                </a:cubicBezTo>
                <a:cubicBezTo>
                  <a:pt x="10574" y="11781"/>
                  <a:pt x="10543" y="11720"/>
                  <a:pt x="10513" y="11660"/>
                </a:cubicBezTo>
                <a:close/>
                <a:moveTo>
                  <a:pt x="8538" y="13148"/>
                </a:moveTo>
                <a:cubicBezTo>
                  <a:pt x="8569" y="13270"/>
                  <a:pt x="8629" y="13391"/>
                  <a:pt x="8660" y="13483"/>
                </a:cubicBezTo>
                <a:cubicBezTo>
                  <a:pt x="8690" y="13543"/>
                  <a:pt x="8720" y="13604"/>
                  <a:pt x="8751" y="13665"/>
                </a:cubicBezTo>
                <a:cubicBezTo>
                  <a:pt x="8812" y="13786"/>
                  <a:pt x="8842" y="13878"/>
                  <a:pt x="8903" y="13999"/>
                </a:cubicBezTo>
                <a:cubicBezTo>
                  <a:pt x="8933" y="14029"/>
                  <a:pt x="8933" y="14060"/>
                  <a:pt x="8933" y="14060"/>
                </a:cubicBezTo>
                <a:lnTo>
                  <a:pt x="8812" y="14060"/>
                </a:lnTo>
                <a:cubicBezTo>
                  <a:pt x="8781" y="14060"/>
                  <a:pt x="8751" y="14090"/>
                  <a:pt x="8751" y="14090"/>
                </a:cubicBezTo>
                <a:lnTo>
                  <a:pt x="8508" y="13665"/>
                </a:lnTo>
                <a:cubicBezTo>
                  <a:pt x="8447" y="13513"/>
                  <a:pt x="8356" y="13361"/>
                  <a:pt x="8295" y="13209"/>
                </a:cubicBezTo>
                <a:lnTo>
                  <a:pt x="8477" y="13209"/>
                </a:lnTo>
                <a:cubicBezTo>
                  <a:pt x="8477" y="13209"/>
                  <a:pt x="8508" y="13179"/>
                  <a:pt x="8538" y="13148"/>
                </a:cubicBezTo>
                <a:close/>
                <a:moveTo>
                  <a:pt x="8082" y="13756"/>
                </a:moveTo>
                <a:cubicBezTo>
                  <a:pt x="8113" y="13786"/>
                  <a:pt x="8143" y="13847"/>
                  <a:pt x="8143" y="13878"/>
                </a:cubicBezTo>
                <a:lnTo>
                  <a:pt x="8204" y="13999"/>
                </a:lnTo>
                <a:cubicBezTo>
                  <a:pt x="8143" y="14029"/>
                  <a:pt x="8052" y="14060"/>
                  <a:pt x="7991" y="14121"/>
                </a:cubicBezTo>
                <a:lnTo>
                  <a:pt x="7991" y="14090"/>
                </a:lnTo>
                <a:lnTo>
                  <a:pt x="7870" y="13908"/>
                </a:lnTo>
                <a:lnTo>
                  <a:pt x="7991" y="13908"/>
                </a:lnTo>
                <a:lnTo>
                  <a:pt x="8022" y="13878"/>
                </a:lnTo>
                <a:cubicBezTo>
                  <a:pt x="8022" y="13847"/>
                  <a:pt x="8052" y="13847"/>
                  <a:pt x="8082" y="13786"/>
                </a:cubicBezTo>
                <a:cubicBezTo>
                  <a:pt x="8082" y="13786"/>
                  <a:pt x="8082" y="13756"/>
                  <a:pt x="8082" y="13756"/>
                </a:cubicBezTo>
                <a:close/>
                <a:moveTo>
                  <a:pt x="7323" y="13513"/>
                </a:moveTo>
                <a:lnTo>
                  <a:pt x="7444" y="13786"/>
                </a:lnTo>
                <a:cubicBezTo>
                  <a:pt x="7536" y="13938"/>
                  <a:pt x="7596" y="14090"/>
                  <a:pt x="7687" y="14242"/>
                </a:cubicBezTo>
                <a:cubicBezTo>
                  <a:pt x="7687" y="14273"/>
                  <a:pt x="7748" y="14333"/>
                  <a:pt x="7748" y="14364"/>
                </a:cubicBezTo>
                <a:lnTo>
                  <a:pt x="7718" y="14364"/>
                </a:lnTo>
                <a:cubicBezTo>
                  <a:pt x="7657" y="14333"/>
                  <a:pt x="7566" y="14303"/>
                  <a:pt x="7505" y="14242"/>
                </a:cubicBezTo>
                <a:cubicBezTo>
                  <a:pt x="7475" y="14242"/>
                  <a:pt x="7444" y="14242"/>
                  <a:pt x="7414" y="14212"/>
                </a:cubicBezTo>
                <a:cubicBezTo>
                  <a:pt x="7444" y="14181"/>
                  <a:pt x="7444" y="14151"/>
                  <a:pt x="7444" y="14121"/>
                </a:cubicBezTo>
                <a:cubicBezTo>
                  <a:pt x="7414" y="13999"/>
                  <a:pt x="7384" y="13908"/>
                  <a:pt x="7353" y="13817"/>
                </a:cubicBezTo>
                <a:cubicBezTo>
                  <a:pt x="7353" y="13786"/>
                  <a:pt x="7353" y="13786"/>
                  <a:pt x="7353" y="13756"/>
                </a:cubicBezTo>
                <a:lnTo>
                  <a:pt x="7353" y="13695"/>
                </a:lnTo>
                <a:lnTo>
                  <a:pt x="7353" y="13635"/>
                </a:lnTo>
                <a:lnTo>
                  <a:pt x="7323" y="13513"/>
                </a:lnTo>
                <a:close/>
                <a:moveTo>
                  <a:pt x="14463" y="13088"/>
                </a:moveTo>
                <a:lnTo>
                  <a:pt x="14524" y="13148"/>
                </a:lnTo>
                <a:cubicBezTo>
                  <a:pt x="14554" y="13209"/>
                  <a:pt x="14615" y="13240"/>
                  <a:pt x="14645" y="13270"/>
                </a:cubicBezTo>
                <a:cubicBezTo>
                  <a:pt x="14675" y="13361"/>
                  <a:pt x="14706" y="13422"/>
                  <a:pt x="14736" y="13513"/>
                </a:cubicBezTo>
                <a:lnTo>
                  <a:pt x="14706" y="13513"/>
                </a:lnTo>
                <a:cubicBezTo>
                  <a:pt x="14736" y="13604"/>
                  <a:pt x="14736" y="13695"/>
                  <a:pt x="14767" y="13786"/>
                </a:cubicBezTo>
                <a:cubicBezTo>
                  <a:pt x="14736" y="13938"/>
                  <a:pt x="14736" y="14090"/>
                  <a:pt x="14675" y="14212"/>
                </a:cubicBezTo>
                <a:cubicBezTo>
                  <a:pt x="14675" y="14273"/>
                  <a:pt x="14645" y="14333"/>
                  <a:pt x="14645" y="14394"/>
                </a:cubicBezTo>
                <a:lnTo>
                  <a:pt x="14524" y="14333"/>
                </a:lnTo>
                <a:cubicBezTo>
                  <a:pt x="14463" y="14242"/>
                  <a:pt x="14402" y="14181"/>
                  <a:pt x="14341" y="14090"/>
                </a:cubicBezTo>
                <a:cubicBezTo>
                  <a:pt x="14281" y="13969"/>
                  <a:pt x="14220" y="13817"/>
                  <a:pt x="14189" y="13695"/>
                </a:cubicBezTo>
                <a:cubicBezTo>
                  <a:pt x="14159" y="13635"/>
                  <a:pt x="14159" y="13574"/>
                  <a:pt x="14189" y="13513"/>
                </a:cubicBezTo>
                <a:cubicBezTo>
                  <a:pt x="14189" y="13483"/>
                  <a:pt x="14189" y="13483"/>
                  <a:pt x="14189" y="13452"/>
                </a:cubicBezTo>
                <a:cubicBezTo>
                  <a:pt x="14220" y="13543"/>
                  <a:pt x="14281" y="13635"/>
                  <a:pt x="14341" y="13756"/>
                </a:cubicBezTo>
                <a:cubicBezTo>
                  <a:pt x="14341" y="13786"/>
                  <a:pt x="14372" y="13786"/>
                  <a:pt x="14372" y="13817"/>
                </a:cubicBezTo>
                <a:cubicBezTo>
                  <a:pt x="14402" y="13847"/>
                  <a:pt x="14463" y="13878"/>
                  <a:pt x="14493" y="13878"/>
                </a:cubicBezTo>
                <a:lnTo>
                  <a:pt x="14584" y="13878"/>
                </a:lnTo>
                <a:cubicBezTo>
                  <a:pt x="14584" y="13878"/>
                  <a:pt x="14615" y="13847"/>
                  <a:pt x="14645" y="13817"/>
                </a:cubicBezTo>
                <a:cubicBezTo>
                  <a:pt x="14675" y="13786"/>
                  <a:pt x="14675" y="13726"/>
                  <a:pt x="14645" y="13665"/>
                </a:cubicBezTo>
                <a:cubicBezTo>
                  <a:pt x="14584" y="13483"/>
                  <a:pt x="14493" y="13300"/>
                  <a:pt x="14402" y="13088"/>
                </a:cubicBezTo>
                <a:close/>
                <a:moveTo>
                  <a:pt x="9746" y="13092"/>
                </a:moveTo>
                <a:lnTo>
                  <a:pt x="10027" y="13513"/>
                </a:lnTo>
                <a:cubicBezTo>
                  <a:pt x="10118" y="13635"/>
                  <a:pt x="10209" y="13756"/>
                  <a:pt x="10270" y="13878"/>
                </a:cubicBezTo>
                <a:lnTo>
                  <a:pt x="10361" y="13938"/>
                </a:lnTo>
                <a:cubicBezTo>
                  <a:pt x="10361" y="13999"/>
                  <a:pt x="10392" y="14060"/>
                  <a:pt x="10422" y="14121"/>
                </a:cubicBezTo>
                <a:cubicBezTo>
                  <a:pt x="10452" y="14181"/>
                  <a:pt x="10483" y="14273"/>
                  <a:pt x="10513" y="14364"/>
                </a:cubicBezTo>
                <a:cubicBezTo>
                  <a:pt x="10483" y="14394"/>
                  <a:pt x="10483" y="14424"/>
                  <a:pt x="10483" y="14485"/>
                </a:cubicBezTo>
                <a:lnTo>
                  <a:pt x="10483" y="14576"/>
                </a:lnTo>
                <a:lnTo>
                  <a:pt x="10270" y="14151"/>
                </a:lnTo>
                <a:cubicBezTo>
                  <a:pt x="10240" y="14090"/>
                  <a:pt x="10209" y="14029"/>
                  <a:pt x="10179" y="13969"/>
                </a:cubicBezTo>
                <a:lnTo>
                  <a:pt x="10027" y="13635"/>
                </a:lnTo>
                <a:cubicBezTo>
                  <a:pt x="9997" y="13574"/>
                  <a:pt x="9966" y="13513"/>
                  <a:pt x="9936" y="13452"/>
                </a:cubicBezTo>
                <a:lnTo>
                  <a:pt x="9845" y="13300"/>
                </a:lnTo>
                <a:lnTo>
                  <a:pt x="9784" y="13179"/>
                </a:lnTo>
                <a:lnTo>
                  <a:pt x="9753" y="13148"/>
                </a:lnTo>
                <a:cubicBezTo>
                  <a:pt x="9753" y="13130"/>
                  <a:pt x="9753" y="13111"/>
                  <a:pt x="9746" y="13092"/>
                </a:cubicBezTo>
                <a:close/>
                <a:moveTo>
                  <a:pt x="4436" y="14090"/>
                </a:moveTo>
                <a:lnTo>
                  <a:pt x="4467" y="14151"/>
                </a:lnTo>
                <a:lnTo>
                  <a:pt x="4619" y="14273"/>
                </a:lnTo>
                <a:cubicBezTo>
                  <a:pt x="4649" y="14303"/>
                  <a:pt x="4680" y="14333"/>
                  <a:pt x="4710" y="14364"/>
                </a:cubicBezTo>
                <a:lnTo>
                  <a:pt x="4771" y="14364"/>
                </a:lnTo>
                <a:cubicBezTo>
                  <a:pt x="4740" y="14394"/>
                  <a:pt x="4740" y="14455"/>
                  <a:pt x="4771" y="14516"/>
                </a:cubicBezTo>
                <a:cubicBezTo>
                  <a:pt x="4787" y="14532"/>
                  <a:pt x="4804" y="14558"/>
                  <a:pt x="4820" y="14583"/>
                </a:cubicBezTo>
                <a:lnTo>
                  <a:pt x="4820" y="14583"/>
                </a:lnTo>
                <a:cubicBezTo>
                  <a:pt x="4736" y="14472"/>
                  <a:pt x="4632" y="14346"/>
                  <a:pt x="4528" y="14242"/>
                </a:cubicBezTo>
                <a:lnTo>
                  <a:pt x="4436" y="14151"/>
                </a:lnTo>
                <a:cubicBezTo>
                  <a:pt x="4436" y="14121"/>
                  <a:pt x="4436" y="14121"/>
                  <a:pt x="4436" y="14090"/>
                </a:cubicBezTo>
                <a:close/>
                <a:moveTo>
                  <a:pt x="8356" y="14333"/>
                </a:moveTo>
                <a:lnTo>
                  <a:pt x="8417" y="14424"/>
                </a:lnTo>
                <a:cubicBezTo>
                  <a:pt x="8447" y="14516"/>
                  <a:pt x="8477" y="14576"/>
                  <a:pt x="8508" y="14607"/>
                </a:cubicBezTo>
                <a:lnTo>
                  <a:pt x="8386" y="14516"/>
                </a:lnTo>
                <a:cubicBezTo>
                  <a:pt x="8325" y="14485"/>
                  <a:pt x="8265" y="14424"/>
                  <a:pt x="8174" y="14424"/>
                </a:cubicBezTo>
                <a:lnTo>
                  <a:pt x="8174" y="14394"/>
                </a:lnTo>
                <a:cubicBezTo>
                  <a:pt x="8174" y="14394"/>
                  <a:pt x="8174" y="14394"/>
                  <a:pt x="8174" y="14364"/>
                </a:cubicBezTo>
                <a:lnTo>
                  <a:pt x="8204" y="14333"/>
                </a:lnTo>
                <a:close/>
                <a:moveTo>
                  <a:pt x="7566" y="14728"/>
                </a:moveTo>
                <a:cubicBezTo>
                  <a:pt x="7566" y="14759"/>
                  <a:pt x="7566" y="14759"/>
                  <a:pt x="7596" y="14789"/>
                </a:cubicBezTo>
                <a:lnTo>
                  <a:pt x="7536" y="14728"/>
                </a:lnTo>
                <a:close/>
                <a:moveTo>
                  <a:pt x="9115" y="14546"/>
                </a:moveTo>
                <a:lnTo>
                  <a:pt x="9207" y="14637"/>
                </a:lnTo>
                <a:lnTo>
                  <a:pt x="9267" y="14668"/>
                </a:lnTo>
                <a:lnTo>
                  <a:pt x="9328" y="14819"/>
                </a:lnTo>
                <a:lnTo>
                  <a:pt x="9298" y="14759"/>
                </a:lnTo>
                <a:lnTo>
                  <a:pt x="9115" y="14546"/>
                </a:lnTo>
                <a:close/>
                <a:moveTo>
                  <a:pt x="11546" y="14455"/>
                </a:moveTo>
                <a:lnTo>
                  <a:pt x="11546" y="14455"/>
                </a:lnTo>
                <a:cubicBezTo>
                  <a:pt x="11576" y="14485"/>
                  <a:pt x="11607" y="14516"/>
                  <a:pt x="11637" y="14546"/>
                </a:cubicBezTo>
                <a:lnTo>
                  <a:pt x="11698" y="14607"/>
                </a:lnTo>
                <a:cubicBezTo>
                  <a:pt x="11728" y="14698"/>
                  <a:pt x="11728" y="14759"/>
                  <a:pt x="11759" y="14850"/>
                </a:cubicBezTo>
                <a:cubicBezTo>
                  <a:pt x="11668" y="14728"/>
                  <a:pt x="11607" y="14607"/>
                  <a:pt x="11546" y="14455"/>
                </a:cubicBezTo>
                <a:close/>
                <a:moveTo>
                  <a:pt x="9768" y="14608"/>
                </a:moveTo>
                <a:lnTo>
                  <a:pt x="9905" y="14911"/>
                </a:lnTo>
                <a:lnTo>
                  <a:pt x="9845" y="14911"/>
                </a:lnTo>
                <a:lnTo>
                  <a:pt x="9784" y="14789"/>
                </a:lnTo>
                <a:cubicBezTo>
                  <a:pt x="9784" y="14759"/>
                  <a:pt x="9784" y="14728"/>
                  <a:pt x="9784" y="14698"/>
                </a:cubicBezTo>
                <a:cubicBezTo>
                  <a:pt x="9784" y="14667"/>
                  <a:pt x="9776" y="14636"/>
                  <a:pt x="9768" y="14608"/>
                </a:cubicBezTo>
                <a:close/>
                <a:moveTo>
                  <a:pt x="14007" y="14668"/>
                </a:moveTo>
                <a:lnTo>
                  <a:pt x="14068" y="14728"/>
                </a:lnTo>
                <a:lnTo>
                  <a:pt x="14037" y="14759"/>
                </a:lnTo>
                <a:lnTo>
                  <a:pt x="14037" y="14911"/>
                </a:lnTo>
                <a:cubicBezTo>
                  <a:pt x="14037" y="14819"/>
                  <a:pt x="14007" y="14759"/>
                  <a:pt x="14007" y="14668"/>
                </a:cubicBezTo>
                <a:close/>
                <a:moveTo>
                  <a:pt x="13096" y="14394"/>
                </a:moveTo>
                <a:lnTo>
                  <a:pt x="13217" y="14576"/>
                </a:lnTo>
                <a:lnTo>
                  <a:pt x="13217" y="14728"/>
                </a:lnTo>
                <a:lnTo>
                  <a:pt x="13217" y="14941"/>
                </a:lnTo>
                <a:lnTo>
                  <a:pt x="13187" y="14850"/>
                </a:lnTo>
                <a:lnTo>
                  <a:pt x="13187" y="14789"/>
                </a:lnTo>
                <a:lnTo>
                  <a:pt x="13187" y="14759"/>
                </a:lnTo>
                <a:cubicBezTo>
                  <a:pt x="13187" y="14698"/>
                  <a:pt x="13156" y="14637"/>
                  <a:pt x="13126" y="14546"/>
                </a:cubicBezTo>
                <a:lnTo>
                  <a:pt x="13096" y="14394"/>
                </a:lnTo>
                <a:close/>
                <a:moveTo>
                  <a:pt x="14402" y="14637"/>
                </a:moveTo>
                <a:lnTo>
                  <a:pt x="14493" y="14728"/>
                </a:lnTo>
                <a:cubicBezTo>
                  <a:pt x="14493" y="14728"/>
                  <a:pt x="14493" y="14759"/>
                  <a:pt x="14493" y="14789"/>
                </a:cubicBezTo>
                <a:cubicBezTo>
                  <a:pt x="14463" y="14850"/>
                  <a:pt x="14402" y="14911"/>
                  <a:pt x="14372" y="14971"/>
                </a:cubicBezTo>
                <a:cubicBezTo>
                  <a:pt x="14372" y="14911"/>
                  <a:pt x="14372" y="14850"/>
                  <a:pt x="14372" y="14789"/>
                </a:cubicBezTo>
                <a:lnTo>
                  <a:pt x="14402" y="14728"/>
                </a:lnTo>
                <a:cubicBezTo>
                  <a:pt x="14402" y="14698"/>
                  <a:pt x="14402" y="14668"/>
                  <a:pt x="14402" y="14637"/>
                </a:cubicBezTo>
                <a:close/>
                <a:moveTo>
                  <a:pt x="4997" y="14802"/>
                </a:moveTo>
                <a:lnTo>
                  <a:pt x="5135" y="14941"/>
                </a:lnTo>
                <a:cubicBezTo>
                  <a:pt x="5135" y="15003"/>
                  <a:pt x="5151" y="15057"/>
                  <a:pt x="5174" y="15111"/>
                </a:cubicBezTo>
                <a:lnTo>
                  <a:pt x="5174" y="15111"/>
                </a:lnTo>
                <a:cubicBezTo>
                  <a:pt x="5114" y="15006"/>
                  <a:pt x="5058" y="14898"/>
                  <a:pt x="4997" y="14802"/>
                </a:cubicBezTo>
                <a:close/>
                <a:moveTo>
                  <a:pt x="8751" y="15366"/>
                </a:moveTo>
                <a:cubicBezTo>
                  <a:pt x="8846" y="15461"/>
                  <a:pt x="8922" y="15556"/>
                  <a:pt x="8994" y="15651"/>
                </a:cubicBezTo>
                <a:lnTo>
                  <a:pt x="8994" y="15651"/>
                </a:lnTo>
                <a:cubicBezTo>
                  <a:pt x="8902" y="15567"/>
                  <a:pt x="8826" y="15467"/>
                  <a:pt x="8751" y="15366"/>
                </a:cubicBezTo>
                <a:close/>
                <a:moveTo>
                  <a:pt x="13703" y="15214"/>
                </a:moveTo>
                <a:cubicBezTo>
                  <a:pt x="13734" y="15306"/>
                  <a:pt x="13734" y="15366"/>
                  <a:pt x="13703" y="15427"/>
                </a:cubicBezTo>
                <a:cubicBezTo>
                  <a:pt x="13703" y="15488"/>
                  <a:pt x="13673" y="15579"/>
                  <a:pt x="13642" y="15670"/>
                </a:cubicBezTo>
                <a:lnTo>
                  <a:pt x="13582" y="15822"/>
                </a:lnTo>
                <a:lnTo>
                  <a:pt x="13399" y="16004"/>
                </a:lnTo>
                <a:lnTo>
                  <a:pt x="13339" y="16004"/>
                </a:lnTo>
                <a:lnTo>
                  <a:pt x="13278" y="15974"/>
                </a:lnTo>
                <a:cubicBezTo>
                  <a:pt x="13308" y="15761"/>
                  <a:pt x="13308" y="15579"/>
                  <a:pt x="13308" y="15366"/>
                </a:cubicBezTo>
                <a:lnTo>
                  <a:pt x="13308" y="15397"/>
                </a:lnTo>
                <a:cubicBezTo>
                  <a:pt x="13339" y="15427"/>
                  <a:pt x="13339" y="15457"/>
                  <a:pt x="13369" y="15488"/>
                </a:cubicBezTo>
                <a:cubicBezTo>
                  <a:pt x="13399" y="15488"/>
                  <a:pt x="13460" y="15518"/>
                  <a:pt x="13491" y="15518"/>
                </a:cubicBezTo>
                <a:lnTo>
                  <a:pt x="13551" y="15488"/>
                </a:lnTo>
                <a:cubicBezTo>
                  <a:pt x="13582" y="15488"/>
                  <a:pt x="13612" y="15457"/>
                  <a:pt x="13642" y="15427"/>
                </a:cubicBezTo>
                <a:cubicBezTo>
                  <a:pt x="13673" y="15366"/>
                  <a:pt x="13673" y="15306"/>
                  <a:pt x="13673" y="15245"/>
                </a:cubicBezTo>
                <a:lnTo>
                  <a:pt x="13673" y="15214"/>
                </a:lnTo>
                <a:close/>
                <a:moveTo>
                  <a:pt x="10027" y="15974"/>
                </a:moveTo>
                <a:cubicBezTo>
                  <a:pt x="10027" y="16004"/>
                  <a:pt x="10057" y="16004"/>
                  <a:pt x="10057" y="16035"/>
                </a:cubicBezTo>
                <a:lnTo>
                  <a:pt x="10027" y="16004"/>
                </a:lnTo>
                <a:lnTo>
                  <a:pt x="10027" y="15974"/>
                </a:lnTo>
                <a:close/>
                <a:moveTo>
                  <a:pt x="11576" y="15579"/>
                </a:moveTo>
                <a:cubicBezTo>
                  <a:pt x="11607" y="15609"/>
                  <a:pt x="11668" y="15670"/>
                  <a:pt x="11698" y="15731"/>
                </a:cubicBezTo>
                <a:cubicBezTo>
                  <a:pt x="11728" y="15792"/>
                  <a:pt x="11759" y="15883"/>
                  <a:pt x="11819" y="15974"/>
                </a:cubicBezTo>
                <a:lnTo>
                  <a:pt x="11819" y="16035"/>
                </a:lnTo>
                <a:lnTo>
                  <a:pt x="11668" y="15913"/>
                </a:lnTo>
                <a:cubicBezTo>
                  <a:pt x="11668" y="15852"/>
                  <a:pt x="11637" y="15792"/>
                  <a:pt x="11637" y="15731"/>
                </a:cubicBezTo>
                <a:cubicBezTo>
                  <a:pt x="11607" y="15670"/>
                  <a:pt x="11607" y="15609"/>
                  <a:pt x="11576" y="15579"/>
                </a:cubicBezTo>
                <a:close/>
                <a:moveTo>
                  <a:pt x="4224" y="15336"/>
                </a:moveTo>
                <a:lnTo>
                  <a:pt x="4285" y="15397"/>
                </a:lnTo>
                <a:lnTo>
                  <a:pt x="4345" y="15457"/>
                </a:lnTo>
                <a:cubicBezTo>
                  <a:pt x="4376" y="15518"/>
                  <a:pt x="4406" y="15549"/>
                  <a:pt x="4436" y="15579"/>
                </a:cubicBezTo>
                <a:lnTo>
                  <a:pt x="4497" y="15609"/>
                </a:lnTo>
                <a:lnTo>
                  <a:pt x="4588" y="15701"/>
                </a:lnTo>
                <a:cubicBezTo>
                  <a:pt x="4649" y="15761"/>
                  <a:pt x="4710" y="15822"/>
                  <a:pt x="4740" y="15883"/>
                </a:cubicBezTo>
                <a:lnTo>
                  <a:pt x="4862" y="16004"/>
                </a:lnTo>
                <a:cubicBezTo>
                  <a:pt x="4862" y="16004"/>
                  <a:pt x="4831" y="16035"/>
                  <a:pt x="4831" y="16035"/>
                </a:cubicBezTo>
                <a:cubicBezTo>
                  <a:pt x="4831" y="16065"/>
                  <a:pt x="4801" y="16096"/>
                  <a:pt x="4801" y="16126"/>
                </a:cubicBezTo>
                <a:cubicBezTo>
                  <a:pt x="4680" y="15974"/>
                  <a:pt x="4558" y="15822"/>
                  <a:pt x="4467" y="15701"/>
                </a:cubicBezTo>
                <a:lnTo>
                  <a:pt x="4285" y="15427"/>
                </a:lnTo>
                <a:cubicBezTo>
                  <a:pt x="4254" y="15397"/>
                  <a:pt x="4224" y="15366"/>
                  <a:pt x="4193" y="15336"/>
                </a:cubicBezTo>
                <a:close/>
                <a:moveTo>
                  <a:pt x="10878" y="15518"/>
                </a:moveTo>
                <a:lnTo>
                  <a:pt x="10878" y="15518"/>
                </a:lnTo>
                <a:cubicBezTo>
                  <a:pt x="10908" y="15579"/>
                  <a:pt x="10969" y="15670"/>
                  <a:pt x="11030" y="15731"/>
                </a:cubicBezTo>
                <a:cubicBezTo>
                  <a:pt x="11090" y="15792"/>
                  <a:pt x="11060" y="15822"/>
                  <a:pt x="11060" y="15883"/>
                </a:cubicBezTo>
                <a:cubicBezTo>
                  <a:pt x="11090" y="15974"/>
                  <a:pt x="11121" y="16096"/>
                  <a:pt x="11121" y="16187"/>
                </a:cubicBezTo>
                <a:lnTo>
                  <a:pt x="11060" y="16035"/>
                </a:lnTo>
                <a:lnTo>
                  <a:pt x="11030" y="15974"/>
                </a:lnTo>
                <a:cubicBezTo>
                  <a:pt x="10969" y="15822"/>
                  <a:pt x="10908" y="15670"/>
                  <a:pt x="10878" y="15518"/>
                </a:cubicBezTo>
                <a:close/>
                <a:moveTo>
                  <a:pt x="6837" y="15093"/>
                </a:moveTo>
                <a:lnTo>
                  <a:pt x="6928" y="15245"/>
                </a:lnTo>
                <a:cubicBezTo>
                  <a:pt x="7019" y="15397"/>
                  <a:pt x="7080" y="15579"/>
                  <a:pt x="7141" y="15731"/>
                </a:cubicBezTo>
                <a:lnTo>
                  <a:pt x="7262" y="15974"/>
                </a:lnTo>
                <a:cubicBezTo>
                  <a:pt x="7292" y="16065"/>
                  <a:pt x="7323" y="16126"/>
                  <a:pt x="7323" y="16217"/>
                </a:cubicBezTo>
                <a:cubicBezTo>
                  <a:pt x="7292" y="16187"/>
                  <a:pt x="7262" y="16156"/>
                  <a:pt x="7232" y="16126"/>
                </a:cubicBezTo>
                <a:lnTo>
                  <a:pt x="7171" y="16035"/>
                </a:lnTo>
                <a:cubicBezTo>
                  <a:pt x="7171" y="16004"/>
                  <a:pt x="7171" y="15974"/>
                  <a:pt x="7141" y="15974"/>
                </a:cubicBezTo>
                <a:lnTo>
                  <a:pt x="7049" y="15792"/>
                </a:lnTo>
                <a:cubicBezTo>
                  <a:pt x="7019" y="15731"/>
                  <a:pt x="6989" y="15670"/>
                  <a:pt x="6989" y="15579"/>
                </a:cubicBezTo>
                <a:lnTo>
                  <a:pt x="6867" y="15245"/>
                </a:lnTo>
                <a:cubicBezTo>
                  <a:pt x="6837" y="15214"/>
                  <a:pt x="6837" y="15184"/>
                  <a:pt x="6837" y="15184"/>
                </a:cubicBezTo>
                <a:lnTo>
                  <a:pt x="6837" y="15154"/>
                </a:lnTo>
                <a:cubicBezTo>
                  <a:pt x="6837" y="15123"/>
                  <a:pt x="6837" y="15093"/>
                  <a:pt x="6837" y="15093"/>
                </a:cubicBezTo>
                <a:close/>
                <a:moveTo>
                  <a:pt x="12853" y="16065"/>
                </a:moveTo>
                <a:lnTo>
                  <a:pt x="12913" y="16126"/>
                </a:lnTo>
                <a:cubicBezTo>
                  <a:pt x="12913" y="16187"/>
                  <a:pt x="12883" y="16217"/>
                  <a:pt x="12853" y="16278"/>
                </a:cubicBezTo>
                <a:lnTo>
                  <a:pt x="12792" y="16217"/>
                </a:lnTo>
                <a:lnTo>
                  <a:pt x="12792" y="16126"/>
                </a:lnTo>
                <a:cubicBezTo>
                  <a:pt x="12822" y="16096"/>
                  <a:pt x="12822" y="16096"/>
                  <a:pt x="12853" y="16065"/>
                </a:cubicBezTo>
                <a:close/>
                <a:moveTo>
                  <a:pt x="7687" y="15640"/>
                </a:moveTo>
                <a:lnTo>
                  <a:pt x="7748" y="15731"/>
                </a:lnTo>
                <a:lnTo>
                  <a:pt x="7779" y="15792"/>
                </a:lnTo>
                <a:cubicBezTo>
                  <a:pt x="7870" y="15944"/>
                  <a:pt x="7931" y="16126"/>
                  <a:pt x="8022" y="16278"/>
                </a:cubicBezTo>
                <a:lnTo>
                  <a:pt x="8143" y="16551"/>
                </a:lnTo>
                <a:lnTo>
                  <a:pt x="8052" y="16430"/>
                </a:lnTo>
                <a:lnTo>
                  <a:pt x="7961" y="16187"/>
                </a:lnTo>
                <a:cubicBezTo>
                  <a:pt x="7870" y="16035"/>
                  <a:pt x="7779" y="15852"/>
                  <a:pt x="7687" y="15670"/>
                </a:cubicBezTo>
                <a:cubicBezTo>
                  <a:pt x="7687" y="15670"/>
                  <a:pt x="7687" y="15640"/>
                  <a:pt x="7687" y="15640"/>
                </a:cubicBezTo>
                <a:close/>
                <a:moveTo>
                  <a:pt x="10452" y="15944"/>
                </a:moveTo>
                <a:lnTo>
                  <a:pt x="10513" y="16035"/>
                </a:lnTo>
                <a:cubicBezTo>
                  <a:pt x="10604" y="16187"/>
                  <a:pt x="10695" y="16339"/>
                  <a:pt x="10817" y="16490"/>
                </a:cubicBezTo>
                <a:lnTo>
                  <a:pt x="10847" y="16612"/>
                </a:lnTo>
                <a:cubicBezTo>
                  <a:pt x="10786" y="16551"/>
                  <a:pt x="10756" y="16460"/>
                  <a:pt x="10695" y="16399"/>
                </a:cubicBezTo>
                <a:lnTo>
                  <a:pt x="10604" y="16278"/>
                </a:lnTo>
                <a:lnTo>
                  <a:pt x="10513" y="16187"/>
                </a:lnTo>
                <a:cubicBezTo>
                  <a:pt x="10513" y="16126"/>
                  <a:pt x="10483" y="16096"/>
                  <a:pt x="10452" y="16035"/>
                </a:cubicBezTo>
                <a:lnTo>
                  <a:pt x="10452" y="15944"/>
                </a:lnTo>
                <a:close/>
                <a:moveTo>
                  <a:pt x="7779" y="16521"/>
                </a:moveTo>
                <a:lnTo>
                  <a:pt x="7779" y="16521"/>
                </a:lnTo>
                <a:cubicBezTo>
                  <a:pt x="7779" y="16551"/>
                  <a:pt x="7809" y="16612"/>
                  <a:pt x="7839" y="16673"/>
                </a:cubicBezTo>
                <a:lnTo>
                  <a:pt x="7809" y="16612"/>
                </a:lnTo>
                <a:cubicBezTo>
                  <a:pt x="7779" y="16582"/>
                  <a:pt x="7779" y="16551"/>
                  <a:pt x="7779" y="16521"/>
                </a:cubicBezTo>
                <a:close/>
                <a:moveTo>
                  <a:pt x="11819" y="16369"/>
                </a:moveTo>
                <a:lnTo>
                  <a:pt x="12002" y="16460"/>
                </a:lnTo>
                <a:cubicBezTo>
                  <a:pt x="11941" y="16490"/>
                  <a:pt x="11941" y="16521"/>
                  <a:pt x="11941" y="16521"/>
                </a:cubicBezTo>
                <a:lnTo>
                  <a:pt x="11941" y="16551"/>
                </a:lnTo>
                <a:cubicBezTo>
                  <a:pt x="11941" y="16551"/>
                  <a:pt x="11941" y="16582"/>
                  <a:pt x="11941" y="16582"/>
                </a:cubicBezTo>
                <a:lnTo>
                  <a:pt x="11941" y="16612"/>
                </a:lnTo>
                <a:cubicBezTo>
                  <a:pt x="11911" y="16642"/>
                  <a:pt x="11880" y="16703"/>
                  <a:pt x="11850" y="16734"/>
                </a:cubicBezTo>
                <a:lnTo>
                  <a:pt x="11819" y="16734"/>
                </a:lnTo>
                <a:cubicBezTo>
                  <a:pt x="11850" y="16642"/>
                  <a:pt x="11850" y="16582"/>
                  <a:pt x="11819" y="16490"/>
                </a:cubicBezTo>
                <a:lnTo>
                  <a:pt x="11819" y="16369"/>
                </a:lnTo>
                <a:close/>
                <a:moveTo>
                  <a:pt x="9176" y="16187"/>
                </a:moveTo>
                <a:lnTo>
                  <a:pt x="9298" y="16217"/>
                </a:lnTo>
                <a:lnTo>
                  <a:pt x="9419" y="16217"/>
                </a:lnTo>
                <a:lnTo>
                  <a:pt x="9510" y="16399"/>
                </a:lnTo>
                <a:cubicBezTo>
                  <a:pt x="9571" y="16460"/>
                  <a:pt x="9602" y="16551"/>
                  <a:pt x="9662" y="16642"/>
                </a:cubicBezTo>
                <a:lnTo>
                  <a:pt x="9693" y="16703"/>
                </a:lnTo>
                <a:cubicBezTo>
                  <a:pt x="9693" y="16734"/>
                  <a:pt x="9693" y="16734"/>
                  <a:pt x="9723" y="16764"/>
                </a:cubicBezTo>
                <a:cubicBezTo>
                  <a:pt x="9541" y="16642"/>
                  <a:pt x="9389" y="16551"/>
                  <a:pt x="9267" y="16399"/>
                </a:cubicBezTo>
                <a:lnTo>
                  <a:pt x="9207" y="16278"/>
                </a:lnTo>
                <a:lnTo>
                  <a:pt x="9146" y="16187"/>
                </a:lnTo>
                <a:close/>
                <a:moveTo>
                  <a:pt x="11789" y="17129"/>
                </a:moveTo>
                <a:lnTo>
                  <a:pt x="11911" y="17159"/>
                </a:lnTo>
                <a:lnTo>
                  <a:pt x="11850" y="17189"/>
                </a:lnTo>
                <a:lnTo>
                  <a:pt x="11789" y="17129"/>
                </a:lnTo>
                <a:close/>
                <a:moveTo>
                  <a:pt x="10270" y="16916"/>
                </a:moveTo>
                <a:cubicBezTo>
                  <a:pt x="10331" y="16977"/>
                  <a:pt x="10392" y="17037"/>
                  <a:pt x="10452" y="17098"/>
                </a:cubicBezTo>
                <a:lnTo>
                  <a:pt x="10574" y="17220"/>
                </a:lnTo>
                <a:lnTo>
                  <a:pt x="10574" y="17220"/>
                </a:lnTo>
                <a:lnTo>
                  <a:pt x="10513" y="17189"/>
                </a:lnTo>
                <a:cubicBezTo>
                  <a:pt x="10392" y="17129"/>
                  <a:pt x="10300" y="17098"/>
                  <a:pt x="10179" y="17037"/>
                </a:cubicBezTo>
                <a:cubicBezTo>
                  <a:pt x="10179" y="17007"/>
                  <a:pt x="10148" y="16977"/>
                  <a:pt x="10148" y="16946"/>
                </a:cubicBezTo>
                <a:lnTo>
                  <a:pt x="10209" y="16946"/>
                </a:lnTo>
                <a:lnTo>
                  <a:pt x="10270" y="16916"/>
                </a:lnTo>
                <a:close/>
                <a:moveTo>
                  <a:pt x="8629" y="16794"/>
                </a:moveTo>
                <a:lnTo>
                  <a:pt x="8812" y="17007"/>
                </a:lnTo>
                <a:cubicBezTo>
                  <a:pt x="8903" y="17098"/>
                  <a:pt x="9024" y="17220"/>
                  <a:pt x="9146" y="17341"/>
                </a:cubicBezTo>
                <a:cubicBezTo>
                  <a:pt x="9085" y="17311"/>
                  <a:pt x="9024" y="17311"/>
                  <a:pt x="8964" y="17311"/>
                </a:cubicBezTo>
                <a:lnTo>
                  <a:pt x="8812" y="17250"/>
                </a:lnTo>
                <a:lnTo>
                  <a:pt x="8629" y="16794"/>
                </a:lnTo>
                <a:close/>
                <a:moveTo>
                  <a:pt x="9723" y="17341"/>
                </a:moveTo>
                <a:lnTo>
                  <a:pt x="9845" y="17432"/>
                </a:lnTo>
                <a:lnTo>
                  <a:pt x="9723" y="17372"/>
                </a:lnTo>
                <a:lnTo>
                  <a:pt x="9723" y="17341"/>
                </a:lnTo>
                <a:close/>
                <a:moveTo>
                  <a:pt x="11364" y="17189"/>
                </a:moveTo>
                <a:lnTo>
                  <a:pt x="11485" y="17341"/>
                </a:lnTo>
                <a:lnTo>
                  <a:pt x="11181" y="17432"/>
                </a:lnTo>
                <a:cubicBezTo>
                  <a:pt x="11242" y="17402"/>
                  <a:pt x="11273" y="17372"/>
                  <a:pt x="11303" y="17341"/>
                </a:cubicBezTo>
                <a:cubicBezTo>
                  <a:pt x="11303" y="17311"/>
                  <a:pt x="11333" y="17280"/>
                  <a:pt x="11333" y="17250"/>
                </a:cubicBezTo>
                <a:cubicBezTo>
                  <a:pt x="11364" y="17220"/>
                  <a:pt x="11364" y="17220"/>
                  <a:pt x="11364" y="17189"/>
                </a:cubicBezTo>
                <a:close/>
                <a:moveTo>
                  <a:pt x="8143" y="17402"/>
                </a:moveTo>
                <a:lnTo>
                  <a:pt x="8356" y="17493"/>
                </a:lnTo>
                <a:lnTo>
                  <a:pt x="8417" y="17554"/>
                </a:lnTo>
                <a:lnTo>
                  <a:pt x="8508" y="17675"/>
                </a:lnTo>
                <a:lnTo>
                  <a:pt x="8569" y="17767"/>
                </a:lnTo>
                <a:lnTo>
                  <a:pt x="8356" y="17736"/>
                </a:lnTo>
                <a:lnTo>
                  <a:pt x="8082" y="17675"/>
                </a:lnTo>
                <a:cubicBezTo>
                  <a:pt x="8082" y="17675"/>
                  <a:pt x="8113" y="17645"/>
                  <a:pt x="8113" y="17615"/>
                </a:cubicBezTo>
                <a:cubicBezTo>
                  <a:pt x="8143" y="17554"/>
                  <a:pt x="8143" y="17463"/>
                  <a:pt x="8082" y="17402"/>
                </a:cubicBezTo>
                <a:close/>
                <a:moveTo>
                  <a:pt x="9389" y="17615"/>
                </a:moveTo>
                <a:lnTo>
                  <a:pt x="9450" y="17675"/>
                </a:lnTo>
                <a:lnTo>
                  <a:pt x="9510" y="17736"/>
                </a:lnTo>
                <a:lnTo>
                  <a:pt x="9419" y="17767"/>
                </a:lnTo>
                <a:lnTo>
                  <a:pt x="9024" y="17767"/>
                </a:lnTo>
                <a:cubicBezTo>
                  <a:pt x="9024" y="17736"/>
                  <a:pt x="9024" y="17706"/>
                  <a:pt x="9024" y="17675"/>
                </a:cubicBezTo>
                <a:cubicBezTo>
                  <a:pt x="9024" y="17675"/>
                  <a:pt x="9024" y="17645"/>
                  <a:pt x="9024" y="17645"/>
                </a:cubicBezTo>
                <a:lnTo>
                  <a:pt x="9267" y="17645"/>
                </a:lnTo>
                <a:cubicBezTo>
                  <a:pt x="9298" y="17645"/>
                  <a:pt x="9328" y="17645"/>
                  <a:pt x="9358" y="17615"/>
                </a:cubicBezTo>
                <a:close/>
                <a:moveTo>
                  <a:pt x="9283" y="0"/>
                </a:moveTo>
                <a:cubicBezTo>
                  <a:pt x="9077" y="0"/>
                  <a:pt x="8872" y="8"/>
                  <a:pt x="8660" y="23"/>
                </a:cubicBezTo>
                <a:cubicBezTo>
                  <a:pt x="8477" y="23"/>
                  <a:pt x="8295" y="53"/>
                  <a:pt x="8113" y="84"/>
                </a:cubicBezTo>
                <a:cubicBezTo>
                  <a:pt x="7900" y="114"/>
                  <a:pt x="7657" y="175"/>
                  <a:pt x="7444" y="236"/>
                </a:cubicBezTo>
                <a:cubicBezTo>
                  <a:pt x="7080" y="327"/>
                  <a:pt x="6715" y="448"/>
                  <a:pt x="6381" y="570"/>
                </a:cubicBezTo>
                <a:cubicBezTo>
                  <a:pt x="6016" y="691"/>
                  <a:pt x="5682" y="843"/>
                  <a:pt x="5348" y="995"/>
                </a:cubicBezTo>
                <a:lnTo>
                  <a:pt x="5318" y="1026"/>
                </a:lnTo>
                <a:cubicBezTo>
                  <a:pt x="4953" y="1178"/>
                  <a:pt x="4588" y="1421"/>
                  <a:pt x="4254" y="1664"/>
                </a:cubicBezTo>
                <a:cubicBezTo>
                  <a:pt x="3950" y="1876"/>
                  <a:pt x="3677" y="2089"/>
                  <a:pt x="3373" y="2302"/>
                </a:cubicBezTo>
                <a:cubicBezTo>
                  <a:pt x="3252" y="2393"/>
                  <a:pt x="3100" y="2514"/>
                  <a:pt x="2978" y="2636"/>
                </a:cubicBezTo>
                <a:cubicBezTo>
                  <a:pt x="2826" y="2727"/>
                  <a:pt x="2614" y="2940"/>
                  <a:pt x="2462" y="3122"/>
                </a:cubicBezTo>
                <a:cubicBezTo>
                  <a:pt x="2188" y="3396"/>
                  <a:pt x="1945" y="3669"/>
                  <a:pt x="1702" y="3973"/>
                </a:cubicBezTo>
                <a:cubicBezTo>
                  <a:pt x="1459" y="4277"/>
                  <a:pt x="1246" y="4580"/>
                  <a:pt x="1064" y="4884"/>
                </a:cubicBezTo>
                <a:cubicBezTo>
                  <a:pt x="851" y="5249"/>
                  <a:pt x="669" y="5613"/>
                  <a:pt x="487" y="5978"/>
                </a:cubicBezTo>
                <a:cubicBezTo>
                  <a:pt x="335" y="6373"/>
                  <a:pt x="244" y="6768"/>
                  <a:pt x="183" y="7193"/>
                </a:cubicBezTo>
                <a:cubicBezTo>
                  <a:pt x="92" y="7558"/>
                  <a:pt x="61" y="7923"/>
                  <a:pt x="31" y="8287"/>
                </a:cubicBezTo>
                <a:cubicBezTo>
                  <a:pt x="31" y="8469"/>
                  <a:pt x="1" y="8652"/>
                  <a:pt x="1" y="8864"/>
                </a:cubicBezTo>
                <a:cubicBezTo>
                  <a:pt x="1" y="9047"/>
                  <a:pt x="1" y="9229"/>
                  <a:pt x="31" y="9411"/>
                </a:cubicBezTo>
                <a:cubicBezTo>
                  <a:pt x="31" y="9502"/>
                  <a:pt x="61" y="9624"/>
                  <a:pt x="92" y="9715"/>
                </a:cubicBezTo>
                <a:cubicBezTo>
                  <a:pt x="183" y="10140"/>
                  <a:pt x="304" y="10535"/>
                  <a:pt x="456" y="10930"/>
                </a:cubicBezTo>
                <a:cubicBezTo>
                  <a:pt x="547" y="11113"/>
                  <a:pt x="608" y="11325"/>
                  <a:pt x="699" y="11508"/>
                </a:cubicBezTo>
                <a:cubicBezTo>
                  <a:pt x="791" y="11842"/>
                  <a:pt x="912" y="12207"/>
                  <a:pt x="1034" y="12571"/>
                </a:cubicBezTo>
                <a:cubicBezTo>
                  <a:pt x="1155" y="12936"/>
                  <a:pt x="1277" y="13270"/>
                  <a:pt x="1429" y="13604"/>
                </a:cubicBezTo>
                <a:cubicBezTo>
                  <a:pt x="1581" y="13999"/>
                  <a:pt x="1793" y="14394"/>
                  <a:pt x="2006" y="14759"/>
                </a:cubicBezTo>
                <a:cubicBezTo>
                  <a:pt x="2219" y="15093"/>
                  <a:pt x="2462" y="15397"/>
                  <a:pt x="2705" y="15701"/>
                </a:cubicBezTo>
                <a:cubicBezTo>
                  <a:pt x="3008" y="15974"/>
                  <a:pt x="3312" y="16247"/>
                  <a:pt x="3616" y="16551"/>
                </a:cubicBezTo>
                <a:cubicBezTo>
                  <a:pt x="3890" y="16825"/>
                  <a:pt x="4163" y="17068"/>
                  <a:pt x="4497" y="17311"/>
                </a:cubicBezTo>
                <a:cubicBezTo>
                  <a:pt x="4680" y="17432"/>
                  <a:pt x="4862" y="17554"/>
                  <a:pt x="5044" y="17675"/>
                </a:cubicBezTo>
                <a:cubicBezTo>
                  <a:pt x="5196" y="17736"/>
                  <a:pt x="5378" y="17827"/>
                  <a:pt x="5530" y="17918"/>
                </a:cubicBezTo>
                <a:cubicBezTo>
                  <a:pt x="5895" y="18040"/>
                  <a:pt x="6229" y="18192"/>
                  <a:pt x="6594" y="18344"/>
                </a:cubicBezTo>
                <a:cubicBezTo>
                  <a:pt x="6958" y="18496"/>
                  <a:pt x="7384" y="18648"/>
                  <a:pt x="7809" y="18708"/>
                </a:cubicBezTo>
                <a:cubicBezTo>
                  <a:pt x="7991" y="18769"/>
                  <a:pt x="8174" y="18800"/>
                  <a:pt x="8386" y="18800"/>
                </a:cubicBezTo>
                <a:cubicBezTo>
                  <a:pt x="8629" y="18830"/>
                  <a:pt x="8872" y="18830"/>
                  <a:pt x="9115" y="18830"/>
                </a:cubicBezTo>
                <a:cubicBezTo>
                  <a:pt x="9450" y="18830"/>
                  <a:pt x="9814" y="18800"/>
                  <a:pt x="10179" y="18739"/>
                </a:cubicBezTo>
                <a:cubicBezTo>
                  <a:pt x="10361" y="18708"/>
                  <a:pt x="10543" y="18678"/>
                  <a:pt x="10726" y="18648"/>
                </a:cubicBezTo>
                <a:cubicBezTo>
                  <a:pt x="10878" y="18587"/>
                  <a:pt x="11181" y="18526"/>
                  <a:pt x="11425" y="18465"/>
                </a:cubicBezTo>
                <a:cubicBezTo>
                  <a:pt x="11789" y="18344"/>
                  <a:pt x="12154" y="18192"/>
                  <a:pt x="12488" y="18010"/>
                </a:cubicBezTo>
                <a:cubicBezTo>
                  <a:pt x="12913" y="17797"/>
                  <a:pt x="13308" y="17493"/>
                  <a:pt x="13673" y="17159"/>
                </a:cubicBezTo>
                <a:cubicBezTo>
                  <a:pt x="14007" y="16885"/>
                  <a:pt x="14311" y="16582"/>
                  <a:pt x="14615" y="16278"/>
                </a:cubicBezTo>
                <a:cubicBezTo>
                  <a:pt x="14919" y="15974"/>
                  <a:pt x="15131" y="15731"/>
                  <a:pt x="15374" y="15427"/>
                </a:cubicBezTo>
                <a:cubicBezTo>
                  <a:pt x="15496" y="15275"/>
                  <a:pt x="15617" y="15123"/>
                  <a:pt x="15739" y="14971"/>
                </a:cubicBezTo>
                <a:cubicBezTo>
                  <a:pt x="15860" y="14819"/>
                  <a:pt x="15952" y="14668"/>
                  <a:pt x="16043" y="14516"/>
                </a:cubicBezTo>
                <a:cubicBezTo>
                  <a:pt x="16286" y="14151"/>
                  <a:pt x="16468" y="13786"/>
                  <a:pt x="16650" y="13422"/>
                </a:cubicBezTo>
                <a:cubicBezTo>
                  <a:pt x="16863" y="13057"/>
                  <a:pt x="17045" y="12753"/>
                  <a:pt x="17167" y="12419"/>
                </a:cubicBezTo>
                <a:cubicBezTo>
                  <a:pt x="17349" y="12024"/>
                  <a:pt x="17471" y="11629"/>
                  <a:pt x="17592" y="11234"/>
                </a:cubicBezTo>
                <a:cubicBezTo>
                  <a:pt x="17683" y="10870"/>
                  <a:pt x="17714" y="10475"/>
                  <a:pt x="17744" y="10110"/>
                </a:cubicBezTo>
                <a:cubicBezTo>
                  <a:pt x="17744" y="9897"/>
                  <a:pt x="17775" y="9685"/>
                  <a:pt x="17744" y="9472"/>
                </a:cubicBezTo>
                <a:cubicBezTo>
                  <a:pt x="17744" y="9290"/>
                  <a:pt x="17714" y="9077"/>
                  <a:pt x="17714" y="8895"/>
                </a:cubicBezTo>
                <a:cubicBezTo>
                  <a:pt x="17653" y="8500"/>
                  <a:pt x="17562" y="8105"/>
                  <a:pt x="17440" y="7710"/>
                </a:cubicBezTo>
                <a:cubicBezTo>
                  <a:pt x="17319" y="7345"/>
                  <a:pt x="17228" y="6950"/>
                  <a:pt x="17106" y="6616"/>
                </a:cubicBezTo>
                <a:cubicBezTo>
                  <a:pt x="17015" y="6251"/>
                  <a:pt x="16924" y="5917"/>
                  <a:pt x="16772" y="5583"/>
                </a:cubicBezTo>
                <a:cubicBezTo>
                  <a:pt x="16711" y="5401"/>
                  <a:pt x="16620" y="5249"/>
                  <a:pt x="16559" y="5067"/>
                </a:cubicBezTo>
                <a:cubicBezTo>
                  <a:pt x="16498" y="4884"/>
                  <a:pt x="16407" y="4702"/>
                  <a:pt x="16316" y="4520"/>
                </a:cubicBezTo>
                <a:cubicBezTo>
                  <a:pt x="16164" y="4155"/>
                  <a:pt x="15982" y="3790"/>
                  <a:pt x="15800" y="3456"/>
                </a:cubicBezTo>
                <a:cubicBezTo>
                  <a:pt x="15587" y="3152"/>
                  <a:pt x="15344" y="2849"/>
                  <a:pt x="15101" y="2575"/>
                </a:cubicBezTo>
                <a:cubicBezTo>
                  <a:pt x="14858" y="2271"/>
                  <a:pt x="14584" y="1968"/>
                  <a:pt x="14311" y="1694"/>
                </a:cubicBezTo>
                <a:cubicBezTo>
                  <a:pt x="14159" y="1542"/>
                  <a:pt x="14037" y="1421"/>
                  <a:pt x="13886" y="1329"/>
                </a:cubicBezTo>
                <a:cubicBezTo>
                  <a:pt x="13703" y="1178"/>
                  <a:pt x="13491" y="1056"/>
                  <a:pt x="13308" y="935"/>
                </a:cubicBezTo>
                <a:cubicBezTo>
                  <a:pt x="12974" y="752"/>
                  <a:pt x="12609" y="600"/>
                  <a:pt x="12245" y="479"/>
                </a:cubicBezTo>
                <a:cubicBezTo>
                  <a:pt x="12154" y="448"/>
                  <a:pt x="12063" y="418"/>
                  <a:pt x="12002" y="388"/>
                </a:cubicBezTo>
                <a:cubicBezTo>
                  <a:pt x="11880" y="357"/>
                  <a:pt x="11759" y="327"/>
                  <a:pt x="11607" y="296"/>
                </a:cubicBezTo>
                <a:lnTo>
                  <a:pt x="11030" y="205"/>
                </a:lnTo>
                <a:cubicBezTo>
                  <a:pt x="10665" y="114"/>
                  <a:pt x="10270" y="53"/>
                  <a:pt x="9905" y="23"/>
                </a:cubicBezTo>
                <a:cubicBezTo>
                  <a:pt x="9693" y="8"/>
                  <a:pt x="9488" y="0"/>
                  <a:pt x="928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0" name="Google Shape;720;p35"/>
          <p:cNvSpPr/>
          <p:nvPr/>
        </p:nvSpPr>
        <p:spPr>
          <a:xfrm>
            <a:off x="10314142" y="-100467"/>
            <a:ext cx="2238437" cy="1305696"/>
          </a:xfrm>
          <a:custGeom>
            <a:avLst/>
            <a:gdLst/>
            <a:ahLst/>
            <a:cxnLst/>
            <a:rect l="l" t="t" r="r" b="b"/>
            <a:pathLst>
              <a:path w="43934" h="25627" extrusionOk="0">
                <a:moveTo>
                  <a:pt x="14879" y="0"/>
                </a:moveTo>
                <a:cubicBezTo>
                  <a:pt x="14743" y="0"/>
                  <a:pt x="14604" y="4"/>
                  <a:pt x="14462" y="14"/>
                </a:cubicBezTo>
                <a:cubicBezTo>
                  <a:pt x="13429" y="44"/>
                  <a:pt x="12396" y="135"/>
                  <a:pt x="11363" y="257"/>
                </a:cubicBezTo>
                <a:cubicBezTo>
                  <a:pt x="10877" y="348"/>
                  <a:pt x="10421" y="409"/>
                  <a:pt x="9905" y="530"/>
                </a:cubicBezTo>
                <a:cubicBezTo>
                  <a:pt x="9358" y="622"/>
                  <a:pt x="8933" y="743"/>
                  <a:pt x="8538" y="865"/>
                </a:cubicBezTo>
                <a:cubicBezTo>
                  <a:pt x="8052" y="986"/>
                  <a:pt x="7535" y="1168"/>
                  <a:pt x="7079" y="1351"/>
                </a:cubicBezTo>
                <a:cubicBezTo>
                  <a:pt x="6684" y="1503"/>
                  <a:pt x="6320" y="1715"/>
                  <a:pt x="5986" y="1898"/>
                </a:cubicBezTo>
                <a:lnTo>
                  <a:pt x="5803" y="1989"/>
                </a:lnTo>
                <a:lnTo>
                  <a:pt x="5439" y="2201"/>
                </a:lnTo>
                <a:cubicBezTo>
                  <a:pt x="5135" y="2353"/>
                  <a:pt x="4831" y="2505"/>
                  <a:pt x="4558" y="2688"/>
                </a:cubicBezTo>
                <a:cubicBezTo>
                  <a:pt x="4315" y="2840"/>
                  <a:pt x="4102" y="2991"/>
                  <a:pt x="3889" y="3174"/>
                </a:cubicBezTo>
                <a:lnTo>
                  <a:pt x="3859" y="3174"/>
                </a:lnTo>
                <a:lnTo>
                  <a:pt x="3828" y="3204"/>
                </a:lnTo>
                <a:cubicBezTo>
                  <a:pt x="3768" y="3234"/>
                  <a:pt x="3707" y="3265"/>
                  <a:pt x="3646" y="3295"/>
                </a:cubicBezTo>
                <a:cubicBezTo>
                  <a:pt x="3433" y="3386"/>
                  <a:pt x="3251" y="3508"/>
                  <a:pt x="3038" y="3629"/>
                </a:cubicBezTo>
                <a:lnTo>
                  <a:pt x="2978" y="3690"/>
                </a:lnTo>
                <a:cubicBezTo>
                  <a:pt x="2765" y="3812"/>
                  <a:pt x="2552" y="3933"/>
                  <a:pt x="2370" y="4085"/>
                </a:cubicBezTo>
                <a:cubicBezTo>
                  <a:pt x="2218" y="4237"/>
                  <a:pt x="2036" y="4389"/>
                  <a:pt x="1884" y="4541"/>
                </a:cubicBezTo>
                <a:cubicBezTo>
                  <a:pt x="1550" y="4875"/>
                  <a:pt x="1216" y="5240"/>
                  <a:pt x="942" y="5635"/>
                </a:cubicBezTo>
                <a:cubicBezTo>
                  <a:pt x="821" y="5787"/>
                  <a:pt x="669" y="5969"/>
                  <a:pt x="547" y="6151"/>
                </a:cubicBezTo>
                <a:cubicBezTo>
                  <a:pt x="395" y="6364"/>
                  <a:pt x="274" y="6577"/>
                  <a:pt x="183" y="6820"/>
                </a:cubicBezTo>
                <a:cubicBezTo>
                  <a:pt x="91" y="7063"/>
                  <a:pt x="31" y="7336"/>
                  <a:pt x="31" y="7579"/>
                </a:cubicBezTo>
                <a:cubicBezTo>
                  <a:pt x="0" y="7792"/>
                  <a:pt x="0" y="8035"/>
                  <a:pt x="0" y="8248"/>
                </a:cubicBezTo>
                <a:cubicBezTo>
                  <a:pt x="0" y="8734"/>
                  <a:pt x="61" y="9190"/>
                  <a:pt x="183" y="9676"/>
                </a:cubicBezTo>
                <a:cubicBezTo>
                  <a:pt x="213" y="9888"/>
                  <a:pt x="274" y="10101"/>
                  <a:pt x="365" y="10314"/>
                </a:cubicBezTo>
                <a:cubicBezTo>
                  <a:pt x="426" y="10526"/>
                  <a:pt x="547" y="10769"/>
                  <a:pt x="669" y="10982"/>
                </a:cubicBezTo>
                <a:cubicBezTo>
                  <a:pt x="790" y="11134"/>
                  <a:pt x="912" y="11316"/>
                  <a:pt x="1064" y="11468"/>
                </a:cubicBezTo>
                <a:cubicBezTo>
                  <a:pt x="1094" y="11529"/>
                  <a:pt x="1155" y="11590"/>
                  <a:pt x="1216" y="11651"/>
                </a:cubicBezTo>
                <a:lnTo>
                  <a:pt x="1367" y="11772"/>
                </a:lnTo>
                <a:cubicBezTo>
                  <a:pt x="1489" y="11894"/>
                  <a:pt x="1610" y="11985"/>
                  <a:pt x="1762" y="12076"/>
                </a:cubicBezTo>
                <a:cubicBezTo>
                  <a:pt x="1914" y="12167"/>
                  <a:pt x="2097" y="12228"/>
                  <a:pt x="2279" y="12289"/>
                </a:cubicBezTo>
                <a:cubicBezTo>
                  <a:pt x="2522" y="12349"/>
                  <a:pt x="2765" y="12410"/>
                  <a:pt x="3008" y="12440"/>
                </a:cubicBezTo>
                <a:lnTo>
                  <a:pt x="3130" y="12471"/>
                </a:lnTo>
                <a:lnTo>
                  <a:pt x="3099" y="12471"/>
                </a:lnTo>
                <a:cubicBezTo>
                  <a:pt x="3251" y="12471"/>
                  <a:pt x="3403" y="12501"/>
                  <a:pt x="3585" y="12532"/>
                </a:cubicBezTo>
                <a:lnTo>
                  <a:pt x="4801" y="12532"/>
                </a:lnTo>
                <a:cubicBezTo>
                  <a:pt x="5348" y="12501"/>
                  <a:pt x="5864" y="12471"/>
                  <a:pt x="6350" y="12410"/>
                </a:cubicBezTo>
                <a:cubicBezTo>
                  <a:pt x="6624" y="12410"/>
                  <a:pt x="6867" y="12380"/>
                  <a:pt x="7110" y="12349"/>
                </a:cubicBezTo>
                <a:cubicBezTo>
                  <a:pt x="7353" y="12349"/>
                  <a:pt x="7566" y="12319"/>
                  <a:pt x="7809" y="12289"/>
                </a:cubicBezTo>
                <a:lnTo>
                  <a:pt x="7869" y="12289"/>
                </a:lnTo>
                <a:cubicBezTo>
                  <a:pt x="8204" y="12289"/>
                  <a:pt x="8507" y="12289"/>
                  <a:pt x="8811" y="12319"/>
                </a:cubicBezTo>
                <a:cubicBezTo>
                  <a:pt x="9480" y="12380"/>
                  <a:pt x="10118" y="12501"/>
                  <a:pt x="10665" y="12592"/>
                </a:cubicBezTo>
                <a:lnTo>
                  <a:pt x="11333" y="12714"/>
                </a:lnTo>
                <a:cubicBezTo>
                  <a:pt x="11576" y="12775"/>
                  <a:pt x="11819" y="12835"/>
                  <a:pt x="12032" y="12896"/>
                </a:cubicBezTo>
                <a:cubicBezTo>
                  <a:pt x="12427" y="13018"/>
                  <a:pt x="12852" y="13139"/>
                  <a:pt x="13399" y="13322"/>
                </a:cubicBezTo>
                <a:cubicBezTo>
                  <a:pt x="14280" y="13595"/>
                  <a:pt x="15161" y="13929"/>
                  <a:pt x="16073" y="14294"/>
                </a:cubicBezTo>
                <a:cubicBezTo>
                  <a:pt x="17015" y="14750"/>
                  <a:pt x="17835" y="15175"/>
                  <a:pt x="18594" y="15600"/>
                </a:cubicBezTo>
                <a:lnTo>
                  <a:pt x="19050" y="15904"/>
                </a:lnTo>
                <a:cubicBezTo>
                  <a:pt x="19749" y="16299"/>
                  <a:pt x="20478" y="16724"/>
                  <a:pt x="21147" y="17180"/>
                </a:cubicBezTo>
                <a:cubicBezTo>
                  <a:pt x="21572" y="17454"/>
                  <a:pt x="21967" y="17727"/>
                  <a:pt x="22392" y="18061"/>
                </a:cubicBezTo>
                <a:cubicBezTo>
                  <a:pt x="22727" y="18304"/>
                  <a:pt x="23152" y="18608"/>
                  <a:pt x="23547" y="18942"/>
                </a:cubicBezTo>
                <a:lnTo>
                  <a:pt x="23820" y="19155"/>
                </a:lnTo>
                <a:cubicBezTo>
                  <a:pt x="24094" y="19368"/>
                  <a:pt x="24398" y="19611"/>
                  <a:pt x="24671" y="19823"/>
                </a:cubicBezTo>
                <a:cubicBezTo>
                  <a:pt x="25157" y="20188"/>
                  <a:pt x="25522" y="20462"/>
                  <a:pt x="25886" y="20705"/>
                </a:cubicBezTo>
                <a:cubicBezTo>
                  <a:pt x="26251" y="20948"/>
                  <a:pt x="26646" y="21221"/>
                  <a:pt x="27041" y="21464"/>
                </a:cubicBezTo>
                <a:lnTo>
                  <a:pt x="27132" y="21525"/>
                </a:lnTo>
                <a:lnTo>
                  <a:pt x="27588" y="21859"/>
                </a:lnTo>
                <a:cubicBezTo>
                  <a:pt x="27831" y="22011"/>
                  <a:pt x="28074" y="22193"/>
                  <a:pt x="28347" y="22345"/>
                </a:cubicBezTo>
                <a:cubicBezTo>
                  <a:pt x="28712" y="22588"/>
                  <a:pt x="29137" y="22831"/>
                  <a:pt x="29593" y="23105"/>
                </a:cubicBezTo>
                <a:lnTo>
                  <a:pt x="30292" y="23469"/>
                </a:lnTo>
                <a:lnTo>
                  <a:pt x="30839" y="23804"/>
                </a:lnTo>
                <a:cubicBezTo>
                  <a:pt x="31264" y="24016"/>
                  <a:pt x="31781" y="24290"/>
                  <a:pt x="32297" y="24563"/>
                </a:cubicBezTo>
                <a:cubicBezTo>
                  <a:pt x="32753" y="24745"/>
                  <a:pt x="33209" y="24928"/>
                  <a:pt x="33695" y="25080"/>
                </a:cubicBezTo>
                <a:cubicBezTo>
                  <a:pt x="34211" y="25232"/>
                  <a:pt x="34667" y="25323"/>
                  <a:pt x="35123" y="25414"/>
                </a:cubicBezTo>
                <a:cubicBezTo>
                  <a:pt x="35639" y="25535"/>
                  <a:pt x="36156" y="25596"/>
                  <a:pt x="36642" y="25627"/>
                </a:cubicBezTo>
                <a:lnTo>
                  <a:pt x="37432" y="25627"/>
                </a:lnTo>
                <a:cubicBezTo>
                  <a:pt x="37705" y="25627"/>
                  <a:pt x="38009" y="25566"/>
                  <a:pt x="38282" y="25535"/>
                </a:cubicBezTo>
                <a:cubicBezTo>
                  <a:pt x="38769" y="25444"/>
                  <a:pt x="39224" y="25323"/>
                  <a:pt x="39650" y="25171"/>
                </a:cubicBezTo>
                <a:cubicBezTo>
                  <a:pt x="39923" y="25049"/>
                  <a:pt x="40197" y="24958"/>
                  <a:pt x="40470" y="24837"/>
                </a:cubicBezTo>
                <a:cubicBezTo>
                  <a:pt x="40683" y="24745"/>
                  <a:pt x="40865" y="24624"/>
                  <a:pt x="41047" y="24502"/>
                </a:cubicBezTo>
                <a:cubicBezTo>
                  <a:pt x="41290" y="24351"/>
                  <a:pt x="41533" y="24168"/>
                  <a:pt x="41746" y="23986"/>
                </a:cubicBezTo>
                <a:cubicBezTo>
                  <a:pt x="41837" y="23925"/>
                  <a:pt x="41928" y="23834"/>
                  <a:pt x="42020" y="23743"/>
                </a:cubicBezTo>
                <a:cubicBezTo>
                  <a:pt x="42202" y="23561"/>
                  <a:pt x="42354" y="23378"/>
                  <a:pt x="42506" y="23166"/>
                </a:cubicBezTo>
                <a:cubicBezTo>
                  <a:pt x="42779" y="22740"/>
                  <a:pt x="43022" y="22254"/>
                  <a:pt x="43235" y="21768"/>
                </a:cubicBezTo>
                <a:cubicBezTo>
                  <a:pt x="43417" y="21312"/>
                  <a:pt x="43569" y="20856"/>
                  <a:pt x="43691" y="20370"/>
                </a:cubicBezTo>
                <a:cubicBezTo>
                  <a:pt x="43843" y="19884"/>
                  <a:pt x="43903" y="19368"/>
                  <a:pt x="43934" y="18851"/>
                </a:cubicBezTo>
                <a:cubicBezTo>
                  <a:pt x="43934" y="18304"/>
                  <a:pt x="43903" y="17757"/>
                  <a:pt x="43782" y="17241"/>
                </a:cubicBezTo>
                <a:cubicBezTo>
                  <a:pt x="43691" y="16755"/>
                  <a:pt x="43569" y="16269"/>
                  <a:pt x="43417" y="15813"/>
                </a:cubicBezTo>
                <a:cubicBezTo>
                  <a:pt x="43265" y="15296"/>
                  <a:pt x="43053" y="14810"/>
                  <a:pt x="42840" y="14324"/>
                </a:cubicBezTo>
                <a:cubicBezTo>
                  <a:pt x="42718" y="14142"/>
                  <a:pt x="42627" y="13929"/>
                  <a:pt x="42475" y="13717"/>
                </a:cubicBezTo>
                <a:lnTo>
                  <a:pt x="42415" y="13625"/>
                </a:lnTo>
                <a:cubicBezTo>
                  <a:pt x="42384" y="13565"/>
                  <a:pt x="42354" y="13473"/>
                  <a:pt x="42293" y="13413"/>
                </a:cubicBezTo>
                <a:lnTo>
                  <a:pt x="42171" y="13230"/>
                </a:lnTo>
                <a:lnTo>
                  <a:pt x="42050" y="13048"/>
                </a:lnTo>
                <a:cubicBezTo>
                  <a:pt x="41746" y="12653"/>
                  <a:pt x="41442" y="12228"/>
                  <a:pt x="41108" y="11802"/>
                </a:cubicBezTo>
                <a:cubicBezTo>
                  <a:pt x="40531" y="11104"/>
                  <a:pt x="39893" y="10374"/>
                  <a:pt x="39133" y="9554"/>
                </a:cubicBezTo>
                <a:cubicBezTo>
                  <a:pt x="38921" y="9341"/>
                  <a:pt x="38769" y="9190"/>
                  <a:pt x="38586" y="9007"/>
                </a:cubicBezTo>
                <a:cubicBezTo>
                  <a:pt x="38404" y="8825"/>
                  <a:pt x="38222" y="8643"/>
                  <a:pt x="38070" y="8491"/>
                </a:cubicBezTo>
                <a:lnTo>
                  <a:pt x="38039" y="8460"/>
                </a:lnTo>
                <a:cubicBezTo>
                  <a:pt x="37675" y="8126"/>
                  <a:pt x="37310" y="7822"/>
                  <a:pt x="36824" y="7427"/>
                </a:cubicBezTo>
                <a:cubicBezTo>
                  <a:pt x="36460" y="7154"/>
                  <a:pt x="36065" y="6850"/>
                  <a:pt x="35639" y="6577"/>
                </a:cubicBezTo>
                <a:cubicBezTo>
                  <a:pt x="35214" y="6273"/>
                  <a:pt x="34819" y="6030"/>
                  <a:pt x="34424" y="5817"/>
                </a:cubicBezTo>
                <a:lnTo>
                  <a:pt x="33816" y="5513"/>
                </a:lnTo>
                <a:lnTo>
                  <a:pt x="33057" y="5118"/>
                </a:lnTo>
                <a:lnTo>
                  <a:pt x="32479" y="4814"/>
                </a:lnTo>
                <a:cubicBezTo>
                  <a:pt x="32236" y="4662"/>
                  <a:pt x="31963" y="4541"/>
                  <a:pt x="31720" y="4389"/>
                </a:cubicBezTo>
                <a:lnTo>
                  <a:pt x="31264" y="4146"/>
                </a:lnTo>
                <a:cubicBezTo>
                  <a:pt x="30991" y="3994"/>
                  <a:pt x="30717" y="3842"/>
                  <a:pt x="30413" y="3690"/>
                </a:cubicBezTo>
                <a:cubicBezTo>
                  <a:pt x="29927" y="3447"/>
                  <a:pt x="29411" y="3234"/>
                  <a:pt x="28955" y="3052"/>
                </a:cubicBezTo>
                <a:lnTo>
                  <a:pt x="28894" y="3022"/>
                </a:lnTo>
                <a:cubicBezTo>
                  <a:pt x="28712" y="2931"/>
                  <a:pt x="28530" y="2870"/>
                  <a:pt x="28317" y="2809"/>
                </a:cubicBezTo>
                <a:cubicBezTo>
                  <a:pt x="28074" y="2718"/>
                  <a:pt x="27800" y="2627"/>
                  <a:pt x="27527" y="2536"/>
                </a:cubicBezTo>
                <a:lnTo>
                  <a:pt x="26676" y="2262"/>
                </a:lnTo>
                <a:lnTo>
                  <a:pt x="26129" y="2080"/>
                </a:lnTo>
                <a:cubicBezTo>
                  <a:pt x="25674" y="1928"/>
                  <a:pt x="25188" y="1776"/>
                  <a:pt x="24701" y="1655"/>
                </a:cubicBezTo>
                <a:cubicBezTo>
                  <a:pt x="24398" y="1563"/>
                  <a:pt x="24094" y="1472"/>
                  <a:pt x="23790" y="1412"/>
                </a:cubicBezTo>
                <a:lnTo>
                  <a:pt x="23273" y="1260"/>
                </a:lnTo>
                <a:cubicBezTo>
                  <a:pt x="22939" y="1199"/>
                  <a:pt x="22605" y="1108"/>
                  <a:pt x="22271" y="1017"/>
                </a:cubicBezTo>
                <a:lnTo>
                  <a:pt x="21845" y="925"/>
                </a:lnTo>
                <a:lnTo>
                  <a:pt x="21329" y="773"/>
                </a:lnTo>
                <a:cubicBezTo>
                  <a:pt x="21025" y="713"/>
                  <a:pt x="20721" y="622"/>
                  <a:pt x="20417" y="561"/>
                </a:cubicBezTo>
                <a:cubicBezTo>
                  <a:pt x="19992" y="470"/>
                  <a:pt x="19567" y="379"/>
                  <a:pt x="19141" y="318"/>
                </a:cubicBezTo>
                <a:lnTo>
                  <a:pt x="18929" y="287"/>
                </a:lnTo>
                <a:cubicBezTo>
                  <a:pt x="18443" y="196"/>
                  <a:pt x="17926" y="105"/>
                  <a:pt x="17349" y="75"/>
                </a:cubicBezTo>
                <a:cubicBezTo>
                  <a:pt x="16893" y="44"/>
                  <a:pt x="16407" y="14"/>
                  <a:pt x="15982" y="14"/>
                </a:cubicBezTo>
                <a:lnTo>
                  <a:pt x="15678" y="14"/>
                </a:lnTo>
                <a:cubicBezTo>
                  <a:pt x="15414" y="14"/>
                  <a:pt x="15151" y="0"/>
                  <a:pt x="148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21" name="Google Shape;721;p35"/>
          <p:cNvGrpSpPr/>
          <p:nvPr/>
        </p:nvGrpSpPr>
        <p:grpSpPr>
          <a:xfrm>
            <a:off x="10888068" y="-100467"/>
            <a:ext cx="1090555" cy="1146944"/>
            <a:chOff x="8166051" y="-75350"/>
            <a:chExt cx="817916" cy="860208"/>
          </a:xfrm>
        </p:grpSpPr>
        <p:sp>
          <p:nvSpPr>
            <p:cNvPr id="722" name="Google Shape;722;p35"/>
            <p:cNvSpPr/>
            <p:nvPr/>
          </p:nvSpPr>
          <p:spPr>
            <a:xfrm rot="1238432">
              <a:off x="8289700" y="-72880"/>
              <a:ext cx="146623" cy="728242"/>
            </a:xfrm>
            <a:custGeom>
              <a:avLst/>
              <a:gdLst/>
              <a:ahLst/>
              <a:cxnLst/>
              <a:rect l="l" t="t" r="r" b="b"/>
              <a:pathLst>
                <a:path w="5865" h="29130" extrusionOk="0">
                  <a:moveTo>
                    <a:pt x="3708" y="0"/>
                  </a:moveTo>
                  <a:cubicBezTo>
                    <a:pt x="3495" y="0"/>
                    <a:pt x="3252" y="31"/>
                    <a:pt x="3039" y="31"/>
                  </a:cubicBezTo>
                  <a:cubicBezTo>
                    <a:pt x="2766" y="61"/>
                    <a:pt x="2523" y="122"/>
                    <a:pt x="2249" y="183"/>
                  </a:cubicBezTo>
                  <a:cubicBezTo>
                    <a:pt x="2128" y="213"/>
                    <a:pt x="1976" y="274"/>
                    <a:pt x="1854" y="335"/>
                  </a:cubicBezTo>
                  <a:cubicBezTo>
                    <a:pt x="1611" y="486"/>
                    <a:pt x="1429" y="669"/>
                    <a:pt x="1307" y="912"/>
                  </a:cubicBezTo>
                  <a:cubicBezTo>
                    <a:pt x="1095" y="1368"/>
                    <a:pt x="943" y="1854"/>
                    <a:pt x="912" y="2370"/>
                  </a:cubicBezTo>
                  <a:cubicBezTo>
                    <a:pt x="852" y="2917"/>
                    <a:pt x="791" y="3434"/>
                    <a:pt x="730" y="3950"/>
                  </a:cubicBezTo>
                  <a:lnTo>
                    <a:pt x="669" y="4315"/>
                  </a:lnTo>
                  <a:cubicBezTo>
                    <a:pt x="578" y="5135"/>
                    <a:pt x="487" y="5955"/>
                    <a:pt x="426" y="6806"/>
                  </a:cubicBezTo>
                  <a:cubicBezTo>
                    <a:pt x="365" y="7353"/>
                    <a:pt x="305" y="7900"/>
                    <a:pt x="244" y="8447"/>
                  </a:cubicBezTo>
                  <a:cubicBezTo>
                    <a:pt x="183" y="8842"/>
                    <a:pt x="153" y="9267"/>
                    <a:pt x="92" y="9692"/>
                  </a:cubicBezTo>
                  <a:cubicBezTo>
                    <a:pt x="62" y="10179"/>
                    <a:pt x="31" y="10695"/>
                    <a:pt x="1" y="11212"/>
                  </a:cubicBezTo>
                  <a:cubicBezTo>
                    <a:pt x="1" y="11728"/>
                    <a:pt x="1" y="12123"/>
                    <a:pt x="1" y="12640"/>
                  </a:cubicBezTo>
                  <a:lnTo>
                    <a:pt x="1" y="18473"/>
                  </a:lnTo>
                  <a:lnTo>
                    <a:pt x="1" y="19385"/>
                  </a:lnTo>
                  <a:lnTo>
                    <a:pt x="1" y="21390"/>
                  </a:lnTo>
                  <a:cubicBezTo>
                    <a:pt x="1" y="21694"/>
                    <a:pt x="1" y="21998"/>
                    <a:pt x="31" y="22301"/>
                  </a:cubicBezTo>
                  <a:lnTo>
                    <a:pt x="31" y="22909"/>
                  </a:lnTo>
                  <a:lnTo>
                    <a:pt x="31" y="23547"/>
                  </a:lnTo>
                  <a:lnTo>
                    <a:pt x="31" y="24307"/>
                  </a:lnTo>
                  <a:cubicBezTo>
                    <a:pt x="31" y="24428"/>
                    <a:pt x="31" y="24580"/>
                    <a:pt x="62" y="24702"/>
                  </a:cubicBezTo>
                  <a:lnTo>
                    <a:pt x="62" y="25005"/>
                  </a:lnTo>
                  <a:lnTo>
                    <a:pt x="62" y="25613"/>
                  </a:lnTo>
                  <a:lnTo>
                    <a:pt x="62" y="25674"/>
                  </a:lnTo>
                  <a:cubicBezTo>
                    <a:pt x="62" y="26130"/>
                    <a:pt x="92" y="26616"/>
                    <a:pt x="153" y="27071"/>
                  </a:cubicBezTo>
                  <a:cubicBezTo>
                    <a:pt x="213" y="27740"/>
                    <a:pt x="305" y="28560"/>
                    <a:pt x="1003" y="28894"/>
                  </a:cubicBezTo>
                  <a:cubicBezTo>
                    <a:pt x="1277" y="29016"/>
                    <a:pt x="1581" y="29107"/>
                    <a:pt x="1915" y="29107"/>
                  </a:cubicBezTo>
                  <a:cubicBezTo>
                    <a:pt x="1961" y="29122"/>
                    <a:pt x="2006" y="29130"/>
                    <a:pt x="2055" y="29130"/>
                  </a:cubicBezTo>
                  <a:cubicBezTo>
                    <a:pt x="2105" y="29130"/>
                    <a:pt x="2158" y="29122"/>
                    <a:pt x="2219" y="29107"/>
                  </a:cubicBezTo>
                  <a:lnTo>
                    <a:pt x="2583" y="29107"/>
                  </a:lnTo>
                  <a:cubicBezTo>
                    <a:pt x="2735" y="29107"/>
                    <a:pt x="2887" y="29077"/>
                    <a:pt x="3009" y="29077"/>
                  </a:cubicBezTo>
                  <a:cubicBezTo>
                    <a:pt x="3191" y="29016"/>
                    <a:pt x="3343" y="28955"/>
                    <a:pt x="3495" y="28894"/>
                  </a:cubicBezTo>
                  <a:cubicBezTo>
                    <a:pt x="3677" y="28803"/>
                    <a:pt x="3859" y="28651"/>
                    <a:pt x="3981" y="28439"/>
                  </a:cubicBezTo>
                  <a:cubicBezTo>
                    <a:pt x="4072" y="28287"/>
                    <a:pt x="4163" y="28104"/>
                    <a:pt x="4224" y="27922"/>
                  </a:cubicBezTo>
                  <a:cubicBezTo>
                    <a:pt x="4376" y="27466"/>
                    <a:pt x="4467" y="26980"/>
                    <a:pt x="4497" y="26494"/>
                  </a:cubicBezTo>
                  <a:lnTo>
                    <a:pt x="4497" y="26464"/>
                  </a:lnTo>
                  <a:cubicBezTo>
                    <a:pt x="4619" y="25552"/>
                    <a:pt x="4710" y="24610"/>
                    <a:pt x="4771" y="23669"/>
                  </a:cubicBezTo>
                  <a:cubicBezTo>
                    <a:pt x="4771" y="23365"/>
                    <a:pt x="4801" y="23091"/>
                    <a:pt x="4832" y="22787"/>
                  </a:cubicBezTo>
                  <a:cubicBezTo>
                    <a:pt x="4862" y="22575"/>
                    <a:pt x="4862" y="22392"/>
                    <a:pt x="4892" y="22180"/>
                  </a:cubicBezTo>
                  <a:cubicBezTo>
                    <a:pt x="4923" y="21876"/>
                    <a:pt x="4923" y="21572"/>
                    <a:pt x="4953" y="21299"/>
                  </a:cubicBezTo>
                  <a:lnTo>
                    <a:pt x="4984" y="20752"/>
                  </a:lnTo>
                  <a:cubicBezTo>
                    <a:pt x="5014" y="20387"/>
                    <a:pt x="5044" y="20023"/>
                    <a:pt x="5075" y="19688"/>
                  </a:cubicBezTo>
                  <a:lnTo>
                    <a:pt x="5105" y="19293"/>
                  </a:lnTo>
                  <a:lnTo>
                    <a:pt x="5105" y="19111"/>
                  </a:lnTo>
                  <a:cubicBezTo>
                    <a:pt x="5136" y="18929"/>
                    <a:pt x="5136" y="18747"/>
                    <a:pt x="5166" y="18564"/>
                  </a:cubicBezTo>
                  <a:cubicBezTo>
                    <a:pt x="5166" y="18412"/>
                    <a:pt x="5166" y="18291"/>
                    <a:pt x="5166" y="18169"/>
                  </a:cubicBezTo>
                  <a:cubicBezTo>
                    <a:pt x="5196" y="18078"/>
                    <a:pt x="5166" y="17987"/>
                    <a:pt x="5166" y="17896"/>
                  </a:cubicBezTo>
                  <a:cubicBezTo>
                    <a:pt x="5166" y="17653"/>
                    <a:pt x="5196" y="17410"/>
                    <a:pt x="5227" y="17167"/>
                  </a:cubicBezTo>
                  <a:cubicBezTo>
                    <a:pt x="5227" y="16954"/>
                    <a:pt x="5227" y="16681"/>
                    <a:pt x="5257" y="16407"/>
                  </a:cubicBezTo>
                  <a:cubicBezTo>
                    <a:pt x="5257" y="16286"/>
                    <a:pt x="5257" y="16134"/>
                    <a:pt x="5287" y="15982"/>
                  </a:cubicBezTo>
                  <a:cubicBezTo>
                    <a:pt x="5318" y="15617"/>
                    <a:pt x="5318" y="15253"/>
                    <a:pt x="5348" y="14888"/>
                  </a:cubicBezTo>
                  <a:cubicBezTo>
                    <a:pt x="5348" y="14554"/>
                    <a:pt x="5379" y="14128"/>
                    <a:pt x="5379" y="13764"/>
                  </a:cubicBezTo>
                  <a:lnTo>
                    <a:pt x="5379" y="13399"/>
                  </a:lnTo>
                  <a:cubicBezTo>
                    <a:pt x="5379" y="12913"/>
                    <a:pt x="5470" y="12397"/>
                    <a:pt x="5530" y="11941"/>
                  </a:cubicBezTo>
                  <a:lnTo>
                    <a:pt x="5530" y="11910"/>
                  </a:lnTo>
                  <a:cubicBezTo>
                    <a:pt x="5591" y="11455"/>
                    <a:pt x="5652" y="10999"/>
                    <a:pt x="5652" y="10543"/>
                  </a:cubicBezTo>
                  <a:cubicBezTo>
                    <a:pt x="5682" y="10087"/>
                    <a:pt x="5682" y="9510"/>
                    <a:pt x="5682" y="9024"/>
                  </a:cubicBezTo>
                  <a:cubicBezTo>
                    <a:pt x="5713" y="8538"/>
                    <a:pt x="5682" y="8082"/>
                    <a:pt x="5713" y="7596"/>
                  </a:cubicBezTo>
                  <a:cubicBezTo>
                    <a:pt x="5743" y="7140"/>
                    <a:pt x="5743" y="6624"/>
                    <a:pt x="5743" y="6168"/>
                  </a:cubicBezTo>
                  <a:lnTo>
                    <a:pt x="5743" y="3889"/>
                  </a:lnTo>
                  <a:lnTo>
                    <a:pt x="5865" y="3373"/>
                  </a:lnTo>
                  <a:lnTo>
                    <a:pt x="5865" y="2127"/>
                  </a:lnTo>
                  <a:cubicBezTo>
                    <a:pt x="5865" y="1884"/>
                    <a:pt x="5834" y="1641"/>
                    <a:pt x="5804" y="1368"/>
                  </a:cubicBezTo>
                  <a:cubicBezTo>
                    <a:pt x="5774" y="1276"/>
                    <a:pt x="5774" y="1185"/>
                    <a:pt x="5743" y="1094"/>
                  </a:cubicBezTo>
                  <a:cubicBezTo>
                    <a:pt x="5713" y="973"/>
                    <a:pt x="5652" y="851"/>
                    <a:pt x="5591" y="730"/>
                  </a:cubicBezTo>
                  <a:cubicBezTo>
                    <a:pt x="5561" y="669"/>
                    <a:pt x="5530" y="638"/>
                    <a:pt x="5470" y="578"/>
                  </a:cubicBezTo>
                  <a:lnTo>
                    <a:pt x="5470" y="547"/>
                  </a:lnTo>
                  <a:lnTo>
                    <a:pt x="5379" y="426"/>
                  </a:lnTo>
                  <a:lnTo>
                    <a:pt x="5348" y="426"/>
                  </a:lnTo>
                  <a:cubicBezTo>
                    <a:pt x="5287" y="335"/>
                    <a:pt x="5166" y="274"/>
                    <a:pt x="5075" y="243"/>
                  </a:cubicBezTo>
                  <a:cubicBezTo>
                    <a:pt x="5014" y="213"/>
                    <a:pt x="4953" y="213"/>
                    <a:pt x="4892" y="213"/>
                  </a:cubicBezTo>
                  <a:lnTo>
                    <a:pt x="4801" y="213"/>
                  </a:lnTo>
                  <a:lnTo>
                    <a:pt x="4741" y="152"/>
                  </a:lnTo>
                  <a:cubicBezTo>
                    <a:pt x="4619" y="92"/>
                    <a:pt x="4497" y="61"/>
                    <a:pt x="4406" y="61"/>
                  </a:cubicBezTo>
                  <a:cubicBezTo>
                    <a:pt x="4163" y="31"/>
                    <a:pt x="3920" y="0"/>
                    <a:pt x="37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3" name="Google Shape;723;p35"/>
            <p:cNvSpPr/>
            <p:nvPr/>
          </p:nvSpPr>
          <p:spPr>
            <a:xfrm rot="1238432">
              <a:off x="8485173" y="-40678"/>
              <a:ext cx="172448" cy="751217"/>
            </a:xfrm>
            <a:custGeom>
              <a:avLst/>
              <a:gdLst/>
              <a:ahLst/>
              <a:cxnLst/>
              <a:rect l="l" t="t" r="r" b="b"/>
              <a:pathLst>
                <a:path w="6898" h="30049" extrusionOk="0">
                  <a:moveTo>
                    <a:pt x="3099" y="0"/>
                  </a:moveTo>
                  <a:lnTo>
                    <a:pt x="2735" y="31"/>
                  </a:lnTo>
                  <a:lnTo>
                    <a:pt x="2401" y="61"/>
                  </a:lnTo>
                  <a:cubicBezTo>
                    <a:pt x="2279" y="91"/>
                    <a:pt x="2127" y="152"/>
                    <a:pt x="2006" y="213"/>
                  </a:cubicBezTo>
                  <a:cubicBezTo>
                    <a:pt x="1945" y="243"/>
                    <a:pt x="1884" y="274"/>
                    <a:pt x="1854" y="334"/>
                  </a:cubicBezTo>
                  <a:cubicBezTo>
                    <a:pt x="1763" y="395"/>
                    <a:pt x="1671" y="456"/>
                    <a:pt x="1580" y="547"/>
                  </a:cubicBezTo>
                  <a:cubicBezTo>
                    <a:pt x="1459" y="669"/>
                    <a:pt x="1337" y="821"/>
                    <a:pt x="1246" y="972"/>
                  </a:cubicBezTo>
                  <a:cubicBezTo>
                    <a:pt x="1185" y="1124"/>
                    <a:pt x="1124" y="1276"/>
                    <a:pt x="1094" y="1428"/>
                  </a:cubicBezTo>
                  <a:cubicBezTo>
                    <a:pt x="1064" y="1610"/>
                    <a:pt x="1033" y="1793"/>
                    <a:pt x="1033" y="1975"/>
                  </a:cubicBezTo>
                  <a:lnTo>
                    <a:pt x="1033" y="2188"/>
                  </a:lnTo>
                  <a:cubicBezTo>
                    <a:pt x="1033" y="2309"/>
                    <a:pt x="1033" y="2431"/>
                    <a:pt x="1064" y="2552"/>
                  </a:cubicBezTo>
                  <a:cubicBezTo>
                    <a:pt x="1094" y="2674"/>
                    <a:pt x="1124" y="2826"/>
                    <a:pt x="1155" y="2947"/>
                  </a:cubicBezTo>
                  <a:lnTo>
                    <a:pt x="1155" y="3190"/>
                  </a:lnTo>
                  <a:lnTo>
                    <a:pt x="1155" y="3403"/>
                  </a:lnTo>
                  <a:cubicBezTo>
                    <a:pt x="1155" y="3585"/>
                    <a:pt x="1185" y="3798"/>
                    <a:pt x="1185" y="3950"/>
                  </a:cubicBezTo>
                  <a:lnTo>
                    <a:pt x="1185" y="5196"/>
                  </a:lnTo>
                  <a:lnTo>
                    <a:pt x="1185" y="5378"/>
                  </a:lnTo>
                  <a:cubicBezTo>
                    <a:pt x="1185" y="5834"/>
                    <a:pt x="1155" y="6320"/>
                    <a:pt x="1124" y="6806"/>
                  </a:cubicBezTo>
                  <a:cubicBezTo>
                    <a:pt x="1094" y="7262"/>
                    <a:pt x="1094" y="7748"/>
                    <a:pt x="1064" y="8204"/>
                  </a:cubicBezTo>
                  <a:cubicBezTo>
                    <a:pt x="1064" y="8447"/>
                    <a:pt x="1064" y="8690"/>
                    <a:pt x="1033" y="8933"/>
                  </a:cubicBezTo>
                  <a:cubicBezTo>
                    <a:pt x="1003" y="9176"/>
                    <a:pt x="1033" y="9449"/>
                    <a:pt x="1003" y="9723"/>
                  </a:cubicBezTo>
                  <a:lnTo>
                    <a:pt x="1003" y="10270"/>
                  </a:lnTo>
                  <a:cubicBezTo>
                    <a:pt x="1003" y="10573"/>
                    <a:pt x="1003" y="10877"/>
                    <a:pt x="973" y="11181"/>
                  </a:cubicBezTo>
                  <a:cubicBezTo>
                    <a:pt x="973" y="11637"/>
                    <a:pt x="942" y="12123"/>
                    <a:pt x="912" y="12579"/>
                  </a:cubicBezTo>
                  <a:cubicBezTo>
                    <a:pt x="881" y="13034"/>
                    <a:pt x="851" y="13490"/>
                    <a:pt x="790" y="14098"/>
                  </a:cubicBezTo>
                  <a:cubicBezTo>
                    <a:pt x="760" y="14280"/>
                    <a:pt x="730" y="14462"/>
                    <a:pt x="730" y="14675"/>
                  </a:cubicBezTo>
                  <a:cubicBezTo>
                    <a:pt x="699" y="14948"/>
                    <a:pt x="669" y="15222"/>
                    <a:pt x="638" y="15495"/>
                  </a:cubicBezTo>
                  <a:lnTo>
                    <a:pt x="578" y="16042"/>
                  </a:lnTo>
                  <a:cubicBezTo>
                    <a:pt x="578" y="16346"/>
                    <a:pt x="547" y="16620"/>
                    <a:pt x="517" y="16923"/>
                  </a:cubicBezTo>
                  <a:cubicBezTo>
                    <a:pt x="486" y="17379"/>
                    <a:pt x="426" y="17865"/>
                    <a:pt x="395" y="18351"/>
                  </a:cubicBezTo>
                  <a:lnTo>
                    <a:pt x="395" y="18716"/>
                  </a:lnTo>
                  <a:lnTo>
                    <a:pt x="395" y="19050"/>
                  </a:lnTo>
                  <a:lnTo>
                    <a:pt x="395" y="19202"/>
                  </a:lnTo>
                  <a:cubicBezTo>
                    <a:pt x="395" y="19384"/>
                    <a:pt x="395" y="19567"/>
                    <a:pt x="365" y="19749"/>
                  </a:cubicBezTo>
                  <a:cubicBezTo>
                    <a:pt x="365" y="20205"/>
                    <a:pt x="365" y="20660"/>
                    <a:pt x="365" y="21177"/>
                  </a:cubicBezTo>
                  <a:lnTo>
                    <a:pt x="365" y="21329"/>
                  </a:lnTo>
                  <a:lnTo>
                    <a:pt x="365" y="21906"/>
                  </a:lnTo>
                  <a:lnTo>
                    <a:pt x="365" y="22180"/>
                  </a:lnTo>
                  <a:lnTo>
                    <a:pt x="365" y="22605"/>
                  </a:lnTo>
                  <a:lnTo>
                    <a:pt x="365" y="23182"/>
                  </a:lnTo>
                  <a:cubicBezTo>
                    <a:pt x="365" y="23456"/>
                    <a:pt x="365" y="23760"/>
                    <a:pt x="335" y="24063"/>
                  </a:cubicBezTo>
                  <a:cubicBezTo>
                    <a:pt x="304" y="24489"/>
                    <a:pt x="274" y="24914"/>
                    <a:pt x="243" y="25400"/>
                  </a:cubicBezTo>
                  <a:cubicBezTo>
                    <a:pt x="183" y="25917"/>
                    <a:pt x="152" y="26281"/>
                    <a:pt x="91" y="26798"/>
                  </a:cubicBezTo>
                  <a:cubicBezTo>
                    <a:pt x="61" y="27010"/>
                    <a:pt x="31" y="27223"/>
                    <a:pt x="31" y="27436"/>
                  </a:cubicBezTo>
                  <a:cubicBezTo>
                    <a:pt x="0" y="27618"/>
                    <a:pt x="0" y="27800"/>
                    <a:pt x="31" y="28013"/>
                  </a:cubicBezTo>
                  <a:cubicBezTo>
                    <a:pt x="31" y="28256"/>
                    <a:pt x="91" y="28530"/>
                    <a:pt x="152" y="28773"/>
                  </a:cubicBezTo>
                  <a:cubicBezTo>
                    <a:pt x="274" y="29046"/>
                    <a:pt x="426" y="29320"/>
                    <a:pt x="638" y="29532"/>
                  </a:cubicBezTo>
                  <a:lnTo>
                    <a:pt x="760" y="29654"/>
                  </a:lnTo>
                  <a:cubicBezTo>
                    <a:pt x="851" y="29715"/>
                    <a:pt x="912" y="29775"/>
                    <a:pt x="1003" y="29806"/>
                  </a:cubicBezTo>
                  <a:cubicBezTo>
                    <a:pt x="1064" y="29836"/>
                    <a:pt x="1124" y="29866"/>
                    <a:pt x="1185" y="29897"/>
                  </a:cubicBezTo>
                  <a:lnTo>
                    <a:pt x="1276" y="29927"/>
                  </a:lnTo>
                  <a:cubicBezTo>
                    <a:pt x="1368" y="29958"/>
                    <a:pt x="1428" y="29988"/>
                    <a:pt x="1550" y="29988"/>
                  </a:cubicBezTo>
                  <a:cubicBezTo>
                    <a:pt x="1702" y="30018"/>
                    <a:pt x="1854" y="30049"/>
                    <a:pt x="1975" y="30049"/>
                  </a:cubicBezTo>
                  <a:lnTo>
                    <a:pt x="2796" y="30049"/>
                  </a:lnTo>
                  <a:cubicBezTo>
                    <a:pt x="3069" y="30018"/>
                    <a:pt x="3312" y="29988"/>
                    <a:pt x="3555" y="29927"/>
                  </a:cubicBezTo>
                  <a:cubicBezTo>
                    <a:pt x="3798" y="29866"/>
                    <a:pt x="4011" y="29806"/>
                    <a:pt x="4254" y="29715"/>
                  </a:cubicBezTo>
                  <a:cubicBezTo>
                    <a:pt x="4375" y="29623"/>
                    <a:pt x="4497" y="29532"/>
                    <a:pt x="4619" y="29441"/>
                  </a:cubicBezTo>
                  <a:cubicBezTo>
                    <a:pt x="4831" y="29289"/>
                    <a:pt x="4953" y="29046"/>
                    <a:pt x="5044" y="28833"/>
                  </a:cubicBezTo>
                  <a:cubicBezTo>
                    <a:pt x="5105" y="28590"/>
                    <a:pt x="5165" y="28347"/>
                    <a:pt x="5196" y="28104"/>
                  </a:cubicBezTo>
                  <a:cubicBezTo>
                    <a:pt x="5257" y="27831"/>
                    <a:pt x="5287" y="27557"/>
                    <a:pt x="5317" y="27284"/>
                  </a:cubicBezTo>
                  <a:lnTo>
                    <a:pt x="5317" y="27223"/>
                  </a:lnTo>
                  <a:cubicBezTo>
                    <a:pt x="5348" y="26828"/>
                    <a:pt x="5408" y="26403"/>
                    <a:pt x="5439" y="25917"/>
                  </a:cubicBezTo>
                  <a:cubicBezTo>
                    <a:pt x="5469" y="25643"/>
                    <a:pt x="5500" y="25370"/>
                    <a:pt x="5530" y="25096"/>
                  </a:cubicBezTo>
                  <a:cubicBezTo>
                    <a:pt x="5560" y="24914"/>
                    <a:pt x="5591" y="24732"/>
                    <a:pt x="5591" y="24549"/>
                  </a:cubicBezTo>
                  <a:cubicBezTo>
                    <a:pt x="5621" y="24367"/>
                    <a:pt x="5621" y="24094"/>
                    <a:pt x="5652" y="23881"/>
                  </a:cubicBezTo>
                  <a:cubicBezTo>
                    <a:pt x="5682" y="23668"/>
                    <a:pt x="5712" y="23425"/>
                    <a:pt x="5712" y="23182"/>
                  </a:cubicBezTo>
                  <a:cubicBezTo>
                    <a:pt x="5743" y="22970"/>
                    <a:pt x="5773" y="22666"/>
                    <a:pt x="5803" y="22392"/>
                  </a:cubicBezTo>
                  <a:cubicBezTo>
                    <a:pt x="5834" y="22180"/>
                    <a:pt x="5864" y="21967"/>
                    <a:pt x="5895" y="21754"/>
                  </a:cubicBezTo>
                  <a:cubicBezTo>
                    <a:pt x="5925" y="21420"/>
                    <a:pt x="5955" y="21055"/>
                    <a:pt x="5986" y="20691"/>
                  </a:cubicBezTo>
                  <a:lnTo>
                    <a:pt x="6016" y="20357"/>
                  </a:lnTo>
                  <a:cubicBezTo>
                    <a:pt x="6047" y="20114"/>
                    <a:pt x="6047" y="19840"/>
                    <a:pt x="6077" y="19567"/>
                  </a:cubicBezTo>
                  <a:cubicBezTo>
                    <a:pt x="6107" y="19324"/>
                    <a:pt x="6107" y="19141"/>
                    <a:pt x="6138" y="18929"/>
                  </a:cubicBezTo>
                  <a:lnTo>
                    <a:pt x="6138" y="18655"/>
                  </a:lnTo>
                  <a:cubicBezTo>
                    <a:pt x="6138" y="18503"/>
                    <a:pt x="6168" y="18351"/>
                    <a:pt x="6198" y="18199"/>
                  </a:cubicBezTo>
                  <a:cubicBezTo>
                    <a:pt x="6198" y="18048"/>
                    <a:pt x="6229" y="17926"/>
                    <a:pt x="6229" y="17774"/>
                  </a:cubicBezTo>
                  <a:lnTo>
                    <a:pt x="6259" y="17501"/>
                  </a:lnTo>
                  <a:cubicBezTo>
                    <a:pt x="6320" y="17075"/>
                    <a:pt x="6350" y="16589"/>
                    <a:pt x="6411" y="16012"/>
                  </a:cubicBezTo>
                  <a:cubicBezTo>
                    <a:pt x="6441" y="15495"/>
                    <a:pt x="6502" y="15009"/>
                    <a:pt x="6533" y="14523"/>
                  </a:cubicBezTo>
                  <a:cubicBezTo>
                    <a:pt x="6563" y="14250"/>
                    <a:pt x="6593" y="13976"/>
                    <a:pt x="6624" y="13703"/>
                  </a:cubicBezTo>
                  <a:cubicBezTo>
                    <a:pt x="6654" y="13521"/>
                    <a:pt x="6685" y="13338"/>
                    <a:pt x="6715" y="13095"/>
                  </a:cubicBezTo>
                  <a:cubicBezTo>
                    <a:pt x="6776" y="12609"/>
                    <a:pt x="6806" y="12123"/>
                    <a:pt x="6806" y="11698"/>
                  </a:cubicBezTo>
                  <a:lnTo>
                    <a:pt x="6806" y="11394"/>
                  </a:lnTo>
                  <a:lnTo>
                    <a:pt x="6806" y="11029"/>
                  </a:lnTo>
                  <a:lnTo>
                    <a:pt x="6806" y="10786"/>
                  </a:lnTo>
                  <a:lnTo>
                    <a:pt x="6836" y="10300"/>
                  </a:lnTo>
                  <a:cubicBezTo>
                    <a:pt x="6836" y="9875"/>
                    <a:pt x="6867" y="9419"/>
                    <a:pt x="6867" y="8842"/>
                  </a:cubicBezTo>
                  <a:lnTo>
                    <a:pt x="6867" y="6624"/>
                  </a:lnTo>
                  <a:cubicBezTo>
                    <a:pt x="6897" y="6350"/>
                    <a:pt x="6897" y="6107"/>
                    <a:pt x="6867" y="5864"/>
                  </a:cubicBezTo>
                  <a:cubicBezTo>
                    <a:pt x="6867" y="5773"/>
                    <a:pt x="6867" y="5651"/>
                    <a:pt x="6867" y="5530"/>
                  </a:cubicBezTo>
                  <a:cubicBezTo>
                    <a:pt x="6836" y="5104"/>
                    <a:pt x="6806" y="4710"/>
                    <a:pt x="6745" y="4315"/>
                  </a:cubicBezTo>
                  <a:lnTo>
                    <a:pt x="6685" y="3950"/>
                  </a:lnTo>
                  <a:lnTo>
                    <a:pt x="6654" y="3707"/>
                  </a:lnTo>
                  <a:lnTo>
                    <a:pt x="6654" y="3737"/>
                  </a:lnTo>
                  <a:cubicBezTo>
                    <a:pt x="6654" y="3646"/>
                    <a:pt x="6624" y="3555"/>
                    <a:pt x="6624" y="3464"/>
                  </a:cubicBezTo>
                  <a:lnTo>
                    <a:pt x="6624" y="3373"/>
                  </a:lnTo>
                  <a:cubicBezTo>
                    <a:pt x="6593" y="3160"/>
                    <a:pt x="6563" y="2947"/>
                    <a:pt x="6502" y="2735"/>
                  </a:cubicBezTo>
                  <a:cubicBezTo>
                    <a:pt x="6502" y="2643"/>
                    <a:pt x="6472" y="2522"/>
                    <a:pt x="6441" y="2431"/>
                  </a:cubicBezTo>
                  <a:lnTo>
                    <a:pt x="6381" y="2036"/>
                  </a:lnTo>
                  <a:cubicBezTo>
                    <a:pt x="6381" y="1945"/>
                    <a:pt x="6350" y="1823"/>
                    <a:pt x="6320" y="1732"/>
                  </a:cubicBezTo>
                  <a:cubicBezTo>
                    <a:pt x="6259" y="1580"/>
                    <a:pt x="6198" y="1428"/>
                    <a:pt x="6107" y="1307"/>
                  </a:cubicBezTo>
                  <a:cubicBezTo>
                    <a:pt x="6016" y="1155"/>
                    <a:pt x="5925" y="1033"/>
                    <a:pt x="5834" y="912"/>
                  </a:cubicBezTo>
                  <a:cubicBezTo>
                    <a:pt x="5773" y="851"/>
                    <a:pt x="5712" y="760"/>
                    <a:pt x="5621" y="699"/>
                  </a:cubicBezTo>
                  <a:cubicBezTo>
                    <a:pt x="5530" y="608"/>
                    <a:pt x="5408" y="547"/>
                    <a:pt x="5317" y="456"/>
                  </a:cubicBezTo>
                  <a:cubicBezTo>
                    <a:pt x="5196" y="395"/>
                    <a:pt x="5074" y="334"/>
                    <a:pt x="4922" y="304"/>
                  </a:cubicBezTo>
                  <a:cubicBezTo>
                    <a:pt x="4740" y="213"/>
                    <a:pt x="4558" y="152"/>
                    <a:pt x="4345" y="91"/>
                  </a:cubicBezTo>
                  <a:cubicBezTo>
                    <a:pt x="4132" y="61"/>
                    <a:pt x="3920" y="31"/>
                    <a:pt x="3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4" name="Google Shape;724;p35"/>
            <p:cNvSpPr/>
            <p:nvPr/>
          </p:nvSpPr>
          <p:spPr>
            <a:xfrm rot="1238432">
              <a:off x="8705506" y="32559"/>
              <a:ext cx="151173" cy="749717"/>
            </a:xfrm>
            <a:custGeom>
              <a:avLst/>
              <a:gdLst/>
              <a:ahLst/>
              <a:cxnLst/>
              <a:rect l="l" t="t" r="r" b="b"/>
              <a:pathLst>
                <a:path w="6047" h="29989" extrusionOk="0">
                  <a:moveTo>
                    <a:pt x="3889" y="0"/>
                  </a:moveTo>
                  <a:cubicBezTo>
                    <a:pt x="3677" y="0"/>
                    <a:pt x="3494" y="31"/>
                    <a:pt x="3282" y="61"/>
                  </a:cubicBezTo>
                  <a:cubicBezTo>
                    <a:pt x="3130" y="92"/>
                    <a:pt x="2948" y="92"/>
                    <a:pt x="2796" y="152"/>
                  </a:cubicBezTo>
                  <a:cubicBezTo>
                    <a:pt x="2674" y="183"/>
                    <a:pt x="2553" y="213"/>
                    <a:pt x="2431" y="274"/>
                  </a:cubicBezTo>
                  <a:cubicBezTo>
                    <a:pt x="2249" y="335"/>
                    <a:pt x="2097" y="395"/>
                    <a:pt x="1945" y="487"/>
                  </a:cubicBezTo>
                  <a:cubicBezTo>
                    <a:pt x="1823" y="578"/>
                    <a:pt x="1702" y="669"/>
                    <a:pt x="1580" y="790"/>
                  </a:cubicBezTo>
                  <a:cubicBezTo>
                    <a:pt x="1489" y="912"/>
                    <a:pt x="1398" y="1034"/>
                    <a:pt x="1337" y="1155"/>
                  </a:cubicBezTo>
                  <a:cubicBezTo>
                    <a:pt x="1246" y="1307"/>
                    <a:pt x="1185" y="1489"/>
                    <a:pt x="1125" y="1641"/>
                  </a:cubicBezTo>
                  <a:cubicBezTo>
                    <a:pt x="1064" y="1823"/>
                    <a:pt x="1033" y="2036"/>
                    <a:pt x="1033" y="2218"/>
                  </a:cubicBezTo>
                  <a:cubicBezTo>
                    <a:pt x="1003" y="2340"/>
                    <a:pt x="942" y="2461"/>
                    <a:pt x="912" y="2553"/>
                  </a:cubicBezTo>
                  <a:cubicBezTo>
                    <a:pt x="851" y="2735"/>
                    <a:pt x="821" y="2917"/>
                    <a:pt x="790" y="3069"/>
                  </a:cubicBezTo>
                  <a:lnTo>
                    <a:pt x="760" y="3191"/>
                  </a:lnTo>
                  <a:cubicBezTo>
                    <a:pt x="547" y="4041"/>
                    <a:pt x="456" y="4892"/>
                    <a:pt x="395" y="5743"/>
                  </a:cubicBezTo>
                  <a:cubicBezTo>
                    <a:pt x="395" y="5864"/>
                    <a:pt x="365" y="5986"/>
                    <a:pt x="365" y="6107"/>
                  </a:cubicBezTo>
                  <a:cubicBezTo>
                    <a:pt x="335" y="6350"/>
                    <a:pt x="304" y="6594"/>
                    <a:pt x="304" y="6837"/>
                  </a:cubicBezTo>
                  <a:cubicBezTo>
                    <a:pt x="274" y="7080"/>
                    <a:pt x="274" y="7292"/>
                    <a:pt x="244" y="7505"/>
                  </a:cubicBezTo>
                  <a:cubicBezTo>
                    <a:pt x="244" y="7718"/>
                    <a:pt x="213" y="7991"/>
                    <a:pt x="213" y="8265"/>
                  </a:cubicBezTo>
                  <a:lnTo>
                    <a:pt x="213" y="8538"/>
                  </a:lnTo>
                  <a:lnTo>
                    <a:pt x="213" y="8963"/>
                  </a:lnTo>
                  <a:lnTo>
                    <a:pt x="213" y="9146"/>
                  </a:lnTo>
                  <a:cubicBezTo>
                    <a:pt x="183" y="9541"/>
                    <a:pt x="152" y="9966"/>
                    <a:pt x="122" y="10391"/>
                  </a:cubicBezTo>
                  <a:cubicBezTo>
                    <a:pt x="61" y="10878"/>
                    <a:pt x="61" y="11364"/>
                    <a:pt x="31" y="11850"/>
                  </a:cubicBezTo>
                  <a:lnTo>
                    <a:pt x="31" y="14007"/>
                  </a:lnTo>
                  <a:lnTo>
                    <a:pt x="31" y="15101"/>
                  </a:lnTo>
                  <a:lnTo>
                    <a:pt x="31" y="16195"/>
                  </a:lnTo>
                  <a:cubicBezTo>
                    <a:pt x="31" y="16650"/>
                    <a:pt x="0" y="17136"/>
                    <a:pt x="0" y="17623"/>
                  </a:cubicBezTo>
                  <a:lnTo>
                    <a:pt x="0" y="19719"/>
                  </a:lnTo>
                  <a:lnTo>
                    <a:pt x="0" y="20448"/>
                  </a:lnTo>
                  <a:lnTo>
                    <a:pt x="0" y="20873"/>
                  </a:lnTo>
                  <a:lnTo>
                    <a:pt x="0" y="21876"/>
                  </a:lnTo>
                  <a:cubicBezTo>
                    <a:pt x="0" y="22028"/>
                    <a:pt x="0" y="22150"/>
                    <a:pt x="31" y="22271"/>
                  </a:cubicBezTo>
                  <a:lnTo>
                    <a:pt x="31" y="22575"/>
                  </a:lnTo>
                  <a:lnTo>
                    <a:pt x="31" y="22848"/>
                  </a:lnTo>
                  <a:lnTo>
                    <a:pt x="31" y="23274"/>
                  </a:lnTo>
                  <a:cubicBezTo>
                    <a:pt x="31" y="23669"/>
                    <a:pt x="61" y="24155"/>
                    <a:pt x="61" y="24671"/>
                  </a:cubicBezTo>
                  <a:cubicBezTo>
                    <a:pt x="61" y="24884"/>
                    <a:pt x="61" y="25097"/>
                    <a:pt x="92" y="25279"/>
                  </a:cubicBezTo>
                  <a:lnTo>
                    <a:pt x="92" y="25340"/>
                  </a:lnTo>
                  <a:lnTo>
                    <a:pt x="92" y="25583"/>
                  </a:lnTo>
                  <a:cubicBezTo>
                    <a:pt x="92" y="25704"/>
                    <a:pt x="92" y="25856"/>
                    <a:pt x="122" y="26008"/>
                  </a:cubicBezTo>
                  <a:lnTo>
                    <a:pt x="152" y="26312"/>
                  </a:lnTo>
                  <a:cubicBezTo>
                    <a:pt x="183" y="26646"/>
                    <a:pt x="213" y="26980"/>
                    <a:pt x="244" y="27315"/>
                  </a:cubicBezTo>
                  <a:lnTo>
                    <a:pt x="244" y="27345"/>
                  </a:lnTo>
                  <a:cubicBezTo>
                    <a:pt x="274" y="27831"/>
                    <a:pt x="365" y="28287"/>
                    <a:pt x="487" y="28743"/>
                  </a:cubicBezTo>
                  <a:cubicBezTo>
                    <a:pt x="517" y="28834"/>
                    <a:pt x="547" y="28925"/>
                    <a:pt x="578" y="29016"/>
                  </a:cubicBezTo>
                  <a:cubicBezTo>
                    <a:pt x="608" y="29077"/>
                    <a:pt x="638" y="29168"/>
                    <a:pt x="669" y="29259"/>
                  </a:cubicBezTo>
                  <a:cubicBezTo>
                    <a:pt x="730" y="29320"/>
                    <a:pt x="760" y="29381"/>
                    <a:pt x="821" y="29441"/>
                  </a:cubicBezTo>
                  <a:lnTo>
                    <a:pt x="851" y="29472"/>
                  </a:lnTo>
                  <a:cubicBezTo>
                    <a:pt x="1033" y="29684"/>
                    <a:pt x="1277" y="29806"/>
                    <a:pt x="1520" y="29897"/>
                  </a:cubicBezTo>
                  <a:cubicBezTo>
                    <a:pt x="1641" y="29928"/>
                    <a:pt x="1732" y="29958"/>
                    <a:pt x="1854" y="29958"/>
                  </a:cubicBezTo>
                  <a:lnTo>
                    <a:pt x="1915" y="29958"/>
                  </a:lnTo>
                  <a:cubicBezTo>
                    <a:pt x="2036" y="29958"/>
                    <a:pt x="2127" y="29988"/>
                    <a:pt x="2249" y="29988"/>
                  </a:cubicBezTo>
                  <a:cubicBezTo>
                    <a:pt x="2522" y="29958"/>
                    <a:pt x="2765" y="29897"/>
                    <a:pt x="3008" y="29745"/>
                  </a:cubicBezTo>
                  <a:lnTo>
                    <a:pt x="3221" y="29654"/>
                  </a:lnTo>
                  <a:lnTo>
                    <a:pt x="3251" y="29624"/>
                  </a:lnTo>
                  <a:cubicBezTo>
                    <a:pt x="3403" y="29563"/>
                    <a:pt x="3586" y="29502"/>
                    <a:pt x="3707" y="29411"/>
                  </a:cubicBezTo>
                  <a:cubicBezTo>
                    <a:pt x="3829" y="29350"/>
                    <a:pt x="3950" y="29259"/>
                    <a:pt x="4072" y="29168"/>
                  </a:cubicBezTo>
                  <a:cubicBezTo>
                    <a:pt x="4193" y="29046"/>
                    <a:pt x="4315" y="28955"/>
                    <a:pt x="4406" y="28834"/>
                  </a:cubicBezTo>
                  <a:cubicBezTo>
                    <a:pt x="4497" y="28743"/>
                    <a:pt x="4588" y="28621"/>
                    <a:pt x="4649" y="28500"/>
                  </a:cubicBezTo>
                  <a:cubicBezTo>
                    <a:pt x="4710" y="28348"/>
                    <a:pt x="4740" y="28196"/>
                    <a:pt x="4771" y="28074"/>
                  </a:cubicBezTo>
                  <a:cubicBezTo>
                    <a:pt x="4831" y="27649"/>
                    <a:pt x="4862" y="27223"/>
                    <a:pt x="4862" y="26828"/>
                  </a:cubicBezTo>
                  <a:lnTo>
                    <a:pt x="4862" y="26616"/>
                  </a:lnTo>
                  <a:lnTo>
                    <a:pt x="4862" y="25279"/>
                  </a:lnTo>
                  <a:lnTo>
                    <a:pt x="4862" y="24823"/>
                  </a:lnTo>
                  <a:lnTo>
                    <a:pt x="4862" y="24580"/>
                  </a:lnTo>
                  <a:cubicBezTo>
                    <a:pt x="4862" y="24307"/>
                    <a:pt x="4862" y="24064"/>
                    <a:pt x="4831" y="23881"/>
                  </a:cubicBezTo>
                  <a:lnTo>
                    <a:pt x="4831" y="21755"/>
                  </a:lnTo>
                  <a:lnTo>
                    <a:pt x="4831" y="21086"/>
                  </a:lnTo>
                  <a:lnTo>
                    <a:pt x="4831" y="20965"/>
                  </a:lnTo>
                  <a:lnTo>
                    <a:pt x="4831" y="20357"/>
                  </a:lnTo>
                  <a:lnTo>
                    <a:pt x="4831" y="19901"/>
                  </a:lnTo>
                  <a:lnTo>
                    <a:pt x="4831" y="19689"/>
                  </a:lnTo>
                  <a:cubicBezTo>
                    <a:pt x="4831" y="19263"/>
                    <a:pt x="4892" y="18838"/>
                    <a:pt x="4953" y="18443"/>
                  </a:cubicBezTo>
                  <a:lnTo>
                    <a:pt x="4953" y="18230"/>
                  </a:lnTo>
                  <a:cubicBezTo>
                    <a:pt x="4983" y="17805"/>
                    <a:pt x="5014" y="17319"/>
                    <a:pt x="5044" y="16833"/>
                  </a:cubicBezTo>
                  <a:cubicBezTo>
                    <a:pt x="5044" y="16468"/>
                    <a:pt x="5074" y="16073"/>
                    <a:pt x="5074" y="15708"/>
                  </a:cubicBezTo>
                  <a:lnTo>
                    <a:pt x="5074" y="15405"/>
                  </a:lnTo>
                  <a:cubicBezTo>
                    <a:pt x="5074" y="14979"/>
                    <a:pt x="5105" y="14554"/>
                    <a:pt x="5135" y="14128"/>
                  </a:cubicBezTo>
                  <a:lnTo>
                    <a:pt x="5135" y="13946"/>
                  </a:lnTo>
                  <a:cubicBezTo>
                    <a:pt x="5135" y="13703"/>
                    <a:pt x="5135" y="13460"/>
                    <a:pt x="5166" y="13187"/>
                  </a:cubicBezTo>
                  <a:cubicBezTo>
                    <a:pt x="5166" y="12913"/>
                    <a:pt x="5166" y="12731"/>
                    <a:pt x="5196" y="12518"/>
                  </a:cubicBezTo>
                  <a:cubicBezTo>
                    <a:pt x="5196" y="12093"/>
                    <a:pt x="5257" y="11667"/>
                    <a:pt x="5287" y="11242"/>
                  </a:cubicBezTo>
                  <a:cubicBezTo>
                    <a:pt x="5287" y="11060"/>
                    <a:pt x="5317" y="10878"/>
                    <a:pt x="5348" y="10695"/>
                  </a:cubicBezTo>
                  <a:cubicBezTo>
                    <a:pt x="5409" y="10088"/>
                    <a:pt x="5469" y="9510"/>
                    <a:pt x="5530" y="8933"/>
                  </a:cubicBezTo>
                  <a:cubicBezTo>
                    <a:pt x="5561" y="8720"/>
                    <a:pt x="5591" y="8508"/>
                    <a:pt x="5621" y="8295"/>
                  </a:cubicBezTo>
                  <a:cubicBezTo>
                    <a:pt x="5712" y="7839"/>
                    <a:pt x="5773" y="7384"/>
                    <a:pt x="5834" y="6897"/>
                  </a:cubicBezTo>
                  <a:lnTo>
                    <a:pt x="5834" y="6745"/>
                  </a:lnTo>
                  <a:cubicBezTo>
                    <a:pt x="5895" y="6381"/>
                    <a:pt x="5955" y="5925"/>
                    <a:pt x="5986" y="5469"/>
                  </a:cubicBezTo>
                  <a:cubicBezTo>
                    <a:pt x="6016" y="5014"/>
                    <a:pt x="6016" y="4558"/>
                    <a:pt x="6016" y="4133"/>
                  </a:cubicBezTo>
                  <a:lnTo>
                    <a:pt x="6016" y="3130"/>
                  </a:lnTo>
                  <a:lnTo>
                    <a:pt x="6016" y="2826"/>
                  </a:lnTo>
                  <a:cubicBezTo>
                    <a:pt x="6047" y="2583"/>
                    <a:pt x="6047" y="2310"/>
                    <a:pt x="6016" y="2067"/>
                  </a:cubicBezTo>
                  <a:cubicBezTo>
                    <a:pt x="5986" y="1915"/>
                    <a:pt x="5925" y="1793"/>
                    <a:pt x="5864" y="1672"/>
                  </a:cubicBezTo>
                  <a:cubicBezTo>
                    <a:pt x="5834" y="1641"/>
                    <a:pt x="5834" y="1580"/>
                    <a:pt x="5804" y="1520"/>
                  </a:cubicBezTo>
                  <a:cubicBezTo>
                    <a:pt x="5712" y="1398"/>
                    <a:pt x="5591" y="1277"/>
                    <a:pt x="5439" y="1216"/>
                  </a:cubicBezTo>
                  <a:cubicBezTo>
                    <a:pt x="5409" y="1125"/>
                    <a:pt x="5348" y="1034"/>
                    <a:pt x="5317" y="912"/>
                  </a:cubicBezTo>
                  <a:cubicBezTo>
                    <a:pt x="5287" y="851"/>
                    <a:pt x="5257" y="790"/>
                    <a:pt x="5196" y="730"/>
                  </a:cubicBezTo>
                  <a:cubicBezTo>
                    <a:pt x="5074" y="547"/>
                    <a:pt x="4922" y="365"/>
                    <a:pt x="4740" y="244"/>
                  </a:cubicBezTo>
                  <a:cubicBezTo>
                    <a:pt x="4497" y="92"/>
                    <a:pt x="4224" y="0"/>
                    <a:pt x="39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25" name="Google Shape;725;p35"/>
          <p:cNvSpPr/>
          <p:nvPr/>
        </p:nvSpPr>
        <p:spPr>
          <a:xfrm rot="7589800">
            <a:off x="98468" y="5372022"/>
            <a:ext cx="498061" cy="1713933"/>
          </a:xfrm>
          <a:custGeom>
            <a:avLst/>
            <a:gdLst/>
            <a:ahLst/>
            <a:cxnLst/>
            <a:rect l="l" t="t" r="r" b="b"/>
            <a:pathLst>
              <a:path w="13370" h="46009" extrusionOk="0">
                <a:moveTo>
                  <a:pt x="5814" y="1"/>
                </a:moveTo>
                <a:cubicBezTo>
                  <a:pt x="5214" y="1"/>
                  <a:pt x="4618" y="121"/>
                  <a:pt x="4072" y="340"/>
                </a:cubicBezTo>
                <a:cubicBezTo>
                  <a:pt x="3829" y="431"/>
                  <a:pt x="3616" y="583"/>
                  <a:pt x="3434" y="735"/>
                </a:cubicBezTo>
                <a:lnTo>
                  <a:pt x="3403" y="735"/>
                </a:lnTo>
                <a:cubicBezTo>
                  <a:pt x="3191" y="917"/>
                  <a:pt x="2978" y="1099"/>
                  <a:pt x="2826" y="1312"/>
                </a:cubicBezTo>
                <a:lnTo>
                  <a:pt x="2735" y="1403"/>
                </a:lnTo>
                <a:cubicBezTo>
                  <a:pt x="2553" y="1616"/>
                  <a:pt x="2370" y="1828"/>
                  <a:pt x="2249" y="2071"/>
                </a:cubicBezTo>
                <a:cubicBezTo>
                  <a:pt x="1915" y="2618"/>
                  <a:pt x="1672" y="3226"/>
                  <a:pt x="1489" y="3834"/>
                </a:cubicBezTo>
                <a:cubicBezTo>
                  <a:pt x="1337" y="4441"/>
                  <a:pt x="1216" y="5049"/>
                  <a:pt x="1155" y="5657"/>
                </a:cubicBezTo>
                <a:cubicBezTo>
                  <a:pt x="1094" y="6295"/>
                  <a:pt x="1064" y="6902"/>
                  <a:pt x="1034" y="7388"/>
                </a:cubicBezTo>
                <a:cubicBezTo>
                  <a:pt x="1003" y="7996"/>
                  <a:pt x="942" y="8604"/>
                  <a:pt x="912" y="9151"/>
                </a:cubicBezTo>
                <a:cubicBezTo>
                  <a:pt x="912" y="9333"/>
                  <a:pt x="882" y="9485"/>
                  <a:pt x="851" y="9667"/>
                </a:cubicBezTo>
                <a:cubicBezTo>
                  <a:pt x="821" y="9819"/>
                  <a:pt x="821" y="9971"/>
                  <a:pt x="821" y="10123"/>
                </a:cubicBezTo>
                <a:cubicBezTo>
                  <a:pt x="791" y="10366"/>
                  <a:pt x="760" y="10609"/>
                  <a:pt x="760" y="10882"/>
                </a:cubicBezTo>
                <a:lnTo>
                  <a:pt x="760" y="11034"/>
                </a:lnTo>
                <a:lnTo>
                  <a:pt x="730" y="11672"/>
                </a:lnTo>
                <a:cubicBezTo>
                  <a:pt x="699" y="12067"/>
                  <a:pt x="669" y="12432"/>
                  <a:pt x="669" y="12827"/>
                </a:cubicBezTo>
                <a:lnTo>
                  <a:pt x="669" y="13161"/>
                </a:lnTo>
                <a:lnTo>
                  <a:pt x="669" y="14650"/>
                </a:lnTo>
                <a:lnTo>
                  <a:pt x="699" y="15440"/>
                </a:lnTo>
                <a:cubicBezTo>
                  <a:pt x="699" y="15774"/>
                  <a:pt x="730" y="16078"/>
                  <a:pt x="730" y="16412"/>
                </a:cubicBezTo>
                <a:cubicBezTo>
                  <a:pt x="730" y="16989"/>
                  <a:pt x="760" y="17597"/>
                  <a:pt x="791" y="18205"/>
                </a:cubicBezTo>
                <a:lnTo>
                  <a:pt x="791" y="19238"/>
                </a:lnTo>
                <a:lnTo>
                  <a:pt x="791" y="20119"/>
                </a:lnTo>
                <a:lnTo>
                  <a:pt x="791" y="20574"/>
                </a:lnTo>
                <a:cubicBezTo>
                  <a:pt x="791" y="21152"/>
                  <a:pt x="730" y="21759"/>
                  <a:pt x="669" y="22306"/>
                </a:cubicBezTo>
                <a:cubicBezTo>
                  <a:pt x="639" y="22762"/>
                  <a:pt x="608" y="23187"/>
                  <a:pt x="608" y="23643"/>
                </a:cubicBezTo>
                <a:lnTo>
                  <a:pt x="578" y="24220"/>
                </a:lnTo>
                <a:cubicBezTo>
                  <a:pt x="578" y="24615"/>
                  <a:pt x="547" y="25041"/>
                  <a:pt x="517" y="25436"/>
                </a:cubicBezTo>
                <a:lnTo>
                  <a:pt x="517" y="25588"/>
                </a:lnTo>
                <a:cubicBezTo>
                  <a:pt x="487" y="26135"/>
                  <a:pt x="456" y="26742"/>
                  <a:pt x="456" y="27289"/>
                </a:cubicBezTo>
                <a:lnTo>
                  <a:pt x="456" y="27319"/>
                </a:lnTo>
                <a:lnTo>
                  <a:pt x="456" y="27775"/>
                </a:lnTo>
                <a:lnTo>
                  <a:pt x="456" y="28079"/>
                </a:lnTo>
                <a:lnTo>
                  <a:pt x="456" y="28231"/>
                </a:lnTo>
                <a:lnTo>
                  <a:pt x="456" y="29021"/>
                </a:lnTo>
                <a:lnTo>
                  <a:pt x="456" y="29507"/>
                </a:lnTo>
                <a:cubicBezTo>
                  <a:pt x="456" y="29902"/>
                  <a:pt x="426" y="30358"/>
                  <a:pt x="396" y="30905"/>
                </a:cubicBezTo>
                <a:cubicBezTo>
                  <a:pt x="396" y="31269"/>
                  <a:pt x="365" y="31634"/>
                  <a:pt x="335" y="31968"/>
                </a:cubicBezTo>
                <a:cubicBezTo>
                  <a:pt x="335" y="32181"/>
                  <a:pt x="304" y="32393"/>
                  <a:pt x="304" y="32606"/>
                </a:cubicBezTo>
                <a:cubicBezTo>
                  <a:pt x="244" y="33183"/>
                  <a:pt x="183" y="33761"/>
                  <a:pt x="122" y="34399"/>
                </a:cubicBezTo>
                <a:cubicBezTo>
                  <a:pt x="61" y="35037"/>
                  <a:pt x="31" y="35614"/>
                  <a:pt x="1" y="36191"/>
                </a:cubicBezTo>
                <a:lnTo>
                  <a:pt x="1" y="36282"/>
                </a:lnTo>
                <a:cubicBezTo>
                  <a:pt x="1" y="36860"/>
                  <a:pt x="31" y="37437"/>
                  <a:pt x="92" y="38014"/>
                </a:cubicBezTo>
                <a:lnTo>
                  <a:pt x="92" y="38136"/>
                </a:lnTo>
                <a:cubicBezTo>
                  <a:pt x="122" y="38409"/>
                  <a:pt x="122" y="38652"/>
                  <a:pt x="153" y="38926"/>
                </a:cubicBezTo>
                <a:cubicBezTo>
                  <a:pt x="183" y="39199"/>
                  <a:pt x="213" y="39473"/>
                  <a:pt x="274" y="39776"/>
                </a:cubicBezTo>
                <a:cubicBezTo>
                  <a:pt x="335" y="40050"/>
                  <a:pt x="396" y="40323"/>
                  <a:pt x="487" y="40597"/>
                </a:cubicBezTo>
                <a:cubicBezTo>
                  <a:pt x="578" y="40931"/>
                  <a:pt x="669" y="41235"/>
                  <a:pt x="821" y="41539"/>
                </a:cubicBezTo>
                <a:cubicBezTo>
                  <a:pt x="1064" y="42116"/>
                  <a:pt x="1398" y="42663"/>
                  <a:pt x="1793" y="43149"/>
                </a:cubicBezTo>
                <a:cubicBezTo>
                  <a:pt x="2006" y="43392"/>
                  <a:pt x="2249" y="43635"/>
                  <a:pt x="2492" y="43817"/>
                </a:cubicBezTo>
                <a:lnTo>
                  <a:pt x="2644" y="43939"/>
                </a:lnTo>
                <a:lnTo>
                  <a:pt x="3100" y="44334"/>
                </a:lnTo>
                <a:cubicBezTo>
                  <a:pt x="3525" y="44698"/>
                  <a:pt x="3981" y="45002"/>
                  <a:pt x="4436" y="45276"/>
                </a:cubicBezTo>
                <a:cubicBezTo>
                  <a:pt x="4740" y="45428"/>
                  <a:pt x="5014" y="45549"/>
                  <a:pt x="5318" y="45671"/>
                </a:cubicBezTo>
                <a:cubicBezTo>
                  <a:pt x="5621" y="45792"/>
                  <a:pt x="5956" y="45914"/>
                  <a:pt x="6259" y="45944"/>
                </a:cubicBezTo>
                <a:cubicBezTo>
                  <a:pt x="6451" y="45988"/>
                  <a:pt x="6643" y="46009"/>
                  <a:pt x="6833" y="46009"/>
                </a:cubicBezTo>
                <a:cubicBezTo>
                  <a:pt x="7304" y="46009"/>
                  <a:pt x="7762" y="45879"/>
                  <a:pt x="8174" y="45640"/>
                </a:cubicBezTo>
                <a:cubicBezTo>
                  <a:pt x="8720" y="45276"/>
                  <a:pt x="9207" y="44790"/>
                  <a:pt x="9602" y="44273"/>
                </a:cubicBezTo>
                <a:cubicBezTo>
                  <a:pt x="10270" y="43362"/>
                  <a:pt x="10543" y="42268"/>
                  <a:pt x="10786" y="41235"/>
                </a:cubicBezTo>
                <a:cubicBezTo>
                  <a:pt x="10908" y="40749"/>
                  <a:pt x="11030" y="40171"/>
                  <a:pt x="11121" y="39564"/>
                </a:cubicBezTo>
                <a:lnTo>
                  <a:pt x="11121" y="39533"/>
                </a:lnTo>
                <a:cubicBezTo>
                  <a:pt x="11181" y="39047"/>
                  <a:pt x="11273" y="38531"/>
                  <a:pt x="11364" y="38045"/>
                </a:cubicBezTo>
                <a:cubicBezTo>
                  <a:pt x="11546" y="37103"/>
                  <a:pt x="11698" y="36130"/>
                  <a:pt x="11819" y="35189"/>
                </a:cubicBezTo>
                <a:cubicBezTo>
                  <a:pt x="11880" y="34976"/>
                  <a:pt x="11911" y="34763"/>
                  <a:pt x="11941" y="34551"/>
                </a:cubicBezTo>
                <a:cubicBezTo>
                  <a:pt x="11971" y="34338"/>
                  <a:pt x="12002" y="34156"/>
                  <a:pt x="12032" y="33943"/>
                </a:cubicBezTo>
                <a:cubicBezTo>
                  <a:pt x="12093" y="33578"/>
                  <a:pt x="12154" y="33214"/>
                  <a:pt x="12184" y="32849"/>
                </a:cubicBezTo>
                <a:cubicBezTo>
                  <a:pt x="12275" y="32302"/>
                  <a:pt x="12336" y="31755"/>
                  <a:pt x="12397" y="31148"/>
                </a:cubicBezTo>
                <a:cubicBezTo>
                  <a:pt x="12397" y="30996"/>
                  <a:pt x="12427" y="30844"/>
                  <a:pt x="12458" y="30692"/>
                </a:cubicBezTo>
                <a:cubicBezTo>
                  <a:pt x="12488" y="30267"/>
                  <a:pt x="12518" y="29811"/>
                  <a:pt x="12579" y="29385"/>
                </a:cubicBezTo>
                <a:cubicBezTo>
                  <a:pt x="12640" y="28869"/>
                  <a:pt x="12701" y="28322"/>
                  <a:pt x="12731" y="27684"/>
                </a:cubicBezTo>
                <a:cubicBezTo>
                  <a:pt x="12792" y="26924"/>
                  <a:pt x="12853" y="26104"/>
                  <a:pt x="12944" y="25345"/>
                </a:cubicBezTo>
                <a:cubicBezTo>
                  <a:pt x="12974" y="24980"/>
                  <a:pt x="13004" y="24585"/>
                  <a:pt x="13035" y="24220"/>
                </a:cubicBezTo>
                <a:cubicBezTo>
                  <a:pt x="13096" y="23734"/>
                  <a:pt x="13096" y="23218"/>
                  <a:pt x="13126" y="22762"/>
                </a:cubicBezTo>
                <a:lnTo>
                  <a:pt x="13126" y="22489"/>
                </a:lnTo>
                <a:cubicBezTo>
                  <a:pt x="13156" y="21881"/>
                  <a:pt x="13187" y="21304"/>
                  <a:pt x="13217" y="20757"/>
                </a:cubicBezTo>
                <a:lnTo>
                  <a:pt x="13217" y="20301"/>
                </a:lnTo>
                <a:cubicBezTo>
                  <a:pt x="13217" y="19967"/>
                  <a:pt x="13247" y="19663"/>
                  <a:pt x="13247" y="19329"/>
                </a:cubicBezTo>
                <a:lnTo>
                  <a:pt x="13247" y="18995"/>
                </a:lnTo>
                <a:lnTo>
                  <a:pt x="13247" y="18113"/>
                </a:lnTo>
                <a:lnTo>
                  <a:pt x="13247" y="17870"/>
                </a:lnTo>
                <a:lnTo>
                  <a:pt x="13247" y="17293"/>
                </a:lnTo>
                <a:lnTo>
                  <a:pt x="13247" y="15501"/>
                </a:lnTo>
                <a:lnTo>
                  <a:pt x="13247" y="15440"/>
                </a:lnTo>
                <a:lnTo>
                  <a:pt x="13247" y="14711"/>
                </a:lnTo>
                <a:lnTo>
                  <a:pt x="13247" y="14650"/>
                </a:lnTo>
                <a:cubicBezTo>
                  <a:pt x="13247" y="14468"/>
                  <a:pt x="13247" y="14316"/>
                  <a:pt x="13278" y="14133"/>
                </a:cubicBezTo>
                <a:lnTo>
                  <a:pt x="13278" y="13830"/>
                </a:lnTo>
                <a:lnTo>
                  <a:pt x="13278" y="13526"/>
                </a:lnTo>
                <a:lnTo>
                  <a:pt x="13278" y="13040"/>
                </a:lnTo>
                <a:lnTo>
                  <a:pt x="13278" y="12857"/>
                </a:lnTo>
                <a:cubicBezTo>
                  <a:pt x="13278" y="12614"/>
                  <a:pt x="13308" y="12371"/>
                  <a:pt x="13308" y="12128"/>
                </a:cubicBezTo>
                <a:cubicBezTo>
                  <a:pt x="13308" y="12007"/>
                  <a:pt x="13308" y="11855"/>
                  <a:pt x="13339" y="11703"/>
                </a:cubicBezTo>
                <a:cubicBezTo>
                  <a:pt x="13339" y="11490"/>
                  <a:pt x="13339" y="11277"/>
                  <a:pt x="13339" y="11065"/>
                </a:cubicBezTo>
                <a:cubicBezTo>
                  <a:pt x="13369" y="10822"/>
                  <a:pt x="13339" y="10639"/>
                  <a:pt x="13339" y="10487"/>
                </a:cubicBezTo>
                <a:cubicBezTo>
                  <a:pt x="13339" y="10123"/>
                  <a:pt x="13308" y="9789"/>
                  <a:pt x="13278" y="9485"/>
                </a:cubicBezTo>
                <a:lnTo>
                  <a:pt x="13247" y="9090"/>
                </a:lnTo>
                <a:cubicBezTo>
                  <a:pt x="13247" y="8938"/>
                  <a:pt x="13247" y="8816"/>
                  <a:pt x="13217" y="8664"/>
                </a:cubicBezTo>
                <a:cubicBezTo>
                  <a:pt x="13187" y="8421"/>
                  <a:pt x="13156" y="8209"/>
                  <a:pt x="13156" y="7966"/>
                </a:cubicBezTo>
                <a:cubicBezTo>
                  <a:pt x="13126" y="7723"/>
                  <a:pt x="13096" y="7388"/>
                  <a:pt x="13065" y="7115"/>
                </a:cubicBezTo>
                <a:cubicBezTo>
                  <a:pt x="13035" y="6598"/>
                  <a:pt x="12944" y="6082"/>
                  <a:pt x="12883" y="5596"/>
                </a:cubicBezTo>
                <a:cubicBezTo>
                  <a:pt x="12853" y="5262"/>
                  <a:pt x="12731" y="4927"/>
                  <a:pt x="12609" y="4654"/>
                </a:cubicBezTo>
                <a:cubicBezTo>
                  <a:pt x="12458" y="4411"/>
                  <a:pt x="12306" y="4168"/>
                  <a:pt x="12123" y="3955"/>
                </a:cubicBezTo>
                <a:cubicBezTo>
                  <a:pt x="12002" y="3530"/>
                  <a:pt x="11850" y="3104"/>
                  <a:pt x="11698" y="2740"/>
                </a:cubicBezTo>
                <a:cubicBezTo>
                  <a:pt x="11516" y="2193"/>
                  <a:pt x="11273" y="1676"/>
                  <a:pt x="10938" y="1221"/>
                </a:cubicBezTo>
                <a:cubicBezTo>
                  <a:pt x="10878" y="1130"/>
                  <a:pt x="10786" y="1038"/>
                  <a:pt x="10695" y="947"/>
                </a:cubicBezTo>
                <a:cubicBezTo>
                  <a:pt x="10543" y="826"/>
                  <a:pt x="10422" y="704"/>
                  <a:pt x="10270" y="583"/>
                </a:cubicBezTo>
                <a:cubicBezTo>
                  <a:pt x="9997" y="431"/>
                  <a:pt x="9723" y="340"/>
                  <a:pt x="9450" y="279"/>
                </a:cubicBezTo>
                <a:cubicBezTo>
                  <a:pt x="8872" y="157"/>
                  <a:pt x="8325" y="96"/>
                  <a:pt x="7748" y="66"/>
                </a:cubicBezTo>
                <a:lnTo>
                  <a:pt x="7596" y="66"/>
                </a:lnTo>
                <a:lnTo>
                  <a:pt x="7171" y="5"/>
                </a:lnTo>
                <a:lnTo>
                  <a:pt x="6016" y="5"/>
                </a:lnTo>
                <a:cubicBezTo>
                  <a:pt x="5949" y="2"/>
                  <a:pt x="5881" y="1"/>
                  <a:pt x="581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26" name="Google Shape;726;p35"/>
          <p:cNvGrpSpPr/>
          <p:nvPr/>
        </p:nvGrpSpPr>
        <p:grpSpPr>
          <a:xfrm>
            <a:off x="801584" y="6214167"/>
            <a:ext cx="336267" cy="372733"/>
            <a:chOff x="601188" y="4660625"/>
            <a:chExt cx="252200" cy="279550"/>
          </a:xfrm>
        </p:grpSpPr>
        <p:sp>
          <p:nvSpPr>
            <p:cNvPr id="727" name="Google Shape;727;p35"/>
            <p:cNvSpPr/>
            <p:nvPr/>
          </p:nvSpPr>
          <p:spPr>
            <a:xfrm>
              <a:off x="716638" y="4796575"/>
              <a:ext cx="123850" cy="115475"/>
            </a:xfrm>
            <a:custGeom>
              <a:avLst/>
              <a:gdLst/>
              <a:ahLst/>
              <a:cxnLst/>
              <a:rect l="l" t="t" r="r" b="b"/>
              <a:pathLst>
                <a:path w="4954" h="4619" extrusionOk="0">
                  <a:moveTo>
                    <a:pt x="1945" y="1"/>
                  </a:moveTo>
                  <a:cubicBezTo>
                    <a:pt x="1763" y="1"/>
                    <a:pt x="1581" y="31"/>
                    <a:pt x="1399" y="62"/>
                  </a:cubicBezTo>
                  <a:cubicBezTo>
                    <a:pt x="1277" y="92"/>
                    <a:pt x="1186" y="122"/>
                    <a:pt x="1095" y="183"/>
                  </a:cubicBezTo>
                  <a:cubicBezTo>
                    <a:pt x="1004" y="244"/>
                    <a:pt x="943" y="274"/>
                    <a:pt x="852" y="335"/>
                  </a:cubicBezTo>
                  <a:cubicBezTo>
                    <a:pt x="700" y="457"/>
                    <a:pt x="578" y="578"/>
                    <a:pt x="457" y="730"/>
                  </a:cubicBezTo>
                  <a:lnTo>
                    <a:pt x="426" y="791"/>
                  </a:lnTo>
                  <a:cubicBezTo>
                    <a:pt x="426" y="821"/>
                    <a:pt x="396" y="821"/>
                    <a:pt x="396" y="851"/>
                  </a:cubicBezTo>
                  <a:lnTo>
                    <a:pt x="335" y="912"/>
                  </a:lnTo>
                  <a:cubicBezTo>
                    <a:pt x="305" y="943"/>
                    <a:pt x="274" y="1003"/>
                    <a:pt x="244" y="1064"/>
                  </a:cubicBezTo>
                  <a:cubicBezTo>
                    <a:pt x="244" y="1095"/>
                    <a:pt x="214" y="1125"/>
                    <a:pt x="214" y="1155"/>
                  </a:cubicBezTo>
                  <a:lnTo>
                    <a:pt x="183" y="1216"/>
                  </a:lnTo>
                  <a:lnTo>
                    <a:pt x="153" y="1277"/>
                  </a:lnTo>
                  <a:lnTo>
                    <a:pt x="122" y="1368"/>
                  </a:lnTo>
                  <a:cubicBezTo>
                    <a:pt x="92" y="1398"/>
                    <a:pt x="92" y="1459"/>
                    <a:pt x="92" y="1550"/>
                  </a:cubicBezTo>
                  <a:cubicBezTo>
                    <a:pt x="92" y="1611"/>
                    <a:pt x="62" y="1672"/>
                    <a:pt x="31" y="1763"/>
                  </a:cubicBezTo>
                  <a:cubicBezTo>
                    <a:pt x="1" y="1945"/>
                    <a:pt x="31" y="2128"/>
                    <a:pt x="62" y="2310"/>
                  </a:cubicBezTo>
                  <a:cubicBezTo>
                    <a:pt x="122" y="2492"/>
                    <a:pt x="183" y="2674"/>
                    <a:pt x="274" y="2857"/>
                  </a:cubicBezTo>
                  <a:cubicBezTo>
                    <a:pt x="457" y="3161"/>
                    <a:pt x="669" y="3434"/>
                    <a:pt x="912" y="3677"/>
                  </a:cubicBezTo>
                  <a:cubicBezTo>
                    <a:pt x="1064" y="3829"/>
                    <a:pt x="1216" y="3951"/>
                    <a:pt x="1368" y="4042"/>
                  </a:cubicBezTo>
                  <a:cubicBezTo>
                    <a:pt x="1550" y="4163"/>
                    <a:pt x="1733" y="4285"/>
                    <a:pt x="1945" y="4376"/>
                  </a:cubicBezTo>
                  <a:cubicBezTo>
                    <a:pt x="2249" y="4528"/>
                    <a:pt x="2583" y="4589"/>
                    <a:pt x="2918" y="4619"/>
                  </a:cubicBezTo>
                  <a:cubicBezTo>
                    <a:pt x="3100" y="4619"/>
                    <a:pt x="3282" y="4589"/>
                    <a:pt x="3465" y="4558"/>
                  </a:cubicBezTo>
                  <a:lnTo>
                    <a:pt x="3586" y="4528"/>
                  </a:lnTo>
                  <a:cubicBezTo>
                    <a:pt x="3677" y="4528"/>
                    <a:pt x="3799" y="4528"/>
                    <a:pt x="3890" y="4497"/>
                  </a:cubicBezTo>
                  <a:cubicBezTo>
                    <a:pt x="4163" y="4406"/>
                    <a:pt x="4406" y="4285"/>
                    <a:pt x="4619" y="4072"/>
                  </a:cubicBezTo>
                  <a:cubicBezTo>
                    <a:pt x="4801" y="3920"/>
                    <a:pt x="4862" y="3647"/>
                    <a:pt x="4832" y="3404"/>
                  </a:cubicBezTo>
                  <a:cubicBezTo>
                    <a:pt x="4923" y="3161"/>
                    <a:pt x="4953" y="2857"/>
                    <a:pt x="4893" y="2583"/>
                  </a:cubicBezTo>
                  <a:cubicBezTo>
                    <a:pt x="4893" y="2553"/>
                    <a:pt x="4862" y="2523"/>
                    <a:pt x="4832" y="2462"/>
                  </a:cubicBezTo>
                  <a:cubicBezTo>
                    <a:pt x="4832" y="2188"/>
                    <a:pt x="4771" y="1884"/>
                    <a:pt x="4680" y="1641"/>
                  </a:cubicBezTo>
                  <a:cubicBezTo>
                    <a:pt x="4619" y="1520"/>
                    <a:pt x="4558" y="1429"/>
                    <a:pt x="4467" y="1307"/>
                  </a:cubicBezTo>
                  <a:cubicBezTo>
                    <a:pt x="4406" y="1216"/>
                    <a:pt x="4346" y="1125"/>
                    <a:pt x="4255" y="1034"/>
                  </a:cubicBezTo>
                  <a:cubicBezTo>
                    <a:pt x="4103" y="882"/>
                    <a:pt x="3951" y="760"/>
                    <a:pt x="3799" y="639"/>
                  </a:cubicBezTo>
                  <a:cubicBezTo>
                    <a:pt x="3677" y="548"/>
                    <a:pt x="3586" y="457"/>
                    <a:pt x="3465" y="396"/>
                  </a:cubicBezTo>
                  <a:cubicBezTo>
                    <a:pt x="3252" y="244"/>
                    <a:pt x="3009" y="153"/>
                    <a:pt x="2796" y="92"/>
                  </a:cubicBezTo>
                  <a:cubicBezTo>
                    <a:pt x="2614" y="62"/>
                    <a:pt x="2492" y="31"/>
                    <a:pt x="2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8" name="Google Shape;728;p35"/>
            <p:cNvSpPr/>
            <p:nvPr/>
          </p:nvSpPr>
          <p:spPr>
            <a:xfrm>
              <a:off x="721213" y="4660625"/>
              <a:ext cx="132175" cy="120025"/>
            </a:xfrm>
            <a:custGeom>
              <a:avLst/>
              <a:gdLst/>
              <a:ahLst/>
              <a:cxnLst/>
              <a:rect l="l" t="t" r="r" b="b"/>
              <a:pathLst>
                <a:path w="5287" h="4801" extrusionOk="0">
                  <a:moveTo>
                    <a:pt x="1762" y="1884"/>
                  </a:moveTo>
                  <a:cubicBezTo>
                    <a:pt x="1732" y="1884"/>
                    <a:pt x="1732" y="1914"/>
                    <a:pt x="1732" y="1945"/>
                  </a:cubicBezTo>
                  <a:lnTo>
                    <a:pt x="1732" y="1975"/>
                  </a:lnTo>
                  <a:lnTo>
                    <a:pt x="1611" y="1884"/>
                  </a:lnTo>
                  <a:close/>
                  <a:moveTo>
                    <a:pt x="1519" y="0"/>
                  </a:moveTo>
                  <a:cubicBezTo>
                    <a:pt x="1398" y="31"/>
                    <a:pt x="1276" y="31"/>
                    <a:pt x="1155" y="61"/>
                  </a:cubicBezTo>
                  <a:cubicBezTo>
                    <a:pt x="1033" y="91"/>
                    <a:pt x="942" y="122"/>
                    <a:pt x="851" y="183"/>
                  </a:cubicBezTo>
                  <a:cubicBezTo>
                    <a:pt x="760" y="243"/>
                    <a:pt x="669" y="304"/>
                    <a:pt x="578" y="365"/>
                  </a:cubicBezTo>
                  <a:cubicBezTo>
                    <a:pt x="395" y="486"/>
                    <a:pt x="243" y="669"/>
                    <a:pt x="152" y="851"/>
                  </a:cubicBezTo>
                  <a:cubicBezTo>
                    <a:pt x="122" y="942"/>
                    <a:pt x="122" y="1003"/>
                    <a:pt x="91" y="1064"/>
                  </a:cubicBezTo>
                  <a:cubicBezTo>
                    <a:pt x="61" y="1155"/>
                    <a:pt x="31" y="1216"/>
                    <a:pt x="31" y="1307"/>
                  </a:cubicBezTo>
                  <a:cubicBezTo>
                    <a:pt x="0" y="1519"/>
                    <a:pt x="0" y="1702"/>
                    <a:pt x="31" y="1884"/>
                  </a:cubicBezTo>
                  <a:cubicBezTo>
                    <a:pt x="91" y="2127"/>
                    <a:pt x="183" y="2370"/>
                    <a:pt x="304" y="2552"/>
                  </a:cubicBezTo>
                  <a:cubicBezTo>
                    <a:pt x="426" y="2826"/>
                    <a:pt x="608" y="3099"/>
                    <a:pt x="821" y="3312"/>
                  </a:cubicBezTo>
                  <a:cubicBezTo>
                    <a:pt x="972" y="3494"/>
                    <a:pt x="1155" y="3677"/>
                    <a:pt x="1337" y="3828"/>
                  </a:cubicBezTo>
                  <a:cubicBezTo>
                    <a:pt x="1489" y="3950"/>
                    <a:pt x="1671" y="4072"/>
                    <a:pt x="1854" y="4193"/>
                  </a:cubicBezTo>
                  <a:cubicBezTo>
                    <a:pt x="1975" y="4254"/>
                    <a:pt x="2127" y="4345"/>
                    <a:pt x="2279" y="4406"/>
                  </a:cubicBezTo>
                  <a:lnTo>
                    <a:pt x="2613" y="4558"/>
                  </a:lnTo>
                  <a:cubicBezTo>
                    <a:pt x="2856" y="4649"/>
                    <a:pt x="3099" y="4710"/>
                    <a:pt x="3373" y="4770"/>
                  </a:cubicBezTo>
                  <a:cubicBezTo>
                    <a:pt x="3464" y="4770"/>
                    <a:pt x="3555" y="4801"/>
                    <a:pt x="3646" y="4801"/>
                  </a:cubicBezTo>
                  <a:lnTo>
                    <a:pt x="3950" y="4801"/>
                  </a:lnTo>
                  <a:cubicBezTo>
                    <a:pt x="4041" y="4801"/>
                    <a:pt x="4163" y="4770"/>
                    <a:pt x="4254" y="4740"/>
                  </a:cubicBezTo>
                  <a:cubicBezTo>
                    <a:pt x="4527" y="4618"/>
                    <a:pt x="4770" y="4467"/>
                    <a:pt x="5013" y="4254"/>
                  </a:cubicBezTo>
                  <a:cubicBezTo>
                    <a:pt x="5135" y="4163"/>
                    <a:pt x="5226" y="3980"/>
                    <a:pt x="5256" y="3798"/>
                  </a:cubicBezTo>
                  <a:cubicBezTo>
                    <a:pt x="5256" y="3707"/>
                    <a:pt x="5226" y="3585"/>
                    <a:pt x="5196" y="3494"/>
                  </a:cubicBezTo>
                  <a:cubicBezTo>
                    <a:pt x="5256" y="3342"/>
                    <a:pt x="5287" y="3190"/>
                    <a:pt x="5287" y="3039"/>
                  </a:cubicBezTo>
                  <a:cubicBezTo>
                    <a:pt x="5287" y="2887"/>
                    <a:pt x="5287" y="2765"/>
                    <a:pt x="5287" y="2644"/>
                  </a:cubicBezTo>
                  <a:cubicBezTo>
                    <a:pt x="5256" y="2522"/>
                    <a:pt x="5226" y="2400"/>
                    <a:pt x="5165" y="2279"/>
                  </a:cubicBezTo>
                  <a:cubicBezTo>
                    <a:pt x="5074" y="1914"/>
                    <a:pt x="4892" y="1611"/>
                    <a:pt x="4679" y="1337"/>
                  </a:cubicBezTo>
                  <a:cubicBezTo>
                    <a:pt x="4618" y="1246"/>
                    <a:pt x="4527" y="1185"/>
                    <a:pt x="4436" y="1094"/>
                  </a:cubicBezTo>
                  <a:cubicBezTo>
                    <a:pt x="4284" y="912"/>
                    <a:pt x="4102" y="760"/>
                    <a:pt x="3889" y="638"/>
                  </a:cubicBezTo>
                  <a:cubicBezTo>
                    <a:pt x="3798" y="578"/>
                    <a:pt x="3677" y="517"/>
                    <a:pt x="3585" y="456"/>
                  </a:cubicBezTo>
                  <a:cubicBezTo>
                    <a:pt x="3464" y="395"/>
                    <a:pt x="3251" y="304"/>
                    <a:pt x="3099" y="243"/>
                  </a:cubicBezTo>
                  <a:cubicBezTo>
                    <a:pt x="2765" y="122"/>
                    <a:pt x="2431" y="61"/>
                    <a:pt x="2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9" name="Google Shape;729;p35"/>
            <p:cNvSpPr/>
            <p:nvPr/>
          </p:nvSpPr>
          <p:spPr>
            <a:xfrm>
              <a:off x="631588" y="4854100"/>
              <a:ext cx="75200" cy="86075"/>
            </a:xfrm>
            <a:custGeom>
              <a:avLst/>
              <a:gdLst/>
              <a:ahLst/>
              <a:cxnLst/>
              <a:rect l="l" t="t" r="r" b="b"/>
              <a:pathLst>
                <a:path w="3008" h="3443" extrusionOk="0">
                  <a:moveTo>
                    <a:pt x="1028" y="1"/>
                  </a:moveTo>
                  <a:cubicBezTo>
                    <a:pt x="878" y="1"/>
                    <a:pt x="733" y="55"/>
                    <a:pt x="608" y="130"/>
                  </a:cubicBezTo>
                  <a:cubicBezTo>
                    <a:pt x="425" y="191"/>
                    <a:pt x="304" y="343"/>
                    <a:pt x="213" y="495"/>
                  </a:cubicBezTo>
                  <a:cubicBezTo>
                    <a:pt x="91" y="647"/>
                    <a:pt x="30" y="829"/>
                    <a:pt x="0" y="1011"/>
                  </a:cubicBezTo>
                  <a:cubicBezTo>
                    <a:pt x="0" y="1163"/>
                    <a:pt x="0" y="1315"/>
                    <a:pt x="0" y="1498"/>
                  </a:cubicBezTo>
                  <a:cubicBezTo>
                    <a:pt x="30" y="1558"/>
                    <a:pt x="30" y="1589"/>
                    <a:pt x="30" y="1650"/>
                  </a:cubicBezTo>
                  <a:cubicBezTo>
                    <a:pt x="61" y="1741"/>
                    <a:pt x="91" y="1862"/>
                    <a:pt x="152" y="1953"/>
                  </a:cubicBezTo>
                  <a:cubicBezTo>
                    <a:pt x="182" y="2014"/>
                    <a:pt x="213" y="2105"/>
                    <a:pt x="243" y="2166"/>
                  </a:cubicBezTo>
                  <a:cubicBezTo>
                    <a:pt x="304" y="2348"/>
                    <a:pt x="395" y="2500"/>
                    <a:pt x="517" y="2652"/>
                  </a:cubicBezTo>
                  <a:cubicBezTo>
                    <a:pt x="638" y="2865"/>
                    <a:pt x="790" y="3017"/>
                    <a:pt x="972" y="3199"/>
                  </a:cubicBezTo>
                  <a:cubicBezTo>
                    <a:pt x="1063" y="3260"/>
                    <a:pt x="1185" y="3321"/>
                    <a:pt x="1307" y="3381"/>
                  </a:cubicBezTo>
                  <a:cubicBezTo>
                    <a:pt x="1398" y="3412"/>
                    <a:pt x="1519" y="3442"/>
                    <a:pt x="1641" y="3442"/>
                  </a:cubicBezTo>
                  <a:cubicBezTo>
                    <a:pt x="1793" y="3442"/>
                    <a:pt x="1945" y="3412"/>
                    <a:pt x="2096" y="3351"/>
                  </a:cubicBezTo>
                  <a:cubicBezTo>
                    <a:pt x="2188" y="3321"/>
                    <a:pt x="2248" y="3260"/>
                    <a:pt x="2309" y="3199"/>
                  </a:cubicBezTo>
                  <a:lnTo>
                    <a:pt x="2461" y="3138"/>
                  </a:lnTo>
                  <a:cubicBezTo>
                    <a:pt x="2552" y="3108"/>
                    <a:pt x="2643" y="3047"/>
                    <a:pt x="2704" y="2986"/>
                  </a:cubicBezTo>
                  <a:cubicBezTo>
                    <a:pt x="2826" y="2895"/>
                    <a:pt x="2886" y="2774"/>
                    <a:pt x="2947" y="2652"/>
                  </a:cubicBezTo>
                  <a:lnTo>
                    <a:pt x="2947" y="2591"/>
                  </a:lnTo>
                  <a:cubicBezTo>
                    <a:pt x="2978" y="2500"/>
                    <a:pt x="2978" y="2409"/>
                    <a:pt x="2978" y="2318"/>
                  </a:cubicBezTo>
                  <a:cubicBezTo>
                    <a:pt x="3008" y="2227"/>
                    <a:pt x="3008" y="2105"/>
                    <a:pt x="2978" y="2014"/>
                  </a:cubicBezTo>
                  <a:cubicBezTo>
                    <a:pt x="2978" y="1953"/>
                    <a:pt x="2978" y="1862"/>
                    <a:pt x="2978" y="1801"/>
                  </a:cubicBezTo>
                  <a:cubicBezTo>
                    <a:pt x="2947" y="1619"/>
                    <a:pt x="2886" y="1467"/>
                    <a:pt x="2795" y="1285"/>
                  </a:cubicBezTo>
                  <a:cubicBezTo>
                    <a:pt x="2735" y="1133"/>
                    <a:pt x="2643" y="1011"/>
                    <a:pt x="2552" y="860"/>
                  </a:cubicBezTo>
                  <a:cubicBezTo>
                    <a:pt x="2431" y="738"/>
                    <a:pt x="2309" y="617"/>
                    <a:pt x="2188" y="495"/>
                  </a:cubicBezTo>
                  <a:cubicBezTo>
                    <a:pt x="2066" y="313"/>
                    <a:pt x="1884" y="191"/>
                    <a:pt x="1671" y="100"/>
                  </a:cubicBezTo>
                  <a:cubicBezTo>
                    <a:pt x="1489" y="39"/>
                    <a:pt x="1307" y="9"/>
                    <a:pt x="1124" y="9"/>
                  </a:cubicBezTo>
                  <a:cubicBezTo>
                    <a:pt x="1092" y="3"/>
                    <a:pt x="1060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0" name="Google Shape;730;p35"/>
            <p:cNvSpPr/>
            <p:nvPr/>
          </p:nvSpPr>
          <p:spPr>
            <a:xfrm>
              <a:off x="601188" y="4715300"/>
              <a:ext cx="80550" cy="76000"/>
            </a:xfrm>
            <a:custGeom>
              <a:avLst/>
              <a:gdLst/>
              <a:ahLst/>
              <a:cxnLst/>
              <a:rect l="l" t="t" r="r" b="b"/>
              <a:pathLst>
                <a:path w="3222" h="3040" extrusionOk="0">
                  <a:moveTo>
                    <a:pt x="1246" y="1"/>
                  </a:moveTo>
                  <a:cubicBezTo>
                    <a:pt x="1034" y="1"/>
                    <a:pt x="821" y="31"/>
                    <a:pt x="608" y="92"/>
                  </a:cubicBezTo>
                  <a:cubicBezTo>
                    <a:pt x="517" y="122"/>
                    <a:pt x="457" y="153"/>
                    <a:pt x="365" y="213"/>
                  </a:cubicBezTo>
                  <a:cubicBezTo>
                    <a:pt x="305" y="274"/>
                    <a:pt x="244" y="335"/>
                    <a:pt x="183" y="396"/>
                  </a:cubicBezTo>
                  <a:lnTo>
                    <a:pt x="153" y="457"/>
                  </a:lnTo>
                  <a:cubicBezTo>
                    <a:pt x="122" y="517"/>
                    <a:pt x="92" y="578"/>
                    <a:pt x="62" y="639"/>
                  </a:cubicBezTo>
                  <a:cubicBezTo>
                    <a:pt x="62" y="669"/>
                    <a:pt x="62" y="700"/>
                    <a:pt x="62" y="700"/>
                  </a:cubicBezTo>
                  <a:cubicBezTo>
                    <a:pt x="31" y="791"/>
                    <a:pt x="31" y="882"/>
                    <a:pt x="1" y="973"/>
                  </a:cubicBezTo>
                  <a:cubicBezTo>
                    <a:pt x="1" y="1186"/>
                    <a:pt x="62" y="1368"/>
                    <a:pt x="122" y="1550"/>
                  </a:cubicBezTo>
                  <a:cubicBezTo>
                    <a:pt x="153" y="1611"/>
                    <a:pt x="183" y="1672"/>
                    <a:pt x="213" y="1733"/>
                  </a:cubicBezTo>
                  <a:cubicBezTo>
                    <a:pt x="274" y="1824"/>
                    <a:pt x="335" y="1915"/>
                    <a:pt x="396" y="1976"/>
                  </a:cubicBezTo>
                  <a:cubicBezTo>
                    <a:pt x="487" y="2097"/>
                    <a:pt x="578" y="2188"/>
                    <a:pt x="669" y="2249"/>
                  </a:cubicBezTo>
                  <a:cubicBezTo>
                    <a:pt x="730" y="2340"/>
                    <a:pt x="791" y="2401"/>
                    <a:pt x="882" y="2462"/>
                  </a:cubicBezTo>
                  <a:lnTo>
                    <a:pt x="912" y="2492"/>
                  </a:lnTo>
                  <a:cubicBezTo>
                    <a:pt x="1186" y="2796"/>
                    <a:pt x="1520" y="2978"/>
                    <a:pt x="1885" y="3039"/>
                  </a:cubicBezTo>
                  <a:lnTo>
                    <a:pt x="2310" y="3039"/>
                  </a:lnTo>
                  <a:cubicBezTo>
                    <a:pt x="2401" y="3039"/>
                    <a:pt x="2492" y="3009"/>
                    <a:pt x="2583" y="2948"/>
                  </a:cubicBezTo>
                  <a:lnTo>
                    <a:pt x="2705" y="2857"/>
                  </a:lnTo>
                  <a:lnTo>
                    <a:pt x="2857" y="2705"/>
                  </a:lnTo>
                  <a:lnTo>
                    <a:pt x="2887" y="2644"/>
                  </a:lnTo>
                  <a:cubicBezTo>
                    <a:pt x="2948" y="2583"/>
                    <a:pt x="2978" y="2523"/>
                    <a:pt x="3009" y="2431"/>
                  </a:cubicBezTo>
                  <a:cubicBezTo>
                    <a:pt x="3009" y="2401"/>
                    <a:pt x="3009" y="2371"/>
                    <a:pt x="3039" y="2340"/>
                  </a:cubicBezTo>
                  <a:cubicBezTo>
                    <a:pt x="3221" y="1976"/>
                    <a:pt x="3191" y="1550"/>
                    <a:pt x="2978" y="1186"/>
                  </a:cubicBezTo>
                  <a:lnTo>
                    <a:pt x="2948" y="1125"/>
                  </a:lnTo>
                  <a:cubicBezTo>
                    <a:pt x="2766" y="852"/>
                    <a:pt x="2553" y="578"/>
                    <a:pt x="2279" y="365"/>
                  </a:cubicBezTo>
                  <a:cubicBezTo>
                    <a:pt x="1976" y="153"/>
                    <a:pt x="1611" y="31"/>
                    <a:pt x="12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31" name="Google Shape;731;p35"/>
          <p:cNvSpPr/>
          <p:nvPr/>
        </p:nvSpPr>
        <p:spPr>
          <a:xfrm>
            <a:off x="10470551" y="5418000"/>
            <a:ext cx="1925605" cy="1965053"/>
          </a:xfrm>
          <a:custGeom>
            <a:avLst/>
            <a:gdLst/>
            <a:ahLst/>
            <a:cxnLst/>
            <a:rect l="l" t="t" r="r" b="b"/>
            <a:pathLst>
              <a:path w="40167" h="40987" extrusionOk="0">
                <a:moveTo>
                  <a:pt x="25006" y="0"/>
                </a:moveTo>
                <a:cubicBezTo>
                  <a:pt x="24033" y="0"/>
                  <a:pt x="23122" y="31"/>
                  <a:pt x="22302" y="61"/>
                </a:cubicBezTo>
                <a:cubicBezTo>
                  <a:pt x="21815" y="91"/>
                  <a:pt x="21360" y="152"/>
                  <a:pt x="20995" y="183"/>
                </a:cubicBezTo>
                <a:cubicBezTo>
                  <a:pt x="20782" y="183"/>
                  <a:pt x="20600" y="213"/>
                  <a:pt x="20387" y="243"/>
                </a:cubicBezTo>
                <a:lnTo>
                  <a:pt x="20205" y="274"/>
                </a:lnTo>
                <a:lnTo>
                  <a:pt x="19780" y="334"/>
                </a:lnTo>
                <a:lnTo>
                  <a:pt x="19658" y="365"/>
                </a:lnTo>
                <a:cubicBezTo>
                  <a:pt x="19233" y="456"/>
                  <a:pt x="18808" y="547"/>
                  <a:pt x="18382" y="638"/>
                </a:cubicBezTo>
                <a:cubicBezTo>
                  <a:pt x="18200" y="699"/>
                  <a:pt x="17957" y="760"/>
                  <a:pt x="17744" y="821"/>
                </a:cubicBezTo>
                <a:cubicBezTo>
                  <a:pt x="17501" y="881"/>
                  <a:pt x="17288" y="942"/>
                  <a:pt x="17076" y="1033"/>
                </a:cubicBezTo>
                <a:cubicBezTo>
                  <a:pt x="16924" y="1064"/>
                  <a:pt x="16802" y="1124"/>
                  <a:pt x="16650" y="1155"/>
                </a:cubicBezTo>
                <a:lnTo>
                  <a:pt x="16498" y="1216"/>
                </a:lnTo>
                <a:lnTo>
                  <a:pt x="16286" y="1276"/>
                </a:lnTo>
                <a:lnTo>
                  <a:pt x="15921" y="1428"/>
                </a:lnTo>
                <a:lnTo>
                  <a:pt x="15769" y="1459"/>
                </a:lnTo>
                <a:lnTo>
                  <a:pt x="15283" y="1641"/>
                </a:lnTo>
                <a:lnTo>
                  <a:pt x="14615" y="1914"/>
                </a:lnTo>
                <a:lnTo>
                  <a:pt x="13794" y="2279"/>
                </a:lnTo>
                <a:lnTo>
                  <a:pt x="13369" y="2431"/>
                </a:lnTo>
                <a:cubicBezTo>
                  <a:pt x="13035" y="2583"/>
                  <a:pt x="12670" y="2735"/>
                  <a:pt x="12366" y="2917"/>
                </a:cubicBezTo>
                <a:lnTo>
                  <a:pt x="12275" y="2947"/>
                </a:lnTo>
                <a:lnTo>
                  <a:pt x="12154" y="3008"/>
                </a:lnTo>
                <a:cubicBezTo>
                  <a:pt x="11759" y="3190"/>
                  <a:pt x="11394" y="3373"/>
                  <a:pt x="10999" y="3585"/>
                </a:cubicBezTo>
                <a:lnTo>
                  <a:pt x="10635" y="3768"/>
                </a:lnTo>
                <a:lnTo>
                  <a:pt x="9784" y="4223"/>
                </a:lnTo>
                <a:cubicBezTo>
                  <a:pt x="9358" y="4436"/>
                  <a:pt x="9024" y="4618"/>
                  <a:pt x="8690" y="4831"/>
                </a:cubicBezTo>
                <a:lnTo>
                  <a:pt x="7536" y="5500"/>
                </a:lnTo>
                <a:cubicBezTo>
                  <a:pt x="6837" y="5925"/>
                  <a:pt x="6108" y="6381"/>
                  <a:pt x="5348" y="6897"/>
                </a:cubicBezTo>
                <a:cubicBezTo>
                  <a:pt x="4923" y="7171"/>
                  <a:pt x="4588" y="7414"/>
                  <a:pt x="4285" y="7657"/>
                </a:cubicBezTo>
                <a:cubicBezTo>
                  <a:pt x="4042" y="7839"/>
                  <a:pt x="3798" y="8021"/>
                  <a:pt x="3586" y="8234"/>
                </a:cubicBezTo>
                <a:lnTo>
                  <a:pt x="3312" y="8477"/>
                </a:lnTo>
                <a:cubicBezTo>
                  <a:pt x="2614" y="9054"/>
                  <a:pt x="1975" y="9692"/>
                  <a:pt x="1459" y="10422"/>
                </a:cubicBezTo>
                <a:cubicBezTo>
                  <a:pt x="1307" y="10665"/>
                  <a:pt x="1155" y="10847"/>
                  <a:pt x="1064" y="11060"/>
                </a:cubicBezTo>
                <a:lnTo>
                  <a:pt x="1034" y="11151"/>
                </a:lnTo>
                <a:cubicBezTo>
                  <a:pt x="942" y="11303"/>
                  <a:pt x="851" y="11455"/>
                  <a:pt x="791" y="11606"/>
                </a:cubicBezTo>
                <a:lnTo>
                  <a:pt x="639" y="11910"/>
                </a:lnTo>
                <a:cubicBezTo>
                  <a:pt x="608" y="12001"/>
                  <a:pt x="578" y="12062"/>
                  <a:pt x="547" y="12153"/>
                </a:cubicBezTo>
                <a:cubicBezTo>
                  <a:pt x="547" y="12184"/>
                  <a:pt x="547" y="12214"/>
                  <a:pt x="517" y="12245"/>
                </a:cubicBezTo>
                <a:cubicBezTo>
                  <a:pt x="426" y="12488"/>
                  <a:pt x="365" y="12731"/>
                  <a:pt x="304" y="12974"/>
                </a:cubicBezTo>
                <a:cubicBezTo>
                  <a:pt x="244" y="13217"/>
                  <a:pt x="183" y="13399"/>
                  <a:pt x="153" y="13551"/>
                </a:cubicBezTo>
                <a:cubicBezTo>
                  <a:pt x="153" y="13581"/>
                  <a:pt x="153" y="13612"/>
                  <a:pt x="153" y="13673"/>
                </a:cubicBezTo>
                <a:cubicBezTo>
                  <a:pt x="153" y="13733"/>
                  <a:pt x="122" y="13794"/>
                  <a:pt x="92" y="13885"/>
                </a:cubicBezTo>
                <a:lnTo>
                  <a:pt x="61" y="14250"/>
                </a:lnTo>
                <a:cubicBezTo>
                  <a:pt x="61" y="14311"/>
                  <a:pt x="61" y="14402"/>
                  <a:pt x="61" y="14462"/>
                </a:cubicBezTo>
                <a:lnTo>
                  <a:pt x="61" y="14554"/>
                </a:lnTo>
                <a:cubicBezTo>
                  <a:pt x="61" y="14706"/>
                  <a:pt x="61" y="14827"/>
                  <a:pt x="31" y="14979"/>
                </a:cubicBezTo>
                <a:lnTo>
                  <a:pt x="31" y="15070"/>
                </a:lnTo>
                <a:cubicBezTo>
                  <a:pt x="31" y="15252"/>
                  <a:pt x="31" y="15435"/>
                  <a:pt x="1" y="15617"/>
                </a:cubicBezTo>
                <a:cubicBezTo>
                  <a:pt x="1" y="15799"/>
                  <a:pt x="1" y="16073"/>
                  <a:pt x="1" y="16316"/>
                </a:cubicBezTo>
                <a:cubicBezTo>
                  <a:pt x="1" y="16528"/>
                  <a:pt x="1" y="16711"/>
                  <a:pt x="31" y="16893"/>
                </a:cubicBezTo>
                <a:lnTo>
                  <a:pt x="31" y="16954"/>
                </a:lnTo>
                <a:cubicBezTo>
                  <a:pt x="31" y="17258"/>
                  <a:pt x="92" y="17561"/>
                  <a:pt x="122" y="17865"/>
                </a:cubicBezTo>
                <a:cubicBezTo>
                  <a:pt x="122" y="18017"/>
                  <a:pt x="153" y="18169"/>
                  <a:pt x="153" y="18291"/>
                </a:cubicBezTo>
                <a:cubicBezTo>
                  <a:pt x="183" y="18746"/>
                  <a:pt x="244" y="19141"/>
                  <a:pt x="304" y="19506"/>
                </a:cubicBezTo>
                <a:cubicBezTo>
                  <a:pt x="365" y="19779"/>
                  <a:pt x="396" y="20083"/>
                  <a:pt x="456" y="20357"/>
                </a:cubicBezTo>
                <a:lnTo>
                  <a:pt x="547" y="20843"/>
                </a:lnTo>
                <a:cubicBezTo>
                  <a:pt x="608" y="21116"/>
                  <a:pt x="639" y="21420"/>
                  <a:pt x="699" y="21694"/>
                </a:cubicBezTo>
                <a:cubicBezTo>
                  <a:pt x="730" y="21845"/>
                  <a:pt x="730" y="21967"/>
                  <a:pt x="760" y="22089"/>
                </a:cubicBezTo>
                <a:cubicBezTo>
                  <a:pt x="821" y="22484"/>
                  <a:pt x="912" y="22970"/>
                  <a:pt x="973" y="23456"/>
                </a:cubicBezTo>
                <a:lnTo>
                  <a:pt x="1064" y="23911"/>
                </a:lnTo>
                <a:cubicBezTo>
                  <a:pt x="1094" y="24155"/>
                  <a:pt x="1125" y="24398"/>
                  <a:pt x="1186" y="24641"/>
                </a:cubicBezTo>
                <a:cubicBezTo>
                  <a:pt x="1216" y="24884"/>
                  <a:pt x="1246" y="25188"/>
                  <a:pt x="1307" y="25461"/>
                </a:cubicBezTo>
                <a:cubicBezTo>
                  <a:pt x="1337" y="25613"/>
                  <a:pt x="1368" y="25795"/>
                  <a:pt x="1368" y="25947"/>
                </a:cubicBezTo>
                <a:cubicBezTo>
                  <a:pt x="1459" y="26433"/>
                  <a:pt x="1550" y="26889"/>
                  <a:pt x="1641" y="27314"/>
                </a:cubicBezTo>
                <a:lnTo>
                  <a:pt x="1641" y="27436"/>
                </a:lnTo>
                <a:cubicBezTo>
                  <a:pt x="1732" y="27800"/>
                  <a:pt x="1824" y="28195"/>
                  <a:pt x="1915" y="28590"/>
                </a:cubicBezTo>
                <a:cubicBezTo>
                  <a:pt x="1975" y="28803"/>
                  <a:pt x="2036" y="29046"/>
                  <a:pt x="2097" y="29259"/>
                </a:cubicBezTo>
                <a:cubicBezTo>
                  <a:pt x="2158" y="29502"/>
                  <a:pt x="2249" y="29715"/>
                  <a:pt x="2310" y="29958"/>
                </a:cubicBezTo>
                <a:cubicBezTo>
                  <a:pt x="2431" y="30292"/>
                  <a:pt x="2553" y="30656"/>
                  <a:pt x="2735" y="31082"/>
                </a:cubicBezTo>
                <a:cubicBezTo>
                  <a:pt x="2887" y="31507"/>
                  <a:pt x="3069" y="31963"/>
                  <a:pt x="3221" y="32388"/>
                </a:cubicBezTo>
                <a:cubicBezTo>
                  <a:pt x="3403" y="32814"/>
                  <a:pt x="3555" y="33209"/>
                  <a:pt x="3707" y="33543"/>
                </a:cubicBezTo>
                <a:cubicBezTo>
                  <a:pt x="3768" y="33695"/>
                  <a:pt x="3829" y="33847"/>
                  <a:pt x="3890" y="33999"/>
                </a:cubicBezTo>
                <a:cubicBezTo>
                  <a:pt x="4011" y="34242"/>
                  <a:pt x="4102" y="34485"/>
                  <a:pt x="4193" y="34728"/>
                </a:cubicBezTo>
                <a:cubicBezTo>
                  <a:pt x="4376" y="35123"/>
                  <a:pt x="4558" y="35548"/>
                  <a:pt x="4740" y="35973"/>
                </a:cubicBezTo>
                <a:cubicBezTo>
                  <a:pt x="4923" y="36399"/>
                  <a:pt x="5105" y="36763"/>
                  <a:pt x="5287" y="37098"/>
                </a:cubicBezTo>
                <a:cubicBezTo>
                  <a:pt x="5378" y="37310"/>
                  <a:pt x="5469" y="37523"/>
                  <a:pt x="5621" y="37736"/>
                </a:cubicBezTo>
                <a:lnTo>
                  <a:pt x="5713" y="37918"/>
                </a:lnTo>
                <a:cubicBezTo>
                  <a:pt x="5773" y="38070"/>
                  <a:pt x="5834" y="38191"/>
                  <a:pt x="5925" y="38313"/>
                </a:cubicBezTo>
                <a:lnTo>
                  <a:pt x="6077" y="38556"/>
                </a:lnTo>
                <a:lnTo>
                  <a:pt x="6108" y="38647"/>
                </a:lnTo>
                <a:cubicBezTo>
                  <a:pt x="6290" y="38890"/>
                  <a:pt x="6472" y="39133"/>
                  <a:pt x="6685" y="39346"/>
                </a:cubicBezTo>
                <a:cubicBezTo>
                  <a:pt x="6928" y="39589"/>
                  <a:pt x="7171" y="39771"/>
                  <a:pt x="7444" y="39954"/>
                </a:cubicBezTo>
                <a:cubicBezTo>
                  <a:pt x="7687" y="40106"/>
                  <a:pt x="7930" y="40257"/>
                  <a:pt x="8204" y="40379"/>
                </a:cubicBezTo>
                <a:cubicBezTo>
                  <a:pt x="8660" y="40592"/>
                  <a:pt x="9146" y="40713"/>
                  <a:pt x="9632" y="40804"/>
                </a:cubicBezTo>
                <a:cubicBezTo>
                  <a:pt x="9875" y="40865"/>
                  <a:pt x="10088" y="40865"/>
                  <a:pt x="10331" y="40895"/>
                </a:cubicBezTo>
                <a:cubicBezTo>
                  <a:pt x="10543" y="40926"/>
                  <a:pt x="10786" y="40956"/>
                  <a:pt x="10999" y="40956"/>
                </a:cubicBezTo>
                <a:cubicBezTo>
                  <a:pt x="11242" y="40956"/>
                  <a:pt x="11455" y="40987"/>
                  <a:pt x="11698" y="40987"/>
                </a:cubicBezTo>
                <a:lnTo>
                  <a:pt x="13004" y="40987"/>
                </a:lnTo>
                <a:cubicBezTo>
                  <a:pt x="13430" y="40956"/>
                  <a:pt x="13825" y="40926"/>
                  <a:pt x="14250" y="40865"/>
                </a:cubicBezTo>
                <a:lnTo>
                  <a:pt x="14341" y="40865"/>
                </a:lnTo>
                <a:lnTo>
                  <a:pt x="14888" y="40774"/>
                </a:lnTo>
                <a:lnTo>
                  <a:pt x="14949" y="40774"/>
                </a:lnTo>
                <a:lnTo>
                  <a:pt x="15557" y="40683"/>
                </a:lnTo>
                <a:cubicBezTo>
                  <a:pt x="15891" y="40592"/>
                  <a:pt x="16225" y="40561"/>
                  <a:pt x="16529" y="40500"/>
                </a:cubicBezTo>
                <a:cubicBezTo>
                  <a:pt x="17076" y="40409"/>
                  <a:pt x="17592" y="40318"/>
                  <a:pt x="18109" y="40197"/>
                </a:cubicBezTo>
                <a:lnTo>
                  <a:pt x="18352" y="40166"/>
                </a:lnTo>
                <a:cubicBezTo>
                  <a:pt x="18747" y="40075"/>
                  <a:pt x="19111" y="39984"/>
                  <a:pt x="19506" y="39893"/>
                </a:cubicBezTo>
                <a:lnTo>
                  <a:pt x="19841" y="39832"/>
                </a:lnTo>
                <a:cubicBezTo>
                  <a:pt x="20175" y="39741"/>
                  <a:pt x="20479" y="39650"/>
                  <a:pt x="20782" y="39589"/>
                </a:cubicBezTo>
                <a:lnTo>
                  <a:pt x="21876" y="39346"/>
                </a:lnTo>
                <a:lnTo>
                  <a:pt x="23365" y="39012"/>
                </a:lnTo>
                <a:cubicBezTo>
                  <a:pt x="24125" y="38860"/>
                  <a:pt x="24884" y="38678"/>
                  <a:pt x="25644" y="38526"/>
                </a:cubicBezTo>
                <a:lnTo>
                  <a:pt x="25917" y="38465"/>
                </a:lnTo>
                <a:cubicBezTo>
                  <a:pt x="26768" y="38252"/>
                  <a:pt x="27619" y="38070"/>
                  <a:pt x="28530" y="37796"/>
                </a:cubicBezTo>
                <a:lnTo>
                  <a:pt x="28621" y="37796"/>
                </a:lnTo>
                <a:cubicBezTo>
                  <a:pt x="28955" y="37705"/>
                  <a:pt x="29350" y="37584"/>
                  <a:pt x="29685" y="37493"/>
                </a:cubicBezTo>
                <a:cubicBezTo>
                  <a:pt x="30049" y="37371"/>
                  <a:pt x="30475" y="37219"/>
                  <a:pt x="30869" y="37098"/>
                </a:cubicBezTo>
                <a:lnTo>
                  <a:pt x="31021" y="37037"/>
                </a:lnTo>
                <a:cubicBezTo>
                  <a:pt x="31416" y="36915"/>
                  <a:pt x="31781" y="36763"/>
                  <a:pt x="32176" y="36611"/>
                </a:cubicBezTo>
                <a:lnTo>
                  <a:pt x="32328" y="36551"/>
                </a:lnTo>
                <a:cubicBezTo>
                  <a:pt x="32662" y="36429"/>
                  <a:pt x="33027" y="36277"/>
                  <a:pt x="33361" y="36125"/>
                </a:cubicBezTo>
                <a:cubicBezTo>
                  <a:pt x="33786" y="35943"/>
                  <a:pt x="34212" y="35730"/>
                  <a:pt x="34607" y="35457"/>
                </a:cubicBezTo>
                <a:cubicBezTo>
                  <a:pt x="34789" y="35366"/>
                  <a:pt x="34971" y="35214"/>
                  <a:pt x="35123" y="35092"/>
                </a:cubicBezTo>
                <a:cubicBezTo>
                  <a:pt x="35366" y="34910"/>
                  <a:pt x="35548" y="34697"/>
                  <a:pt x="35731" y="34545"/>
                </a:cubicBezTo>
                <a:cubicBezTo>
                  <a:pt x="35883" y="34424"/>
                  <a:pt x="35974" y="34302"/>
                  <a:pt x="36095" y="34150"/>
                </a:cubicBezTo>
                <a:lnTo>
                  <a:pt x="36186" y="34059"/>
                </a:lnTo>
                <a:cubicBezTo>
                  <a:pt x="36338" y="33907"/>
                  <a:pt x="36460" y="33756"/>
                  <a:pt x="36581" y="33573"/>
                </a:cubicBezTo>
                <a:cubicBezTo>
                  <a:pt x="37128" y="32874"/>
                  <a:pt x="37614" y="32145"/>
                  <a:pt x="38009" y="31355"/>
                </a:cubicBezTo>
                <a:lnTo>
                  <a:pt x="38101" y="31203"/>
                </a:lnTo>
                <a:cubicBezTo>
                  <a:pt x="38283" y="30869"/>
                  <a:pt x="38435" y="30565"/>
                  <a:pt x="38556" y="30231"/>
                </a:cubicBezTo>
                <a:cubicBezTo>
                  <a:pt x="38739" y="29806"/>
                  <a:pt x="38891" y="29380"/>
                  <a:pt x="39012" y="28894"/>
                </a:cubicBezTo>
                <a:cubicBezTo>
                  <a:pt x="39042" y="28803"/>
                  <a:pt x="39073" y="28712"/>
                  <a:pt x="39103" y="28590"/>
                </a:cubicBezTo>
                <a:cubicBezTo>
                  <a:pt x="39194" y="28287"/>
                  <a:pt x="39316" y="27952"/>
                  <a:pt x="39377" y="27649"/>
                </a:cubicBezTo>
                <a:cubicBezTo>
                  <a:pt x="39589" y="26798"/>
                  <a:pt x="39772" y="25947"/>
                  <a:pt x="39893" y="25127"/>
                </a:cubicBezTo>
                <a:cubicBezTo>
                  <a:pt x="39954" y="24641"/>
                  <a:pt x="40015" y="24215"/>
                  <a:pt x="40045" y="23851"/>
                </a:cubicBezTo>
                <a:cubicBezTo>
                  <a:pt x="40075" y="23668"/>
                  <a:pt x="40075" y="23486"/>
                  <a:pt x="40106" y="23304"/>
                </a:cubicBezTo>
                <a:lnTo>
                  <a:pt x="40106" y="23182"/>
                </a:lnTo>
                <a:lnTo>
                  <a:pt x="40106" y="23061"/>
                </a:lnTo>
                <a:cubicBezTo>
                  <a:pt x="40106" y="22878"/>
                  <a:pt x="40136" y="22666"/>
                  <a:pt x="40136" y="22453"/>
                </a:cubicBezTo>
                <a:cubicBezTo>
                  <a:pt x="40167" y="21937"/>
                  <a:pt x="40167" y="21511"/>
                  <a:pt x="40167" y="21086"/>
                </a:cubicBezTo>
                <a:cubicBezTo>
                  <a:pt x="40167" y="20904"/>
                  <a:pt x="40167" y="20691"/>
                  <a:pt x="40136" y="20509"/>
                </a:cubicBezTo>
                <a:lnTo>
                  <a:pt x="40136" y="20387"/>
                </a:lnTo>
                <a:cubicBezTo>
                  <a:pt x="40136" y="20235"/>
                  <a:pt x="40106" y="20053"/>
                  <a:pt x="40106" y="19871"/>
                </a:cubicBezTo>
                <a:cubicBezTo>
                  <a:pt x="40075" y="19719"/>
                  <a:pt x="40045" y="19445"/>
                  <a:pt x="39984" y="19202"/>
                </a:cubicBezTo>
                <a:cubicBezTo>
                  <a:pt x="39954" y="18989"/>
                  <a:pt x="39893" y="18716"/>
                  <a:pt x="39832" y="18443"/>
                </a:cubicBezTo>
                <a:cubicBezTo>
                  <a:pt x="39741" y="18139"/>
                  <a:pt x="39650" y="17835"/>
                  <a:pt x="39498" y="17531"/>
                </a:cubicBezTo>
                <a:cubicBezTo>
                  <a:pt x="39468" y="17470"/>
                  <a:pt x="39437" y="17379"/>
                  <a:pt x="39437" y="17318"/>
                </a:cubicBezTo>
                <a:cubicBezTo>
                  <a:pt x="39286" y="16923"/>
                  <a:pt x="39164" y="16559"/>
                  <a:pt x="39073" y="16164"/>
                </a:cubicBezTo>
                <a:cubicBezTo>
                  <a:pt x="39012" y="15799"/>
                  <a:pt x="38951" y="15404"/>
                  <a:pt x="38921" y="15040"/>
                </a:cubicBezTo>
                <a:cubicBezTo>
                  <a:pt x="38860" y="14706"/>
                  <a:pt x="38799" y="14219"/>
                  <a:pt x="38739" y="13794"/>
                </a:cubicBezTo>
                <a:cubicBezTo>
                  <a:pt x="38647" y="13369"/>
                  <a:pt x="38556" y="12974"/>
                  <a:pt x="38526" y="12518"/>
                </a:cubicBezTo>
                <a:cubicBezTo>
                  <a:pt x="38496" y="12305"/>
                  <a:pt x="38465" y="12093"/>
                  <a:pt x="38465" y="11850"/>
                </a:cubicBezTo>
                <a:cubicBezTo>
                  <a:pt x="38465" y="11698"/>
                  <a:pt x="38435" y="11515"/>
                  <a:pt x="38404" y="11363"/>
                </a:cubicBezTo>
                <a:cubicBezTo>
                  <a:pt x="38404" y="11211"/>
                  <a:pt x="38374" y="10968"/>
                  <a:pt x="38344" y="10786"/>
                </a:cubicBezTo>
                <a:cubicBezTo>
                  <a:pt x="38313" y="10573"/>
                  <a:pt x="38283" y="10361"/>
                  <a:pt x="38252" y="10178"/>
                </a:cubicBezTo>
                <a:cubicBezTo>
                  <a:pt x="38222" y="9966"/>
                  <a:pt x="38222" y="9844"/>
                  <a:pt x="38222" y="9692"/>
                </a:cubicBezTo>
                <a:lnTo>
                  <a:pt x="38222" y="9510"/>
                </a:lnTo>
                <a:cubicBezTo>
                  <a:pt x="38222" y="9297"/>
                  <a:pt x="38192" y="9085"/>
                  <a:pt x="38192" y="8902"/>
                </a:cubicBezTo>
                <a:cubicBezTo>
                  <a:pt x="38161" y="8538"/>
                  <a:pt x="38131" y="8112"/>
                  <a:pt x="38070" y="7717"/>
                </a:cubicBezTo>
                <a:cubicBezTo>
                  <a:pt x="38070" y="7535"/>
                  <a:pt x="38040" y="7353"/>
                  <a:pt x="38009" y="7171"/>
                </a:cubicBezTo>
                <a:lnTo>
                  <a:pt x="38009" y="7049"/>
                </a:lnTo>
                <a:cubicBezTo>
                  <a:pt x="37979" y="6867"/>
                  <a:pt x="37949" y="6684"/>
                  <a:pt x="37918" y="6502"/>
                </a:cubicBezTo>
                <a:cubicBezTo>
                  <a:pt x="37888" y="6320"/>
                  <a:pt x="37827" y="6138"/>
                  <a:pt x="37736" y="5955"/>
                </a:cubicBezTo>
                <a:cubicBezTo>
                  <a:pt x="37706" y="5864"/>
                  <a:pt x="37645" y="5743"/>
                  <a:pt x="37584" y="5651"/>
                </a:cubicBezTo>
                <a:lnTo>
                  <a:pt x="37554" y="5621"/>
                </a:lnTo>
                <a:cubicBezTo>
                  <a:pt x="37523" y="5530"/>
                  <a:pt x="37463" y="5439"/>
                  <a:pt x="37432" y="5348"/>
                </a:cubicBezTo>
                <a:cubicBezTo>
                  <a:pt x="37371" y="5317"/>
                  <a:pt x="37341" y="5256"/>
                  <a:pt x="37311" y="5196"/>
                </a:cubicBezTo>
                <a:cubicBezTo>
                  <a:pt x="37219" y="5135"/>
                  <a:pt x="37159" y="5044"/>
                  <a:pt x="37098" y="4953"/>
                </a:cubicBezTo>
                <a:lnTo>
                  <a:pt x="37068" y="4861"/>
                </a:lnTo>
                <a:cubicBezTo>
                  <a:pt x="37037" y="4801"/>
                  <a:pt x="37007" y="4770"/>
                  <a:pt x="36976" y="4710"/>
                </a:cubicBezTo>
                <a:cubicBezTo>
                  <a:pt x="36916" y="4618"/>
                  <a:pt x="36825" y="4527"/>
                  <a:pt x="36733" y="4406"/>
                </a:cubicBezTo>
                <a:lnTo>
                  <a:pt x="36703" y="4375"/>
                </a:lnTo>
                <a:cubicBezTo>
                  <a:pt x="36612" y="4284"/>
                  <a:pt x="36521" y="4193"/>
                  <a:pt x="36430" y="4072"/>
                </a:cubicBezTo>
                <a:lnTo>
                  <a:pt x="36338" y="3980"/>
                </a:lnTo>
                <a:lnTo>
                  <a:pt x="36247" y="3889"/>
                </a:lnTo>
                <a:cubicBezTo>
                  <a:pt x="36156" y="3798"/>
                  <a:pt x="36065" y="3707"/>
                  <a:pt x="35974" y="3646"/>
                </a:cubicBezTo>
                <a:cubicBezTo>
                  <a:pt x="35700" y="3403"/>
                  <a:pt x="35397" y="3190"/>
                  <a:pt x="35062" y="3008"/>
                </a:cubicBezTo>
                <a:cubicBezTo>
                  <a:pt x="34698" y="2735"/>
                  <a:pt x="34303" y="2492"/>
                  <a:pt x="33908" y="2249"/>
                </a:cubicBezTo>
                <a:cubicBezTo>
                  <a:pt x="33574" y="2066"/>
                  <a:pt x="33239" y="1884"/>
                  <a:pt x="32753" y="1641"/>
                </a:cubicBezTo>
                <a:cubicBezTo>
                  <a:pt x="32571" y="1550"/>
                  <a:pt x="32358" y="1459"/>
                  <a:pt x="32206" y="1367"/>
                </a:cubicBezTo>
                <a:cubicBezTo>
                  <a:pt x="31963" y="1276"/>
                  <a:pt x="31751" y="1185"/>
                  <a:pt x="31538" y="1124"/>
                </a:cubicBezTo>
                <a:cubicBezTo>
                  <a:pt x="31325" y="1033"/>
                  <a:pt x="31204" y="1003"/>
                  <a:pt x="31052" y="942"/>
                </a:cubicBezTo>
                <a:lnTo>
                  <a:pt x="30839" y="881"/>
                </a:lnTo>
                <a:cubicBezTo>
                  <a:pt x="30657" y="821"/>
                  <a:pt x="30444" y="760"/>
                  <a:pt x="30292" y="729"/>
                </a:cubicBezTo>
                <a:lnTo>
                  <a:pt x="30171" y="699"/>
                </a:lnTo>
                <a:cubicBezTo>
                  <a:pt x="29988" y="638"/>
                  <a:pt x="29806" y="608"/>
                  <a:pt x="29624" y="547"/>
                </a:cubicBezTo>
                <a:lnTo>
                  <a:pt x="28955" y="426"/>
                </a:lnTo>
                <a:cubicBezTo>
                  <a:pt x="28530" y="334"/>
                  <a:pt x="28105" y="274"/>
                  <a:pt x="27619" y="183"/>
                </a:cubicBezTo>
                <a:lnTo>
                  <a:pt x="27224" y="122"/>
                </a:lnTo>
                <a:lnTo>
                  <a:pt x="27041" y="122"/>
                </a:lnTo>
                <a:cubicBezTo>
                  <a:pt x="26798" y="91"/>
                  <a:pt x="26616" y="61"/>
                  <a:pt x="26434" y="61"/>
                </a:cubicBezTo>
                <a:lnTo>
                  <a:pt x="26282" y="61"/>
                </a:lnTo>
                <a:cubicBezTo>
                  <a:pt x="25917" y="31"/>
                  <a:pt x="25553" y="0"/>
                  <a:pt x="2518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2" name="Google Shape;732;p35"/>
          <p:cNvSpPr/>
          <p:nvPr/>
        </p:nvSpPr>
        <p:spPr>
          <a:xfrm rot="-767104">
            <a:off x="-218004" y="-653939"/>
            <a:ext cx="2488408" cy="2068533"/>
          </a:xfrm>
          <a:custGeom>
            <a:avLst/>
            <a:gdLst/>
            <a:ahLst/>
            <a:cxnLst/>
            <a:rect l="l" t="t" r="r" b="b"/>
            <a:pathLst>
              <a:path w="48248" h="40107" extrusionOk="0">
                <a:moveTo>
                  <a:pt x="33543" y="1307"/>
                </a:moveTo>
                <a:cubicBezTo>
                  <a:pt x="33482" y="1399"/>
                  <a:pt x="33421" y="1490"/>
                  <a:pt x="33391" y="1581"/>
                </a:cubicBezTo>
                <a:lnTo>
                  <a:pt x="33360" y="1642"/>
                </a:lnTo>
                <a:cubicBezTo>
                  <a:pt x="33330" y="1611"/>
                  <a:pt x="33269" y="1550"/>
                  <a:pt x="33208" y="1490"/>
                </a:cubicBezTo>
                <a:cubicBezTo>
                  <a:pt x="33148" y="1429"/>
                  <a:pt x="33087" y="1368"/>
                  <a:pt x="32996" y="1307"/>
                </a:cubicBezTo>
                <a:close/>
                <a:moveTo>
                  <a:pt x="36186" y="1611"/>
                </a:moveTo>
                <a:lnTo>
                  <a:pt x="36247" y="1642"/>
                </a:lnTo>
                <a:cubicBezTo>
                  <a:pt x="36247" y="1642"/>
                  <a:pt x="36247" y="1672"/>
                  <a:pt x="36247" y="1702"/>
                </a:cubicBezTo>
                <a:cubicBezTo>
                  <a:pt x="36231" y="1702"/>
                  <a:pt x="36224" y="1710"/>
                  <a:pt x="36224" y="1721"/>
                </a:cubicBezTo>
                <a:lnTo>
                  <a:pt x="36224" y="1721"/>
                </a:lnTo>
                <a:cubicBezTo>
                  <a:pt x="36203" y="1685"/>
                  <a:pt x="36186" y="1656"/>
                  <a:pt x="36186" y="1611"/>
                </a:cubicBezTo>
                <a:close/>
                <a:moveTo>
                  <a:pt x="34545" y="1490"/>
                </a:moveTo>
                <a:lnTo>
                  <a:pt x="34515" y="1642"/>
                </a:lnTo>
                <a:lnTo>
                  <a:pt x="34454" y="1642"/>
                </a:lnTo>
                <a:cubicBezTo>
                  <a:pt x="34393" y="1642"/>
                  <a:pt x="34333" y="1642"/>
                  <a:pt x="34302" y="1672"/>
                </a:cubicBezTo>
                <a:lnTo>
                  <a:pt x="34241" y="1702"/>
                </a:lnTo>
                <a:lnTo>
                  <a:pt x="34181" y="1733"/>
                </a:lnTo>
                <a:lnTo>
                  <a:pt x="34211" y="1672"/>
                </a:lnTo>
                <a:cubicBezTo>
                  <a:pt x="34241" y="1642"/>
                  <a:pt x="34272" y="1611"/>
                  <a:pt x="34302" y="1611"/>
                </a:cubicBezTo>
                <a:cubicBezTo>
                  <a:pt x="34333" y="1581"/>
                  <a:pt x="34363" y="1581"/>
                  <a:pt x="34393" y="1550"/>
                </a:cubicBezTo>
                <a:lnTo>
                  <a:pt x="34454" y="1520"/>
                </a:lnTo>
                <a:lnTo>
                  <a:pt x="34515" y="1490"/>
                </a:lnTo>
                <a:close/>
                <a:moveTo>
                  <a:pt x="35335" y="1459"/>
                </a:moveTo>
                <a:lnTo>
                  <a:pt x="35396" y="1550"/>
                </a:lnTo>
                <a:cubicBezTo>
                  <a:pt x="35426" y="1581"/>
                  <a:pt x="35457" y="1611"/>
                  <a:pt x="35487" y="1642"/>
                </a:cubicBezTo>
                <a:cubicBezTo>
                  <a:pt x="35517" y="1672"/>
                  <a:pt x="35487" y="1702"/>
                  <a:pt x="35457" y="1733"/>
                </a:cubicBezTo>
                <a:lnTo>
                  <a:pt x="35426" y="1702"/>
                </a:lnTo>
                <a:cubicBezTo>
                  <a:pt x="35396" y="1611"/>
                  <a:pt x="35335" y="1550"/>
                  <a:pt x="35305" y="1459"/>
                </a:cubicBezTo>
                <a:close/>
                <a:moveTo>
                  <a:pt x="33816" y="1702"/>
                </a:moveTo>
                <a:cubicBezTo>
                  <a:pt x="33786" y="1763"/>
                  <a:pt x="33786" y="1794"/>
                  <a:pt x="33786" y="1854"/>
                </a:cubicBezTo>
                <a:lnTo>
                  <a:pt x="33755" y="1854"/>
                </a:lnTo>
                <a:cubicBezTo>
                  <a:pt x="33755" y="1794"/>
                  <a:pt x="33786" y="1763"/>
                  <a:pt x="33816" y="1702"/>
                </a:cubicBezTo>
                <a:close/>
                <a:moveTo>
                  <a:pt x="30170" y="1854"/>
                </a:moveTo>
                <a:lnTo>
                  <a:pt x="30170" y="1854"/>
                </a:lnTo>
                <a:cubicBezTo>
                  <a:pt x="30140" y="1915"/>
                  <a:pt x="30140" y="1976"/>
                  <a:pt x="30109" y="2037"/>
                </a:cubicBezTo>
                <a:lnTo>
                  <a:pt x="30049" y="2067"/>
                </a:lnTo>
                <a:lnTo>
                  <a:pt x="30018" y="2067"/>
                </a:lnTo>
                <a:lnTo>
                  <a:pt x="29927" y="2037"/>
                </a:lnTo>
                <a:cubicBezTo>
                  <a:pt x="29884" y="2015"/>
                  <a:pt x="29841" y="1994"/>
                  <a:pt x="29798" y="1994"/>
                </a:cubicBezTo>
                <a:cubicBezTo>
                  <a:pt x="29789" y="1994"/>
                  <a:pt x="29781" y="1994"/>
                  <a:pt x="29772" y="1996"/>
                </a:cubicBezTo>
                <a:lnTo>
                  <a:pt x="29772" y="1996"/>
                </a:lnTo>
                <a:lnTo>
                  <a:pt x="30170" y="1854"/>
                </a:lnTo>
                <a:close/>
                <a:moveTo>
                  <a:pt x="30839" y="1915"/>
                </a:moveTo>
                <a:lnTo>
                  <a:pt x="30869" y="1945"/>
                </a:lnTo>
                <a:lnTo>
                  <a:pt x="30899" y="1945"/>
                </a:lnTo>
                <a:cubicBezTo>
                  <a:pt x="30899" y="2006"/>
                  <a:pt x="30899" y="2037"/>
                  <a:pt x="30869" y="2067"/>
                </a:cubicBezTo>
                <a:cubicBezTo>
                  <a:pt x="30839" y="2067"/>
                  <a:pt x="30808" y="2037"/>
                  <a:pt x="30778" y="2006"/>
                </a:cubicBezTo>
                <a:lnTo>
                  <a:pt x="30839" y="1915"/>
                </a:lnTo>
                <a:close/>
                <a:moveTo>
                  <a:pt x="31689" y="2097"/>
                </a:moveTo>
                <a:lnTo>
                  <a:pt x="31720" y="2128"/>
                </a:lnTo>
                <a:cubicBezTo>
                  <a:pt x="31720" y="2158"/>
                  <a:pt x="31720" y="2158"/>
                  <a:pt x="31720" y="2188"/>
                </a:cubicBezTo>
                <a:lnTo>
                  <a:pt x="31720" y="2219"/>
                </a:lnTo>
                <a:lnTo>
                  <a:pt x="31659" y="2371"/>
                </a:lnTo>
                <a:cubicBezTo>
                  <a:pt x="31628" y="2280"/>
                  <a:pt x="31568" y="2219"/>
                  <a:pt x="31537" y="2128"/>
                </a:cubicBezTo>
                <a:cubicBezTo>
                  <a:pt x="31568" y="2128"/>
                  <a:pt x="31568" y="2097"/>
                  <a:pt x="31598" y="2097"/>
                </a:cubicBezTo>
                <a:close/>
                <a:moveTo>
                  <a:pt x="38191" y="2249"/>
                </a:moveTo>
                <a:lnTo>
                  <a:pt x="38465" y="2371"/>
                </a:lnTo>
                <a:lnTo>
                  <a:pt x="38465" y="2401"/>
                </a:lnTo>
                <a:cubicBezTo>
                  <a:pt x="38404" y="2371"/>
                  <a:pt x="38313" y="2340"/>
                  <a:pt x="38252" y="2310"/>
                </a:cubicBezTo>
                <a:lnTo>
                  <a:pt x="38191" y="2249"/>
                </a:lnTo>
                <a:close/>
                <a:moveTo>
                  <a:pt x="34454" y="1976"/>
                </a:moveTo>
                <a:cubicBezTo>
                  <a:pt x="34454" y="2158"/>
                  <a:pt x="34454" y="2310"/>
                  <a:pt x="34454" y="2492"/>
                </a:cubicBezTo>
                <a:cubicBezTo>
                  <a:pt x="34393" y="2401"/>
                  <a:pt x="34333" y="2310"/>
                  <a:pt x="34272" y="2249"/>
                </a:cubicBezTo>
                <a:lnTo>
                  <a:pt x="34241" y="2219"/>
                </a:lnTo>
                <a:cubicBezTo>
                  <a:pt x="34272" y="2158"/>
                  <a:pt x="34302" y="2097"/>
                  <a:pt x="34333" y="2037"/>
                </a:cubicBezTo>
                <a:lnTo>
                  <a:pt x="34363" y="2006"/>
                </a:lnTo>
                <a:lnTo>
                  <a:pt x="34393" y="1976"/>
                </a:lnTo>
                <a:close/>
                <a:moveTo>
                  <a:pt x="34940" y="1763"/>
                </a:moveTo>
                <a:lnTo>
                  <a:pt x="35122" y="1915"/>
                </a:lnTo>
                <a:cubicBezTo>
                  <a:pt x="35153" y="2006"/>
                  <a:pt x="35183" y="2097"/>
                  <a:pt x="35244" y="2188"/>
                </a:cubicBezTo>
                <a:cubicBezTo>
                  <a:pt x="35274" y="2310"/>
                  <a:pt x="35305" y="2432"/>
                  <a:pt x="35335" y="2553"/>
                </a:cubicBezTo>
                <a:cubicBezTo>
                  <a:pt x="35305" y="2432"/>
                  <a:pt x="35274" y="2340"/>
                  <a:pt x="35244" y="2249"/>
                </a:cubicBezTo>
                <a:cubicBezTo>
                  <a:pt x="35214" y="2128"/>
                  <a:pt x="35153" y="2006"/>
                  <a:pt x="35062" y="1915"/>
                </a:cubicBezTo>
                <a:cubicBezTo>
                  <a:pt x="35031" y="1885"/>
                  <a:pt x="35001" y="1824"/>
                  <a:pt x="34940" y="1794"/>
                </a:cubicBezTo>
                <a:cubicBezTo>
                  <a:pt x="34940" y="1763"/>
                  <a:pt x="34940" y="1763"/>
                  <a:pt x="34940" y="1763"/>
                </a:cubicBezTo>
                <a:close/>
                <a:moveTo>
                  <a:pt x="30717" y="2432"/>
                </a:moveTo>
                <a:lnTo>
                  <a:pt x="30778" y="2462"/>
                </a:lnTo>
                <a:lnTo>
                  <a:pt x="30808" y="2553"/>
                </a:lnTo>
                <a:cubicBezTo>
                  <a:pt x="30778" y="2583"/>
                  <a:pt x="30747" y="2614"/>
                  <a:pt x="30717" y="2644"/>
                </a:cubicBezTo>
                <a:lnTo>
                  <a:pt x="30717" y="2432"/>
                </a:lnTo>
                <a:close/>
                <a:moveTo>
                  <a:pt x="29389" y="2150"/>
                </a:moveTo>
                <a:cubicBezTo>
                  <a:pt x="29329" y="2209"/>
                  <a:pt x="29252" y="2290"/>
                  <a:pt x="29198" y="2371"/>
                </a:cubicBezTo>
                <a:cubicBezTo>
                  <a:pt x="29167" y="2432"/>
                  <a:pt x="29167" y="2492"/>
                  <a:pt x="29137" y="2523"/>
                </a:cubicBezTo>
                <a:cubicBezTo>
                  <a:pt x="29107" y="2583"/>
                  <a:pt x="29107" y="2614"/>
                  <a:pt x="29107" y="2644"/>
                </a:cubicBezTo>
                <a:lnTo>
                  <a:pt x="29107" y="2675"/>
                </a:lnTo>
                <a:cubicBezTo>
                  <a:pt x="29046" y="2553"/>
                  <a:pt x="28955" y="2462"/>
                  <a:pt x="28864" y="2371"/>
                </a:cubicBezTo>
                <a:lnTo>
                  <a:pt x="29389" y="2150"/>
                </a:lnTo>
                <a:close/>
                <a:moveTo>
                  <a:pt x="37523" y="2614"/>
                </a:moveTo>
                <a:lnTo>
                  <a:pt x="37583" y="2644"/>
                </a:lnTo>
                <a:lnTo>
                  <a:pt x="37583" y="2705"/>
                </a:lnTo>
                <a:cubicBezTo>
                  <a:pt x="37553" y="2675"/>
                  <a:pt x="37553" y="2644"/>
                  <a:pt x="37523" y="2614"/>
                </a:cubicBezTo>
                <a:close/>
                <a:moveTo>
                  <a:pt x="28499" y="2523"/>
                </a:moveTo>
                <a:lnTo>
                  <a:pt x="28529" y="2553"/>
                </a:lnTo>
                <a:lnTo>
                  <a:pt x="28621" y="2644"/>
                </a:lnTo>
                <a:cubicBezTo>
                  <a:pt x="28651" y="2675"/>
                  <a:pt x="28681" y="2705"/>
                  <a:pt x="28712" y="2735"/>
                </a:cubicBezTo>
                <a:lnTo>
                  <a:pt x="28742" y="2796"/>
                </a:lnTo>
                <a:lnTo>
                  <a:pt x="28712" y="2796"/>
                </a:lnTo>
                <a:cubicBezTo>
                  <a:pt x="28681" y="2766"/>
                  <a:pt x="28681" y="2766"/>
                  <a:pt x="28651" y="2766"/>
                </a:cubicBezTo>
                <a:lnTo>
                  <a:pt x="28560" y="2705"/>
                </a:lnTo>
                <a:lnTo>
                  <a:pt x="28195" y="2705"/>
                </a:lnTo>
                <a:lnTo>
                  <a:pt x="28347" y="2614"/>
                </a:lnTo>
                <a:lnTo>
                  <a:pt x="28499" y="2523"/>
                </a:lnTo>
                <a:close/>
                <a:moveTo>
                  <a:pt x="38799" y="2523"/>
                </a:moveTo>
                <a:cubicBezTo>
                  <a:pt x="38920" y="2583"/>
                  <a:pt x="39011" y="2644"/>
                  <a:pt x="39133" y="2705"/>
                </a:cubicBezTo>
                <a:lnTo>
                  <a:pt x="39255" y="2796"/>
                </a:lnTo>
                <a:cubicBezTo>
                  <a:pt x="39194" y="2827"/>
                  <a:pt x="39163" y="2918"/>
                  <a:pt x="39133" y="2978"/>
                </a:cubicBezTo>
                <a:cubicBezTo>
                  <a:pt x="39133" y="3009"/>
                  <a:pt x="39103" y="3039"/>
                  <a:pt x="39103" y="3100"/>
                </a:cubicBezTo>
                <a:cubicBezTo>
                  <a:pt x="39072" y="3070"/>
                  <a:pt x="39072" y="3039"/>
                  <a:pt x="39042" y="3009"/>
                </a:cubicBezTo>
                <a:cubicBezTo>
                  <a:pt x="38981" y="2918"/>
                  <a:pt x="38890" y="2827"/>
                  <a:pt x="38829" y="2735"/>
                </a:cubicBezTo>
                <a:cubicBezTo>
                  <a:pt x="38799" y="2705"/>
                  <a:pt x="38768" y="2675"/>
                  <a:pt x="38738" y="2675"/>
                </a:cubicBezTo>
                <a:cubicBezTo>
                  <a:pt x="38768" y="2614"/>
                  <a:pt x="38768" y="2583"/>
                  <a:pt x="38799" y="2523"/>
                </a:cubicBezTo>
                <a:close/>
                <a:moveTo>
                  <a:pt x="36763" y="1976"/>
                </a:moveTo>
                <a:cubicBezTo>
                  <a:pt x="36794" y="2037"/>
                  <a:pt x="36824" y="2067"/>
                  <a:pt x="36885" y="2128"/>
                </a:cubicBezTo>
                <a:cubicBezTo>
                  <a:pt x="36945" y="2219"/>
                  <a:pt x="37006" y="2310"/>
                  <a:pt x="37037" y="2401"/>
                </a:cubicBezTo>
                <a:lnTo>
                  <a:pt x="37037" y="2523"/>
                </a:lnTo>
                <a:cubicBezTo>
                  <a:pt x="37037" y="2553"/>
                  <a:pt x="37006" y="2675"/>
                  <a:pt x="37006" y="2766"/>
                </a:cubicBezTo>
                <a:cubicBezTo>
                  <a:pt x="37006" y="2948"/>
                  <a:pt x="36976" y="3130"/>
                  <a:pt x="36976" y="3313"/>
                </a:cubicBezTo>
                <a:lnTo>
                  <a:pt x="36976" y="3404"/>
                </a:lnTo>
                <a:cubicBezTo>
                  <a:pt x="36945" y="3282"/>
                  <a:pt x="36885" y="3130"/>
                  <a:pt x="36794" y="3009"/>
                </a:cubicBezTo>
                <a:cubicBezTo>
                  <a:pt x="36763" y="2948"/>
                  <a:pt x="36733" y="2887"/>
                  <a:pt x="36672" y="2857"/>
                </a:cubicBezTo>
                <a:cubicBezTo>
                  <a:pt x="36642" y="2827"/>
                  <a:pt x="36611" y="2796"/>
                  <a:pt x="36581" y="2796"/>
                </a:cubicBezTo>
                <a:lnTo>
                  <a:pt x="36581" y="2675"/>
                </a:lnTo>
                <a:lnTo>
                  <a:pt x="36611" y="2432"/>
                </a:lnTo>
                <a:cubicBezTo>
                  <a:pt x="36611" y="2310"/>
                  <a:pt x="36642" y="2158"/>
                  <a:pt x="36672" y="2006"/>
                </a:cubicBezTo>
                <a:lnTo>
                  <a:pt x="36733" y="2037"/>
                </a:lnTo>
                <a:lnTo>
                  <a:pt x="36763" y="1976"/>
                </a:lnTo>
                <a:close/>
                <a:moveTo>
                  <a:pt x="27253" y="3465"/>
                </a:moveTo>
                <a:lnTo>
                  <a:pt x="27253" y="3495"/>
                </a:lnTo>
                <a:cubicBezTo>
                  <a:pt x="27253" y="3495"/>
                  <a:pt x="27253" y="3525"/>
                  <a:pt x="27223" y="3525"/>
                </a:cubicBezTo>
                <a:cubicBezTo>
                  <a:pt x="27253" y="3495"/>
                  <a:pt x="27253" y="3465"/>
                  <a:pt x="27253" y="3465"/>
                </a:cubicBezTo>
                <a:close/>
                <a:moveTo>
                  <a:pt x="29957" y="3039"/>
                </a:moveTo>
                <a:lnTo>
                  <a:pt x="29957" y="3191"/>
                </a:lnTo>
                <a:lnTo>
                  <a:pt x="29957" y="3556"/>
                </a:lnTo>
                <a:cubicBezTo>
                  <a:pt x="29957" y="3556"/>
                  <a:pt x="29927" y="3525"/>
                  <a:pt x="29927" y="3525"/>
                </a:cubicBezTo>
                <a:cubicBezTo>
                  <a:pt x="29927" y="3343"/>
                  <a:pt x="29927" y="3191"/>
                  <a:pt x="29957" y="3039"/>
                </a:cubicBezTo>
                <a:close/>
                <a:moveTo>
                  <a:pt x="29654" y="2705"/>
                </a:moveTo>
                <a:cubicBezTo>
                  <a:pt x="29654" y="2766"/>
                  <a:pt x="29654" y="2827"/>
                  <a:pt x="29623" y="2857"/>
                </a:cubicBezTo>
                <a:lnTo>
                  <a:pt x="29562" y="3070"/>
                </a:lnTo>
                <a:cubicBezTo>
                  <a:pt x="29562" y="3191"/>
                  <a:pt x="29532" y="3313"/>
                  <a:pt x="29532" y="3434"/>
                </a:cubicBezTo>
                <a:lnTo>
                  <a:pt x="29471" y="3525"/>
                </a:lnTo>
                <a:cubicBezTo>
                  <a:pt x="29471" y="3556"/>
                  <a:pt x="29471" y="3556"/>
                  <a:pt x="29441" y="3586"/>
                </a:cubicBezTo>
                <a:cubicBezTo>
                  <a:pt x="29411" y="3465"/>
                  <a:pt x="29380" y="3373"/>
                  <a:pt x="29350" y="3252"/>
                </a:cubicBezTo>
                <a:cubicBezTo>
                  <a:pt x="29319" y="3130"/>
                  <a:pt x="29380" y="3100"/>
                  <a:pt x="29380" y="3009"/>
                </a:cubicBezTo>
                <a:cubicBezTo>
                  <a:pt x="29380" y="2948"/>
                  <a:pt x="29411" y="2887"/>
                  <a:pt x="29411" y="2796"/>
                </a:cubicBezTo>
                <a:lnTo>
                  <a:pt x="29502" y="2735"/>
                </a:lnTo>
                <a:cubicBezTo>
                  <a:pt x="29532" y="2735"/>
                  <a:pt x="29562" y="2705"/>
                  <a:pt x="29593" y="2705"/>
                </a:cubicBezTo>
                <a:close/>
                <a:moveTo>
                  <a:pt x="34940" y="2401"/>
                </a:moveTo>
                <a:cubicBezTo>
                  <a:pt x="34971" y="2553"/>
                  <a:pt x="35001" y="2675"/>
                  <a:pt x="35031" y="2827"/>
                </a:cubicBezTo>
                <a:lnTo>
                  <a:pt x="35062" y="2857"/>
                </a:lnTo>
                <a:cubicBezTo>
                  <a:pt x="35122" y="3039"/>
                  <a:pt x="35153" y="3222"/>
                  <a:pt x="35153" y="3404"/>
                </a:cubicBezTo>
                <a:cubicBezTo>
                  <a:pt x="35122" y="3465"/>
                  <a:pt x="35092" y="3525"/>
                  <a:pt x="35092" y="3586"/>
                </a:cubicBezTo>
                <a:cubicBezTo>
                  <a:pt x="35062" y="3525"/>
                  <a:pt x="35031" y="3465"/>
                  <a:pt x="35001" y="3404"/>
                </a:cubicBezTo>
                <a:cubicBezTo>
                  <a:pt x="34971" y="3343"/>
                  <a:pt x="34971" y="3373"/>
                  <a:pt x="34971" y="3343"/>
                </a:cubicBezTo>
                <a:cubicBezTo>
                  <a:pt x="34940" y="3343"/>
                  <a:pt x="34971" y="3252"/>
                  <a:pt x="34971" y="3191"/>
                </a:cubicBezTo>
                <a:lnTo>
                  <a:pt x="34940" y="2827"/>
                </a:lnTo>
                <a:cubicBezTo>
                  <a:pt x="34940" y="2694"/>
                  <a:pt x="34940" y="2539"/>
                  <a:pt x="34940" y="2401"/>
                </a:cubicBezTo>
                <a:close/>
                <a:moveTo>
                  <a:pt x="35791" y="2128"/>
                </a:moveTo>
                <a:cubicBezTo>
                  <a:pt x="35882" y="2310"/>
                  <a:pt x="35973" y="2492"/>
                  <a:pt x="36034" y="2675"/>
                </a:cubicBezTo>
                <a:cubicBezTo>
                  <a:pt x="36034" y="2705"/>
                  <a:pt x="36064" y="2735"/>
                  <a:pt x="36064" y="2735"/>
                </a:cubicBezTo>
                <a:cubicBezTo>
                  <a:pt x="36064" y="2948"/>
                  <a:pt x="36095" y="3130"/>
                  <a:pt x="36095" y="3343"/>
                </a:cubicBezTo>
                <a:lnTo>
                  <a:pt x="36095" y="3708"/>
                </a:lnTo>
                <a:cubicBezTo>
                  <a:pt x="36095" y="3708"/>
                  <a:pt x="36064" y="3677"/>
                  <a:pt x="36034" y="3677"/>
                </a:cubicBezTo>
                <a:lnTo>
                  <a:pt x="36034" y="3434"/>
                </a:lnTo>
                <a:cubicBezTo>
                  <a:pt x="36034" y="3343"/>
                  <a:pt x="36034" y="3252"/>
                  <a:pt x="36004" y="3161"/>
                </a:cubicBezTo>
                <a:cubicBezTo>
                  <a:pt x="35973" y="2978"/>
                  <a:pt x="35973" y="2796"/>
                  <a:pt x="35943" y="2614"/>
                </a:cubicBezTo>
                <a:cubicBezTo>
                  <a:pt x="35912" y="2492"/>
                  <a:pt x="35882" y="2340"/>
                  <a:pt x="35821" y="2219"/>
                </a:cubicBezTo>
                <a:lnTo>
                  <a:pt x="35791" y="2158"/>
                </a:lnTo>
                <a:lnTo>
                  <a:pt x="35791" y="2128"/>
                </a:lnTo>
                <a:close/>
                <a:moveTo>
                  <a:pt x="28236" y="3180"/>
                </a:moveTo>
                <a:cubicBezTo>
                  <a:pt x="28263" y="3229"/>
                  <a:pt x="28290" y="3259"/>
                  <a:pt x="28317" y="3313"/>
                </a:cubicBezTo>
                <a:cubicBezTo>
                  <a:pt x="28378" y="3373"/>
                  <a:pt x="28408" y="3465"/>
                  <a:pt x="28438" y="3556"/>
                </a:cubicBezTo>
                <a:cubicBezTo>
                  <a:pt x="28499" y="3677"/>
                  <a:pt x="28529" y="3799"/>
                  <a:pt x="28560" y="3890"/>
                </a:cubicBezTo>
                <a:cubicBezTo>
                  <a:pt x="28590" y="4011"/>
                  <a:pt x="28529" y="4042"/>
                  <a:pt x="28499" y="4103"/>
                </a:cubicBezTo>
                <a:cubicBezTo>
                  <a:pt x="28469" y="4042"/>
                  <a:pt x="28438" y="3981"/>
                  <a:pt x="28378" y="3920"/>
                </a:cubicBezTo>
                <a:cubicBezTo>
                  <a:pt x="28347" y="3799"/>
                  <a:pt x="28347" y="3708"/>
                  <a:pt x="28317" y="3586"/>
                </a:cubicBezTo>
                <a:cubicBezTo>
                  <a:pt x="28317" y="3586"/>
                  <a:pt x="28317" y="3556"/>
                  <a:pt x="28317" y="3556"/>
                </a:cubicBezTo>
                <a:cubicBezTo>
                  <a:pt x="28290" y="3421"/>
                  <a:pt x="28263" y="3310"/>
                  <a:pt x="28236" y="3180"/>
                </a:cubicBezTo>
                <a:close/>
                <a:moveTo>
                  <a:pt x="33148" y="3161"/>
                </a:moveTo>
                <a:cubicBezTo>
                  <a:pt x="33148" y="3222"/>
                  <a:pt x="33178" y="3313"/>
                  <a:pt x="33208" y="3404"/>
                </a:cubicBezTo>
                <a:cubicBezTo>
                  <a:pt x="33208" y="3495"/>
                  <a:pt x="33239" y="3647"/>
                  <a:pt x="33269" y="3768"/>
                </a:cubicBezTo>
                <a:lnTo>
                  <a:pt x="33269" y="3860"/>
                </a:lnTo>
                <a:cubicBezTo>
                  <a:pt x="33269" y="3981"/>
                  <a:pt x="33300" y="4103"/>
                  <a:pt x="33300" y="4224"/>
                </a:cubicBezTo>
                <a:cubicBezTo>
                  <a:pt x="33283" y="4257"/>
                  <a:pt x="33275" y="4281"/>
                  <a:pt x="33267" y="4301"/>
                </a:cubicBezTo>
                <a:lnTo>
                  <a:pt x="33267" y="4301"/>
                </a:lnTo>
                <a:cubicBezTo>
                  <a:pt x="33237" y="4093"/>
                  <a:pt x="33208" y="3885"/>
                  <a:pt x="33178" y="3677"/>
                </a:cubicBezTo>
                <a:cubicBezTo>
                  <a:pt x="33178" y="3647"/>
                  <a:pt x="33178" y="3586"/>
                  <a:pt x="33148" y="3556"/>
                </a:cubicBezTo>
                <a:cubicBezTo>
                  <a:pt x="33148" y="3525"/>
                  <a:pt x="33148" y="3465"/>
                  <a:pt x="33148" y="3404"/>
                </a:cubicBezTo>
                <a:lnTo>
                  <a:pt x="33148" y="3161"/>
                </a:lnTo>
                <a:close/>
                <a:moveTo>
                  <a:pt x="41381" y="4376"/>
                </a:moveTo>
                <a:lnTo>
                  <a:pt x="41412" y="4406"/>
                </a:lnTo>
                <a:cubicBezTo>
                  <a:pt x="41412" y="4406"/>
                  <a:pt x="41412" y="4406"/>
                  <a:pt x="41412" y="4437"/>
                </a:cubicBezTo>
                <a:cubicBezTo>
                  <a:pt x="41412" y="4407"/>
                  <a:pt x="41382" y="4377"/>
                  <a:pt x="41381" y="4376"/>
                </a:cubicBezTo>
                <a:close/>
                <a:moveTo>
                  <a:pt x="39619" y="3434"/>
                </a:moveTo>
                <a:cubicBezTo>
                  <a:pt x="39680" y="3495"/>
                  <a:pt x="39741" y="3556"/>
                  <a:pt x="39771" y="3616"/>
                </a:cubicBezTo>
                <a:cubicBezTo>
                  <a:pt x="39832" y="3708"/>
                  <a:pt x="39893" y="3799"/>
                  <a:pt x="39953" y="3920"/>
                </a:cubicBezTo>
                <a:cubicBezTo>
                  <a:pt x="39953" y="4011"/>
                  <a:pt x="39984" y="4103"/>
                  <a:pt x="39984" y="4224"/>
                </a:cubicBezTo>
                <a:cubicBezTo>
                  <a:pt x="40014" y="4315"/>
                  <a:pt x="39984" y="4376"/>
                  <a:pt x="39984" y="4437"/>
                </a:cubicBezTo>
                <a:lnTo>
                  <a:pt x="39984" y="4619"/>
                </a:lnTo>
                <a:cubicBezTo>
                  <a:pt x="39953" y="4498"/>
                  <a:pt x="39923" y="4406"/>
                  <a:pt x="39893" y="4315"/>
                </a:cubicBezTo>
                <a:cubicBezTo>
                  <a:pt x="39862" y="4285"/>
                  <a:pt x="39862" y="4255"/>
                  <a:pt x="39832" y="4224"/>
                </a:cubicBezTo>
                <a:cubicBezTo>
                  <a:pt x="39801" y="4194"/>
                  <a:pt x="39771" y="4163"/>
                  <a:pt x="39741" y="4133"/>
                </a:cubicBezTo>
                <a:cubicBezTo>
                  <a:pt x="39710" y="4103"/>
                  <a:pt x="39680" y="4072"/>
                  <a:pt x="39619" y="4072"/>
                </a:cubicBezTo>
                <a:cubicBezTo>
                  <a:pt x="39650" y="4042"/>
                  <a:pt x="39650" y="4011"/>
                  <a:pt x="39619" y="4011"/>
                </a:cubicBezTo>
                <a:lnTo>
                  <a:pt x="39619" y="3434"/>
                </a:lnTo>
                <a:close/>
                <a:moveTo>
                  <a:pt x="36034" y="4255"/>
                </a:moveTo>
                <a:cubicBezTo>
                  <a:pt x="36064" y="4346"/>
                  <a:pt x="36064" y="4406"/>
                  <a:pt x="36095" y="4467"/>
                </a:cubicBezTo>
                <a:cubicBezTo>
                  <a:pt x="36125" y="4528"/>
                  <a:pt x="36095" y="4680"/>
                  <a:pt x="36064" y="4801"/>
                </a:cubicBezTo>
                <a:cubicBezTo>
                  <a:pt x="36064" y="4680"/>
                  <a:pt x="36034" y="4558"/>
                  <a:pt x="36034" y="4437"/>
                </a:cubicBezTo>
                <a:lnTo>
                  <a:pt x="36034" y="4255"/>
                </a:lnTo>
                <a:close/>
                <a:moveTo>
                  <a:pt x="30839" y="4498"/>
                </a:moveTo>
                <a:cubicBezTo>
                  <a:pt x="30839" y="4558"/>
                  <a:pt x="30839" y="4710"/>
                  <a:pt x="30869" y="4832"/>
                </a:cubicBezTo>
                <a:lnTo>
                  <a:pt x="30869" y="4862"/>
                </a:lnTo>
                <a:cubicBezTo>
                  <a:pt x="30869" y="4862"/>
                  <a:pt x="30839" y="4832"/>
                  <a:pt x="30839" y="4801"/>
                </a:cubicBezTo>
                <a:lnTo>
                  <a:pt x="30839" y="4498"/>
                </a:lnTo>
                <a:close/>
                <a:moveTo>
                  <a:pt x="32449" y="4589"/>
                </a:moveTo>
                <a:lnTo>
                  <a:pt x="32510" y="4710"/>
                </a:lnTo>
                <a:cubicBezTo>
                  <a:pt x="32510" y="4813"/>
                  <a:pt x="32510" y="4916"/>
                  <a:pt x="32528" y="5020"/>
                </a:cubicBezTo>
                <a:lnTo>
                  <a:pt x="32528" y="5020"/>
                </a:lnTo>
                <a:cubicBezTo>
                  <a:pt x="32475" y="4903"/>
                  <a:pt x="32449" y="4763"/>
                  <a:pt x="32449" y="4649"/>
                </a:cubicBezTo>
                <a:lnTo>
                  <a:pt x="32449" y="4589"/>
                </a:lnTo>
                <a:close/>
                <a:moveTo>
                  <a:pt x="25157" y="5136"/>
                </a:moveTo>
                <a:lnTo>
                  <a:pt x="25157" y="5136"/>
                </a:lnTo>
                <a:cubicBezTo>
                  <a:pt x="25127" y="5196"/>
                  <a:pt x="25096" y="5257"/>
                  <a:pt x="25096" y="5288"/>
                </a:cubicBezTo>
                <a:lnTo>
                  <a:pt x="25035" y="5257"/>
                </a:lnTo>
                <a:lnTo>
                  <a:pt x="25157" y="5136"/>
                </a:lnTo>
                <a:close/>
                <a:moveTo>
                  <a:pt x="38708" y="3161"/>
                </a:moveTo>
                <a:lnTo>
                  <a:pt x="38768" y="3191"/>
                </a:lnTo>
                <a:cubicBezTo>
                  <a:pt x="38799" y="3282"/>
                  <a:pt x="38860" y="3343"/>
                  <a:pt x="38890" y="3434"/>
                </a:cubicBezTo>
                <a:cubicBezTo>
                  <a:pt x="38951" y="3495"/>
                  <a:pt x="38981" y="3586"/>
                  <a:pt x="39011" y="3677"/>
                </a:cubicBezTo>
                <a:cubicBezTo>
                  <a:pt x="39011" y="3708"/>
                  <a:pt x="39042" y="3738"/>
                  <a:pt x="39042" y="3768"/>
                </a:cubicBezTo>
                <a:cubicBezTo>
                  <a:pt x="38981" y="3890"/>
                  <a:pt x="38981" y="4011"/>
                  <a:pt x="38981" y="4103"/>
                </a:cubicBezTo>
                <a:lnTo>
                  <a:pt x="39042" y="4163"/>
                </a:lnTo>
                <a:lnTo>
                  <a:pt x="39042" y="4467"/>
                </a:lnTo>
                <a:cubicBezTo>
                  <a:pt x="39042" y="4558"/>
                  <a:pt x="39042" y="4741"/>
                  <a:pt x="39072" y="4862"/>
                </a:cubicBezTo>
                <a:cubicBezTo>
                  <a:pt x="39103" y="5014"/>
                  <a:pt x="39103" y="5105"/>
                  <a:pt x="39103" y="5227"/>
                </a:cubicBezTo>
                <a:lnTo>
                  <a:pt x="39103" y="5288"/>
                </a:lnTo>
                <a:cubicBezTo>
                  <a:pt x="39072" y="5257"/>
                  <a:pt x="39042" y="5196"/>
                  <a:pt x="39011" y="5166"/>
                </a:cubicBezTo>
                <a:lnTo>
                  <a:pt x="38981" y="5136"/>
                </a:lnTo>
                <a:lnTo>
                  <a:pt x="38951" y="5105"/>
                </a:lnTo>
                <a:lnTo>
                  <a:pt x="38951" y="4953"/>
                </a:lnTo>
                <a:lnTo>
                  <a:pt x="38951" y="4801"/>
                </a:lnTo>
                <a:cubicBezTo>
                  <a:pt x="38951" y="4710"/>
                  <a:pt x="38951" y="4649"/>
                  <a:pt x="38951" y="4589"/>
                </a:cubicBezTo>
                <a:cubicBezTo>
                  <a:pt x="38951" y="4498"/>
                  <a:pt x="38951" y="4406"/>
                  <a:pt x="38951" y="4285"/>
                </a:cubicBezTo>
                <a:cubicBezTo>
                  <a:pt x="38920" y="4194"/>
                  <a:pt x="38920" y="4042"/>
                  <a:pt x="38890" y="3920"/>
                </a:cubicBezTo>
                <a:cubicBezTo>
                  <a:pt x="38860" y="3647"/>
                  <a:pt x="38799" y="3404"/>
                  <a:pt x="38708" y="3161"/>
                </a:cubicBezTo>
                <a:close/>
                <a:moveTo>
                  <a:pt x="29988" y="4255"/>
                </a:moveTo>
                <a:cubicBezTo>
                  <a:pt x="30079" y="4589"/>
                  <a:pt x="30140" y="4953"/>
                  <a:pt x="30200" y="5288"/>
                </a:cubicBezTo>
                <a:lnTo>
                  <a:pt x="30200" y="5409"/>
                </a:lnTo>
                <a:lnTo>
                  <a:pt x="30170" y="5348"/>
                </a:lnTo>
                <a:cubicBezTo>
                  <a:pt x="30079" y="5044"/>
                  <a:pt x="29988" y="4710"/>
                  <a:pt x="29988" y="4376"/>
                </a:cubicBezTo>
                <a:lnTo>
                  <a:pt x="29988" y="4255"/>
                </a:lnTo>
                <a:close/>
                <a:moveTo>
                  <a:pt x="37583" y="4042"/>
                </a:moveTo>
                <a:lnTo>
                  <a:pt x="37675" y="4589"/>
                </a:lnTo>
                <a:cubicBezTo>
                  <a:pt x="37675" y="4771"/>
                  <a:pt x="37675" y="4953"/>
                  <a:pt x="37675" y="5136"/>
                </a:cubicBezTo>
                <a:cubicBezTo>
                  <a:pt x="37675" y="5257"/>
                  <a:pt x="37644" y="5348"/>
                  <a:pt x="37614" y="5470"/>
                </a:cubicBezTo>
                <a:lnTo>
                  <a:pt x="37583" y="5379"/>
                </a:lnTo>
                <a:cubicBezTo>
                  <a:pt x="37553" y="5288"/>
                  <a:pt x="37523" y="5166"/>
                  <a:pt x="37492" y="5075"/>
                </a:cubicBezTo>
                <a:lnTo>
                  <a:pt x="37492" y="5044"/>
                </a:lnTo>
                <a:cubicBezTo>
                  <a:pt x="37492" y="4832"/>
                  <a:pt x="37523" y="4589"/>
                  <a:pt x="37553" y="4376"/>
                </a:cubicBezTo>
                <a:lnTo>
                  <a:pt x="37583" y="4042"/>
                </a:lnTo>
                <a:close/>
                <a:moveTo>
                  <a:pt x="24914" y="5683"/>
                </a:moveTo>
                <a:lnTo>
                  <a:pt x="24914" y="5713"/>
                </a:lnTo>
                <a:cubicBezTo>
                  <a:pt x="24914" y="5713"/>
                  <a:pt x="24914" y="5743"/>
                  <a:pt x="24914" y="5743"/>
                </a:cubicBezTo>
                <a:lnTo>
                  <a:pt x="24883" y="5713"/>
                </a:lnTo>
                <a:lnTo>
                  <a:pt x="24914" y="5713"/>
                </a:lnTo>
                <a:cubicBezTo>
                  <a:pt x="24883" y="5713"/>
                  <a:pt x="24883" y="5683"/>
                  <a:pt x="24914" y="5683"/>
                </a:cubicBezTo>
                <a:close/>
                <a:moveTo>
                  <a:pt x="34272" y="4224"/>
                </a:moveTo>
                <a:cubicBezTo>
                  <a:pt x="34272" y="4376"/>
                  <a:pt x="34302" y="4528"/>
                  <a:pt x="34302" y="4680"/>
                </a:cubicBezTo>
                <a:cubicBezTo>
                  <a:pt x="34302" y="4923"/>
                  <a:pt x="34363" y="5136"/>
                  <a:pt x="34363" y="5379"/>
                </a:cubicBezTo>
                <a:cubicBezTo>
                  <a:pt x="34363" y="5500"/>
                  <a:pt x="34393" y="5622"/>
                  <a:pt x="34424" y="5743"/>
                </a:cubicBezTo>
                <a:cubicBezTo>
                  <a:pt x="34424" y="5895"/>
                  <a:pt x="34454" y="5956"/>
                  <a:pt x="34454" y="6047"/>
                </a:cubicBezTo>
                <a:lnTo>
                  <a:pt x="34424" y="5956"/>
                </a:lnTo>
                <a:lnTo>
                  <a:pt x="34424" y="5865"/>
                </a:lnTo>
                <a:lnTo>
                  <a:pt x="34333" y="5561"/>
                </a:lnTo>
                <a:cubicBezTo>
                  <a:pt x="34302" y="5348"/>
                  <a:pt x="34302" y="5166"/>
                  <a:pt x="34272" y="4953"/>
                </a:cubicBezTo>
                <a:lnTo>
                  <a:pt x="34272" y="4649"/>
                </a:lnTo>
                <a:lnTo>
                  <a:pt x="34272" y="4376"/>
                </a:lnTo>
                <a:lnTo>
                  <a:pt x="34272" y="4224"/>
                </a:lnTo>
                <a:close/>
                <a:moveTo>
                  <a:pt x="41776" y="5227"/>
                </a:moveTo>
                <a:lnTo>
                  <a:pt x="41776" y="5227"/>
                </a:lnTo>
                <a:cubicBezTo>
                  <a:pt x="41807" y="5318"/>
                  <a:pt x="41837" y="5409"/>
                  <a:pt x="41837" y="5500"/>
                </a:cubicBezTo>
                <a:cubicBezTo>
                  <a:pt x="41867" y="5591"/>
                  <a:pt x="41898" y="5683"/>
                  <a:pt x="41898" y="5774"/>
                </a:cubicBezTo>
                <a:lnTo>
                  <a:pt x="41959" y="6077"/>
                </a:lnTo>
                <a:cubicBezTo>
                  <a:pt x="41928" y="6108"/>
                  <a:pt x="41928" y="6108"/>
                  <a:pt x="41898" y="6108"/>
                </a:cubicBezTo>
                <a:lnTo>
                  <a:pt x="41867" y="6047"/>
                </a:lnTo>
                <a:lnTo>
                  <a:pt x="41837" y="5834"/>
                </a:lnTo>
                <a:cubicBezTo>
                  <a:pt x="41807" y="5622"/>
                  <a:pt x="41807" y="5439"/>
                  <a:pt x="41776" y="5227"/>
                </a:cubicBezTo>
                <a:close/>
                <a:moveTo>
                  <a:pt x="27770" y="5075"/>
                </a:moveTo>
                <a:cubicBezTo>
                  <a:pt x="27770" y="5257"/>
                  <a:pt x="27800" y="5439"/>
                  <a:pt x="27831" y="5652"/>
                </a:cubicBezTo>
                <a:cubicBezTo>
                  <a:pt x="27861" y="5774"/>
                  <a:pt x="27891" y="5895"/>
                  <a:pt x="27922" y="6017"/>
                </a:cubicBezTo>
                <a:lnTo>
                  <a:pt x="27891" y="6138"/>
                </a:lnTo>
                <a:lnTo>
                  <a:pt x="27831" y="6017"/>
                </a:lnTo>
                <a:lnTo>
                  <a:pt x="27831" y="5986"/>
                </a:lnTo>
                <a:cubicBezTo>
                  <a:pt x="27831" y="5865"/>
                  <a:pt x="27800" y="5774"/>
                  <a:pt x="27770" y="5652"/>
                </a:cubicBezTo>
                <a:cubicBezTo>
                  <a:pt x="27770" y="5452"/>
                  <a:pt x="27770" y="5277"/>
                  <a:pt x="27770" y="5075"/>
                </a:cubicBezTo>
                <a:close/>
                <a:moveTo>
                  <a:pt x="38343" y="6108"/>
                </a:moveTo>
                <a:lnTo>
                  <a:pt x="38313" y="6290"/>
                </a:lnTo>
                <a:cubicBezTo>
                  <a:pt x="38313" y="6260"/>
                  <a:pt x="38313" y="6229"/>
                  <a:pt x="38313" y="6199"/>
                </a:cubicBezTo>
                <a:lnTo>
                  <a:pt x="38313" y="6108"/>
                </a:lnTo>
                <a:close/>
                <a:moveTo>
                  <a:pt x="40986" y="4437"/>
                </a:moveTo>
                <a:cubicBezTo>
                  <a:pt x="41017" y="4528"/>
                  <a:pt x="41047" y="4619"/>
                  <a:pt x="41078" y="4710"/>
                </a:cubicBezTo>
                <a:cubicBezTo>
                  <a:pt x="41138" y="4862"/>
                  <a:pt x="41199" y="5014"/>
                  <a:pt x="41229" y="5166"/>
                </a:cubicBezTo>
                <a:cubicBezTo>
                  <a:pt x="41260" y="5227"/>
                  <a:pt x="41290" y="5318"/>
                  <a:pt x="41321" y="5409"/>
                </a:cubicBezTo>
                <a:cubicBezTo>
                  <a:pt x="41321" y="5500"/>
                  <a:pt x="41351" y="5591"/>
                  <a:pt x="41351" y="5683"/>
                </a:cubicBezTo>
                <a:cubicBezTo>
                  <a:pt x="41381" y="5774"/>
                  <a:pt x="41381" y="5865"/>
                  <a:pt x="41381" y="5956"/>
                </a:cubicBezTo>
                <a:cubicBezTo>
                  <a:pt x="41351" y="5986"/>
                  <a:pt x="41321" y="6047"/>
                  <a:pt x="41290" y="6108"/>
                </a:cubicBezTo>
                <a:cubicBezTo>
                  <a:pt x="41290" y="6169"/>
                  <a:pt x="41260" y="6260"/>
                  <a:pt x="41260" y="6321"/>
                </a:cubicBezTo>
                <a:lnTo>
                  <a:pt x="41260" y="6351"/>
                </a:lnTo>
                <a:lnTo>
                  <a:pt x="41229" y="6229"/>
                </a:lnTo>
                <a:lnTo>
                  <a:pt x="41169" y="6138"/>
                </a:lnTo>
                <a:lnTo>
                  <a:pt x="41138" y="5986"/>
                </a:lnTo>
                <a:cubicBezTo>
                  <a:pt x="41138" y="5743"/>
                  <a:pt x="41108" y="5500"/>
                  <a:pt x="41078" y="5257"/>
                </a:cubicBezTo>
                <a:cubicBezTo>
                  <a:pt x="41047" y="5105"/>
                  <a:pt x="41017" y="4923"/>
                  <a:pt x="40986" y="4771"/>
                </a:cubicBezTo>
                <a:cubicBezTo>
                  <a:pt x="40956" y="4619"/>
                  <a:pt x="40986" y="4558"/>
                  <a:pt x="40986" y="4437"/>
                </a:cubicBezTo>
                <a:close/>
                <a:moveTo>
                  <a:pt x="29714" y="5105"/>
                </a:moveTo>
                <a:cubicBezTo>
                  <a:pt x="29775" y="5379"/>
                  <a:pt x="29897" y="5622"/>
                  <a:pt x="30018" y="5865"/>
                </a:cubicBezTo>
                <a:lnTo>
                  <a:pt x="30018" y="5895"/>
                </a:lnTo>
                <a:cubicBezTo>
                  <a:pt x="30049" y="5926"/>
                  <a:pt x="30079" y="5986"/>
                  <a:pt x="30109" y="6047"/>
                </a:cubicBezTo>
                <a:cubicBezTo>
                  <a:pt x="30079" y="6199"/>
                  <a:pt x="30049" y="6351"/>
                  <a:pt x="29988" y="6533"/>
                </a:cubicBezTo>
                <a:lnTo>
                  <a:pt x="29866" y="6472"/>
                </a:lnTo>
                <a:lnTo>
                  <a:pt x="29775" y="6472"/>
                </a:lnTo>
                <a:cubicBezTo>
                  <a:pt x="29775" y="6381"/>
                  <a:pt x="29775" y="6260"/>
                  <a:pt x="29775" y="6138"/>
                </a:cubicBezTo>
                <a:cubicBezTo>
                  <a:pt x="29745" y="5895"/>
                  <a:pt x="29714" y="5683"/>
                  <a:pt x="29714" y="5439"/>
                </a:cubicBezTo>
                <a:lnTo>
                  <a:pt x="29714" y="5105"/>
                </a:lnTo>
                <a:close/>
                <a:moveTo>
                  <a:pt x="34910" y="5409"/>
                </a:moveTo>
                <a:cubicBezTo>
                  <a:pt x="34910" y="5439"/>
                  <a:pt x="34910" y="5470"/>
                  <a:pt x="34940" y="5531"/>
                </a:cubicBezTo>
                <a:cubicBezTo>
                  <a:pt x="34940" y="5561"/>
                  <a:pt x="34940" y="5591"/>
                  <a:pt x="34940" y="5622"/>
                </a:cubicBezTo>
                <a:cubicBezTo>
                  <a:pt x="34940" y="5743"/>
                  <a:pt x="34940" y="5834"/>
                  <a:pt x="34940" y="5926"/>
                </a:cubicBezTo>
                <a:cubicBezTo>
                  <a:pt x="34971" y="6047"/>
                  <a:pt x="34940" y="6108"/>
                  <a:pt x="34940" y="6169"/>
                </a:cubicBezTo>
                <a:cubicBezTo>
                  <a:pt x="34910" y="6290"/>
                  <a:pt x="34879" y="6412"/>
                  <a:pt x="34849" y="6564"/>
                </a:cubicBezTo>
                <a:cubicBezTo>
                  <a:pt x="34849" y="6472"/>
                  <a:pt x="34849" y="6412"/>
                  <a:pt x="34819" y="6351"/>
                </a:cubicBezTo>
                <a:cubicBezTo>
                  <a:pt x="34788" y="6290"/>
                  <a:pt x="34819" y="6260"/>
                  <a:pt x="34819" y="6199"/>
                </a:cubicBezTo>
                <a:cubicBezTo>
                  <a:pt x="34879" y="6108"/>
                  <a:pt x="34879" y="5986"/>
                  <a:pt x="34879" y="5865"/>
                </a:cubicBezTo>
                <a:cubicBezTo>
                  <a:pt x="34879" y="5774"/>
                  <a:pt x="34879" y="5652"/>
                  <a:pt x="34910" y="5531"/>
                </a:cubicBezTo>
                <a:lnTo>
                  <a:pt x="34910" y="5409"/>
                </a:lnTo>
                <a:close/>
                <a:moveTo>
                  <a:pt x="37591" y="6137"/>
                </a:moveTo>
                <a:lnTo>
                  <a:pt x="37591" y="6137"/>
                </a:lnTo>
                <a:cubicBezTo>
                  <a:pt x="37600" y="6158"/>
                  <a:pt x="37614" y="6178"/>
                  <a:pt x="37614" y="6199"/>
                </a:cubicBezTo>
                <a:cubicBezTo>
                  <a:pt x="37670" y="6340"/>
                  <a:pt x="37701" y="6455"/>
                  <a:pt x="37729" y="6592"/>
                </a:cubicBezTo>
                <a:lnTo>
                  <a:pt x="37729" y="6592"/>
                </a:lnTo>
                <a:cubicBezTo>
                  <a:pt x="37718" y="6560"/>
                  <a:pt x="37696" y="6516"/>
                  <a:pt x="37675" y="6472"/>
                </a:cubicBezTo>
                <a:cubicBezTo>
                  <a:pt x="37647" y="6361"/>
                  <a:pt x="37619" y="6249"/>
                  <a:pt x="37591" y="6137"/>
                </a:cubicBezTo>
                <a:close/>
                <a:moveTo>
                  <a:pt x="25765" y="6412"/>
                </a:moveTo>
                <a:lnTo>
                  <a:pt x="25795" y="6533"/>
                </a:lnTo>
                <a:lnTo>
                  <a:pt x="25825" y="6624"/>
                </a:lnTo>
                <a:lnTo>
                  <a:pt x="25734" y="6685"/>
                </a:lnTo>
                <a:lnTo>
                  <a:pt x="25734" y="6685"/>
                </a:lnTo>
                <a:lnTo>
                  <a:pt x="25765" y="6442"/>
                </a:lnTo>
                <a:lnTo>
                  <a:pt x="25765" y="6412"/>
                </a:lnTo>
                <a:close/>
                <a:moveTo>
                  <a:pt x="42293" y="5318"/>
                </a:moveTo>
                <a:lnTo>
                  <a:pt x="42323" y="5348"/>
                </a:lnTo>
                <a:cubicBezTo>
                  <a:pt x="42414" y="5500"/>
                  <a:pt x="42505" y="5683"/>
                  <a:pt x="42566" y="5865"/>
                </a:cubicBezTo>
                <a:cubicBezTo>
                  <a:pt x="42597" y="5956"/>
                  <a:pt x="42627" y="6047"/>
                  <a:pt x="42657" y="6138"/>
                </a:cubicBezTo>
                <a:cubicBezTo>
                  <a:pt x="42688" y="6260"/>
                  <a:pt x="42718" y="6442"/>
                  <a:pt x="42718" y="6594"/>
                </a:cubicBezTo>
                <a:lnTo>
                  <a:pt x="42718" y="6716"/>
                </a:lnTo>
                <a:lnTo>
                  <a:pt x="42688" y="6564"/>
                </a:lnTo>
                <a:cubicBezTo>
                  <a:pt x="42597" y="6321"/>
                  <a:pt x="42505" y="6077"/>
                  <a:pt x="42414" y="5804"/>
                </a:cubicBezTo>
                <a:cubicBezTo>
                  <a:pt x="42384" y="5683"/>
                  <a:pt x="42354" y="5561"/>
                  <a:pt x="42323" y="5439"/>
                </a:cubicBezTo>
                <a:cubicBezTo>
                  <a:pt x="42323" y="5379"/>
                  <a:pt x="42293" y="5348"/>
                  <a:pt x="42293" y="5318"/>
                </a:cubicBezTo>
                <a:close/>
                <a:moveTo>
                  <a:pt x="27557" y="6594"/>
                </a:moveTo>
                <a:cubicBezTo>
                  <a:pt x="27588" y="6655"/>
                  <a:pt x="27588" y="6746"/>
                  <a:pt x="27618" y="6807"/>
                </a:cubicBezTo>
                <a:lnTo>
                  <a:pt x="27557" y="6776"/>
                </a:lnTo>
                <a:lnTo>
                  <a:pt x="27557" y="6594"/>
                </a:lnTo>
                <a:close/>
                <a:moveTo>
                  <a:pt x="43266" y="6626"/>
                </a:moveTo>
                <a:cubicBezTo>
                  <a:pt x="43296" y="6686"/>
                  <a:pt x="43326" y="6746"/>
                  <a:pt x="43356" y="6807"/>
                </a:cubicBezTo>
                <a:cubicBezTo>
                  <a:pt x="43356" y="6837"/>
                  <a:pt x="43326" y="6867"/>
                  <a:pt x="43326" y="6867"/>
                </a:cubicBezTo>
                <a:cubicBezTo>
                  <a:pt x="43295" y="6867"/>
                  <a:pt x="43295" y="6837"/>
                  <a:pt x="43326" y="6807"/>
                </a:cubicBezTo>
                <a:cubicBezTo>
                  <a:pt x="43326" y="6746"/>
                  <a:pt x="43296" y="6686"/>
                  <a:pt x="43266" y="6626"/>
                </a:cubicBezTo>
                <a:close/>
                <a:moveTo>
                  <a:pt x="29046" y="6381"/>
                </a:moveTo>
                <a:lnTo>
                  <a:pt x="29076" y="6472"/>
                </a:lnTo>
                <a:cubicBezTo>
                  <a:pt x="29076" y="6564"/>
                  <a:pt x="29107" y="6624"/>
                  <a:pt x="29137" y="6716"/>
                </a:cubicBezTo>
                <a:lnTo>
                  <a:pt x="29137" y="6898"/>
                </a:lnTo>
                <a:lnTo>
                  <a:pt x="29137" y="6959"/>
                </a:lnTo>
                <a:lnTo>
                  <a:pt x="28955" y="6898"/>
                </a:lnTo>
                <a:cubicBezTo>
                  <a:pt x="28985" y="6716"/>
                  <a:pt x="29016" y="6564"/>
                  <a:pt x="29046" y="6381"/>
                </a:cubicBezTo>
                <a:close/>
                <a:moveTo>
                  <a:pt x="39255" y="6108"/>
                </a:moveTo>
                <a:lnTo>
                  <a:pt x="39285" y="6229"/>
                </a:lnTo>
                <a:cubicBezTo>
                  <a:pt x="39315" y="6321"/>
                  <a:pt x="39346" y="6442"/>
                  <a:pt x="39376" y="6533"/>
                </a:cubicBezTo>
                <a:lnTo>
                  <a:pt x="39376" y="6685"/>
                </a:lnTo>
                <a:cubicBezTo>
                  <a:pt x="39376" y="6867"/>
                  <a:pt x="39376" y="7050"/>
                  <a:pt x="39346" y="7262"/>
                </a:cubicBezTo>
                <a:lnTo>
                  <a:pt x="39346" y="7384"/>
                </a:lnTo>
                <a:cubicBezTo>
                  <a:pt x="39315" y="7354"/>
                  <a:pt x="39315" y="7323"/>
                  <a:pt x="39315" y="7323"/>
                </a:cubicBezTo>
                <a:lnTo>
                  <a:pt x="39133" y="6867"/>
                </a:lnTo>
                <a:cubicBezTo>
                  <a:pt x="39163" y="6776"/>
                  <a:pt x="39163" y="6655"/>
                  <a:pt x="39194" y="6564"/>
                </a:cubicBezTo>
                <a:cubicBezTo>
                  <a:pt x="39224" y="6412"/>
                  <a:pt x="39224" y="6260"/>
                  <a:pt x="39224" y="6108"/>
                </a:cubicBezTo>
                <a:close/>
                <a:moveTo>
                  <a:pt x="33482" y="5895"/>
                </a:moveTo>
                <a:lnTo>
                  <a:pt x="33512" y="5956"/>
                </a:lnTo>
                <a:cubicBezTo>
                  <a:pt x="33543" y="6017"/>
                  <a:pt x="33573" y="6108"/>
                  <a:pt x="33603" y="6199"/>
                </a:cubicBezTo>
                <a:cubicBezTo>
                  <a:pt x="33634" y="6321"/>
                  <a:pt x="33664" y="6442"/>
                  <a:pt x="33694" y="6564"/>
                </a:cubicBezTo>
                <a:lnTo>
                  <a:pt x="33694" y="6594"/>
                </a:lnTo>
                <a:lnTo>
                  <a:pt x="33725" y="6807"/>
                </a:lnTo>
                <a:lnTo>
                  <a:pt x="33725" y="6989"/>
                </a:lnTo>
                <a:lnTo>
                  <a:pt x="33725" y="7019"/>
                </a:lnTo>
                <a:cubicBezTo>
                  <a:pt x="33694" y="7141"/>
                  <a:pt x="33634" y="7262"/>
                  <a:pt x="33603" y="7354"/>
                </a:cubicBezTo>
                <a:cubicBezTo>
                  <a:pt x="33603" y="7384"/>
                  <a:pt x="33573" y="7414"/>
                  <a:pt x="33573" y="7414"/>
                </a:cubicBezTo>
                <a:lnTo>
                  <a:pt x="33512" y="7293"/>
                </a:lnTo>
                <a:lnTo>
                  <a:pt x="33451" y="7111"/>
                </a:lnTo>
                <a:lnTo>
                  <a:pt x="33451" y="6655"/>
                </a:lnTo>
                <a:lnTo>
                  <a:pt x="33451" y="6108"/>
                </a:lnTo>
                <a:cubicBezTo>
                  <a:pt x="33451" y="6047"/>
                  <a:pt x="33451" y="5956"/>
                  <a:pt x="33482" y="5895"/>
                </a:cubicBezTo>
                <a:close/>
                <a:moveTo>
                  <a:pt x="36307" y="5652"/>
                </a:moveTo>
                <a:lnTo>
                  <a:pt x="36307" y="5926"/>
                </a:lnTo>
                <a:lnTo>
                  <a:pt x="36307" y="6503"/>
                </a:lnTo>
                <a:cubicBezTo>
                  <a:pt x="36277" y="6837"/>
                  <a:pt x="36247" y="7171"/>
                  <a:pt x="36186" y="7505"/>
                </a:cubicBezTo>
                <a:lnTo>
                  <a:pt x="36186" y="7323"/>
                </a:lnTo>
                <a:lnTo>
                  <a:pt x="36216" y="6928"/>
                </a:lnTo>
                <a:lnTo>
                  <a:pt x="36216" y="6746"/>
                </a:lnTo>
                <a:lnTo>
                  <a:pt x="36247" y="6138"/>
                </a:lnTo>
                <a:cubicBezTo>
                  <a:pt x="36247" y="6108"/>
                  <a:pt x="36247" y="6077"/>
                  <a:pt x="36247" y="6047"/>
                </a:cubicBezTo>
                <a:lnTo>
                  <a:pt x="36277" y="5895"/>
                </a:lnTo>
                <a:cubicBezTo>
                  <a:pt x="36277" y="5804"/>
                  <a:pt x="36277" y="5713"/>
                  <a:pt x="36307" y="5652"/>
                </a:cubicBezTo>
                <a:close/>
                <a:moveTo>
                  <a:pt x="28864" y="7232"/>
                </a:moveTo>
                <a:lnTo>
                  <a:pt x="28864" y="7232"/>
                </a:lnTo>
                <a:cubicBezTo>
                  <a:pt x="28924" y="7262"/>
                  <a:pt x="28985" y="7293"/>
                  <a:pt x="29046" y="7323"/>
                </a:cubicBezTo>
                <a:lnTo>
                  <a:pt x="29046" y="7384"/>
                </a:lnTo>
                <a:cubicBezTo>
                  <a:pt x="29046" y="7445"/>
                  <a:pt x="29046" y="7475"/>
                  <a:pt x="29016" y="7505"/>
                </a:cubicBezTo>
                <a:cubicBezTo>
                  <a:pt x="29016" y="7536"/>
                  <a:pt x="29016" y="7566"/>
                  <a:pt x="29016" y="7597"/>
                </a:cubicBezTo>
                <a:cubicBezTo>
                  <a:pt x="29016" y="7597"/>
                  <a:pt x="29016" y="7627"/>
                  <a:pt x="29016" y="7627"/>
                </a:cubicBezTo>
                <a:cubicBezTo>
                  <a:pt x="28985" y="7597"/>
                  <a:pt x="28955" y="7536"/>
                  <a:pt x="28924" y="7475"/>
                </a:cubicBezTo>
                <a:cubicBezTo>
                  <a:pt x="28894" y="7384"/>
                  <a:pt x="28894" y="7323"/>
                  <a:pt x="28864" y="7232"/>
                </a:cubicBezTo>
                <a:close/>
                <a:moveTo>
                  <a:pt x="42475" y="7202"/>
                </a:moveTo>
                <a:lnTo>
                  <a:pt x="42566" y="7354"/>
                </a:lnTo>
                <a:lnTo>
                  <a:pt x="42536" y="7536"/>
                </a:lnTo>
                <a:lnTo>
                  <a:pt x="42536" y="7475"/>
                </a:lnTo>
                <a:cubicBezTo>
                  <a:pt x="42536" y="7536"/>
                  <a:pt x="42505" y="7566"/>
                  <a:pt x="42505" y="7627"/>
                </a:cubicBezTo>
                <a:cubicBezTo>
                  <a:pt x="42505" y="7475"/>
                  <a:pt x="42475" y="7323"/>
                  <a:pt x="42475" y="7202"/>
                </a:cubicBezTo>
                <a:close/>
                <a:moveTo>
                  <a:pt x="32935" y="6017"/>
                </a:moveTo>
                <a:cubicBezTo>
                  <a:pt x="32935" y="6077"/>
                  <a:pt x="32935" y="6108"/>
                  <a:pt x="32965" y="6138"/>
                </a:cubicBezTo>
                <a:lnTo>
                  <a:pt x="32996" y="6260"/>
                </a:lnTo>
                <a:lnTo>
                  <a:pt x="32996" y="6442"/>
                </a:lnTo>
                <a:cubicBezTo>
                  <a:pt x="32996" y="6564"/>
                  <a:pt x="32996" y="6685"/>
                  <a:pt x="33026" y="6776"/>
                </a:cubicBezTo>
                <a:lnTo>
                  <a:pt x="33026" y="6898"/>
                </a:lnTo>
                <a:cubicBezTo>
                  <a:pt x="33026" y="7111"/>
                  <a:pt x="33026" y="7323"/>
                  <a:pt x="33026" y="7505"/>
                </a:cubicBezTo>
                <a:lnTo>
                  <a:pt x="33026" y="7657"/>
                </a:lnTo>
                <a:lnTo>
                  <a:pt x="33026" y="7688"/>
                </a:lnTo>
                <a:cubicBezTo>
                  <a:pt x="32996" y="7597"/>
                  <a:pt x="32965" y="7505"/>
                  <a:pt x="32935" y="7414"/>
                </a:cubicBezTo>
                <a:cubicBezTo>
                  <a:pt x="32874" y="7323"/>
                  <a:pt x="32935" y="7262"/>
                  <a:pt x="32935" y="7171"/>
                </a:cubicBezTo>
                <a:lnTo>
                  <a:pt x="32935" y="6017"/>
                </a:lnTo>
                <a:close/>
                <a:moveTo>
                  <a:pt x="40379" y="7475"/>
                </a:moveTo>
                <a:cubicBezTo>
                  <a:pt x="40379" y="7536"/>
                  <a:pt x="40439" y="7627"/>
                  <a:pt x="40439" y="7688"/>
                </a:cubicBezTo>
                <a:lnTo>
                  <a:pt x="40439" y="7688"/>
                </a:lnTo>
                <a:cubicBezTo>
                  <a:pt x="40419" y="7647"/>
                  <a:pt x="40399" y="7607"/>
                  <a:pt x="40379" y="7566"/>
                </a:cubicBezTo>
                <a:cubicBezTo>
                  <a:pt x="40348" y="7505"/>
                  <a:pt x="40379" y="7536"/>
                  <a:pt x="40348" y="7505"/>
                </a:cubicBezTo>
                <a:lnTo>
                  <a:pt x="40379" y="7475"/>
                </a:lnTo>
                <a:close/>
                <a:moveTo>
                  <a:pt x="32023" y="6077"/>
                </a:moveTo>
                <a:cubicBezTo>
                  <a:pt x="32023" y="6129"/>
                  <a:pt x="32023" y="6187"/>
                  <a:pt x="32023" y="6229"/>
                </a:cubicBezTo>
                <a:lnTo>
                  <a:pt x="32054" y="6229"/>
                </a:lnTo>
                <a:cubicBezTo>
                  <a:pt x="32084" y="6442"/>
                  <a:pt x="32084" y="6655"/>
                  <a:pt x="32115" y="6867"/>
                </a:cubicBezTo>
                <a:cubicBezTo>
                  <a:pt x="32115" y="6928"/>
                  <a:pt x="32145" y="6989"/>
                  <a:pt x="32145" y="7080"/>
                </a:cubicBezTo>
                <a:cubicBezTo>
                  <a:pt x="32145" y="7141"/>
                  <a:pt x="32175" y="7232"/>
                  <a:pt x="32206" y="7323"/>
                </a:cubicBezTo>
                <a:lnTo>
                  <a:pt x="32206" y="7384"/>
                </a:lnTo>
                <a:lnTo>
                  <a:pt x="32206" y="7566"/>
                </a:lnTo>
                <a:cubicBezTo>
                  <a:pt x="32175" y="7627"/>
                  <a:pt x="32145" y="7688"/>
                  <a:pt x="32145" y="7718"/>
                </a:cubicBezTo>
                <a:cubicBezTo>
                  <a:pt x="32145" y="7749"/>
                  <a:pt x="32145" y="7779"/>
                  <a:pt x="32145" y="7779"/>
                </a:cubicBezTo>
                <a:cubicBezTo>
                  <a:pt x="32115" y="7536"/>
                  <a:pt x="32054" y="7293"/>
                  <a:pt x="32023" y="7050"/>
                </a:cubicBezTo>
                <a:cubicBezTo>
                  <a:pt x="31993" y="6898"/>
                  <a:pt x="31963" y="6746"/>
                  <a:pt x="31963" y="6594"/>
                </a:cubicBezTo>
                <a:cubicBezTo>
                  <a:pt x="31963" y="6533"/>
                  <a:pt x="31963" y="6472"/>
                  <a:pt x="31993" y="6412"/>
                </a:cubicBezTo>
                <a:cubicBezTo>
                  <a:pt x="31993" y="6351"/>
                  <a:pt x="31993" y="6199"/>
                  <a:pt x="32023" y="6077"/>
                </a:cubicBezTo>
                <a:close/>
                <a:moveTo>
                  <a:pt x="35578" y="5804"/>
                </a:moveTo>
                <a:lnTo>
                  <a:pt x="35639" y="5834"/>
                </a:lnTo>
                <a:lnTo>
                  <a:pt x="35700" y="5834"/>
                </a:lnTo>
                <a:lnTo>
                  <a:pt x="35700" y="6199"/>
                </a:lnTo>
                <a:lnTo>
                  <a:pt x="35700" y="6594"/>
                </a:lnTo>
                <a:lnTo>
                  <a:pt x="35700" y="6746"/>
                </a:lnTo>
                <a:cubicBezTo>
                  <a:pt x="35700" y="6898"/>
                  <a:pt x="35669" y="7080"/>
                  <a:pt x="35669" y="7232"/>
                </a:cubicBezTo>
                <a:cubicBezTo>
                  <a:pt x="35639" y="7384"/>
                  <a:pt x="35639" y="7566"/>
                  <a:pt x="35609" y="7749"/>
                </a:cubicBezTo>
                <a:lnTo>
                  <a:pt x="35609" y="7900"/>
                </a:lnTo>
                <a:lnTo>
                  <a:pt x="35548" y="7627"/>
                </a:lnTo>
                <a:cubicBezTo>
                  <a:pt x="35517" y="7445"/>
                  <a:pt x="35487" y="7293"/>
                  <a:pt x="35457" y="7111"/>
                </a:cubicBezTo>
                <a:cubicBezTo>
                  <a:pt x="35457" y="7111"/>
                  <a:pt x="35457" y="7080"/>
                  <a:pt x="35457" y="7080"/>
                </a:cubicBezTo>
                <a:lnTo>
                  <a:pt x="35457" y="6867"/>
                </a:lnTo>
                <a:lnTo>
                  <a:pt x="35457" y="6381"/>
                </a:lnTo>
                <a:lnTo>
                  <a:pt x="35517" y="6351"/>
                </a:lnTo>
                <a:cubicBezTo>
                  <a:pt x="35578" y="6321"/>
                  <a:pt x="35609" y="6260"/>
                  <a:pt x="35609" y="6199"/>
                </a:cubicBezTo>
                <a:cubicBezTo>
                  <a:pt x="35609" y="6077"/>
                  <a:pt x="35609" y="5926"/>
                  <a:pt x="35578" y="5804"/>
                </a:cubicBezTo>
                <a:close/>
                <a:moveTo>
                  <a:pt x="26463" y="7445"/>
                </a:moveTo>
                <a:cubicBezTo>
                  <a:pt x="26494" y="7505"/>
                  <a:pt x="26524" y="7536"/>
                  <a:pt x="26524" y="7566"/>
                </a:cubicBezTo>
                <a:lnTo>
                  <a:pt x="26524" y="7627"/>
                </a:lnTo>
                <a:cubicBezTo>
                  <a:pt x="26524" y="7688"/>
                  <a:pt x="26494" y="7779"/>
                  <a:pt x="26494" y="7840"/>
                </a:cubicBezTo>
                <a:lnTo>
                  <a:pt x="26463" y="7840"/>
                </a:lnTo>
                <a:cubicBezTo>
                  <a:pt x="26494" y="7870"/>
                  <a:pt x="26494" y="7900"/>
                  <a:pt x="26463" y="7931"/>
                </a:cubicBezTo>
                <a:lnTo>
                  <a:pt x="26463" y="7749"/>
                </a:lnTo>
                <a:lnTo>
                  <a:pt x="26463" y="7445"/>
                </a:lnTo>
                <a:close/>
                <a:moveTo>
                  <a:pt x="37371" y="6655"/>
                </a:moveTo>
                <a:lnTo>
                  <a:pt x="37401" y="6746"/>
                </a:lnTo>
                <a:cubicBezTo>
                  <a:pt x="37462" y="6867"/>
                  <a:pt x="37523" y="6989"/>
                  <a:pt x="37583" y="7111"/>
                </a:cubicBezTo>
                <a:lnTo>
                  <a:pt x="37614" y="7111"/>
                </a:lnTo>
                <a:cubicBezTo>
                  <a:pt x="37644" y="7141"/>
                  <a:pt x="37675" y="7171"/>
                  <a:pt x="37705" y="7202"/>
                </a:cubicBezTo>
                <a:lnTo>
                  <a:pt x="37766" y="7232"/>
                </a:lnTo>
                <a:cubicBezTo>
                  <a:pt x="37735" y="7354"/>
                  <a:pt x="37705" y="7445"/>
                  <a:pt x="37675" y="7536"/>
                </a:cubicBezTo>
                <a:cubicBezTo>
                  <a:pt x="37644" y="7657"/>
                  <a:pt x="37644" y="7749"/>
                  <a:pt x="37614" y="7870"/>
                </a:cubicBezTo>
                <a:cubicBezTo>
                  <a:pt x="37614" y="7900"/>
                  <a:pt x="37614" y="7961"/>
                  <a:pt x="37583" y="7992"/>
                </a:cubicBezTo>
                <a:cubicBezTo>
                  <a:pt x="37553" y="7900"/>
                  <a:pt x="37523" y="7809"/>
                  <a:pt x="37523" y="7718"/>
                </a:cubicBezTo>
                <a:cubicBezTo>
                  <a:pt x="37492" y="7627"/>
                  <a:pt x="37462" y="7505"/>
                  <a:pt x="37432" y="7414"/>
                </a:cubicBezTo>
                <a:cubicBezTo>
                  <a:pt x="37432" y="7323"/>
                  <a:pt x="37401" y="7202"/>
                  <a:pt x="37371" y="7111"/>
                </a:cubicBezTo>
                <a:lnTo>
                  <a:pt x="37371" y="7080"/>
                </a:lnTo>
                <a:lnTo>
                  <a:pt x="37371" y="6655"/>
                </a:lnTo>
                <a:close/>
                <a:moveTo>
                  <a:pt x="30018" y="7414"/>
                </a:moveTo>
                <a:cubicBezTo>
                  <a:pt x="30049" y="7536"/>
                  <a:pt x="30079" y="7688"/>
                  <a:pt x="30109" y="7809"/>
                </a:cubicBezTo>
                <a:cubicBezTo>
                  <a:pt x="30136" y="7917"/>
                  <a:pt x="30139" y="8001"/>
                  <a:pt x="30140" y="8083"/>
                </a:cubicBezTo>
                <a:lnTo>
                  <a:pt x="30140" y="8083"/>
                </a:lnTo>
                <a:cubicBezTo>
                  <a:pt x="30079" y="7992"/>
                  <a:pt x="30018" y="7870"/>
                  <a:pt x="29927" y="7809"/>
                </a:cubicBezTo>
                <a:lnTo>
                  <a:pt x="29897" y="7809"/>
                </a:lnTo>
                <a:cubicBezTo>
                  <a:pt x="29957" y="7688"/>
                  <a:pt x="29988" y="7536"/>
                  <a:pt x="30018" y="7414"/>
                </a:cubicBezTo>
                <a:close/>
                <a:moveTo>
                  <a:pt x="29107" y="8083"/>
                </a:moveTo>
                <a:cubicBezTo>
                  <a:pt x="29107" y="8113"/>
                  <a:pt x="29107" y="8144"/>
                  <a:pt x="29107" y="8174"/>
                </a:cubicBezTo>
                <a:lnTo>
                  <a:pt x="29046" y="8113"/>
                </a:lnTo>
                <a:lnTo>
                  <a:pt x="29076" y="8113"/>
                </a:lnTo>
                <a:lnTo>
                  <a:pt x="29107" y="8083"/>
                </a:lnTo>
                <a:close/>
                <a:moveTo>
                  <a:pt x="23577" y="6959"/>
                </a:moveTo>
                <a:cubicBezTo>
                  <a:pt x="23577" y="6989"/>
                  <a:pt x="23547" y="7050"/>
                  <a:pt x="23547" y="7111"/>
                </a:cubicBezTo>
                <a:cubicBezTo>
                  <a:pt x="23516" y="7262"/>
                  <a:pt x="23486" y="7414"/>
                  <a:pt x="23456" y="7566"/>
                </a:cubicBezTo>
                <a:cubicBezTo>
                  <a:pt x="23456" y="7749"/>
                  <a:pt x="23456" y="7900"/>
                  <a:pt x="23425" y="8052"/>
                </a:cubicBezTo>
                <a:lnTo>
                  <a:pt x="23425" y="8295"/>
                </a:lnTo>
                <a:lnTo>
                  <a:pt x="23364" y="8174"/>
                </a:lnTo>
                <a:lnTo>
                  <a:pt x="23364" y="8022"/>
                </a:lnTo>
                <a:cubicBezTo>
                  <a:pt x="23364" y="7870"/>
                  <a:pt x="23334" y="7657"/>
                  <a:pt x="23334" y="7505"/>
                </a:cubicBezTo>
                <a:cubicBezTo>
                  <a:pt x="23334" y="7384"/>
                  <a:pt x="23334" y="7293"/>
                  <a:pt x="23334" y="7202"/>
                </a:cubicBezTo>
                <a:lnTo>
                  <a:pt x="23577" y="6959"/>
                </a:lnTo>
                <a:close/>
                <a:moveTo>
                  <a:pt x="39589" y="7627"/>
                </a:moveTo>
                <a:lnTo>
                  <a:pt x="39619" y="7718"/>
                </a:lnTo>
                <a:cubicBezTo>
                  <a:pt x="39619" y="7779"/>
                  <a:pt x="39650" y="7840"/>
                  <a:pt x="39680" y="7870"/>
                </a:cubicBezTo>
                <a:lnTo>
                  <a:pt x="39741" y="8083"/>
                </a:lnTo>
                <a:cubicBezTo>
                  <a:pt x="39741" y="8083"/>
                  <a:pt x="39741" y="8113"/>
                  <a:pt x="39741" y="8113"/>
                </a:cubicBezTo>
                <a:lnTo>
                  <a:pt x="39710" y="8326"/>
                </a:lnTo>
                <a:lnTo>
                  <a:pt x="39710" y="8387"/>
                </a:lnTo>
                <a:cubicBezTo>
                  <a:pt x="39680" y="8387"/>
                  <a:pt x="39680" y="8417"/>
                  <a:pt x="39680" y="8447"/>
                </a:cubicBezTo>
                <a:lnTo>
                  <a:pt x="39528" y="8052"/>
                </a:lnTo>
                <a:cubicBezTo>
                  <a:pt x="39558" y="7992"/>
                  <a:pt x="39558" y="7931"/>
                  <a:pt x="39558" y="7870"/>
                </a:cubicBezTo>
                <a:cubicBezTo>
                  <a:pt x="39558" y="7779"/>
                  <a:pt x="39589" y="7718"/>
                  <a:pt x="39589" y="7627"/>
                </a:cubicBezTo>
                <a:close/>
                <a:moveTo>
                  <a:pt x="29502" y="7992"/>
                </a:moveTo>
                <a:lnTo>
                  <a:pt x="29471" y="8144"/>
                </a:lnTo>
                <a:cubicBezTo>
                  <a:pt x="29411" y="8265"/>
                  <a:pt x="29411" y="8387"/>
                  <a:pt x="29380" y="8508"/>
                </a:cubicBezTo>
                <a:cubicBezTo>
                  <a:pt x="29380" y="8447"/>
                  <a:pt x="29380" y="8387"/>
                  <a:pt x="29411" y="8295"/>
                </a:cubicBezTo>
                <a:cubicBezTo>
                  <a:pt x="29441" y="8235"/>
                  <a:pt x="29441" y="8083"/>
                  <a:pt x="29471" y="7992"/>
                </a:cubicBezTo>
                <a:close/>
                <a:moveTo>
                  <a:pt x="22635" y="7931"/>
                </a:moveTo>
                <a:lnTo>
                  <a:pt x="22696" y="7961"/>
                </a:lnTo>
                <a:lnTo>
                  <a:pt x="22696" y="8083"/>
                </a:lnTo>
                <a:cubicBezTo>
                  <a:pt x="22666" y="8265"/>
                  <a:pt x="22666" y="8417"/>
                  <a:pt x="22666" y="8569"/>
                </a:cubicBezTo>
                <a:cubicBezTo>
                  <a:pt x="22635" y="8508"/>
                  <a:pt x="22574" y="8417"/>
                  <a:pt x="22544" y="8356"/>
                </a:cubicBezTo>
                <a:cubicBezTo>
                  <a:pt x="22514" y="8295"/>
                  <a:pt x="22453" y="8265"/>
                  <a:pt x="22422" y="8204"/>
                </a:cubicBezTo>
                <a:cubicBezTo>
                  <a:pt x="22422" y="8204"/>
                  <a:pt x="22422" y="8174"/>
                  <a:pt x="22422" y="8144"/>
                </a:cubicBezTo>
                <a:lnTo>
                  <a:pt x="22635" y="7931"/>
                </a:lnTo>
                <a:close/>
                <a:moveTo>
                  <a:pt x="36642" y="6807"/>
                </a:moveTo>
                <a:lnTo>
                  <a:pt x="36642" y="6837"/>
                </a:lnTo>
                <a:cubicBezTo>
                  <a:pt x="36672" y="6867"/>
                  <a:pt x="36702" y="6867"/>
                  <a:pt x="36733" y="6898"/>
                </a:cubicBezTo>
                <a:cubicBezTo>
                  <a:pt x="36763" y="6928"/>
                  <a:pt x="36794" y="6928"/>
                  <a:pt x="36854" y="6928"/>
                </a:cubicBezTo>
                <a:lnTo>
                  <a:pt x="36824" y="7323"/>
                </a:lnTo>
                <a:cubicBezTo>
                  <a:pt x="36794" y="7475"/>
                  <a:pt x="36763" y="7657"/>
                  <a:pt x="36733" y="7809"/>
                </a:cubicBezTo>
                <a:cubicBezTo>
                  <a:pt x="36702" y="7992"/>
                  <a:pt x="36672" y="8265"/>
                  <a:pt x="36611" y="8478"/>
                </a:cubicBezTo>
                <a:lnTo>
                  <a:pt x="36490" y="8478"/>
                </a:lnTo>
                <a:cubicBezTo>
                  <a:pt x="36459" y="8478"/>
                  <a:pt x="36399" y="8508"/>
                  <a:pt x="36368" y="8538"/>
                </a:cubicBezTo>
                <a:cubicBezTo>
                  <a:pt x="36338" y="8538"/>
                  <a:pt x="36338" y="8538"/>
                  <a:pt x="36307" y="8569"/>
                </a:cubicBezTo>
                <a:cubicBezTo>
                  <a:pt x="36338" y="8417"/>
                  <a:pt x="36399" y="8265"/>
                  <a:pt x="36429" y="8113"/>
                </a:cubicBezTo>
                <a:cubicBezTo>
                  <a:pt x="36490" y="7870"/>
                  <a:pt x="36520" y="7627"/>
                  <a:pt x="36550" y="7414"/>
                </a:cubicBezTo>
                <a:cubicBezTo>
                  <a:pt x="36581" y="7202"/>
                  <a:pt x="36611" y="7019"/>
                  <a:pt x="36642" y="6807"/>
                </a:cubicBezTo>
                <a:close/>
                <a:moveTo>
                  <a:pt x="39255" y="8326"/>
                </a:moveTo>
                <a:lnTo>
                  <a:pt x="39346" y="8538"/>
                </a:lnTo>
                <a:lnTo>
                  <a:pt x="39285" y="8569"/>
                </a:lnTo>
                <a:lnTo>
                  <a:pt x="39255" y="8630"/>
                </a:lnTo>
                <a:lnTo>
                  <a:pt x="39255" y="8326"/>
                </a:lnTo>
                <a:close/>
                <a:moveTo>
                  <a:pt x="34089" y="7657"/>
                </a:moveTo>
                <a:lnTo>
                  <a:pt x="34181" y="7840"/>
                </a:lnTo>
                <a:cubicBezTo>
                  <a:pt x="34150" y="7900"/>
                  <a:pt x="34150" y="7961"/>
                  <a:pt x="34120" y="8052"/>
                </a:cubicBezTo>
                <a:cubicBezTo>
                  <a:pt x="34089" y="8113"/>
                  <a:pt x="34059" y="8204"/>
                  <a:pt x="34059" y="8295"/>
                </a:cubicBezTo>
                <a:cubicBezTo>
                  <a:pt x="33998" y="8417"/>
                  <a:pt x="33938" y="8569"/>
                  <a:pt x="33877" y="8721"/>
                </a:cubicBezTo>
                <a:lnTo>
                  <a:pt x="33846" y="8599"/>
                </a:lnTo>
                <a:cubicBezTo>
                  <a:pt x="33877" y="8569"/>
                  <a:pt x="33877" y="8538"/>
                  <a:pt x="33877" y="8508"/>
                </a:cubicBezTo>
                <a:cubicBezTo>
                  <a:pt x="33907" y="8447"/>
                  <a:pt x="33938" y="8356"/>
                  <a:pt x="33968" y="8295"/>
                </a:cubicBezTo>
                <a:cubicBezTo>
                  <a:pt x="33998" y="8174"/>
                  <a:pt x="34029" y="8083"/>
                  <a:pt x="34059" y="7961"/>
                </a:cubicBezTo>
                <a:cubicBezTo>
                  <a:pt x="34089" y="7870"/>
                  <a:pt x="34089" y="7840"/>
                  <a:pt x="34089" y="7779"/>
                </a:cubicBezTo>
                <a:cubicBezTo>
                  <a:pt x="34089" y="7718"/>
                  <a:pt x="34089" y="7718"/>
                  <a:pt x="34089" y="7657"/>
                </a:cubicBezTo>
                <a:close/>
                <a:moveTo>
                  <a:pt x="35335" y="8387"/>
                </a:moveTo>
                <a:cubicBezTo>
                  <a:pt x="35366" y="8508"/>
                  <a:pt x="35426" y="8599"/>
                  <a:pt x="35457" y="8721"/>
                </a:cubicBezTo>
                <a:lnTo>
                  <a:pt x="35426" y="8690"/>
                </a:lnTo>
                <a:cubicBezTo>
                  <a:pt x="35396" y="8660"/>
                  <a:pt x="35366" y="8630"/>
                  <a:pt x="35305" y="8599"/>
                </a:cubicBezTo>
                <a:cubicBezTo>
                  <a:pt x="35305" y="8538"/>
                  <a:pt x="35335" y="8447"/>
                  <a:pt x="35335" y="8387"/>
                </a:cubicBezTo>
                <a:close/>
                <a:moveTo>
                  <a:pt x="35882" y="8356"/>
                </a:moveTo>
                <a:lnTo>
                  <a:pt x="35943" y="8630"/>
                </a:lnTo>
                <a:lnTo>
                  <a:pt x="35943" y="8690"/>
                </a:lnTo>
                <a:cubicBezTo>
                  <a:pt x="35943" y="8721"/>
                  <a:pt x="35912" y="8812"/>
                  <a:pt x="35912" y="8842"/>
                </a:cubicBezTo>
                <a:cubicBezTo>
                  <a:pt x="35882" y="8842"/>
                  <a:pt x="35882" y="8812"/>
                  <a:pt x="35852" y="8812"/>
                </a:cubicBezTo>
                <a:lnTo>
                  <a:pt x="35821" y="8721"/>
                </a:lnTo>
                <a:lnTo>
                  <a:pt x="35882" y="8356"/>
                </a:lnTo>
                <a:close/>
                <a:moveTo>
                  <a:pt x="37037" y="8326"/>
                </a:moveTo>
                <a:cubicBezTo>
                  <a:pt x="37037" y="8447"/>
                  <a:pt x="37037" y="8569"/>
                  <a:pt x="37067" y="8721"/>
                </a:cubicBezTo>
                <a:cubicBezTo>
                  <a:pt x="37067" y="8842"/>
                  <a:pt x="37067" y="8873"/>
                  <a:pt x="37067" y="8964"/>
                </a:cubicBezTo>
                <a:cubicBezTo>
                  <a:pt x="37067" y="8903"/>
                  <a:pt x="37037" y="8873"/>
                  <a:pt x="37006" y="8842"/>
                </a:cubicBezTo>
                <a:cubicBezTo>
                  <a:pt x="36976" y="8782"/>
                  <a:pt x="36976" y="8751"/>
                  <a:pt x="36945" y="8721"/>
                </a:cubicBezTo>
                <a:cubicBezTo>
                  <a:pt x="36945" y="8660"/>
                  <a:pt x="36976" y="8599"/>
                  <a:pt x="36976" y="8538"/>
                </a:cubicBezTo>
                <a:cubicBezTo>
                  <a:pt x="37006" y="8478"/>
                  <a:pt x="37006" y="8417"/>
                  <a:pt x="37037" y="8326"/>
                </a:cubicBezTo>
                <a:close/>
                <a:moveTo>
                  <a:pt x="36794" y="9237"/>
                </a:moveTo>
                <a:cubicBezTo>
                  <a:pt x="36794" y="9268"/>
                  <a:pt x="36824" y="9268"/>
                  <a:pt x="36824" y="9298"/>
                </a:cubicBezTo>
                <a:lnTo>
                  <a:pt x="36794" y="9268"/>
                </a:lnTo>
                <a:lnTo>
                  <a:pt x="36794" y="9237"/>
                </a:lnTo>
                <a:close/>
                <a:moveTo>
                  <a:pt x="40409" y="8508"/>
                </a:moveTo>
                <a:cubicBezTo>
                  <a:pt x="40439" y="8538"/>
                  <a:pt x="40470" y="8569"/>
                  <a:pt x="40500" y="8599"/>
                </a:cubicBezTo>
                <a:lnTo>
                  <a:pt x="40500" y="8630"/>
                </a:lnTo>
                <a:lnTo>
                  <a:pt x="40531" y="8660"/>
                </a:lnTo>
                <a:cubicBezTo>
                  <a:pt x="40561" y="8660"/>
                  <a:pt x="40591" y="8690"/>
                  <a:pt x="40622" y="8690"/>
                </a:cubicBezTo>
                <a:lnTo>
                  <a:pt x="40713" y="8690"/>
                </a:lnTo>
                <a:lnTo>
                  <a:pt x="40713" y="8751"/>
                </a:lnTo>
                <a:lnTo>
                  <a:pt x="40713" y="8903"/>
                </a:lnTo>
                <a:cubicBezTo>
                  <a:pt x="40652" y="8994"/>
                  <a:pt x="40591" y="9116"/>
                  <a:pt x="40561" y="9237"/>
                </a:cubicBezTo>
                <a:cubicBezTo>
                  <a:pt x="40531" y="9298"/>
                  <a:pt x="40500" y="9328"/>
                  <a:pt x="40500" y="9389"/>
                </a:cubicBezTo>
                <a:cubicBezTo>
                  <a:pt x="40470" y="9298"/>
                  <a:pt x="40439" y="9207"/>
                  <a:pt x="40409" y="9116"/>
                </a:cubicBezTo>
                <a:lnTo>
                  <a:pt x="40409" y="9055"/>
                </a:lnTo>
                <a:lnTo>
                  <a:pt x="40409" y="8903"/>
                </a:lnTo>
                <a:lnTo>
                  <a:pt x="40409" y="8630"/>
                </a:lnTo>
                <a:cubicBezTo>
                  <a:pt x="40409" y="8599"/>
                  <a:pt x="40409" y="8538"/>
                  <a:pt x="40409" y="8508"/>
                </a:cubicBezTo>
                <a:close/>
                <a:moveTo>
                  <a:pt x="21481" y="9177"/>
                </a:moveTo>
                <a:cubicBezTo>
                  <a:pt x="21481" y="9268"/>
                  <a:pt x="21450" y="9359"/>
                  <a:pt x="21450" y="9480"/>
                </a:cubicBezTo>
                <a:lnTo>
                  <a:pt x="21420" y="9480"/>
                </a:lnTo>
                <a:lnTo>
                  <a:pt x="21420" y="9420"/>
                </a:lnTo>
                <a:lnTo>
                  <a:pt x="21450" y="9177"/>
                </a:lnTo>
                <a:close/>
                <a:moveTo>
                  <a:pt x="38890" y="7688"/>
                </a:moveTo>
                <a:lnTo>
                  <a:pt x="38890" y="7900"/>
                </a:lnTo>
                <a:cubicBezTo>
                  <a:pt x="38890" y="8052"/>
                  <a:pt x="38890" y="8174"/>
                  <a:pt x="38890" y="8326"/>
                </a:cubicBezTo>
                <a:cubicBezTo>
                  <a:pt x="38890" y="8569"/>
                  <a:pt x="38890" y="8842"/>
                  <a:pt x="38890" y="9085"/>
                </a:cubicBezTo>
                <a:lnTo>
                  <a:pt x="38890" y="9511"/>
                </a:lnTo>
                <a:cubicBezTo>
                  <a:pt x="38890" y="9450"/>
                  <a:pt x="38860" y="9420"/>
                  <a:pt x="38860" y="9359"/>
                </a:cubicBezTo>
                <a:cubicBezTo>
                  <a:pt x="38829" y="9177"/>
                  <a:pt x="38799" y="9025"/>
                  <a:pt x="38768" y="8842"/>
                </a:cubicBezTo>
                <a:cubicBezTo>
                  <a:pt x="38768" y="8751"/>
                  <a:pt x="38768" y="8630"/>
                  <a:pt x="38738" y="8538"/>
                </a:cubicBezTo>
                <a:lnTo>
                  <a:pt x="38708" y="8265"/>
                </a:lnTo>
                <a:lnTo>
                  <a:pt x="38708" y="8022"/>
                </a:lnTo>
                <a:cubicBezTo>
                  <a:pt x="38768" y="7900"/>
                  <a:pt x="38829" y="7809"/>
                  <a:pt x="38890" y="7688"/>
                </a:cubicBezTo>
                <a:close/>
                <a:moveTo>
                  <a:pt x="24397" y="6108"/>
                </a:moveTo>
                <a:lnTo>
                  <a:pt x="24428" y="6138"/>
                </a:lnTo>
                <a:cubicBezTo>
                  <a:pt x="24428" y="6199"/>
                  <a:pt x="24397" y="6260"/>
                  <a:pt x="24397" y="6321"/>
                </a:cubicBezTo>
                <a:cubicBezTo>
                  <a:pt x="24397" y="6442"/>
                  <a:pt x="24367" y="6564"/>
                  <a:pt x="24367" y="6685"/>
                </a:cubicBezTo>
                <a:cubicBezTo>
                  <a:pt x="24337" y="6837"/>
                  <a:pt x="24367" y="6867"/>
                  <a:pt x="24367" y="6959"/>
                </a:cubicBezTo>
                <a:lnTo>
                  <a:pt x="24367" y="7384"/>
                </a:lnTo>
                <a:cubicBezTo>
                  <a:pt x="24367" y="7414"/>
                  <a:pt x="24367" y="7445"/>
                  <a:pt x="24367" y="7445"/>
                </a:cubicBezTo>
                <a:cubicBezTo>
                  <a:pt x="24337" y="7627"/>
                  <a:pt x="24337" y="7779"/>
                  <a:pt x="24306" y="7961"/>
                </a:cubicBezTo>
                <a:lnTo>
                  <a:pt x="24306" y="8447"/>
                </a:lnTo>
                <a:lnTo>
                  <a:pt x="24306" y="8933"/>
                </a:lnTo>
                <a:cubicBezTo>
                  <a:pt x="24306" y="9085"/>
                  <a:pt x="24337" y="9298"/>
                  <a:pt x="24367" y="9480"/>
                </a:cubicBezTo>
                <a:cubicBezTo>
                  <a:pt x="24367" y="9511"/>
                  <a:pt x="24367" y="9541"/>
                  <a:pt x="24367" y="9572"/>
                </a:cubicBezTo>
                <a:lnTo>
                  <a:pt x="24367" y="9602"/>
                </a:lnTo>
                <a:cubicBezTo>
                  <a:pt x="24276" y="9207"/>
                  <a:pt x="24185" y="8812"/>
                  <a:pt x="24154" y="8417"/>
                </a:cubicBezTo>
                <a:cubicBezTo>
                  <a:pt x="24154" y="8204"/>
                  <a:pt x="24124" y="7992"/>
                  <a:pt x="24124" y="7779"/>
                </a:cubicBezTo>
                <a:cubicBezTo>
                  <a:pt x="24124" y="7749"/>
                  <a:pt x="24154" y="7688"/>
                  <a:pt x="24185" y="7657"/>
                </a:cubicBezTo>
                <a:cubicBezTo>
                  <a:pt x="24215" y="7536"/>
                  <a:pt x="24215" y="7414"/>
                  <a:pt x="24245" y="7323"/>
                </a:cubicBezTo>
                <a:cubicBezTo>
                  <a:pt x="24245" y="7262"/>
                  <a:pt x="24245" y="7202"/>
                  <a:pt x="24276" y="7171"/>
                </a:cubicBezTo>
                <a:lnTo>
                  <a:pt x="24306" y="7019"/>
                </a:lnTo>
                <a:cubicBezTo>
                  <a:pt x="24306" y="6837"/>
                  <a:pt x="24337" y="6685"/>
                  <a:pt x="24337" y="6503"/>
                </a:cubicBezTo>
                <a:cubicBezTo>
                  <a:pt x="24337" y="6442"/>
                  <a:pt x="24337" y="6381"/>
                  <a:pt x="24337" y="6321"/>
                </a:cubicBezTo>
                <a:cubicBezTo>
                  <a:pt x="24337" y="6260"/>
                  <a:pt x="24367" y="6199"/>
                  <a:pt x="24397" y="6108"/>
                </a:cubicBezTo>
                <a:close/>
                <a:moveTo>
                  <a:pt x="34576" y="8326"/>
                </a:moveTo>
                <a:lnTo>
                  <a:pt x="34606" y="8356"/>
                </a:lnTo>
                <a:lnTo>
                  <a:pt x="34636" y="8478"/>
                </a:lnTo>
                <a:lnTo>
                  <a:pt x="34576" y="8538"/>
                </a:lnTo>
                <a:lnTo>
                  <a:pt x="34576" y="8599"/>
                </a:lnTo>
                <a:lnTo>
                  <a:pt x="34545" y="8660"/>
                </a:lnTo>
                <a:cubicBezTo>
                  <a:pt x="34515" y="8721"/>
                  <a:pt x="34515" y="8782"/>
                  <a:pt x="34484" y="8842"/>
                </a:cubicBezTo>
                <a:cubicBezTo>
                  <a:pt x="34454" y="8903"/>
                  <a:pt x="34454" y="8964"/>
                  <a:pt x="34424" y="9025"/>
                </a:cubicBezTo>
                <a:cubicBezTo>
                  <a:pt x="34424" y="9085"/>
                  <a:pt x="34363" y="9237"/>
                  <a:pt x="34363" y="9359"/>
                </a:cubicBezTo>
                <a:cubicBezTo>
                  <a:pt x="34333" y="9480"/>
                  <a:pt x="34333" y="9511"/>
                  <a:pt x="34302" y="9602"/>
                </a:cubicBezTo>
                <a:cubicBezTo>
                  <a:pt x="34302" y="9572"/>
                  <a:pt x="34272" y="9541"/>
                  <a:pt x="34241" y="9511"/>
                </a:cubicBezTo>
                <a:lnTo>
                  <a:pt x="34302" y="9359"/>
                </a:lnTo>
                <a:cubicBezTo>
                  <a:pt x="34302" y="9298"/>
                  <a:pt x="34333" y="9268"/>
                  <a:pt x="34333" y="9237"/>
                </a:cubicBezTo>
                <a:cubicBezTo>
                  <a:pt x="34363" y="9116"/>
                  <a:pt x="34393" y="8994"/>
                  <a:pt x="34454" y="8873"/>
                </a:cubicBezTo>
                <a:cubicBezTo>
                  <a:pt x="34484" y="8751"/>
                  <a:pt x="34484" y="8690"/>
                  <a:pt x="34515" y="8599"/>
                </a:cubicBezTo>
                <a:lnTo>
                  <a:pt x="34576" y="8326"/>
                </a:lnTo>
                <a:close/>
                <a:moveTo>
                  <a:pt x="44298" y="9328"/>
                </a:moveTo>
                <a:cubicBezTo>
                  <a:pt x="44328" y="9359"/>
                  <a:pt x="44359" y="9420"/>
                  <a:pt x="44389" y="9480"/>
                </a:cubicBezTo>
                <a:lnTo>
                  <a:pt x="44389" y="9511"/>
                </a:lnTo>
                <a:lnTo>
                  <a:pt x="44420" y="9572"/>
                </a:lnTo>
                <a:cubicBezTo>
                  <a:pt x="44389" y="9602"/>
                  <a:pt x="44359" y="9632"/>
                  <a:pt x="44328" y="9632"/>
                </a:cubicBezTo>
                <a:lnTo>
                  <a:pt x="44328" y="9480"/>
                </a:lnTo>
                <a:cubicBezTo>
                  <a:pt x="44328" y="9420"/>
                  <a:pt x="44298" y="9359"/>
                  <a:pt x="44298" y="9328"/>
                </a:cubicBezTo>
                <a:close/>
                <a:moveTo>
                  <a:pt x="24845" y="9615"/>
                </a:moveTo>
                <a:cubicBezTo>
                  <a:pt x="24848" y="9621"/>
                  <a:pt x="24850" y="9626"/>
                  <a:pt x="24853" y="9632"/>
                </a:cubicBezTo>
                <a:lnTo>
                  <a:pt x="24853" y="9663"/>
                </a:lnTo>
                <a:lnTo>
                  <a:pt x="24845" y="9615"/>
                </a:lnTo>
                <a:close/>
                <a:moveTo>
                  <a:pt x="42050" y="8599"/>
                </a:moveTo>
                <a:lnTo>
                  <a:pt x="42050" y="8599"/>
                </a:lnTo>
                <a:cubicBezTo>
                  <a:pt x="42050" y="8599"/>
                  <a:pt x="42080" y="8630"/>
                  <a:pt x="42080" y="8630"/>
                </a:cubicBezTo>
                <a:cubicBezTo>
                  <a:pt x="42141" y="8690"/>
                  <a:pt x="42171" y="8721"/>
                  <a:pt x="42232" y="8751"/>
                </a:cubicBezTo>
                <a:cubicBezTo>
                  <a:pt x="42262" y="8782"/>
                  <a:pt x="42323" y="8812"/>
                  <a:pt x="42384" y="8842"/>
                </a:cubicBezTo>
                <a:lnTo>
                  <a:pt x="42384" y="8903"/>
                </a:lnTo>
                <a:lnTo>
                  <a:pt x="42384" y="9359"/>
                </a:lnTo>
                <a:lnTo>
                  <a:pt x="42384" y="9602"/>
                </a:lnTo>
                <a:cubicBezTo>
                  <a:pt x="42384" y="9602"/>
                  <a:pt x="42384" y="9632"/>
                  <a:pt x="42384" y="9663"/>
                </a:cubicBezTo>
                <a:cubicBezTo>
                  <a:pt x="42384" y="9663"/>
                  <a:pt x="42384" y="9693"/>
                  <a:pt x="42384" y="9723"/>
                </a:cubicBezTo>
                <a:lnTo>
                  <a:pt x="42232" y="9480"/>
                </a:lnTo>
                <a:lnTo>
                  <a:pt x="42202" y="9420"/>
                </a:lnTo>
                <a:cubicBezTo>
                  <a:pt x="42171" y="9146"/>
                  <a:pt x="42111" y="8873"/>
                  <a:pt x="42050" y="8599"/>
                </a:cubicBezTo>
                <a:close/>
                <a:moveTo>
                  <a:pt x="22331" y="8690"/>
                </a:moveTo>
                <a:cubicBezTo>
                  <a:pt x="22362" y="8751"/>
                  <a:pt x="22392" y="8812"/>
                  <a:pt x="22392" y="8873"/>
                </a:cubicBezTo>
                <a:cubicBezTo>
                  <a:pt x="22483" y="9146"/>
                  <a:pt x="22544" y="9420"/>
                  <a:pt x="22574" y="9693"/>
                </a:cubicBezTo>
                <a:cubicBezTo>
                  <a:pt x="22574" y="9723"/>
                  <a:pt x="22574" y="9723"/>
                  <a:pt x="22574" y="9754"/>
                </a:cubicBezTo>
                <a:lnTo>
                  <a:pt x="22544" y="9754"/>
                </a:lnTo>
                <a:lnTo>
                  <a:pt x="22544" y="9723"/>
                </a:lnTo>
                <a:cubicBezTo>
                  <a:pt x="22514" y="9450"/>
                  <a:pt x="22422" y="9177"/>
                  <a:pt x="22271" y="8933"/>
                </a:cubicBezTo>
                <a:lnTo>
                  <a:pt x="22271" y="8903"/>
                </a:lnTo>
                <a:cubicBezTo>
                  <a:pt x="22301" y="8842"/>
                  <a:pt x="22301" y="8782"/>
                  <a:pt x="22331" y="8690"/>
                </a:cubicBezTo>
                <a:close/>
                <a:moveTo>
                  <a:pt x="43052" y="9328"/>
                </a:moveTo>
                <a:cubicBezTo>
                  <a:pt x="43071" y="9481"/>
                  <a:pt x="43079" y="9646"/>
                  <a:pt x="43081" y="9815"/>
                </a:cubicBezTo>
                <a:lnTo>
                  <a:pt x="43081" y="9815"/>
                </a:lnTo>
                <a:cubicBezTo>
                  <a:pt x="43079" y="9769"/>
                  <a:pt x="43071" y="9731"/>
                  <a:pt x="43052" y="9693"/>
                </a:cubicBezTo>
                <a:cubicBezTo>
                  <a:pt x="43022" y="9602"/>
                  <a:pt x="43052" y="9480"/>
                  <a:pt x="43052" y="9389"/>
                </a:cubicBezTo>
                <a:cubicBezTo>
                  <a:pt x="43052" y="9357"/>
                  <a:pt x="43052" y="9340"/>
                  <a:pt x="43052" y="9328"/>
                </a:cubicBezTo>
                <a:close/>
                <a:moveTo>
                  <a:pt x="39498" y="8933"/>
                </a:moveTo>
                <a:cubicBezTo>
                  <a:pt x="39498" y="8964"/>
                  <a:pt x="39528" y="8994"/>
                  <a:pt x="39558" y="9025"/>
                </a:cubicBezTo>
                <a:lnTo>
                  <a:pt x="39619" y="9207"/>
                </a:lnTo>
                <a:lnTo>
                  <a:pt x="39619" y="9328"/>
                </a:lnTo>
                <a:lnTo>
                  <a:pt x="39558" y="9723"/>
                </a:lnTo>
                <a:cubicBezTo>
                  <a:pt x="39558" y="9754"/>
                  <a:pt x="39558" y="9784"/>
                  <a:pt x="39558" y="9845"/>
                </a:cubicBezTo>
                <a:lnTo>
                  <a:pt x="39528" y="9784"/>
                </a:lnTo>
                <a:cubicBezTo>
                  <a:pt x="39467" y="9754"/>
                  <a:pt x="39437" y="9693"/>
                  <a:pt x="39376" y="9663"/>
                </a:cubicBezTo>
                <a:lnTo>
                  <a:pt x="39315" y="9632"/>
                </a:lnTo>
                <a:lnTo>
                  <a:pt x="39315" y="9541"/>
                </a:lnTo>
                <a:cubicBezTo>
                  <a:pt x="39315" y="9450"/>
                  <a:pt x="39346" y="9389"/>
                  <a:pt x="39376" y="9298"/>
                </a:cubicBezTo>
                <a:cubicBezTo>
                  <a:pt x="39376" y="9207"/>
                  <a:pt x="39406" y="9116"/>
                  <a:pt x="39437" y="9025"/>
                </a:cubicBezTo>
                <a:lnTo>
                  <a:pt x="39467" y="9025"/>
                </a:lnTo>
                <a:cubicBezTo>
                  <a:pt x="39467" y="8994"/>
                  <a:pt x="39498" y="8964"/>
                  <a:pt x="39498" y="8933"/>
                </a:cubicBezTo>
                <a:close/>
                <a:moveTo>
                  <a:pt x="33178" y="8721"/>
                </a:moveTo>
                <a:lnTo>
                  <a:pt x="33269" y="8782"/>
                </a:lnTo>
                <a:lnTo>
                  <a:pt x="33300" y="8782"/>
                </a:lnTo>
                <a:lnTo>
                  <a:pt x="33360" y="8873"/>
                </a:lnTo>
                <a:cubicBezTo>
                  <a:pt x="33360" y="8994"/>
                  <a:pt x="33391" y="9085"/>
                  <a:pt x="33451" y="9177"/>
                </a:cubicBezTo>
                <a:cubicBezTo>
                  <a:pt x="33482" y="9298"/>
                  <a:pt x="33543" y="9389"/>
                  <a:pt x="33603" y="9511"/>
                </a:cubicBezTo>
                <a:cubicBezTo>
                  <a:pt x="33603" y="9541"/>
                  <a:pt x="33603" y="9541"/>
                  <a:pt x="33573" y="9572"/>
                </a:cubicBezTo>
                <a:lnTo>
                  <a:pt x="33573" y="9632"/>
                </a:lnTo>
                <a:lnTo>
                  <a:pt x="33543" y="9754"/>
                </a:lnTo>
                <a:cubicBezTo>
                  <a:pt x="33543" y="9815"/>
                  <a:pt x="33512" y="9875"/>
                  <a:pt x="33512" y="9936"/>
                </a:cubicBezTo>
                <a:cubicBezTo>
                  <a:pt x="33451" y="9693"/>
                  <a:pt x="33360" y="9450"/>
                  <a:pt x="33239" y="9237"/>
                </a:cubicBezTo>
                <a:cubicBezTo>
                  <a:pt x="33208" y="9177"/>
                  <a:pt x="33178" y="9146"/>
                  <a:pt x="33148" y="9085"/>
                </a:cubicBezTo>
                <a:cubicBezTo>
                  <a:pt x="33148" y="9025"/>
                  <a:pt x="33148" y="8994"/>
                  <a:pt x="33148" y="8933"/>
                </a:cubicBezTo>
                <a:lnTo>
                  <a:pt x="33178" y="8721"/>
                </a:lnTo>
                <a:close/>
                <a:moveTo>
                  <a:pt x="37432" y="9784"/>
                </a:moveTo>
                <a:lnTo>
                  <a:pt x="37401" y="9936"/>
                </a:lnTo>
                <a:lnTo>
                  <a:pt x="37371" y="9815"/>
                </a:lnTo>
                <a:lnTo>
                  <a:pt x="37432" y="9784"/>
                </a:lnTo>
                <a:close/>
                <a:moveTo>
                  <a:pt x="25947" y="6989"/>
                </a:moveTo>
                <a:lnTo>
                  <a:pt x="25947" y="7111"/>
                </a:lnTo>
                <a:lnTo>
                  <a:pt x="25947" y="7293"/>
                </a:lnTo>
                <a:lnTo>
                  <a:pt x="25947" y="7749"/>
                </a:lnTo>
                <a:lnTo>
                  <a:pt x="25947" y="7900"/>
                </a:lnTo>
                <a:cubicBezTo>
                  <a:pt x="25947" y="8204"/>
                  <a:pt x="25917" y="8538"/>
                  <a:pt x="25917" y="8842"/>
                </a:cubicBezTo>
                <a:lnTo>
                  <a:pt x="25917" y="9055"/>
                </a:lnTo>
                <a:cubicBezTo>
                  <a:pt x="25917" y="9146"/>
                  <a:pt x="25886" y="9268"/>
                  <a:pt x="25856" y="9389"/>
                </a:cubicBezTo>
                <a:cubicBezTo>
                  <a:pt x="25856" y="9480"/>
                  <a:pt x="25825" y="9693"/>
                  <a:pt x="25795" y="9845"/>
                </a:cubicBezTo>
                <a:cubicBezTo>
                  <a:pt x="25795" y="9906"/>
                  <a:pt x="25795" y="9936"/>
                  <a:pt x="25765" y="9997"/>
                </a:cubicBezTo>
                <a:cubicBezTo>
                  <a:pt x="25765" y="9936"/>
                  <a:pt x="25734" y="9845"/>
                  <a:pt x="25734" y="9784"/>
                </a:cubicBezTo>
                <a:cubicBezTo>
                  <a:pt x="25734" y="9541"/>
                  <a:pt x="25704" y="9268"/>
                  <a:pt x="25673" y="9025"/>
                </a:cubicBezTo>
                <a:cubicBezTo>
                  <a:pt x="25643" y="8782"/>
                  <a:pt x="25643" y="8569"/>
                  <a:pt x="25643" y="8356"/>
                </a:cubicBezTo>
                <a:lnTo>
                  <a:pt x="25643" y="8022"/>
                </a:lnTo>
                <a:cubicBezTo>
                  <a:pt x="25643" y="7992"/>
                  <a:pt x="25643" y="7961"/>
                  <a:pt x="25643" y="7931"/>
                </a:cubicBezTo>
                <a:lnTo>
                  <a:pt x="25643" y="7688"/>
                </a:lnTo>
                <a:lnTo>
                  <a:pt x="25643" y="7262"/>
                </a:lnTo>
                <a:lnTo>
                  <a:pt x="25643" y="7080"/>
                </a:lnTo>
                <a:cubicBezTo>
                  <a:pt x="25704" y="7080"/>
                  <a:pt x="25765" y="7050"/>
                  <a:pt x="25856" y="7019"/>
                </a:cubicBezTo>
                <a:lnTo>
                  <a:pt x="25947" y="6989"/>
                </a:lnTo>
                <a:close/>
                <a:moveTo>
                  <a:pt x="40743" y="9693"/>
                </a:moveTo>
                <a:lnTo>
                  <a:pt x="40743" y="9936"/>
                </a:lnTo>
                <a:lnTo>
                  <a:pt x="40743" y="9966"/>
                </a:lnTo>
                <a:cubicBezTo>
                  <a:pt x="40743" y="9997"/>
                  <a:pt x="40743" y="10058"/>
                  <a:pt x="40713" y="10088"/>
                </a:cubicBezTo>
                <a:lnTo>
                  <a:pt x="40683" y="10058"/>
                </a:lnTo>
                <a:lnTo>
                  <a:pt x="40622" y="10058"/>
                </a:lnTo>
                <a:cubicBezTo>
                  <a:pt x="40622" y="10027"/>
                  <a:pt x="40622" y="9997"/>
                  <a:pt x="40622" y="9997"/>
                </a:cubicBezTo>
                <a:lnTo>
                  <a:pt x="40713" y="9754"/>
                </a:lnTo>
                <a:cubicBezTo>
                  <a:pt x="40713" y="9723"/>
                  <a:pt x="40713" y="9693"/>
                  <a:pt x="40743" y="9693"/>
                </a:cubicBezTo>
                <a:close/>
                <a:moveTo>
                  <a:pt x="36064" y="9359"/>
                </a:moveTo>
                <a:lnTo>
                  <a:pt x="36064" y="9511"/>
                </a:lnTo>
                <a:lnTo>
                  <a:pt x="36064" y="9663"/>
                </a:lnTo>
                <a:cubicBezTo>
                  <a:pt x="36064" y="9845"/>
                  <a:pt x="36064" y="10058"/>
                  <a:pt x="36064" y="10210"/>
                </a:cubicBezTo>
                <a:lnTo>
                  <a:pt x="36064" y="10240"/>
                </a:lnTo>
                <a:cubicBezTo>
                  <a:pt x="36034" y="10149"/>
                  <a:pt x="36004" y="10027"/>
                  <a:pt x="35973" y="9906"/>
                </a:cubicBezTo>
                <a:cubicBezTo>
                  <a:pt x="35973" y="9784"/>
                  <a:pt x="35912" y="9602"/>
                  <a:pt x="35852" y="9480"/>
                </a:cubicBezTo>
                <a:lnTo>
                  <a:pt x="35821" y="9389"/>
                </a:lnTo>
                <a:cubicBezTo>
                  <a:pt x="35852" y="9389"/>
                  <a:pt x="35882" y="9389"/>
                  <a:pt x="35912" y="9420"/>
                </a:cubicBezTo>
                <a:cubicBezTo>
                  <a:pt x="35973" y="9389"/>
                  <a:pt x="36004" y="9389"/>
                  <a:pt x="36064" y="9359"/>
                </a:cubicBezTo>
                <a:close/>
                <a:moveTo>
                  <a:pt x="23790" y="9875"/>
                </a:moveTo>
                <a:lnTo>
                  <a:pt x="23881" y="9966"/>
                </a:lnTo>
                <a:lnTo>
                  <a:pt x="23911" y="9997"/>
                </a:lnTo>
                <a:cubicBezTo>
                  <a:pt x="23911" y="10027"/>
                  <a:pt x="23942" y="10088"/>
                  <a:pt x="24002" y="10088"/>
                </a:cubicBezTo>
                <a:cubicBezTo>
                  <a:pt x="24033" y="10149"/>
                  <a:pt x="24063" y="10149"/>
                  <a:pt x="24124" y="10179"/>
                </a:cubicBezTo>
                <a:lnTo>
                  <a:pt x="24124" y="10210"/>
                </a:lnTo>
                <a:lnTo>
                  <a:pt x="24094" y="10301"/>
                </a:lnTo>
                <a:lnTo>
                  <a:pt x="24033" y="10270"/>
                </a:lnTo>
                <a:cubicBezTo>
                  <a:pt x="23972" y="10210"/>
                  <a:pt x="23911" y="10149"/>
                  <a:pt x="23881" y="10088"/>
                </a:cubicBezTo>
                <a:cubicBezTo>
                  <a:pt x="23850" y="10058"/>
                  <a:pt x="23820" y="9997"/>
                  <a:pt x="23790" y="9966"/>
                </a:cubicBezTo>
                <a:cubicBezTo>
                  <a:pt x="23790" y="9936"/>
                  <a:pt x="23790" y="9906"/>
                  <a:pt x="23790" y="9875"/>
                </a:cubicBezTo>
                <a:close/>
                <a:moveTo>
                  <a:pt x="20782" y="9784"/>
                </a:moveTo>
                <a:cubicBezTo>
                  <a:pt x="20782" y="9875"/>
                  <a:pt x="20751" y="9966"/>
                  <a:pt x="20751" y="10027"/>
                </a:cubicBezTo>
                <a:lnTo>
                  <a:pt x="20721" y="10027"/>
                </a:lnTo>
                <a:lnTo>
                  <a:pt x="20569" y="10118"/>
                </a:lnTo>
                <a:cubicBezTo>
                  <a:pt x="20539" y="10149"/>
                  <a:pt x="20478" y="10179"/>
                  <a:pt x="20448" y="10210"/>
                </a:cubicBezTo>
                <a:cubicBezTo>
                  <a:pt x="20387" y="10240"/>
                  <a:pt x="20326" y="10301"/>
                  <a:pt x="20265" y="10361"/>
                </a:cubicBezTo>
                <a:lnTo>
                  <a:pt x="20144" y="10301"/>
                </a:lnTo>
                <a:lnTo>
                  <a:pt x="20113" y="10301"/>
                </a:lnTo>
                <a:lnTo>
                  <a:pt x="20508" y="9997"/>
                </a:lnTo>
                <a:cubicBezTo>
                  <a:pt x="20600" y="9936"/>
                  <a:pt x="20691" y="9845"/>
                  <a:pt x="20782" y="9784"/>
                </a:cubicBezTo>
                <a:close/>
                <a:moveTo>
                  <a:pt x="34636" y="9632"/>
                </a:moveTo>
                <a:lnTo>
                  <a:pt x="34636" y="9754"/>
                </a:lnTo>
                <a:lnTo>
                  <a:pt x="34636" y="10027"/>
                </a:lnTo>
                <a:cubicBezTo>
                  <a:pt x="34667" y="10088"/>
                  <a:pt x="34636" y="10118"/>
                  <a:pt x="34636" y="10118"/>
                </a:cubicBezTo>
                <a:lnTo>
                  <a:pt x="34606" y="10574"/>
                </a:lnTo>
                <a:lnTo>
                  <a:pt x="34606" y="10544"/>
                </a:lnTo>
                <a:lnTo>
                  <a:pt x="34576" y="10422"/>
                </a:lnTo>
                <a:lnTo>
                  <a:pt x="34576" y="10392"/>
                </a:lnTo>
                <a:cubicBezTo>
                  <a:pt x="34576" y="10240"/>
                  <a:pt x="34576" y="10088"/>
                  <a:pt x="34606" y="9936"/>
                </a:cubicBezTo>
                <a:cubicBezTo>
                  <a:pt x="34636" y="9784"/>
                  <a:pt x="34606" y="9723"/>
                  <a:pt x="34636" y="9632"/>
                </a:cubicBezTo>
                <a:close/>
                <a:moveTo>
                  <a:pt x="27101" y="7019"/>
                </a:moveTo>
                <a:lnTo>
                  <a:pt x="27162" y="7111"/>
                </a:lnTo>
                <a:lnTo>
                  <a:pt x="27193" y="7141"/>
                </a:lnTo>
                <a:lnTo>
                  <a:pt x="27193" y="7475"/>
                </a:lnTo>
                <a:lnTo>
                  <a:pt x="27193" y="8083"/>
                </a:lnTo>
                <a:cubicBezTo>
                  <a:pt x="27193" y="8508"/>
                  <a:pt x="27193" y="8903"/>
                  <a:pt x="27162" y="9328"/>
                </a:cubicBezTo>
                <a:cubicBezTo>
                  <a:pt x="27101" y="9723"/>
                  <a:pt x="27101" y="10179"/>
                  <a:pt x="27071" y="10605"/>
                </a:cubicBezTo>
                <a:lnTo>
                  <a:pt x="27071" y="10361"/>
                </a:lnTo>
                <a:cubicBezTo>
                  <a:pt x="27071" y="9966"/>
                  <a:pt x="27101" y="9541"/>
                  <a:pt x="27101" y="9116"/>
                </a:cubicBezTo>
                <a:lnTo>
                  <a:pt x="27101" y="8417"/>
                </a:lnTo>
                <a:lnTo>
                  <a:pt x="27101" y="8083"/>
                </a:lnTo>
                <a:cubicBezTo>
                  <a:pt x="27132" y="7961"/>
                  <a:pt x="27132" y="7840"/>
                  <a:pt x="27132" y="7688"/>
                </a:cubicBezTo>
                <a:cubicBezTo>
                  <a:pt x="27132" y="7475"/>
                  <a:pt x="27101" y="7262"/>
                  <a:pt x="27101" y="7050"/>
                </a:cubicBezTo>
                <a:lnTo>
                  <a:pt x="27101" y="7019"/>
                </a:lnTo>
                <a:close/>
                <a:moveTo>
                  <a:pt x="22878" y="9693"/>
                </a:moveTo>
                <a:cubicBezTo>
                  <a:pt x="22909" y="9723"/>
                  <a:pt x="22909" y="9754"/>
                  <a:pt x="22909" y="9784"/>
                </a:cubicBezTo>
                <a:cubicBezTo>
                  <a:pt x="22939" y="9966"/>
                  <a:pt x="22969" y="10118"/>
                  <a:pt x="22969" y="10270"/>
                </a:cubicBezTo>
                <a:cubicBezTo>
                  <a:pt x="22969" y="10386"/>
                  <a:pt x="22997" y="10502"/>
                  <a:pt x="23000" y="10618"/>
                </a:cubicBezTo>
                <a:lnTo>
                  <a:pt x="23000" y="10618"/>
                </a:lnTo>
                <a:cubicBezTo>
                  <a:pt x="22999" y="10593"/>
                  <a:pt x="22994" y="10569"/>
                  <a:pt x="22969" y="10544"/>
                </a:cubicBezTo>
                <a:cubicBezTo>
                  <a:pt x="22969" y="10544"/>
                  <a:pt x="22939" y="10513"/>
                  <a:pt x="22909" y="10483"/>
                </a:cubicBezTo>
                <a:lnTo>
                  <a:pt x="22909" y="10210"/>
                </a:lnTo>
                <a:cubicBezTo>
                  <a:pt x="22909" y="10118"/>
                  <a:pt x="22909" y="9906"/>
                  <a:pt x="22878" y="9754"/>
                </a:cubicBezTo>
                <a:lnTo>
                  <a:pt x="22878" y="9693"/>
                </a:lnTo>
                <a:close/>
                <a:moveTo>
                  <a:pt x="22119" y="9663"/>
                </a:moveTo>
                <a:cubicBezTo>
                  <a:pt x="22149" y="9784"/>
                  <a:pt x="22149" y="9936"/>
                  <a:pt x="22179" y="10088"/>
                </a:cubicBezTo>
                <a:cubicBezTo>
                  <a:pt x="22179" y="10179"/>
                  <a:pt x="22179" y="10270"/>
                  <a:pt x="22210" y="10392"/>
                </a:cubicBezTo>
                <a:cubicBezTo>
                  <a:pt x="22179" y="10392"/>
                  <a:pt x="22149" y="10422"/>
                  <a:pt x="22149" y="10453"/>
                </a:cubicBezTo>
                <a:lnTo>
                  <a:pt x="22119" y="10483"/>
                </a:lnTo>
                <a:cubicBezTo>
                  <a:pt x="22119" y="10513"/>
                  <a:pt x="22088" y="10544"/>
                  <a:pt x="22088" y="10574"/>
                </a:cubicBezTo>
                <a:lnTo>
                  <a:pt x="22058" y="10726"/>
                </a:lnTo>
                <a:lnTo>
                  <a:pt x="22058" y="10605"/>
                </a:lnTo>
                <a:cubicBezTo>
                  <a:pt x="22058" y="10392"/>
                  <a:pt x="22058" y="10210"/>
                  <a:pt x="22088" y="10027"/>
                </a:cubicBezTo>
                <a:cubicBezTo>
                  <a:pt x="22088" y="9906"/>
                  <a:pt x="22088" y="9815"/>
                  <a:pt x="22119" y="9693"/>
                </a:cubicBezTo>
                <a:lnTo>
                  <a:pt x="22119" y="9663"/>
                </a:lnTo>
                <a:close/>
                <a:moveTo>
                  <a:pt x="20751" y="10483"/>
                </a:moveTo>
                <a:lnTo>
                  <a:pt x="20721" y="10513"/>
                </a:lnTo>
                <a:lnTo>
                  <a:pt x="20721" y="10696"/>
                </a:lnTo>
                <a:lnTo>
                  <a:pt x="20721" y="10817"/>
                </a:lnTo>
                <a:cubicBezTo>
                  <a:pt x="20660" y="10726"/>
                  <a:pt x="20630" y="10665"/>
                  <a:pt x="20569" y="10605"/>
                </a:cubicBezTo>
                <a:cubicBezTo>
                  <a:pt x="20630" y="10574"/>
                  <a:pt x="20660" y="10513"/>
                  <a:pt x="20721" y="10483"/>
                </a:cubicBezTo>
                <a:close/>
                <a:moveTo>
                  <a:pt x="39923" y="9875"/>
                </a:moveTo>
                <a:cubicBezTo>
                  <a:pt x="39984" y="9906"/>
                  <a:pt x="40014" y="9936"/>
                  <a:pt x="40044" y="9997"/>
                </a:cubicBezTo>
                <a:lnTo>
                  <a:pt x="40075" y="9997"/>
                </a:lnTo>
                <a:lnTo>
                  <a:pt x="40075" y="10088"/>
                </a:lnTo>
                <a:cubicBezTo>
                  <a:pt x="40075" y="10210"/>
                  <a:pt x="40075" y="10331"/>
                  <a:pt x="40075" y="10453"/>
                </a:cubicBezTo>
                <a:cubicBezTo>
                  <a:pt x="40105" y="10605"/>
                  <a:pt x="40014" y="10696"/>
                  <a:pt x="39953" y="10817"/>
                </a:cubicBezTo>
                <a:lnTo>
                  <a:pt x="39923" y="10696"/>
                </a:lnTo>
                <a:lnTo>
                  <a:pt x="39923" y="10301"/>
                </a:lnTo>
                <a:lnTo>
                  <a:pt x="39923" y="9875"/>
                </a:lnTo>
                <a:close/>
                <a:moveTo>
                  <a:pt x="25977" y="10817"/>
                </a:moveTo>
                <a:lnTo>
                  <a:pt x="25977" y="10908"/>
                </a:lnTo>
                <a:lnTo>
                  <a:pt x="25977" y="10939"/>
                </a:lnTo>
                <a:lnTo>
                  <a:pt x="25947" y="10908"/>
                </a:lnTo>
                <a:lnTo>
                  <a:pt x="25977" y="10817"/>
                </a:lnTo>
                <a:close/>
                <a:moveTo>
                  <a:pt x="28165" y="6867"/>
                </a:moveTo>
                <a:cubicBezTo>
                  <a:pt x="28226" y="6989"/>
                  <a:pt x="28317" y="7111"/>
                  <a:pt x="28378" y="7202"/>
                </a:cubicBezTo>
                <a:cubicBezTo>
                  <a:pt x="28408" y="7384"/>
                  <a:pt x="28438" y="7536"/>
                  <a:pt x="28469" y="7718"/>
                </a:cubicBezTo>
                <a:cubicBezTo>
                  <a:pt x="28469" y="7840"/>
                  <a:pt x="28469" y="7992"/>
                  <a:pt x="28469" y="8113"/>
                </a:cubicBezTo>
                <a:cubicBezTo>
                  <a:pt x="28469" y="8144"/>
                  <a:pt x="28438" y="8174"/>
                  <a:pt x="28438" y="8204"/>
                </a:cubicBezTo>
                <a:cubicBezTo>
                  <a:pt x="28408" y="8235"/>
                  <a:pt x="28408" y="8295"/>
                  <a:pt x="28378" y="8326"/>
                </a:cubicBezTo>
                <a:cubicBezTo>
                  <a:pt x="28378" y="8356"/>
                  <a:pt x="28347" y="8417"/>
                  <a:pt x="28317" y="8478"/>
                </a:cubicBezTo>
                <a:cubicBezTo>
                  <a:pt x="28286" y="8599"/>
                  <a:pt x="28226" y="8721"/>
                  <a:pt x="28195" y="8873"/>
                </a:cubicBezTo>
                <a:cubicBezTo>
                  <a:pt x="28165" y="8994"/>
                  <a:pt x="28134" y="9146"/>
                  <a:pt x="28104" y="9268"/>
                </a:cubicBezTo>
                <a:cubicBezTo>
                  <a:pt x="28104" y="9420"/>
                  <a:pt x="28074" y="9602"/>
                  <a:pt x="28074" y="9754"/>
                </a:cubicBezTo>
                <a:cubicBezTo>
                  <a:pt x="28043" y="9906"/>
                  <a:pt x="28074" y="10058"/>
                  <a:pt x="28074" y="10210"/>
                </a:cubicBezTo>
                <a:lnTo>
                  <a:pt x="28013" y="10665"/>
                </a:lnTo>
                <a:lnTo>
                  <a:pt x="28013" y="10939"/>
                </a:lnTo>
                <a:cubicBezTo>
                  <a:pt x="27983" y="10848"/>
                  <a:pt x="27983" y="10726"/>
                  <a:pt x="27983" y="10605"/>
                </a:cubicBezTo>
                <a:cubicBezTo>
                  <a:pt x="27952" y="10513"/>
                  <a:pt x="27983" y="10331"/>
                  <a:pt x="27983" y="10179"/>
                </a:cubicBezTo>
                <a:cubicBezTo>
                  <a:pt x="27983" y="9936"/>
                  <a:pt x="28013" y="9723"/>
                  <a:pt x="28013" y="9480"/>
                </a:cubicBezTo>
                <a:lnTo>
                  <a:pt x="28013" y="9055"/>
                </a:lnTo>
                <a:lnTo>
                  <a:pt x="28013" y="8751"/>
                </a:lnTo>
                <a:lnTo>
                  <a:pt x="28013" y="8356"/>
                </a:lnTo>
                <a:cubicBezTo>
                  <a:pt x="28013" y="8083"/>
                  <a:pt x="27983" y="7840"/>
                  <a:pt x="27922" y="7566"/>
                </a:cubicBezTo>
                <a:cubicBezTo>
                  <a:pt x="27922" y="7475"/>
                  <a:pt x="27952" y="7384"/>
                  <a:pt x="27983" y="7262"/>
                </a:cubicBezTo>
                <a:cubicBezTo>
                  <a:pt x="27983" y="7262"/>
                  <a:pt x="27983" y="7232"/>
                  <a:pt x="27983" y="7232"/>
                </a:cubicBezTo>
                <a:cubicBezTo>
                  <a:pt x="27983" y="7202"/>
                  <a:pt x="27983" y="7171"/>
                  <a:pt x="27983" y="7141"/>
                </a:cubicBezTo>
                <a:cubicBezTo>
                  <a:pt x="27983" y="7141"/>
                  <a:pt x="28013" y="7141"/>
                  <a:pt x="28013" y="7111"/>
                </a:cubicBezTo>
                <a:lnTo>
                  <a:pt x="28074" y="7080"/>
                </a:lnTo>
                <a:lnTo>
                  <a:pt x="28104" y="7019"/>
                </a:lnTo>
                <a:lnTo>
                  <a:pt x="28134" y="6989"/>
                </a:lnTo>
                <a:cubicBezTo>
                  <a:pt x="28134" y="6959"/>
                  <a:pt x="28134" y="6959"/>
                  <a:pt x="28134" y="6928"/>
                </a:cubicBezTo>
                <a:cubicBezTo>
                  <a:pt x="28165" y="6898"/>
                  <a:pt x="28165" y="6867"/>
                  <a:pt x="28134" y="6867"/>
                </a:cubicBezTo>
                <a:close/>
                <a:moveTo>
                  <a:pt x="25309" y="8903"/>
                </a:moveTo>
                <a:lnTo>
                  <a:pt x="25400" y="9754"/>
                </a:lnTo>
                <a:cubicBezTo>
                  <a:pt x="25400" y="9966"/>
                  <a:pt x="25461" y="10179"/>
                  <a:pt x="25491" y="10422"/>
                </a:cubicBezTo>
                <a:cubicBezTo>
                  <a:pt x="25491" y="10483"/>
                  <a:pt x="25491" y="10544"/>
                  <a:pt x="25522" y="10605"/>
                </a:cubicBezTo>
                <a:cubicBezTo>
                  <a:pt x="25522" y="10696"/>
                  <a:pt x="25552" y="10817"/>
                  <a:pt x="25582" y="10908"/>
                </a:cubicBezTo>
                <a:cubicBezTo>
                  <a:pt x="25552" y="10939"/>
                  <a:pt x="25552" y="10939"/>
                  <a:pt x="25552" y="10969"/>
                </a:cubicBezTo>
                <a:cubicBezTo>
                  <a:pt x="25552" y="10878"/>
                  <a:pt x="25522" y="10787"/>
                  <a:pt x="25491" y="10696"/>
                </a:cubicBezTo>
                <a:cubicBezTo>
                  <a:pt x="25430" y="10513"/>
                  <a:pt x="25370" y="10331"/>
                  <a:pt x="25339" y="10118"/>
                </a:cubicBezTo>
                <a:cubicBezTo>
                  <a:pt x="25278" y="9906"/>
                  <a:pt x="25248" y="9784"/>
                  <a:pt x="25218" y="9602"/>
                </a:cubicBezTo>
                <a:cubicBezTo>
                  <a:pt x="25218" y="9420"/>
                  <a:pt x="25278" y="9207"/>
                  <a:pt x="25309" y="9025"/>
                </a:cubicBezTo>
                <a:lnTo>
                  <a:pt x="25309" y="8903"/>
                </a:lnTo>
                <a:close/>
                <a:moveTo>
                  <a:pt x="19232" y="10817"/>
                </a:moveTo>
                <a:lnTo>
                  <a:pt x="19232" y="10817"/>
                </a:lnTo>
                <a:cubicBezTo>
                  <a:pt x="19172" y="10878"/>
                  <a:pt x="19141" y="10939"/>
                  <a:pt x="19111" y="10999"/>
                </a:cubicBezTo>
                <a:lnTo>
                  <a:pt x="18898" y="10999"/>
                </a:lnTo>
                <a:lnTo>
                  <a:pt x="19020" y="10939"/>
                </a:lnTo>
                <a:lnTo>
                  <a:pt x="19232" y="10817"/>
                </a:lnTo>
                <a:close/>
                <a:moveTo>
                  <a:pt x="18533" y="11182"/>
                </a:moveTo>
                <a:lnTo>
                  <a:pt x="18473" y="11243"/>
                </a:lnTo>
                <a:lnTo>
                  <a:pt x="18382" y="11243"/>
                </a:lnTo>
                <a:lnTo>
                  <a:pt x="18533" y="11182"/>
                </a:lnTo>
                <a:close/>
                <a:moveTo>
                  <a:pt x="30687" y="9936"/>
                </a:moveTo>
                <a:cubicBezTo>
                  <a:pt x="30717" y="9936"/>
                  <a:pt x="30717" y="9966"/>
                  <a:pt x="30717" y="9966"/>
                </a:cubicBezTo>
                <a:lnTo>
                  <a:pt x="30717" y="10210"/>
                </a:lnTo>
                <a:lnTo>
                  <a:pt x="30717" y="10574"/>
                </a:lnTo>
                <a:lnTo>
                  <a:pt x="30717" y="11273"/>
                </a:lnTo>
                <a:cubicBezTo>
                  <a:pt x="30717" y="11091"/>
                  <a:pt x="30717" y="10908"/>
                  <a:pt x="30687" y="10726"/>
                </a:cubicBezTo>
                <a:lnTo>
                  <a:pt x="30687" y="9966"/>
                </a:lnTo>
                <a:lnTo>
                  <a:pt x="30687" y="9936"/>
                </a:lnTo>
                <a:close/>
                <a:moveTo>
                  <a:pt x="34150" y="10027"/>
                </a:moveTo>
                <a:cubicBezTo>
                  <a:pt x="34181" y="10179"/>
                  <a:pt x="34241" y="10301"/>
                  <a:pt x="34272" y="10453"/>
                </a:cubicBezTo>
                <a:lnTo>
                  <a:pt x="34272" y="10605"/>
                </a:lnTo>
                <a:lnTo>
                  <a:pt x="34272" y="11425"/>
                </a:lnTo>
                <a:cubicBezTo>
                  <a:pt x="34259" y="11444"/>
                  <a:pt x="34249" y="11461"/>
                  <a:pt x="34241" y="11478"/>
                </a:cubicBezTo>
                <a:lnTo>
                  <a:pt x="34241" y="11478"/>
                </a:lnTo>
                <a:lnTo>
                  <a:pt x="34241" y="11455"/>
                </a:lnTo>
                <a:lnTo>
                  <a:pt x="34181" y="10756"/>
                </a:lnTo>
                <a:cubicBezTo>
                  <a:pt x="34181" y="10574"/>
                  <a:pt x="34150" y="10392"/>
                  <a:pt x="34150" y="10179"/>
                </a:cubicBezTo>
                <a:lnTo>
                  <a:pt x="34150" y="10027"/>
                </a:lnTo>
                <a:close/>
                <a:moveTo>
                  <a:pt x="32661" y="10544"/>
                </a:moveTo>
                <a:lnTo>
                  <a:pt x="32692" y="10878"/>
                </a:lnTo>
                <a:cubicBezTo>
                  <a:pt x="32692" y="11091"/>
                  <a:pt x="32692" y="11273"/>
                  <a:pt x="32661" y="11486"/>
                </a:cubicBezTo>
                <a:lnTo>
                  <a:pt x="32661" y="11394"/>
                </a:lnTo>
                <a:cubicBezTo>
                  <a:pt x="32661" y="11151"/>
                  <a:pt x="32661" y="10939"/>
                  <a:pt x="32661" y="10726"/>
                </a:cubicBezTo>
                <a:lnTo>
                  <a:pt x="32661" y="10574"/>
                </a:lnTo>
                <a:lnTo>
                  <a:pt x="32661" y="10544"/>
                </a:lnTo>
                <a:close/>
                <a:moveTo>
                  <a:pt x="43994" y="9450"/>
                </a:moveTo>
                <a:cubicBezTo>
                  <a:pt x="43994" y="9480"/>
                  <a:pt x="43994" y="9511"/>
                  <a:pt x="44025" y="9541"/>
                </a:cubicBezTo>
                <a:cubicBezTo>
                  <a:pt x="44025" y="9723"/>
                  <a:pt x="44055" y="9875"/>
                  <a:pt x="44085" y="10027"/>
                </a:cubicBezTo>
                <a:cubicBezTo>
                  <a:pt x="44116" y="10210"/>
                  <a:pt x="44116" y="10270"/>
                  <a:pt x="44146" y="10361"/>
                </a:cubicBezTo>
                <a:lnTo>
                  <a:pt x="44177" y="10817"/>
                </a:lnTo>
                <a:cubicBezTo>
                  <a:pt x="44177" y="11030"/>
                  <a:pt x="44207" y="11212"/>
                  <a:pt x="44207" y="11394"/>
                </a:cubicBezTo>
                <a:cubicBezTo>
                  <a:pt x="44207" y="11425"/>
                  <a:pt x="44207" y="11425"/>
                  <a:pt x="44207" y="11455"/>
                </a:cubicBezTo>
                <a:lnTo>
                  <a:pt x="44146" y="11486"/>
                </a:lnTo>
                <a:lnTo>
                  <a:pt x="44116" y="11546"/>
                </a:lnTo>
                <a:lnTo>
                  <a:pt x="44116" y="11425"/>
                </a:lnTo>
                <a:cubicBezTo>
                  <a:pt x="44085" y="11151"/>
                  <a:pt x="44055" y="10908"/>
                  <a:pt x="44025" y="10635"/>
                </a:cubicBezTo>
                <a:cubicBezTo>
                  <a:pt x="44025" y="10605"/>
                  <a:pt x="44025" y="10574"/>
                  <a:pt x="44025" y="10544"/>
                </a:cubicBezTo>
                <a:lnTo>
                  <a:pt x="43994" y="10118"/>
                </a:lnTo>
                <a:lnTo>
                  <a:pt x="43994" y="9906"/>
                </a:lnTo>
                <a:lnTo>
                  <a:pt x="43994" y="9815"/>
                </a:lnTo>
                <a:lnTo>
                  <a:pt x="43994" y="9632"/>
                </a:lnTo>
                <a:lnTo>
                  <a:pt x="43994" y="9450"/>
                </a:lnTo>
                <a:close/>
                <a:moveTo>
                  <a:pt x="44572" y="10270"/>
                </a:moveTo>
                <a:cubicBezTo>
                  <a:pt x="44602" y="10422"/>
                  <a:pt x="44632" y="10574"/>
                  <a:pt x="44663" y="10726"/>
                </a:cubicBezTo>
                <a:cubicBezTo>
                  <a:pt x="44693" y="10939"/>
                  <a:pt x="44723" y="11151"/>
                  <a:pt x="44754" y="11364"/>
                </a:cubicBezTo>
                <a:lnTo>
                  <a:pt x="44754" y="11577"/>
                </a:lnTo>
                <a:cubicBezTo>
                  <a:pt x="44723" y="11546"/>
                  <a:pt x="44693" y="11486"/>
                  <a:pt x="44632" y="11455"/>
                </a:cubicBezTo>
                <a:cubicBezTo>
                  <a:pt x="44663" y="11364"/>
                  <a:pt x="44632" y="11303"/>
                  <a:pt x="44632" y="11212"/>
                </a:cubicBezTo>
                <a:lnTo>
                  <a:pt x="44632" y="11243"/>
                </a:lnTo>
                <a:cubicBezTo>
                  <a:pt x="44632" y="11151"/>
                  <a:pt x="44602" y="11060"/>
                  <a:pt x="44602" y="10969"/>
                </a:cubicBezTo>
                <a:cubicBezTo>
                  <a:pt x="44602" y="10817"/>
                  <a:pt x="44572" y="10635"/>
                  <a:pt x="44572" y="10483"/>
                </a:cubicBezTo>
                <a:lnTo>
                  <a:pt x="44572" y="10301"/>
                </a:lnTo>
                <a:cubicBezTo>
                  <a:pt x="44572" y="10301"/>
                  <a:pt x="44572" y="10288"/>
                  <a:pt x="44572" y="10270"/>
                </a:cubicBezTo>
                <a:close/>
                <a:moveTo>
                  <a:pt x="24640" y="10756"/>
                </a:moveTo>
                <a:cubicBezTo>
                  <a:pt x="24671" y="10848"/>
                  <a:pt x="24701" y="10969"/>
                  <a:pt x="24732" y="11060"/>
                </a:cubicBezTo>
                <a:cubicBezTo>
                  <a:pt x="24792" y="11212"/>
                  <a:pt x="24853" y="11334"/>
                  <a:pt x="24914" y="11455"/>
                </a:cubicBezTo>
                <a:cubicBezTo>
                  <a:pt x="24914" y="11516"/>
                  <a:pt x="24944" y="11546"/>
                  <a:pt x="24975" y="11607"/>
                </a:cubicBezTo>
                <a:lnTo>
                  <a:pt x="24883" y="11607"/>
                </a:lnTo>
                <a:cubicBezTo>
                  <a:pt x="24823" y="11486"/>
                  <a:pt x="24792" y="11334"/>
                  <a:pt x="24732" y="11212"/>
                </a:cubicBezTo>
                <a:cubicBezTo>
                  <a:pt x="24701" y="11091"/>
                  <a:pt x="24640" y="10999"/>
                  <a:pt x="24580" y="10878"/>
                </a:cubicBezTo>
                <a:lnTo>
                  <a:pt x="24640" y="10756"/>
                </a:lnTo>
                <a:close/>
                <a:moveTo>
                  <a:pt x="39224" y="10058"/>
                </a:moveTo>
                <a:lnTo>
                  <a:pt x="39255" y="10118"/>
                </a:lnTo>
                <a:cubicBezTo>
                  <a:pt x="39285" y="10179"/>
                  <a:pt x="39346" y="10240"/>
                  <a:pt x="39406" y="10331"/>
                </a:cubicBezTo>
                <a:cubicBezTo>
                  <a:pt x="39406" y="10361"/>
                  <a:pt x="39437" y="10392"/>
                  <a:pt x="39437" y="10422"/>
                </a:cubicBezTo>
                <a:cubicBezTo>
                  <a:pt x="39406" y="10544"/>
                  <a:pt x="39376" y="10696"/>
                  <a:pt x="39376" y="10848"/>
                </a:cubicBezTo>
                <a:lnTo>
                  <a:pt x="39224" y="11607"/>
                </a:lnTo>
                <a:lnTo>
                  <a:pt x="39224" y="11425"/>
                </a:lnTo>
                <a:lnTo>
                  <a:pt x="39224" y="10787"/>
                </a:lnTo>
                <a:cubicBezTo>
                  <a:pt x="39224" y="10787"/>
                  <a:pt x="39224" y="10756"/>
                  <a:pt x="39224" y="10756"/>
                </a:cubicBezTo>
                <a:lnTo>
                  <a:pt x="39224" y="10453"/>
                </a:lnTo>
                <a:lnTo>
                  <a:pt x="39224" y="10270"/>
                </a:lnTo>
                <a:lnTo>
                  <a:pt x="39224" y="10058"/>
                </a:lnTo>
                <a:close/>
                <a:moveTo>
                  <a:pt x="35122" y="9359"/>
                </a:moveTo>
                <a:cubicBezTo>
                  <a:pt x="35153" y="9480"/>
                  <a:pt x="35183" y="9572"/>
                  <a:pt x="35214" y="9693"/>
                </a:cubicBezTo>
                <a:lnTo>
                  <a:pt x="35274" y="10058"/>
                </a:lnTo>
                <a:cubicBezTo>
                  <a:pt x="35305" y="10240"/>
                  <a:pt x="35305" y="10422"/>
                  <a:pt x="35335" y="10605"/>
                </a:cubicBezTo>
                <a:cubicBezTo>
                  <a:pt x="35335" y="10756"/>
                  <a:pt x="35366" y="10999"/>
                  <a:pt x="35366" y="11212"/>
                </a:cubicBezTo>
                <a:lnTo>
                  <a:pt x="35366" y="11607"/>
                </a:lnTo>
                <a:cubicBezTo>
                  <a:pt x="35305" y="11607"/>
                  <a:pt x="35274" y="11638"/>
                  <a:pt x="35244" y="11668"/>
                </a:cubicBezTo>
                <a:lnTo>
                  <a:pt x="35214" y="11729"/>
                </a:lnTo>
                <a:lnTo>
                  <a:pt x="35214" y="11638"/>
                </a:lnTo>
                <a:cubicBezTo>
                  <a:pt x="35183" y="11516"/>
                  <a:pt x="35153" y="11394"/>
                  <a:pt x="35153" y="11273"/>
                </a:cubicBezTo>
                <a:cubicBezTo>
                  <a:pt x="35122" y="11060"/>
                  <a:pt x="35092" y="10848"/>
                  <a:pt x="35062" y="10665"/>
                </a:cubicBezTo>
                <a:lnTo>
                  <a:pt x="35031" y="10240"/>
                </a:lnTo>
                <a:lnTo>
                  <a:pt x="35031" y="10088"/>
                </a:lnTo>
                <a:cubicBezTo>
                  <a:pt x="35031" y="9966"/>
                  <a:pt x="35062" y="9845"/>
                  <a:pt x="35092" y="9723"/>
                </a:cubicBezTo>
                <a:cubicBezTo>
                  <a:pt x="35092" y="9602"/>
                  <a:pt x="35122" y="9541"/>
                  <a:pt x="35122" y="9450"/>
                </a:cubicBezTo>
                <a:cubicBezTo>
                  <a:pt x="35122" y="9412"/>
                  <a:pt x="35122" y="9379"/>
                  <a:pt x="35122" y="9359"/>
                </a:cubicBezTo>
                <a:close/>
                <a:moveTo>
                  <a:pt x="43235" y="7961"/>
                </a:moveTo>
                <a:cubicBezTo>
                  <a:pt x="43326" y="8204"/>
                  <a:pt x="43387" y="8478"/>
                  <a:pt x="43447" y="8721"/>
                </a:cubicBezTo>
                <a:cubicBezTo>
                  <a:pt x="43478" y="8903"/>
                  <a:pt x="43508" y="9085"/>
                  <a:pt x="43539" y="9268"/>
                </a:cubicBezTo>
                <a:cubicBezTo>
                  <a:pt x="43539" y="9450"/>
                  <a:pt x="43569" y="9663"/>
                  <a:pt x="43599" y="9815"/>
                </a:cubicBezTo>
                <a:lnTo>
                  <a:pt x="43599" y="9845"/>
                </a:lnTo>
                <a:lnTo>
                  <a:pt x="43599" y="10058"/>
                </a:lnTo>
                <a:cubicBezTo>
                  <a:pt x="43599" y="10240"/>
                  <a:pt x="43630" y="10392"/>
                  <a:pt x="43630" y="10574"/>
                </a:cubicBezTo>
                <a:lnTo>
                  <a:pt x="43630" y="10605"/>
                </a:lnTo>
                <a:lnTo>
                  <a:pt x="43630" y="11182"/>
                </a:lnTo>
                <a:lnTo>
                  <a:pt x="43630" y="11759"/>
                </a:lnTo>
                <a:cubicBezTo>
                  <a:pt x="43599" y="11668"/>
                  <a:pt x="43539" y="11577"/>
                  <a:pt x="43478" y="11486"/>
                </a:cubicBezTo>
                <a:lnTo>
                  <a:pt x="43478" y="11394"/>
                </a:lnTo>
                <a:lnTo>
                  <a:pt x="43478" y="10726"/>
                </a:lnTo>
                <a:cubicBezTo>
                  <a:pt x="43478" y="10513"/>
                  <a:pt x="43478" y="10331"/>
                  <a:pt x="43478" y="10118"/>
                </a:cubicBezTo>
                <a:cubicBezTo>
                  <a:pt x="43447" y="9693"/>
                  <a:pt x="43417" y="9268"/>
                  <a:pt x="43356" y="8842"/>
                </a:cubicBezTo>
                <a:cubicBezTo>
                  <a:pt x="43326" y="8569"/>
                  <a:pt x="43265" y="8265"/>
                  <a:pt x="43174" y="7961"/>
                </a:cubicBezTo>
                <a:close/>
                <a:moveTo>
                  <a:pt x="24428" y="11516"/>
                </a:moveTo>
                <a:cubicBezTo>
                  <a:pt x="24428" y="11607"/>
                  <a:pt x="24458" y="11668"/>
                  <a:pt x="24489" y="11729"/>
                </a:cubicBezTo>
                <a:lnTo>
                  <a:pt x="24367" y="11789"/>
                </a:lnTo>
                <a:cubicBezTo>
                  <a:pt x="24367" y="11698"/>
                  <a:pt x="24397" y="11607"/>
                  <a:pt x="24428" y="11516"/>
                </a:cubicBezTo>
                <a:close/>
                <a:moveTo>
                  <a:pt x="22865" y="11206"/>
                </a:moveTo>
                <a:cubicBezTo>
                  <a:pt x="22880" y="11238"/>
                  <a:pt x="22885" y="11280"/>
                  <a:pt x="22909" y="11303"/>
                </a:cubicBezTo>
                <a:cubicBezTo>
                  <a:pt x="22909" y="11334"/>
                  <a:pt x="22909" y="11364"/>
                  <a:pt x="22909" y="11364"/>
                </a:cubicBezTo>
                <a:cubicBezTo>
                  <a:pt x="22878" y="11455"/>
                  <a:pt x="22848" y="11516"/>
                  <a:pt x="22848" y="11577"/>
                </a:cubicBezTo>
                <a:cubicBezTo>
                  <a:pt x="22817" y="11668"/>
                  <a:pt x="22817" y="11668"/>
                  <a:pt x="22817" y="11729"/>
                </a:cubicBezTo>
                <a:cubicBezTo>
                  <a:pt x="22787" y="11759"/>
                  <a:pt x="22817" y="11820"/>
                  <a:pt x="22787" y="11850"/>
                </a:cubicBezTo>
                <a:lnTo>
                  <a:pt x="22787" y="11759"/>
                </a:lnTo>
                <a:cubicBezTo>
                  <a:pt x="22787" y="11668"/>
                  <a:pt x="22817" y="11577"/>
                  <a:pt x="22817" y="11486"/>
                </a:cubicBezTo>
                <a:cubicBezTo>
                  <a:pt x="22817" y="11408"/>
                  <a:pt x="22839" y="11309"/>
                  <a:pt x="22865" y="11206"/>
                </a:cubicBezTo>
                <a:close/>
                <a:moveTo>
                  <a:pt x="21268" y="10939"/>
                </a:moveTo>
                <a:cubicBezTo>
                  <a:pt x="21268" y="11060"/>
                  <a:pt x="21298" y="11182"/>
                  <a:pt x="21298" y="11303"/>
                </a:cubicBezTo>
                <a:cubicBezTo>
                  <a:pt x="21298" y="11516"/>
                  <a:pt x="21329" y="11698"/>
                  <a:pt x="21329" y="11881"/>
                </a:cubicBezTo>
                <a:lnTo>
                  <a:pt x="21268" y="11941"/>
                </a:lnTo>
                <a:cubicBezTo>
                  <a:pt x="21268" y="11941"/>
                  <a:pt x="21238" y="11972"/>
                  <a:pt x="21238" y="11972"/>
                </a:cubicBezTo>
                <a:lnTo>
                  <a:pt x="21238" y="11881"/>
                </a:lnTo>
                <a:lnTo>
                  <a:pt x="21238" y="11607"/>
                </a:lnTo>
                <a:cubicBezTo>
                  <a:pt x="21238" y="11425"/>
                  <a:pt x="21238" y="11212"/>
                  <a:pt x="21268" y="11030"/>
                </a:cubicBezTo>
                <a:lnTo>
                  <a:pt x="21268" y="10939"/>
                </a:lnTo>
                <a:close/>
                <a:moveTo>
                  <a:pt x="17166" y="11668"/>
                </a:moveTo>
                <a:cubicBezTo>
                  <a:pt x="17227" y="11668"/>
                  <a:pt x="17257" y="11698"/>
                  <a:pt x="17288" y="11729"/>
                </a:cubicBezTo>
                <a:cubicBezTo>
                  <a:pt x="17197" y="11850"/>
                  <a:pt x="17136" y="11972"/>
                  <a:pt x="17106" y="12093"/>
                </a:cubicBezTo>
                <a:cubicBezTo>
                  <a:pt x="17045" y="12033"/>
                  <a:pt x="17014" y="12002"/>
                  <a:pt x="16954" y="11941"/>
                </a:cubicBezTo>
                <a:cubicBezTo>
                  <a:pt x="16984" y="11881"/>
                  <a:pt x="16984" y="11820"/>
                  <a:pt x="17014" y="11759"/>
                </a:cubicBezTo>
                <a:cubicBezTo>
                  <a:pt x="17014" y="11729"/>
                  <a:pt x="17045" y="11698"/>
                  <a:pt x="17075" y="11668"/>
                </a:cubicBezTo>
                <a:close/>
                <a:moveTo>
                  <a:pt x="29806" y="8204"/>
                </a:moveTo>
                <a:lnTo>
                  <a:pt x="29836" y="8235"/>
                </a:lnTo>
                <a:cubicBezTo>
                  <a:pt x="29836" y="8235"/>
                  <a:pt x="29866" y="8265"/>
                  <a:pt x="29866" y="8265"/>
                </a:cubicBezTo>
                <a:cubicBezTo>
                  <a:pt x="29897" y="8295"/>
                  <a:pt x="29897" y="8326"/>
                  <a:pt x="29927" y="8356"/>
                </a:cubicBezTo>
                <a:cubicBezTo>
                  <a:pt x="29957" y="8387"/>
                  <a:pt x="29957" y="8447"/>
                  <a:pt x="29988" y="8508"/>
                </a:cubicBezTo>
                <a:cubicBezTo>
                  <a:pt x="30018" y="8569"/>
                  <a:pt x="30049" y="8660"/>
                  <a:pt x="30079" y="8751"/>
                </a:cubicBezTo>
                <a:cubicBezTo>
                  <a:pt x="30079" y="8842"/>
                  <a:pt x="30018" y="9025"/>
                  <a:pt x="29988" y="9146"/>
                </a:cubicBezTo>
                <a:cubicBezTo>
                  <a:pt x="29957" y="9450"/>
                  <a:pt x="29927" y="9754"/>
                  <a:pt x="29927" y="10058"/>
                </a:cubicBezTo>
                <a:lnTo>
                  <a:pt x="29927" y="11060"/>
                </a:lnTo>
                <a:lnTo>
                  <a:pt x="29927" y="11151"/>
                </a:lnTo>
                <a:cubicBezTo>
                  <a:pt x="29897" y="11273"/>
                  <a:pt x="29866" y="11425"/>
                  <a:pt x="29836" y="11546"/>
                </a:cubicBezTo>
                <a:cubicBezTo>
                  <a:pt x="29775" y="11729"/>
                  <a:pt x="29745" y="11911"/>
                  <a:pt x="29684" y="12093"/>
                </a:cubicBezTo>
                <a:lnTo>
                  <a:pt x="29684" y="11941"/>
                </a:lnTo>
                <a:lnTo>
                  <a:pt x="29623" y="11364"/>
                </a:lnTo>
                <a:cubicBezTo>
                  <a:pt x="29623" y="11212"/>
                  <a:pt x="29623" y="11030"/>
                  <a:pt x="29623" y="10878"/>
                </a:cubicBezTo>
                <a:lnTo>
                  <a:pt x="29623" y="10665"/>
                </a:lnTo>
                <a:lnTo>
                  <a:pt x="29623" y="10513"/>
                </a:lnTo>
                <a:lnTo>
                  <a:pt x="29623" y="9875"/>
                </a:lnTo>
                <a:cubicBezTo>
                  <a:pt x="29623" y="9723"/>
                  <a:pt x="29623" y="9572"/>
                  <a:pt x="29623" y="9420"/>
                </a:cubicBezTo>
                <a:cubicBezTo>
                  <a:pt x="29654" y="9207"/>
                  <a:pt x="29684" y="8994"/>
                  <a:pt x="29714" y="8782"/>
                </a:cubicBezTo>
                <a:cubicBezTo>
                  <a:pt x="29745" y="8569"/>
                  <a:pt x="29775" y="8387"/>
                  <a:pt x="29806" y="8204"/>
                </a:cubicBezTo>
                <a:close/>
                <a:moveTo>
                  <a:pt x="41624" y="9177"/>
                </a:moveTo>
                <a:cubicBezTo>
                  <a:pt x="41655" y="9237"/>
                  <a:pt x="41685" y="9298"/>
                  <a:pt x="41746" y="9359"/>
                </a:cubicBezTo>
                <a:cubicBezTo>
                  <a:pt x="41776" y="9420"/>
                  <a:pt x="41807" y="9511"/>
                  <a:pt x="41837" y="9572"/>
                </a:cubicBezTo>
                <a:lnTo>
                  <a:pt x="41837" y="9541"/>
                </a:lnTo>
                <a:cubicBezTo>
                  <a:pt x="41867" y="9784"/>
                  <a:pt x="41898" y="9997"/>
                  <a:pt x="41928" y="10210"/>
                </a:cubicBezTo>
                <a:cubicBezTo>
                  <a:pt x="41959" y="10422"/>
                  <a:pt x="41959" y="10635"/>
                  <a:pt x="41959" y="10878"/>
                </a:cubicBezTo>
                <a:cubicBezTo>
                  <a:pt x="41989" y="11091"/>
                  <a:pt x="41959" y="11243"/>
                  <a:pt x="41989" y="11455"/>
                </a:cubicBezTo>
                <a:cubicBezTo>
                  <a:pt x="41989" y="11638"/>
                  <a:pt x="41989" y="11881"/>
                  <a:pt x="41989" y="12124"/>
                </a:cubicBezTo>
                <a:cubicBezTo>
                  <a:pt x="41928" y="11911"/>
                  <a:pt x="41898" y="11729"/>
                  <a:pt x="41867" y="11516"/>
                </a:cubicBezTo>
                <a:lnTo>
                  <a:pt x="41837" y="11243"/>
                </a:lnTo>
                <a:cubicBezTo>
                  <a:pt x="41837" y="11182"/>
                  <a:pt x="41837" y="11121"/>
                  <a:pt x="41807" y="11060"/>
                </a:cubicBezTo>
                <a:cubicBezTo>
                  <a:pt x="41776" y="10999"/>
                  <a:pt x="41776" y="10939"/>
                  <a:pt x="41776" y="10848"/>
                </a:cubicBezTo>
                <a:lnTo>
                  <a:pt x="41716" y="10422"/>
                </a:lnTo>
                <a:cubicBezTo>
                  <a:pt x="41716" y="10210"/>
                  <a:pt x="41685" y="9997"/>
                  <a:pt x="41655" y="9815"/>
                </a:cubicBezTo>
                <a:cubicBezTo>
                  <a:pt x="41655" y="9602"/>
                  <a:pt x="41624" y="9480"/>
                  <a:pt x="41624" y="9328"/>
                </a:cubicBezTo>
                <a:lnTo>
                  <a:pt x="41624" y="9177"/>
                </a:lnTo>
                <a:close/>
                <a:moveTo>
                  <a:pt x="42870" y="11273"/>
                </a:moveTo>
                <a:cubicBezTo>
                  <a:pt x="42870" y="11364"/>
                  <a:pt x="42900" y="11486"/>
                  <a:pt x="42931" y="11577"/>
                </a:cubicBezTo>
                <a:lnTo>
                  <a:pt x="42961" y="11759"/>
                </a:lnTo>
                <a:cubicBezTo>
                  <a:pt x="42992" y="11911"/>
                  <a:pt x="43022" y="12063"/>
                  <a:pt x="43022" y="12215"/>
                </a:cubicBezTo>
                <a:lnTo>
                  <a:pt x="43022" y="12245"/>
                </a:lnTo>
                <a:lnTo>
                  <a:pt x="42961" y="12245"/>
                </a:lnTo>
                <a:cubicBezTo>
                  <a:pt x="42961" y="12124"/>
                  <a:pt x="42931" y="12002"/>
                  <a:pt x="42931" y="11911"/>
                </a:cubicBezTo>
                <a:cubicBezTo>
                  <a:pt x="42900" y="11789"/>
                  <a:pt x="42900" y="11729"/>
                  <a:pt x="42870" y="11638"/>
                </a:cubicBezTo>
                <a:lnTo>
                  <a:pt x="42870" y="11486"/>
                </a:lnTo>
                <a:lnTo>
                  <a:pt x="42870" y="11273"/>
                </a:lnTo>
                <a:close/>
                <a:moveTo>
                  <a:pt x="23838" y="10648"/>
                </a:moveTo>
                <a:cubicBezTo>
                  <a:pt x="23870" y="10666"/>
                  <a:pt x="23916" y="10670"/>
                  <a:pt x="23942" y="10696"/>
                </a:cubicBezTo>
                <a:lnTo>
                  <a:pt x="23972" y="10726"/>
                </a:lnTo>
                <a:cubicBezTo>
                  <a:pt x="24002" y="10756"/>
                  <a:pt x="24063" y="10817"/>
                  <a:pt x="24094" y="10848"/>
                </a:cubicBezTo>
                <a:cubicBezTo>
                  <a:pt x="24094" y="10878"/>
                  <a:pt x="24124" y="10908"/>
                  <a:pt x="24154" y="10969"/>
                </a:cubicBezTo>
                <a:cubicBezTo>
                  <a:pt x="24094" y="11182"/>
                  <a:pt x="24033" y="11394"/>
                  <a:pt x="24002" y="11638"/>
                </a:cubicBezTo>
                <a:cubicBezTo>
                  <a:pt x="23972" y="11759"/>
                  <a:pt x="23972" y="11911"/>
                  <a:pt x="23972" y="12063"/>
                </a:cubicBezTo>
                <a:cubicBezTo>
                  <a:pt x="23942" y="12093"/>
                  <a:pt x="23942" y="12124"/>
                  <a:pt x="23972" y="12154"/>
                </a:cubicBezTo>
                <a:lnTo>
                  <a:pt x="23942" y="12184"/>
                </a:lnTo>
                <a:cubicBezTo>
                  <a:pt x="23881" y="12276"/>
                  <a:pt x="23820" y="12336"/>
                  <a:pt x="23759" y="12427"/>
                </a:cubicBezTo>
                <a:cubicBezTo>
                  <a:pt x="23759" y="12245"/>
                  <a:pt x="23699" y="12063"/>
                  <a:pt x="23668" y="11881"/>
                </a:cubicBezTo>
                <a:cubicBezTo>
                  <a:pt x="23668" y="11789"/>
                  <a:pt x="23699" y="11698"/>
                  <a:pt x="23699" y="11577"/>
                </a:cubicBezTo>
                <a:cubicBezTo>
                  <a:pt x="23729" y="11486"/>
                  <a:pt x="23729" y="11364"/>
                  <a:pt x="23759" y="11273"/>
                </a:cubicBezTo>
                <a:cubicBezTo>
                  <a:pt x="23759" y="11151"/>
                  <a:pt x="23759" y="11030"/>
                  <a:pt x="23759" y="10878"/>
                </a:cubicBezTo>
                <a:cubicBezTo>
                  <a:pt x="23759" y="10848"/>
                  <a:pt x="23759" y="10817"/>
                  <a:pt x="23759" y="10787"/>
                </a:cubicBezTo>
                <a:cubicBezTo>
                  <a:pt x="23790" y="10756"/>
                  <a:pt x="23790" y="10726"/>
                  <a:pt x="23820" y="10665"/>
                </a:cubicBezTo>
                <a:lnTo>
                  <a:pt x="23838" y="10648"/>
                </a:lnTo>
                <a:close/>
                <a:moveTo>
                  <a:pt x="41412" y="10817"/>
                </a:moveTo>
                <a:lnTo>
                  <a:pt x="41442" y="10939"/>
                </a:lnTo>
                <a:cubicBezTo>
                  <a:pt x="41472" y="11151"/>
                  <a:pt x="41472" y="11364"/>
                  <a:pt x="41533" y="11546"/>
                </a:cubicBezTo>
                <a:cubicBezTo>
                  <a:pt x="41533" y="11668"/>
                  <a:pt x="41533" y="11759"/>
                  <a:pt x="41564" y="11881"/>
                </a:cubicBezTo>
                <a:cubicBezTo>
                  <a:pt x="41564" y="12063"/>
                  <a:pt x="41594" y="12245"/>
                  <a:pt x="41624" y="12458"/>
                </a:cubicBezTo>
                <a:lnTo>
                  <a:pt x="41564" y="12306"/>
                </a:lnTo>
                <a:cubicBezTo>
                  <a:pt x="41564" y="12184"/>
                  <a:pt x="41533" y="12063"/>
                  <a:pt x="41533" y="11972"/>
                </a:cubicBezTo>
                <a:cubicBezTo>
                  <a:pt x="41503" y="11759"/>
                  <a:pt x="41472" y="11577"/>
                  <a:pt x="41442" y="11364"/>
                </a:cubicBezTo>
                <a:cubicBezTo>
                  <a:pt x="41442" y="11182"/>
                  <a:pt x="41412" y="10999"/>
                  <a:pt x="41412" y="10817"/>
                </a:cubicBezTo>
                <a:close/>
                <a:moveTo>
                  <a:pt x="45058" y="10756"/>
                </a:moveTo>
                <a:cubicBezTo>
                  <a:pt x="45149" y="10969"/>
                  <a:pt x="45179" y="11182"/>
                  <a:pt x="45240" y="11394"/>
                </a:cubicBezTo>
                <a:cubicBezTo>
                  <a:pt x="45240" y="11486"/>
                  <a:pt x="45270" y="11577"/>
                  <a:pt x="45270" y="11668"/>
                </a:cubicBezTo>
                <a:cubicBezTo>
                  <a:pt x="45301" y="11759"/>
                  <a:pt x="45301" y="11759"/>
                  <a:pt x="45301" y="11820"/>
                </a:cubicBezTo>
                <a:cubicBezTo>
                  <a:pt x="45301" y="11972"/>
                  <a:pt x="45331" y="12124"/>
                  <a:pt x="45361" y="12276"/>
                </a:cubicBezTo>
                <a:lnTo>
                  <a:pt x="45361" y="12336"/>
                </a:lnTo>
                <a:cubicBezTo>
                  <a:pt x="45361" y="12336"/>
                  <a:pt x="45331" y="12367"/>
                  <a:pt x="45331" y="12397"/>
                </a:cubicBezTo>
                <a:lnTo>
                  <a:pt x="45301" y="12458"/>
                </a:lnTo>
                <a:lnTo>
                  <a:pt x="45210" y="12397"/>
                </a:lnTo>
                <a:lnTo>
                  <a:pt x="45179" y="12397"/>
                </a:lnTo>
                <a:lnTo>
                  <a:pt x="45179" y="12367"/>
                </a:lnTo>
                <a:cubicBezTo>
                  <a:pt x="45179" y="12184"/>
                  <a:pt x="45179" y="12002"/>
                  <a:pt x="45149" y="11820"/>
                </a:cubicBezTo>
                <a:cubicBezTo>
                  <a:pt x="45149" y="11668"/>
                  <a:pt x="45118" y="11425"/>
                  <a:pt x="45118" y="11212"/>
                </a:cubicBezTo>
                <a:lnTo>
                  <a:pt x="45058" y="10787"/>
                </a:lnTo>
                <a:lnTo>
                  <a:pt x="45058" y="10756"/>
                </a:lnTo>
                <a:close/>
                <a:moveTo>
                  <a:pt x="15283" y="12397"/>
                </a:moveTo>
                <a:lnTo>
                  <a:pt x="15252" y="12488"/>
                </a:lnTo>
                <a:cubicBezTo>
                  <a:pt x="15222" y="12458"/>
                  <a:pt x="15222" y="12458"/>
                  <a:pt x="15222" y="12427"/>
                </a:cubicBezTo>
                <a:lnTo>
                  <a:pt x="15283" y="12397"/>
                </a:lnTo>
                <a:close/>
                <a:moveTo>
                  <a:pt x="18230" y="12093"/>
                </a:moveTo>
                <a:lnTo>
                  <a:pt x="18230" y="12093"/>
                </a:lnTo>
                <a:cubicBezTo>
                  <a:pt x="18199" y="12245"/>
                  <a:pt x="18169" y="12367"/>
                  <a:pt x="18169" y="12519"/>
                </a:cubicBezTo>
                <a:cubicBezTo>
                  <a:pt x="18139" y="12427"/>
                  <a:pt x="18108" y="12367"/>
                  <a:pt x="18078" y="12306"/>
                </a:cubicBezTo>
                <a:cubicBezTo>
                  <a:pt x="18078" y="12276"/>
                  <a:pt x="18078" y="12276"/>
                  <a:pt x="18078" y="12245"/>
                </a:cubicBezTo>
                <a:cubicBezTo>
                  <a:pt x="18139" y="12215"/>
                  <a:pt x="18169" y="12154"/>
                  <a:pt x="18230" y="12093"/>
                </a:cubicBezTo>
                <a:close/>
                <a:moveTo>
                  <a:pt x="15890" y="12397"/>
                </a:moveTo>
                <a:lnTo>
                  <a:pt x="15951" y="12458"/>
                </a:lnTo>
                <a:lnTo>
                  <a:pt x="15951" y="12549"/>
                </a:lnTo>
                <a:lnTo>
                  <a:pt x="15860" y="12397"/>
                </a:lnTo>
                <a:close/>
                <a:moveTo>
                  <a:pt x="26342" y="10756"/>
                </a:moveTo>
                <a:cubicBezTo>
                  <a:pt x="26342" y="10817"/>
                  <a:pt x="26342" y="10878"/>
                  <a:pt x="26372" y="10939"/>
                </a:cubicBezTo>
                <a:cubicBezTo>
                  <a:pt x="26372" y="10999"/>
                  <a:pt x="26372" y="11030"/>
                  <a:pt x="26372" y="11091"/>
                </a:cubicBezTo>
                <a:cubicBezTo>
                  <a:pt x="26403" y="11243"/>
                  <a:pt x="26433" y="11394"/>
                  <a:pt x="26463" y="11546"/>
                </a:cubicBezTo>
                <a:cubicBezTo>
                  <a:pt x="26494" y="11698"/>
                  <a:pt x="26463" y="11759"/>
                  <a:pt x="26463" y="11881"/>
                </a:cubicBezTo>
                <a:lnTo>
                  <a:pt x="26403" y="12549"/>
                </a:lnTo>
                <a:cubicBezTo>
                  <a:pt x="26372" y="12519"/>
                  <a:pt x="26342" y="12458"/>
                  <a:pt x="26342" y="12397"/>
                </a:cubicBezTo>
                <a:cubicBezTo>
                  <a:pt x="26281" y="12276"/>
                  <a:pt x="26251" y="12124"/>
                  <a:pt x="26190" y="11972"/>
                </a:cubicBezTo>
                <a:cubicBezTo>
                  <a:pt x="26190" y="11941"/>
                  <a:pt x="26190" y="11881"/>
                  <a:pt x="26160" y="11820"/>
                </a:cubicBezTo>
                <a:lnTo>
                  <a:pt x="26190" y="11729"/>
                </a:lnTo>
                <a:cubicBezTo>
                  <a:pt x="26220" y="11516"/>
                  <a:pt x="26251" y="11303"/>
                  <a:pt x="26311" y="11091"/>
                </a:cubicBezTo>
                <a:cubicBezTo>
                  <a:pt x="26311" y="10969"/>
                  <a:pt x="26342" y="10878"/>
                  <a:pt x="26342" y="10756"/>
                </a:cubicBezTo>
                <a:close/>
                <a:moveTo>
                  <a:pt x="27496" y="9875"/>
                </a:moveTo>
                <a:cubicBezTo>
                  <a:pt x="27496" y="9997"/>
                  <a:pt x="27496" y="10118"/>
                  <a:pt x="27527" y="10240"/>
                </a:cubicBezTo>
                <a:lnTo>
                  <a:pt x="27588" y="10635"/>
                </a:lnTo>
                <a:cubicBezTo>
                  <a:pt x="27588" y="10756"/>
                  <a:pt x="27588" y="10878"/>
                  <a:pt x="27557" y="10999"/>
                </a:cubicBezTo>
                <a:cubicBezTo>
                  <a:pt x="27496" y="11455"/>
                  <a:pt x="27436" y="11911"/>
                  <a:pt x="27375" y="12367"/>
                </a:cubicBezTo>
                <a:cubicBezTo>
                  <a:pt x="27375" y="12427"/>
                  <a:pt x="27375" y="12488"/>
                  <a:pt x="27375" y="12579"/>
                </a:cubicBezTo>
                <a:cubicBezTo>
                  <a:pt x="27314" y="12519"/>
                  <a:pt x="27284" y="12458"/>
                  <a:pt x="27253" y="12397"/>
                </a:cubicBezTo>
                <a:lnTo>
                  <a:pt x="27193" y="12367"/>
                </a:lnTo>
                <a:lnTo>
                  <a:pt x="27132" y="12093"/>
                </a:lnTo>
                <a:cubicBezTo>
                  <a:pt x="27223" y="12063"/>
                  <a:pt x="27253" y="12002"/>
                  <a:pt x="27284" y="11941"/>
                </a:cubicBezTo>
                <a:cubicBezTo>
                  <a:pt x="27314" y="11881"/>
                  <a:pt x="27314" y="11789"/>
                  <a:pt x="27344" y="11729"/>
                </a:cubicBezTo>
                <a:cubicBezTo>
                  <a:pt x="27344" y="11668"/>
                  <a:pt x="27344" y="11607"/>
                  <a:pt x="27344" y="11577"/>
                </a:cubicBezTo>
                <a:cubicBezTo>
                  <a:pt x="27344" y="11455"/>
                  <a:pt x="27375" y="11334"/>
                  <a:pt x="27375" y="11243"/>
                </a:cubicBezTo>
                <a:cubicBezTo>
                  <a:pt x="27405" y="11030"/>
                  <a:pt x="27436" y="10848"/>
                  <a:pt x="27436" y="10635"/>
                </a:cubicBezTo>
                <a:cubicBezTo>
                  <a:pt x="27466" y="10422"/>
                  <a:pt x="27466" y="10149"/>
                  <a:pt x="27496" y="9906"/>
                </a:cubicBezTo>
                <a:lnTo>
                  <a:pt x="27496" y="9875"/>
                </a:lnTo>
                <a:close/>
                <a:moveTo>
                  <a:pt x="32510" y="8599"/>
                </a:moveTo>
                <a:cubicBezTo>
                  <a:pt x="32540" y="8630"/>
                  <a:pt x="32570" y="8660"/>
                  <a:pt x="32601" y="8690"/>
                </a:cubicBezTo>
                <a:lnTo>
                  <a:pt x="32631" y="8721"/>
                </a:lnTo>
                <a:lnTo>
                  <a:pt x="32631" y="8933"/>
                </a:lnTo>
                <a:cubicBezTo>
                  <a:pt x="32601" y="8933"/>
                  <a:pt x="32570" y="8964"/>
                  <a:pt x="32540" y="8994"/>
                </a:cubicBezTo>
                <a:cubicBezTo>
                  <a:pt x="32510" y="9025"/>
                  <a:pt x="32479" y="9085"/>
                  <a:pt x="32449" y="9116"/>
                </a:cubicBezTo>
                <a:cubicBezTo>
                  <a:pt x="32418" y="9207"/>
                  <a:pt x="32418" y="9298"/>
                  <a:pt x="32388" y="9389"/>
                </a:cubicBezTo>
                <a:cubicBezTo>
                  <a:pt x="32358" y="9480"/>
                  <a:pt x="32327" y="9632"/>
                  <a:pt x="32327" y="9754"/>
                </a:cubicBezTo>
                <a:cubicBezTo>
                  <a:pt x="32297" y="9845"/>
                  <a:pt x="32267" y="10027"/>
                  <a:pt x="32236" y="10179"/>
                </a:cubicBezTo>
                <a:cubicBezTo>
                  <a:pt x="32206" y="10513"/>
                  <a:pt x="32206" y="10817"/>
                  <a:pt x="32206" y="11151"/>
                </a:cubicBezTo>
                <a:cubicBezTo>
                  <a:pt x="32206" y="11486"/>
                  <a:pt x="32206" y="11789"/>
                  <a:pt x="32236" y="12093"/>
                </a:cubicBezTo>
                <a:cubicBezTo>
                  <a:pt x="32236" y="12184"/>
                  <a:pt x="32236" y="12306"/>
                  <a:pt x="32236" y="12397"/>
                </a:cubicBezTo>
                <a:lnTo>
                  <a:pt x="32236" y="12519"/>
                </a:lnTo>
                <a:lnTo>
                  <a:pt x="32236" y="12610"/>
                </a:lnTo>
                <a:cubicBezTo>
                  <a:pt x="32236" y="12367"/>
                  <a:pt x="32206" y="12124"/>
                  <a:pt x="32206" y="11911"/>
                </a:cubicBezTo>
                <a:cubicBezTo>
                  <a:pt x="32206" y="11789"/>
                  <a:pt x="32175" y="11698"/>
                  <a:pt x="32175" y="11607"/>
                </a:cubicBezTo>
                <a:cubicBezTo>
                  <a:pt x="32175" y="11486"/>
                  <a:pt x="32175" y="11455"/>
                  <a:pt x="32175" y="11364"/>
                </a:cubicBezTo>
                <a:cubicBezTo>
                  <a:pt x="32175" y="11091"/>
                  <a:pt x="32175" y="10817"/>
                  <a:pt x="32145" y="10544"/>
                </a:cubicBezTo>
                <a:lnTo>
                  <a:pt x="32145" y="10210"/>
                </a:lnTo>
                <a:cubicBezTo>
                  <a:pt x="32145" y="10118"/>
                  <a:pt x="32145" y="9906"/>
                  <a:pt x="32175" y="9754"/>
                </a:cubicBezTo>
                <a:cubicBezTo>
                  <a:pt x="32175" y="9572"/>
                  <a:pt x="32206" y="9420"/>
                  <a:pt x="32206" y="9237"/>
                </a:cubicBezTo>
                <a:cubicBezTo>
                  <a:pt x="32206" y="9207"/>
                  <a:pt x="32206" y="9177"/>
                  <a:pt x="32236" y="9146"/>
                </a:cubicBezTo>
                <a:lnTo>
                  <a:pt x="32297" y="8964"/>
                </a:lnTo>
                <a:cubicBezTo>
                  <a:pt x="32358" y="8964"/>
                  <a:pt x="32418" y="8933"/>
                  <a:pt x="32449" y="8873"/>
                </a:cubicBezTo>
                <a:lnTo>
                  <a:pt x="32449" y="8903"/>
                </a:lnTo>
                <a:cubicBezTo>
                  <a:pt x="32479" y="8873"/>
                  <a:pt x="32510" y="8842"/>
                  <a:pt x="32510" y="8812"/>
                </a:cubicBezTo>
                <a:cubicBezTo>
                  <a:pt x="32510" y="8751"/>
                  <a:pt x="32510" y="8721"/>
                  <a:pt x="32510" y="8660"/>
                </a:cubicBezTo>
                <a:lnTo>
                  <a:pt x="32510" y="8599"/>
                </a:lnTo>
                <a:close/>
                <a:moveTo>
                  <a:pt x="27800" y="12033"/>
                </a:moveTo>
                <a:cubicBezTo>
                  <a:pt x="27831" y="12154"/>
                  <a:pt x="27831" y="12276"/>
                  <a:pt x="27861" y="12427"/>
                </a:cubicBezTo>
                <a:cubicBezTo>
                  <a:pt x="27861" y="12488"/>
                  <a:pt x="27891" y="12549"/>
                  <a:pt x="27891" y="12610"/>
                </a:cubicBezTo>
                <a:lnTo>
                  <a:pt x="27891" y="12640"/>
                </a:lnTo>
                <a:cubicBezTo>
                  <a:pt x="27891" y="12640"/>
                  <a:pt x="27861" y="12610"/>
                  <a:pt x="27831" y="12610"/>
                </a:cubicBezTo>
                <a:lnTo>
                  <a:pt x="27739" y="12640"/>
                </a:lnTo>
                <a:lnTo>
                  <a:pt x="27770" y="12184"/>
                </a:lnTo>
                <a:lnTo>
                  <a:pt x="27800" y="12033"/>
                </a:lnTo>
                <a:close/>
                <a:moveTo>
                  <a:pt x="17531" y="12002"/>
                </a:moveTo>
                <a:lnTo>
                  <a:pt x="17561" y="12093"/>
                </a:lnTo>
                <a:cubicBezTo>
                  <a:pt x="17500" y="12276"/>
                  <a:pt x="17440" y="12488"/>
                  <a:pt x="17379" y="12701"/>
                </a:cubicBezTo>
                <a:cubicBezTo>
                  <a:pt x="17379" y="12671"/>
                  <a:pt x="17349" y="12640"/>
                  <a:pt x="17349" y="12610"/>
                </a:cubicBezTo>
                <a:cubicBezTo>
                  <a:pt x="17379" y="12427"/>
                  <a:pt x="17440" y="12245"/>
                  <a:pt x="17500" y="12093"/>
                </a:cubicBezTo>
                <a:lnTo>
                  <a:pt x="17531" y="12002"/>
                </a:lnTo>
                <a:close/>
                <a:moveTo>
                  <a:pt x="38768" y="12367"/>
                </a:moveTo>
                <a:cubicBezTo>
                  <a:pt x="38799" y="12427"/>
                  <a:pt x="38799" y="12549"/>
                  <a:pt x="38829" y="12671"/>
                </a:cubicBezTo>
                <a:cubicBezTo>
                  <a:pt x="38799" y="12671"/>
                  <a:pt x="38768" y="12671"/>
                  <a:pt x="38768" y="12701"/>
                </a:cubicBezTo>
                <a:lnTo>
                  <a:pt x="38768" y="12610"/>
                </a:lnTo>
                <a:lnTo>
                  <a:pt x="38768" y="12458"/>
                </a:lnTo>
                <a:lnTo>
                  <a:pt x="38768" y="12367"/>
                </a:lnTo>
                <a:close/>
                <a:moveTo>
                  <a:pt x="16407" y="12336"/>
                </a:moveTo>
                <a:lnTo>
                  <a:pt x="16498" y="12397"/>
                </a:lnTo>
                <a:cubicBezTo>
                  <a:pt x="16498" y="12519"/>
                  <a:pt x="16467" y="12640"/>
                  <a:pt x="16467" y="12731"/>
                </a:cubicBezTo>
                <a:cubicBezTo>
                  <a:pt x="16437" y="12640"/>
                  <a:pt x="16407" y="12549"/>
                  <a:pt x="16376" y="12458"/>
                </a:cubicBezTo>
                <a:lnTo>
                  <a:pt x="16376" y="12427"/>
                </a:lnTo>
                <a:lnTo>
                  <a:pt x="16407" y="12367"/>
                </a:lnTo>
                <a:lnTo>
                  <a:pt x="16407" y="12336"/>
                </a:lnTo>
                <a:close/>
                <a:moveTo>
                  <a:pt x="39558" y="11638"/>
                </a:moveTo>
                <a:lnTo>
                  <a:pt x="39558" y="11698"/>
                </a:lnTo>
                <a:lnTo>
                  <a:pt x="39558" y="11972"/>
                </a:lnTo>
                <a:lnTo>
                  <a:pt x="39528" y="12245"/>
                </a:lnTo>
                <a:cubicBezTo>
                  <a:pt x="39467" y="12397"/>
                  <a:pt x="39406" y="12579"/>
                  <a:pt x="39376" y="12731"/>
                </a:cubicBezTo>
                <a:cubicBezTo>
                  <a:pt x="39406" y="12488"/>
                  <a:pt x="39467" y="12276"/>
                  <a:pt x="39498" y="12033"/>
                </a:cubicBezTo>
                <a:lnTo>
                  <a:pt x="39558" y="11638"/>
                </a:lnTo>
                <a:close/>
                <a:moveTo>
                  <a:pt x="31203" y="10361"/>
                </a:moveTo>
                <a:cubicBezTo>
                  <a:pt x="31203" y="10453"/>
                  <a:pt x="31233" y="10574"/>
                  <a:pt x="31233" y="10665"/>
                </a:cubicBezTo>
                <a:lnTo>
                  <a:pt x="31294" y="11151"/>
                </a:lnTo>
                <a:lnTo>
                  <a:pt x="31294" y="11243"/>
                </a:lnTo>
                <a:lnTo>
                  <a:pt x="31294" y="11607"/>
                </a:lnTo>
                <a:lnTo>
                  <a:pt x="31294" y="12336"/>
                </a:lnTo>
                <a:lnTo>
                  <a:pt x="31294" y="12579"/>
                </a:lnTo>
                <a:lnTo>
                  <a:pt x="31294" y="12792"/>
                </a:lnTo>
                <a:cubicBezTo>
                  <a:pt x="31294" y="12640"/>
                  <a:pt x="31264" y="12519"/>
                  <a:pt x="31264" y="12367"/>
                </a:cubicBezTo>
                <a:cubicBezTo>
                  <a:pt x="31233" y="12215"/>
                  <a:pt x="31203" y="12002"/>
                  <a:pt x="31203" y="11789"/>
                </a:cubicBezTo>
                <a:cubicBezTo>
                  <a:pt x="31173" y="11486"/>
                  <a:pt x="31142" y="11182"/>
                  <a:pt x="31142" y="10908"/>
                </a:cubicBezTo>
                <a:lnTo>
                  <a:pt x="31142" y="10574"/>
                </a:lnTo>
                <a:lnTo>
                  <a:pt x="31142" y="10361"/>
                </a:lnTo>
                <a:close/>
                <a:moveTo>
                  <a:pt x="42293" y="10361"/>
                </a:moveTo>
                <a:lnTo>
                  <a:pt x="42354" y="10422"/>
                </a:lnTo>
                <a:lnTo>
                  <a:pt x="42414" y="10544"/>
                </a:lnTo>
                <a:lnTo>
                  <a:pt x="42414" y="10696"/>
                </a:lnTo>
                <a:cubicBezTo>
                  <a:pt x="42445" y="10969"/>
                  <a:pt x="42475" y="11243"/>
                  <a:pt x="42475" y="11486"/>
                </a:cubicBezTo>
                <a:lnTo>
                  <a:pt x="42475" y="11941"/>
                </a:lnTo>
                <a:cubicBezTo>
                  <a:pt x="42475" y="12154"/>
                  <a:pt x="42475" y="12367"/>
                  <a:pt x="42475" y="12579"/>
                </a:cubicBezTo>
                <a:cubicBezTo>
                  <a:pt x="42414" y="12640"/>
                  <a:pt x="42384" y="12731"/>
                  <a:pt x="42354" y="12792"/>
                </a:cubicBezTo>
                <a:lnTo>
                  <a:pt x="42354" y="12124"/>
                </a:lnTo>
                <a:cubicBezTo>
                  <a:pt x="42354" y="11881"/>
                  <a:pt x="42354" y="11698"/>
                  <a:pt x="42354" y="11516"/>
                </a:cubicBezTo>
                <a:cubicBezTo>
                  <a:pt x="42354" y="11334"/>
                  <a:pt x="42354" y="11121"/>
                  <a:pt x="42354" y="10908"/>
                </a:cubicBezTo>
                <a:lnTo>
                  <a:pt x="42293" y="10361"/>
                </a:lnTo>
                <a:close/>
                <a:moveTo>
                  <a:pt x="43083" y="12701"/>
                </a:moveTo>
                <a:lnTo>
                  <a:pt x="43083" y="12762"/>
                </a:lnTo>
                <a:lnTo>
                  <a:pt x="43083" y="12792"/>
                </a:lnTo>
                <a:lnTo>
                  <a:pt x="43052" y="12792"/>
                </a:lnTo>
                <a:cubicBezTo>
                  <a:pt x="43052" y="12792"/>
                  <a:pt x="43052" y="12762"/>
                  <a:pt x="43052" y="12731"/>
                </a:cubicBezTo>
                <a:cubicBezTo>
                  <a:pt x="43052" y="12701"/>
                  <a:pt x="43052" y="12701"/>
                  <a:pt x="43052" y="12701"/>
                </a:cubicBezTo>
                <a:close/>
                <a:moveTo>
                  <a:pt x="13034" y="12883"/>
                </a:moveTo>
                <a:lnTo>
                  <a:pt x="13027" y="12906"/>
                </a:lnTo>
                <a:lnTo>
                  <a:pt x="13004" y="12883"/>
                </a:lnTo>
                <a:close/>
                <a:moveTo>
                  <a:pt x="13024" y="12914"/>
                </a:moveTo>
                <a:lnTo>
                  <a:pt x="13004" y="12974"/>
                </a:lnTo>
                <a:lnTo>
                  <a:pt x="12943" y="12974"/>
                </a:lnTo>
                <a:lnTo>
                  <a:pt x="13004" y="12914"/>
                </a:lnTo>
                <a:close/>
                <a:moveTo>
                  <a:pt x="43447" y="12154"/>
                </a:moveTo>
                <a:lnTo>
                  <a:pt x="43660" y="12397"/>
                </a:lnTo>
                <a:lnTo>
                  <a:pt x="43660" y="12974"/>
                </a:lnTo>
                <a:lnTo>
                  <a:pt x="43630" y="12914"/>
                </a:lnTo>
                <a:cubicBezTo>
                  <a:pt x="43569" y="12792"/>
                  <a:pt x="43539" y="12701"/>
                  <a:pt x="43447" y="12610"/>
                </a:cubicBezTo>
                <a:lnTo>
                  <a:pt x="43447" y="12154"/>
                </a:lnTo>
                <a:close/>
                <a:moveTo>
                  <a:pt x="20326" y="10878"/>
                </a:moveTo>
                <a:cubicBezTo>
                  <a:pt x="20326" y="10908"/>
                  <a:pt x="20356" y="10908"/>
                  <a:pt x="20356" y="10939"/>
                </a:cubicBezTo>
                <a:cubicBezTo>
                  <a:pt x="20387" y="10999"/>
                  <a:pt x="20417" y="11091"/>
                  <a:pt x="20448" y="11151"/>
                </a:cubicBezTo>
                <a:lnTo>
                  <a:pt x="20478" y="11151"/>
                </a:lnTo>
                <a:cubicBezTo>
                  <a:pt x="20539" y="11303"/>
                  <a:pt x="20569" y="11455"/>
                  <a:pt x="20569" y="11638"/>
                </a:cubicBezTo>
                <a:cubicBezTo>
                  <a:pt x="20600" y="11820"/>
                  <a:pt x="20600" y="12033"/>
                  <a:pt x="20569" y="12215"/>
                </a:cubicBezTo>
                <a:cubicBezTo>
                  <a:pt x="20569" y="12397"/>
                  <a:pt x="20539" y="12579"/>
                  <a:pt x="20508" y="12762"/>
                </a:cubicBezTo>
                <a:lnTo>
                  <a:pt x="20448" y="12762"/>
                </a:lnTo>
                <a:cubicBezTo>
                  <a:pt x="20387" y="12792"/>
                  <a:pt x="20356" y="12792"/>
                  <a:pt x="20326" y="12853"/>
                </a:cubicBezTo>
                <a:cubicBezTo>
                  <a:pt x="20296" y="12883"/>
                  <a:pt x="20265" y="12914"/>
                  <a:pt x="20235" y="12974"/>
                </a:cubicBezTo>
                <a:lnTo>
                  <a:pt x="20235" y="13005"/>
                </a:lnTo>
                <a:cubicBezTo>
                  <a:pt x="20235" y="12944"/>
                  <a:pt x="20205" y="12853"/>
                  <a:pt x="20144" y="12792"/>
                </a:cubicBezTo>
                <a:lnTo>
                  <a:pt x="20113" y="12610"/>
                </a:lnTo>
                <a:cubicBezTo>
                  <a:pt x="20174" y="12184"/>
                  <a:pt x="20144" y="11759"/>
                  <a:pt x="20083" y="11334"/>
                </a:cubicBezTo>
                <a:cubicBezTo>
                  <a:pt x="20083" y="11334"/>
                  <a:pt x="20113" y="11273"/>
                  <a:pt x="20113" y="11273"/>
                </a:cubicBezTo>
                <a:cubicBezTo>
                  <a:pt x="20174" y="11121"/>
                  <a:pt x="20235" y="10999"/>
                  <a:pt x="20326" y="10878"/>
                </a:cubicBezTo>
                <a:close/>
                <a:moveTo>
                  <a:pt x="12664" y="12680"/>
                </a:moveTo>
                <a:lnTo>
                  <a:pt x="12609" y="12762"/>
                </a:lnTo>
                <a:cubicBezTo>
                  <a:pt x="12518" y="12822"/>
                  <a:pt x="12427" y="12944"/>
                  <a:pt x="12366" y="13035"/>
                </a:cubicBezTo>
                <a:cubicBezTo>
                  <a:pt x="12335" y="13066"/>
                  <a:pt x="12335" y="13096"/>
                  <a:pt x="12335" y="13126"/>
                </a:cubicBezTo>
                <a:lnTo>
                  <a:pt x="12244" y="13066"/>
                </a:lnTo>
                <a:cubicBezTo>
                  <a:pt x="12214" y="13005"/>
                  <a:pt x="12153" y="12974"/>
                  <a:pt x="12092" y="12974"/>
                </a:cubicBezTo>
                <a:lnTo>
                  <a:pt x="12062" y="12974"/>
                </a:lnTo>
                <a:cubicBezTo>
                  <a:pt x="12062" y="12944"/>
                  <a:pt x="12032" y="12883"/>
                  <a:pt x="11971" y="12853"/>
                </a:cubicBezTo>
                <a:cubicBezTo>
                  <a:pt x="12153" y="12822"/>
                  <a:pt x="12305" y="12762"/>
                  <a:pt x="12457" y="12731"/>
                </a:cubicBezTo>
                <a:lnTo>
                  <a:pt x="12664" y="12680"/>
                </a:lnTo>
                <a:close/>
                <a:moveTo>
                  <a:pt x="25370" y="12306"/>
                </a:moveTo>
                <a:cubicBezTo>
                  <a:pt x="25430" y="12367"/>
                  <a:pt x="25461" y="12397"/>
                  <a:pt x="25522" y="12458"/>
                </a:cubicBezTo>
                <a:lnTo>
                  <a:pt x="25491" y="12458"/>
                </a:lnTo>
                <a:lnTo>
                  <a:pt x="25582" y="12579"/>
                </a:lnTo>
                <a:lnTo>
                  <a:pt x="25552" y="12640"/>
                </a:lnTo>
                <a:cubicBezTo>
                  <a:pt x="25552" y="12701"/>
                  <a:pt x="25522" y="12731"/>
                  <a:pt x="25522" y="12792"/>
                </a:cubicBezTo>
                <a:cubicBezTo>
                  <a:pt x="25522" y="12822"/>
                  <a:pt x="25522" y="12914"/>
                  <a:pt x="25491" y="12974"/>
                </a:cubicBezTo>
                <a:cubicBezTo>
                  <a:pt x="25461" y="13035"/>
                  <a:pt x="25491" y="13096"/>
                  <a:pt x="25491" y="13157"/>
                </a:cubicBezTo>
                <a:cubicBezTo>
                  <a:pt x="25461" y="12944"/>
                  <a:pt x="25430" y="12731"/>
                  <a:pt x="25370" y="12519"/>
                </a:cubicBezTo>
                <a:lnTo>
                  <a:pt x="25370" y="12367"/>
                </a:lnTo>
                <a:cubicBezTo>
                  <a:pt x="25370" y="12367"/>
                  <a:pt x="25370" y="12336"/>
                  <a:pt x="25370" y="12306"/>
                </a:cubicBezTo>
                <a:close/>
                <a:moveTo>
                  <a:pt x="13308" y="13126"/>
                </a:moveTo>
                <a:cubicBezTo>
                  <a:pt x="13319" y="13150"/>
                  <a:pt x="13331" y="13169"/>
                  <a:pt x="13343" y="13187"/>
                </a:cubicBezTo>
                <a:lnTo>
                  <a:pt x="13308" y="13187"/>
                </a:lnTo>
                <a:cubicBezTo>
                  <a:pt x="13308" y="13187"/>
                  <a:pt x="13308" y="13157"/>
                  <a:pt x="13308" y="13126"/>
                </a:cubicBezTo>
                <a:close/>
                <a:moveTo>
                  <a:pt x="13794" y="12549"/>
                </a:moveTo>
                <a:lnTo>
                  <a:pt x="13885" y="12579"/>
                </a:lnTo>
                <a:cubicBezTo>
                  <a:pt x="13915" y="12579"/>
                  <a:pt x="13946" y="12610"/>
                  <a:pt x="13976" y="12610"/>
                </a:cubicBezTo>
                <a:lnTo>
                  <a:pt x="14006" y="12640"/>
                </a:lnTo>
                <a:cubicBezTo>
                  <a:pt x="13976" y="12701"/>
                  <a:pt x="13946" y="12762"/>
                  <a:pt x="13915" y="12822"/>
                </a:cubicBezTo>
                <a:cubicBezTo>
                  <a:pt x="13915" y="12883"/>
                  <a:pt x="13885" y="12944"/>
                  <a:pt x="13855" y="13005"/>
                </a:cubicBezTo>
                <a:cubicBezTo>
                  <a:pt x="13855" y="13066"/>
                  <a:pt x="13824" y="13157"/>
                  <a:pt x="13794" y="13217"/>
                </a:cubicBezTo>
                <a:lnTo>
                  <a:pt x="13763" y="13217"/>
                </a:lnTo>
                <a:cubicBezTo>
                  <a:pt x="13763" y="13126"/>
                  <a:pt x="13703" y="13066"/>
                  <a:pt x="13672" y="12974"/>
                </a:cubicBezTo>
                <a:cubicBezTo>
                  <a:pt x="13642" y="12883"/>
                  <a:pt x="13581" y="12822"/>
                  <a:pt x="13520" y="12762"/>
                </a:cubicBezTo>
                <a:lnTo>
                  <a:pt x="13551" y="12701"/>
                </a:lnTo>
                <a:cubicBezTo>
                  <a:pt x="13611" y="12640"/>
                  <a:pt x="13642" y="12610"/>
                  <a:pt x="13703" y="12549"/>
                </a:cubicBezTo>
                <a:close/>
                <a:moveTo>
                  <a:pt x="13344" y="13189"/>
                </a:moveTo>
                <a:cubicBezTo>
                  <a:pt x="13362" y="13216"/>
                  <a:pt x="13381" y="13242"/>
                  <a:pt x="13399" y="13278"/>
                </a:cubicBezTo>
                <a:lnTo>
                  <a:pt x="13399" y="13309"/>
                </a:lnTo>
                <a:lnTo>
                  <a:pt x="13368" y="13309"/>
                </a:lnTo>
                <a:cubicBezTo>
                  <a:pt x="13368" y="13278"/>
                  <a:pt x="13338" y="13248"/>
                  <a:pt x="13308" y="13217"/>
                </a:cubicBezTo>
                <a:cubicBezTo>
                  <a:pt x="13327" y="13198"/>
                  <a:pt x="13334" y="13191"/>
                  <a:pt x="13344" y="13189"/>
                </a:cubicBezTo>
                <a:close/>
                <a:moveTo>
                  <a:pt x="15556" y="12610"/>
                </a:moveTo>
                <a:lnTo>
                  <a:pt x="15556" y="12640"/>
                </a:lnTo>
                <a:cubicBezTo>
                  <a:pt x="15586" y="12762"/>
                  <a:pt x="15647" y="12853"/>
                  <a:pt x="15647" y="12974"/>
                </a:cubicBezTo>
                <a:cubicBezTo>
                  <a:pt x="15678" y="13066"/>
                  <a:pt x="15678" y="13157"/>
                  <a:pt x="15708" y="13217"/>
                </a:cubicBezTo>
                <a:lnTo>
                  <a:pt x="15617" y="13309"/>
                </a:lnTo>
                <a:lnTo>
                  <a:pt x="15586" y="13187"/>
                </a:lnTo>
                <a:cubicBezTo>
                  <a:pt x="15556" y="13066"/>
                  <a:pt x="15526" y="12944"/>
                  <a:pt x="15465" y="12853"/>
                </a:cubicBezTo>
                <a:cubicBezTo>
                  <a:pt x="15465" y="12792"/>
                  <a:pt x="15495" y="12762"/>
                  <a:pt x="15526" y="12701"/>
                </a:cubicBezTo>
                <a:cubicBezTo>
                  <a:pt x="15526" y="12671"/>
                  <a:pt x="15556" y="12640"/>
                  <a:pt x="15556" y="12610"/>
                </a:cubicBezTo>
                <a:close/>
                <a:moveTo>
                  <a:pt x="28864" y="8690"/>
                </a:moveTo>
                <a:cubicBezTo>
                  <a:pt x="28864" y="8721"/>
                  <a:pt x="28894" y="8782"/>
                  <a:pt x="28924" y="8842"/>
                </a:cubicBezTo>
                <a:cubicBezTo>
                  <a:pt x="28924" y="8903"/>
                  <a:pt x="28924" y="8964"/>
                  <a:pt x="28924" y="9025"/>
                </a:cubicBezTo>
                <a:lnTo>
                  <a:pt x="28924" y="9359"/>
                </a:lnTo>
                <a:cubicBezTo>
                  <a:pt x="28924" y="9389"/>
                  <a:pt x="28924" y="9420"/>
                  <a:pt x="28924" y="9480"/>
                </a:cubicBezTo>
                <a:lnTo>
                  <a:pt x="28924" y="9693"/>
                </a:lnTo>
                <a:lnTo>
                  <a:pt x="28924" y="10058"/>
                </a:lnTo>
                <a:lnTo>
                  <a:pt x="28924" y="10331"/>
                </a:lnTo>
                <a:lnTo>
                  <a:pt x="28924" y="10848"/>
                </a:lnTo>
                <a:lnTo>
                  <a:pt x="28924" y="11030"/>
                </a:lnTo>
                <a:cubicBezTo>
                  <a:pt x="28924" y="11121"/>
                  <a:pt x="28955" y="11273"/>
                  <a:pt x="28955" y="11394"/>
                </a:cubicBezTo>
                <a:cubicBezTo>
                  <a:pt x="28985" y="11486"/>
                  <a:pt x="28955" y="11516"/>
                  <a:pt x="28985" y="11577"/>
                </a:cubicBezTo>
                <a:lnTo>
                  <a:pt x="28985" y="11881"/>
                </a:lnTo>
                <a:cubicBezTo>
                  <a:pt x="28985" y="12093"/>
                  <a:pt x="28955" y="12306"/>
                  <a:pt x="28955" y="12519"/>
                </a:cubicBezTo>
                <a:cubicBezTo>
                  <a:pt x="28924" y="12762"/>
                  <a:pt x="28894" y="12974"/>
                  <a:pt x="28864" y="13217"/>
                </a:cubicBezTo>
                <a:lnTo>
                  <a:pt x="28864" y="13309"/>
                </a:lnTo>
                <a:lnTo>
                  <a:pt x="28772" y="13309"/>
                </a:lnTo>
                <a:cubicBezTo>
                  <a:pt x="28772" y="13187"/>
                  <a:pt x="28742" y="13066"/>
                  <a:pt x="28712" y="12944"/>
                </a:cubicBezTo>
                <a:cubicBezTo>
                  <a:pt x="28651" y="12853"/>
                  <a:pt x="28621" y="12731"/>
                  <a:pt x="28560" y="12640"/>
                </a:cubicBezTo>
                <a:cubicBezTo>
                  <a:pt x="28560" y="12610"/>
                  <a:pt x="28560" y="12610"/>
                  <a:pt x="28560" y="12610"/>
                </a:cubicBezTo>
                <a:lnTo>
                  <a:pt x="28499" y="12336"/>
                </a:lnTo>
                <a:cubicBezTo>
                  <a:pt x="28499" y="12184"/>
                  <a:pt x="28499" y="12063"/>
                  <a:pt x="28499" y="11941"/>
                </a:cubicBezTo>
                <a:lnTo>
                  <a:pt x="28529" y="11759"/>
                </a:lnTo>
                <a:cubicBezTo>
                  <a:pt x="28560" y="11516"/>
                  <a:pt x="28621" y="11273"/>
                  <a:pt x="28651" y="10999"/>
                </a:cubicBezTo>
                <a:cubicBezTo>
                  <a:pt x="28681" y="10726"/>
                  <a:pt x="28712" y="10574"/>
                  <a:pt x="28742" y="10331"/>
                </a:cubicBezTo>
                <a:cubicBezTo>
                  <a:pt x="28742" y="10240"/>
                  <a:pt x="28772" y="10149"/>
                  <a:pt x="28803" y="10027"/>
                </a:cubicBezTo>
                <a:cubicBezTo>
                  <a:pt x="28803" y="9936"/>
                  <a:pt x="28833" y="9845"/>
                  <a:pt x="28833" y="9723"/>
                </a:cubicBezTo>
                <a:cubicBezTo>
                  <a:pt x="28833" y="9572"/>
                  <a:pt x="28833" y="9450"/>
                  <a:pt x="28864" y="9298"/>
                </a:cubicBezTo>
                <a:cubicBezTo>
                  <a:pt x="28894" y="9177"/>
                  <a:pt x="28864" y="9085"/>
                  <a:pt x="28864" y="8994"/>
                </a:cubicBezTo>
                <a:lnTo>
                  <a:pt x="28864" y="8751"/>
                </a:lnTo>
                <a:lnTo>
                  <a:pt x="28864" y="8690"/>
                </a:lnTo>
                <a:close/>
                <a:moveTo>
                  <a:pt x="33087" y="10422"/>
                </a:moveTo>
                <a:cubicBezTo>
                  <a:pt x="33148" y="10574"/>
                  <a:pt x="33178" y="10726"/>
                  <a:pt x="33208" y="10878"/>
                </a:cubicBezTo>
                <a:cubicBezTo>
                  <a:pt x="33239" y="10999"/>
                  <a:pt x="33269" y="11121"/>
                  <a:pt x="33269" y="11243"/>
                </a:cubicBezTo>
                <a:cubicBezTo>
                  <a:pt x="33269" y="11303"/>
                  <a:pt x="33269" y="11334"/>
                  <a:pt x="33300" y="11394"/>
                </a:cubicBezTo>
                <a:cubicBezTo>
                  <a:pt x="33330" y="11425"/>
                  <a:pt x="33300" y="11546"/>
                  <a:pt x="33300" y="11638"/>
                </a:cubicBezTo>
                <a:lnTo>
                  <a:pt x="33300" y="11820"/>
                </a:lnTo>
                <a:lnTo>
                  <a:pt x="33300" y="12245"/>
                </a:lnTo>
                <a:lnTo>
                  <a:pt x="33300" y="12853"/>
                </a:lnTo>
                <a:cubicBezTo>
                  <a:pt x="33300" y="13066"/>
                  <a:pt x="33300" y="13157"/>
                  <a:pt x="33330" y="13309"/>
                </a:cubicBezTo>
                <a:lnTo>
                  <a:pt x="33330" y="13400"/>
                </a:lnTo>
                <a:cubicBezTo>
                  <a:pt x="33330" y="13278"/>
                  <a:pt x="33300" y="13157"/>
                  <a:pt x="33269" y="13035"/>
                </a:cubicBezTo>
                <a:cubicBezTo>
                  <a:pt x="33269" y="12822"/>
                  <a:pt x="33239" y="12640"/>
                  <a:pt x="33208" y="12427"/>
                </a:cubicBezTo>
                <a:lnTo>
                  <a:pt x="33148" y="11881"/>
                </a:lnTo>
                <a:cubicBezTo>
                  <a:pt x="33148" y="11729"/>
                  <a:pt x="33148" y="11546"/>
                  <a:pt x="33117" y="11394"/>
                </a:cubicBezTo>
                <a:cubicBezTo>
                  <a:pt x="33117" y="11091"/>
                  <a:pt x="33087" y="10756"/>
                  <a:pt x="33087" y="10422"/>
                </a:cubicBezTo>
                <a:close/>
                <a:moveTo>
                  <a:pt x="33786" y="10422"/>
                </a:moveTo>
                <a:lnTo>
                  <a:pt x="33816" y="11151"/>
                </a:lnTo>
                <a:cubicBezTo>
                  <a:pt x="33816" y="11334"/>
                  <a:pt x="33846" y="11516"/>
                  <a:pt x="33846" y="11668"/>
                </a:cubicBezTo>
                <a:lnTo>
                  <a:pt x="33846" y="12488"/>
                </a:lnTo>
                <a:lnTo>
                  <a:pt x="33846" y="12731"/>
                </a:lnTo>
                <a:lnTo>
                  <a:pt x="33846" y="13217"/>
                </a:lnTo>
                <a:lnTo>
                  <a:pt x="33846" y="13400"/>
                </a:lnTo>
                <a:cubicBezTo>
                  <a:pt x="33846" y="13126"/>
                  <a:pt x="33816" y="12853"/>
                  <a:pt x="33786" y="12579"/>
                </a:cubicBezTo>
                <a:cubicBezTo>
                  <a:pt x="33786" y="12306"/>
                  <a:pt x="33755" y="12124"/>
                  <a:pt x="33725" y="11881"/>
                </a:cubicBezTo>
                <a:lnTo>
                  <a:pt x="33725" y="11789"/>
                </a:lnTo>
                <a:lnTo>
                  <a:pt x="33725" y="11486"/>
                </a:lnTo>
                <a:lnTo>
                  <a:pt x="33725" y="11182"/>
                </a:lnTo>
                <a:lnTo>
                  <a:pt x="33725" y="11060"/>
                </a:lnTo>
                <a:cubicBezTo>
                  <a:pt x="33725" y="10999"/>
                  <a:pt x="33725" y="10939"/>
                  <a:pt x="33755" y="10908"/>
                </a:cubicBezTo>
                <a:lnTo>
                  <a:pt x="33786" y="10453"/>
                </a:lnTo>
                <a:lnTo>
                  <a:pt x="33786" y="10422"/>
                </a:lnTo>
                <a:close/>
                <a:moveTo>
                  <a:pt x="24549" y="12063"/>
                </a:moveTo>
                <a:cubicBezTo>
                  <a:pt x="24580" y="12093"/>
                  <a:pt x="24580" y="12093"/>
                  <a:pt x="24610" y="12124"/>
                </a:cubicBezTo>
                <a:lnTo>
                  <a:pt x="24580" y="12184"/>
                </a:lnTo>
                <a:cubicBezTo>
                  <a:pt x="24580" y="12245"/>
                  <a:pt x="24549" y="12306"/>
                  <a:pt x="24519" y="12367"/>
                </a:cubicBezTo>
                <a:cubicBezTo>
                  <a:pt x="24519" y="12427"/>
                  <a:pt x="24458" y="12579"/>
                  <a:pt x="24428" y="12701"/>
                </a:cubicBezTo>
                <a:cubicBezTo>
                  <a:pt x="24397" y="12822"/>
                  <a:pt x="24397" y="12883"/>
                  <a:pt x="24367" y="12974"/>
                </a:cubicBezTo>
                <a:cubicBezTo>
                  <a:pt x="24367" y="13096"/>
                  <a:pt x="24337" y="13187"/>
                  <a:pt x="24306" y="13309"/>
                </a:cubicBezTo>
                <a:cubicBezTo>
                  <a:pt x="24306" y="13400"/>
                  <a:pt x="24276" y="13400"/>
                  <a:pt x="24276" y="13461"/>
                </a:cubicBezTo>
                <a:lnTo>
                  <a:pt x="24276" y="13309"/>
                </a:lnTo>
                <a:cubicBezTo>
                  <a:pt x="24276" y="13066"/>
                  <a:pt x="24276" y="12822"/>
                  <a:pt x="24306" y="12579"/>
                </a:cubicBezTo>
                <a:lnTo>
                  <a:pt x="24306" y="12276"/>
                </a:lnTo>
                <a:cubicBezTo>
                  <a:pt x="24367" y="12184"/>
                  <a:pt x="24458" y="12124"/>
                  <a:pt x="24549" y="12063"/>
                </a:cubicBezTo>
                <a:close/>
                <a:moveTo>
                  <a:pt x="40804" y="10453"/>
                </a:moveTo>
                <a:lnTo>
                  <a:pt x="40804" y="10574"/>
                </a:lnTo>
                <a:cubicBezTo>
                  <a:pt x="40804" y="10726"/>
                  <a:pt x="40834" y="10848"/>
                  <a:pt x="40834" y="10999"/>
                </a:cubicBezTo>
                <a:lnTo>
                  <a:pt x="40834" y="11151"/>
                </a:lnTo>
                <a:cubicBezTo>
                  <a:pt x="40895" y="11516"/>
                  <a:pt x="40956" y="11911"/>
                  <a:pt x="41017" y="12276"/>
                </a:cubicBezTo>
                <a:cubicBezTo>
                  <a:pt x="41078" y="12671"/>
                  <a:pt x="41138" y="13157"/>
                  <a:pt x="41199" y="13582"/>
                </a:cubicBezTo>
                <a:cubicBezTo>
                  <a:pt x="41169" y="13552"/>
                  <a:pt x="41138" y="13521"/>
                  <a:pt x="41078" y="13491"/>
                </a:cubicBezTo>
                <a:lnTo>
                  <a:pt x="41017" y="13491"/>
                </a:lnTo>
                <a:lnTo>
                  <a:pt x="41017" y="13461"/>
                </a:lnTo>
                <a:cubicBezTo>
                  <a:pt x="40986" y="13217"/>
                  <a:pt x="40956" y="12944"/>
                  <a:pt x="40926" y="12701"/>
                </a:cubicBezTo>
                <a:lnTo>
                  <a:pt x="40956" y="12549"/>
                </a:lnTo>
                <a:cubicBezTo>
                  <a:pt x="40956" y="12488"/>
                  <a:pt x="40956" y="12458"/>
                  <a:pt x="40926" y="12427"/>
                </a:cubicBezTo>
                <a:cubicBezTo>
                  <a:pt x="40926" y="12367"/>
                  <a:pt x="40926" y="12306"/>
                  <a:pt x="40895" y="12245"/>
                </a:cubicBezTo>
                <a:cubicBezTo>
                  <a:pt x="40865" y="11850"/>
                  <a:pt x="40834" y="11486"/>
                  <a:pt x="40774" y="11091"/>
                </a:cubicBezTo>
                <a:cubicBezTo>
                  <a:pt x="40743" y="10878"/>
                  <a:pt x="40743" y="10696"/>
                  <a:pt x="40713" y="10513"/>
                </a:cubicBezTo>
                <a:lnTo>
                  <a:pt x="40713" y="10453"/>
                </a:lnTo>
                <a:close/>
                <a:moveTo>
                  <a:pt x="11880" y="13400"/>
                </a:moveTo>
                <a:cubicBezTo>
                  <a:pt x="11910" y="13461"/>
                  <a:pt x="11940" y="13521"/>
                  <a:pt x="11971" y="13582"/>
                </a:cubicBezTo>
                <a:lnTo>
                  <a:pt x="11971" y="13612"/>
                </a:lnTo>
                <a:cubicBezTo>
                  <a:pt x="11940" y="13582"/>
                  <a:pt x="11910" y="13521"/>
                  <a:pt x="11880" y="13491"/>
                </a:cubicBezTo>
                <a:lnTo>
                  <a:pt x="11880" y="13400"/>
                </a:lnTo>
                <a:close/>
                <a:moveTo>
                  <a:pt x="16832" y="12640"/>
                </a:moveTo>
                <a:cubicBezTo>
                  <a:pt x="16893" y="12671"/>
                  <a:pt x="16923" y="12701"/>
                  <a:pt x="16954" y="12762"/>
                </a:cubicBezTo>
                <a:cubicBezTo>
                  <a:pt x="16923" y="13005"/>
                  <a:pt x="16923" y="13217"/>
                  <a:pt x="16893" y="13461"/>
                </a:cubicBezTo>
                <a:lnTo>
                  <a:pt x="16923" y="13461"/>
                </a:lnTo>
                <a:lnTo>
                  <a:pt x="16923" y="13612"/>
                </a:lnTo>
                <a:lnTo>
                  <a:pt x="16832" y="13491"/>
                </a:lnTo>
                <a:lnTo>
                  <a:pt x="16832" y="13157"/>
                </a:lnTo>
                <a:lnTo>
                  <a:pt x="16832" y="12944"/>
                </a:lnTo>
                <a:cubicBezTo>
                  <a:pt x="16832" y="12853"/>
                  <a:pt x="16832" y="12731"/>
                  <a:pt x="16832" y="12640"/>
                </a:cubicBezTo>
                <a:close/>
                <a:moveTo>
                  <a:pt x="22969" y="12488"/>
                </a:moveTo>
                <a:lnTo>
                  <a:pt x="22969" y="12549"/>
                </a:lnTo>
                <a:cubicBezTo>
                  <a:pt x="22939" y="12914"/>
                  <a:pt x="22909" y="13278"/>
                  <a:pt x="22878" y="13643"/>
                </a:cubicBezTo>
                <a:cubicBezTo>
                  <a:pt x="22863" y="13628"/>
                  <a:pt x="22848" y="13620"/>
                  <a:pt x="22836" y="13620"/>
                </a:cubicBezTo>
                <a:cubicBezTo>
                  <a:pt x="22825" y="13620"/>
                  <a:pt x="22817" y="13628"/>
                  <a:pt x="22817" y="13643"/>
                </a:cubicBezTo>
                <a:cubicBezTo>
                  <a:pt x="22817" y="13400"/>
                  <a:pt x="22848" y="13157"/>
                  <a:pt x="22909" y="12944"/>
                </a:cubicBezTo>
                <a:lnTo>
                  <a:pt x="22878" y="12944"/>
                </a:lnTo>
                <a:cubicBezTo>
                  <a:pt x="22909" y="12792"/>
                  <a:pt x="22939" y="12640"/>
                  <a:pt x="22969" y="12488"/>
                </a:cubicBezTo>
                <a:close/>
                <a:moveTo>
                  <a:pt x="39589" y="13066"/>
                </a:moveTo>
                <a:lnTo>
                  <a:pt x="39619" y="13491"/>
                </a:lnTo>
                <a:cubicBezTo>
                  <a:pt x="39619" y="13575"/>
                  <a:pt x="39619" y="13673"/>
                  <a:pt x="39629" y="13765"/>
                </a:cubicBezTo>
                <a:lnTo>
                  <a:pt x="39629" y="13765"/>
                </a:lnTo>
                <a:cubicBezTo>
                  <a:pt x="39604" y="13625"/>
                  <a:pt x="39575" y="13488"/>
                  <a:pt x="39528" y="13369"/>
                </a:cubicBezTo>
                <a:lnTo>
                  <a:pt x="39498" y="13339"/>
                </a:lnTo>
                <a:lnTo>
                  <a:pt x="39558" y="13187"/>
                </a:lnTo>
                <a:cubicBezTo>
                  <a:pt x="39558" y="13157"/>
                  <a:pt x="39589" y="13096"/>
                  <a:pt x="39589" y="13066"/>
                </a:cubicBezTo>
                <a:close/>
                <a:moveTo>
                  <a:pt x="14888" y="12640"/>
                </a:moveTo>
                <a:cubicBezTo>
                  <a:pt x="14948" y="12701"/>
                  <a:pt x="14979" y="12731"/>
                  <a:pt x="15039" y="12792"/>
                </a:cubicBezTo>
                <a:cubicBezTo>
                  <a:pt x="15039" y="12822"/>
                  <a:pt x="15070" y="12853"/>
                  <a:pt x="15070" y="12853"/>
                </a:cubicBezTo>
                <a:cubicBezTo>
                  <a:pt x="15039" y="12974"/>
                  <a:pt x="15009" y="13035"/>
                  <a:pt x="15009" y="13126"/>
                </a:cubicBezTo>
                <a:cubicBezTo>
                  <a:pt x="14979" y="13278"/>
                  <a:pt x="14948" y="13430"/>
                  <a:pt x="14918" y="13582"/>
                </a:cubicBezTo>
                <a:cubicBezTo>
                  <a:pt x="14918" y="13643"/>
                  <a:pt x="14888" y="13704"/>
                  <a:pt x="14888" y="13734"/>
                </a:cubicBezTo>
                <a:lnTo>
                  <a:pt x="14857" y="13795"/>
                </a:lnTo>
                <a:lnTo>
                  <a:pt x="14827" y="13825"/>
                </a:lnTo>
                <a:cubicBezTo>
                  <a:pt x="14796" y="13430"/>
                  <a:pt x="14796" y="13066"/>
                  <a:pt x="14827" y="12671"/>
                </a:cubicBezTo>
                <a:lnTo>
                  <a:pt x="14888" y="12640"/>
                </a:lnTo>
                <a:close/>
                <a:moveTo>
                  <a:pt x="36459" y="9693"/>
                </a:moveTo>
                <a:lnTo>
                  <a:pt x="36520" y="9754"/>
                </a:lnTo>
                <a:cubicBezTo>
                  <a:pt x="36550" y="9754"/>
                  <a:pt x="36581" y="9784"/>
                  <a:pt x="36611" y="9784"/>
                </a:cubicBezTo>
                <a:lnTo>
                  <a:pt x="36642" y="9784"/>
                </a:lnTo>
                <a:cubicBezTo>
                  <a:pt x="36672" y="9875"/>
                  <a:pt x="36702" y="9966"/>
                  <a:pt x="36733" y="10027"/>
                </a:cubicBezTo>
                <a:lnTo>
                  <a:pt x="36702" y="10027"/>
                </a:lnTo>
                <a:cubicBezTo>
                  <a:pt x="36687" y="10012"/>
                  <a:pt x="36664" y="10004"/>
                  <a:pt x="36638" y="10004"/>
                </a:cubicBezTo>
                <a:cubicBezTo>
                  <a:pt x="36611" y="10004"/>
                  <a:pt x="36581" y="10012"/>
                  <a:pt x="36550" y="10027"/>
                </a:cubicBezTo>
                <a:cubicBezTo>
                  <a:pt x="36490" y="10027"/>
                  <a:pt x="36429" y="10118"/>
                  <a:pt x="36429" y="10210"/>
                </a:cubicBezTo>
                <a:cubicBezTo>
                  <a:pt x="36490" y="10422"/>
                  <a:pt x="36550" y="10635"/>
                  <a:pt x="36611" y="10848"/>
                </a:cubicBezTo>
                <a:cubicBezTo>
                  <a:pt x="36672" y="11060"/>
                  <a:pt x="36733" y="11212"/>
                  <a:pt x="36794" y="11394"/>
                </a:cubicBezTo>
                <a:cubicBezTo>
                  <a:pt x="36794" y="11486"/>
                  <a:pt x="36824" y="11577"/>
                  <a:pt x="36854" y="11668"/>
                </a:cubicBezTo>
                <a:lnTo>
                  <a:pt x="36854" y="11881"/>
                </a:lnTo>
                <a:cubicBezTo>
                  <a:pt x="36854" y="12184"/>
                  <a:pt x="36854" y="12488"/>
                  <a:pt x="36824" y="12792"/>
                </a:cubicBezTo>
                <a:lnTo>
                  <a:pt x="36824" y="13248"/>
                </a:lnTo>
                <a:cubicBezTo>
                  <a:pt x="36824" y="13400"/>
                  <a:pt x="36824" y="13582"/>
                  <a:pt x="36794" y="13764"/>
                </a:cubicBezTo>
                <a:cubicBezTo>
                  <a:pt x="36794" y="13795"/>
                  <a:pt x="36794" y="13795"/>
                  <a:pt x="36794" y="13825"/>
                </a:cubicBezTo>
                <a:cubicBezTo>
                  <a:pt x="36794" y="13795"/>
                  <a:pt x="36763" y="13734"/>
                  <a:pt x="36763" y="13704"/>
                </a:cubicBezTo>
                <a:cubicBezTo>
                  <a:pt x="36733" y="13461"/>
                  <a:pt x="36672" y="13248"/>
                  <a:pt x="36642" y="13035"/>
                </a:cubicBezTo>
                <a:cubicBezTo>
                  <a:pt x="36642" y="12792"/>
                  <a:pt x="36581" y="12488"/>
                  <a:pt x="36550" y="12215"/>
                </a:cubicBezTo>
                <a:cubicBezTo>
                  <a:pt x="36550" y="12093"/>
                  <a:pt x="36520" y="11972"/>
                  <a:pt x="36520" y="11850"/>
                </a:cubicBezTo>
                <a:cubicBezTo>
                  <a:pt x="36490" y="11759"/>
                  <a:pt x="36490" y="11607"/>
                  <a:pt x="36490" y="11486"/>
                </a:cubicBezTo>
                <a:cubicBezTo>
                  <a:pt x="36459" y="11364"/>
                  <a:pt x="36459" y="11151"/>
                  <a:pt x="36429" y="10999"/>
                </a:cubicBezTo>
                <a:cubicBezTo>
                  <a:pt x="36429" y="10848"/>
                  <a:pt x="36429" y="10696"/>
                  <a:pt x="36399" y="10574"/>
                </a:cubicBezTo>
                <a:lnTo>
                  <a:pt x="36399" y="10483"/>
                </a:lnTo>
                <a:lnTo>
                  <a:pt x="36399" y="10301"/>
                </a:lnTo>
                <a:lnTo>
                  <a:pt x="36399" y="10088"/>
                </a:lnTo>
                <a:cubicBezTo>
                  <a:pt x="36399" y="9966"/>
                  <a:pt x="36429" y="9815"/>
                  <a:pt x="36459" y="9693"/>
                </a:cubicBezTo>
                <a:close/>
                <a:moveTo>
                  <a:pt x="38890" y="13035"/>
                </a:moveTo>
                <a:lnTo>
                  <a:pt x="38890" y="13066"/>
                </a:lnTo>
                <a:cubicBezTo>
                  <a:pt x="38890" y="13187"/>
                  <a:pt x="38860" y="13309"/>
                  <a:pt x="38829" y="13430"/>
                </a:cubicBezTo>
                <a:cubicBezTo>
                  <a:pt x="38799" y="13552"/>
                  <a:pt x="38738" y="13734"/>
                  <a:pt x="38708" y="13886"/>
                </a:cubicBezTo>
                <a:lnTo>
                  <a:pt x="38677" y="13886"/>
                </a:lnTo>
                <a:lnTo>
                  <a:pt x="38708" y="13764"/>
                </a:lnTo>
                <a:cubicBezTo>
                  <a:pt x="38708" y="13643"/>
                  <a:pt x="38738" y="13491"/>
                  <a:pt x="38738" y="13369"/>
                </a:cubicBezTo>
                <a:cubicBezTo>
                  <a:pt x="38738" y="13309"/>
                  <a:pt x="38768" y="13278"/>
                  <a:pt x="38768" y="13248"/>
                </a:cubicBezTo>
                <a:lnTo>
                  <a:pt x="38829" y="13157"/>
                </a:lnTo>
                <a:cubicBezTo>
                  <a:pt x="38860" y="13096"/>
                  <a:pt x="38860" y="13066"/>
                  <a:pt x="38890" y="13035"/>
                </a:cubicBezTo>
                <a:close/>
                <a:moveTo>
                  <a:pt x="30018" y="12184"/>
                </a:moveTo>
                <a:lnTo>
                  <a:pt x="30049" y="12276"/>
                </a:lnTo>
                <a:lnTo>
                  <a:pt x="30079" y="12549"/>
                </a:lnTo>
                <a:cubicBezTo>
                  <a:pt x="30079" y="12671"/>
                  <a:pt x="30049" y="12792"/>
                  <a:pt x="30049" y="12914"/>
                </a:cubicBezTo>
                <a:cubicBezTo>
                  <a:pt x="29988" y="13248"/>
                  <a:pt x="29957" y="13582"/>
                  <a:pt x="29897" y="13916"/>
                </a:cubicBezTo>
                <a:cubicBezTo>
                  <a:pt x="29897" y="13764"/>
                  <a:pt x="29836" y="13643"/>
                  <a:pt x="29836" y="13491"/>
                </a:cubicBezTo>
                <a:cubicBezTo>
                  <a:pt x="29806" y="13339"/>
                  <a:pt x="29806" y="13217"/>
                  <a:pt x="29775" y="13096"/>
                </a:cubicBezTo>
                <a:lnTo>
                  <a:pt x="29775" y="13005"/>
                </a:lnTo>
                <a:cubicBezTo>
                  <a:pt x="29806" y="12914"/>
                  <a:pt x="29836" y="12853"/>
                  <a:pt x="29866" y="12792"/>
                </a:cubicBezTo>
                <a:cubicBezTo>
                  <a:pt x="29897" y="12640"/>
                  <a:pt x="29927" y="12519"/>
                  <a:pt x="29988" y="12367"/>
                </a:cubicBezTo>
                <a:cubicBezTo>
                  <a:pt x="29988" y="12306"/>
                  <a:pt x="30018" y="12245"/>
                  <a:pt x="30018" y="12184"/>
                </a:cubicBezTo>
                <a:close/>
                <a:moveTo>
                  <a:pt x="38282" y="10908"/>
                </a:moveTo>
                <a:cubicBezTo>
                  <a:pt x="38282" y="10999"/>
                  <a:pt x="38313" y="11091"/>
                  <a:pt x="38313" y="11182"/>
                </a:cubicBezTo>
                <a:lnTo>
                  <a:pt x="38373" y="11546"/>
                </a:lnTo>
                <a:cubicBezTo>
                  <a:pt x="38373" y="11729"/>
                  <a:pt x="38404" y="11941"/>
                  <a:pt x="38404" y="12093"/>
                </a:cubicBezTo>
                <a:cubicBezTo>
                  <a:pt x="38404" y="12276"/>
                  <a:pt x="38404" y="12397"/>
                  <a:pt x="38404" y="12549"/>
                </a:cubicBezTo>
                <a:cubicBezTo>
                  <a:pt x="38404" y="12731"/>
                  <a:pt x="38373" y="12792"/>
                  <a:pt x="38373" y="12883"/>
                </a:cubicBezTo>
                <a:cubicBezTo>
                  <a:pt x="38373" y="13005"/>
                  <a:pt x="38373" y="13096"/>
                  <a:pt x="38343" y="13187"/>
                </a:cubicBezTo>
                <a:cubicBezTo>
                  <a:pt x="38313" y="13278"/>
                  <a:pt x="38343" y="13369"/>
                  <a:pt x="38313" y="13430"/>
                </a:cubicBezTo>
                <a:cubicBezTo>
                  <a:pt x="38313" y="13461"/>
                  <a:pt x="38313" y="13491"/>
                  <a:pt x="38282" y="13491"/>
                </a:cubicBezTo>
                <a:lnTo>
                  <a:pt x="38222" y="13673"/>
                </a:lnTo>
                <a:lnTo>
                  <a:pt x="38191" y="13673"/>
                </a:lnTo>
                <a:cubicBezTo>
                  <a:pt x="38161" y="13673"/>
                  <a:pt x="38130" y="13704"/>
                  <a:pt x="38070" y="13704"/>
                </a:cubicBezTo>
                <a:cubicBezTo>
                  <a:pt x="37978" y="13764"/>
                  <a:pt x="37857" y="13825"/>
                  <a:pt x="37796" y="13916"/>
                </a:cubicBezTo>
                <a:cubicBezTo>
                  <a:pt x="37796" y="13855"/>
                  <a:pt x="37796" y="13795"/>
                  <a:pt x="37766" y="13704"/>
                </a:cubicBezTo>
                <a:lnTo>
                  <a:pt x="37766" y="13643"/>
                </a:lnTo>
                <a:cubicBezTo>
                  <a:pt x="37796" y="13552"/>
                  <a:pt x="37796" y="13430"/>
                  <a:pt x="37827" y="13309"/>
                </a:cubicBezTo>
                <a:cubicBezTo>
                  <a:pt x="37857" y="13066"/>
                  <a:pt x="37887" y="12822"/>
                  <a:pt x="37918" y="12549"/>
                </a:cubicBezTo>
                <a:cubicBezTo>
                  <a:pt x="37948" y="12306"/>
                  <a:pt x="37948" y="12093"/>
                  <a:pt x="37978" y="11881"/>
                </a:cubicBezTo>
                <a:lnTo>
                  <a:pt x="37978" y="11638"/>
                </a:lnTo>
                <a:lnTo>
                  <a:pt x="37978" y="11212"/>
                </a:lnTo>
                <a:cubicBezTo>
                  <a:pt x="37978" y="11060"/>
                  <a:pt x="38009" y="11091"/>
                  <a:pt x="38009" y="10969"/>
                </a:cubicBezTo>
                <a:lnTo>
                  <a:pt x="38009" y="10908"/>
                </a:lnTo>
                <a:cubicBezTo>
                  <a:pt x="38054" y="10939"/>
                  <a:pt x="38100" y="10954"/>
                  <a:pt x="38146" y="10954"/>
                </a:cubicBezTo>
                <a:cubicBezTo>
                  <a:pt x="38191" y="10954"/>
                  <a:pt x="38237" y="10939"/>
                  <a:pt x="38282" y="10908"/>
                </a:cubicBezTo>
                <a:close/>
                <a:moveTo>
                  <a:pt x="11485" y="13704"/>
                </a:moveTo>
                <a:lnTo>
                  <a:pt x="11485" y="14068"/>
                </a:lnTo>
                <a:cubicBezTo>
                  <a:pt x="11454" y="13947"/>
                  <a:pt x="11424" y="13825"/>
                  <a:pt x="11363" y="13704"/>
                </a:cubicBezTo>
                <a:close/>
                <a:moveTo>
                  <a:pt x="17895" y="12853"/>
                </a:moveTo>
                <a:lnTo>
                  <a:pt x="17895" y="12883"/>
                </a:lnTo>
                <a:cubicBezTo>
                  <a:pt x="17926" y="13066"/>
                  <a:pt x="17956" y="13248"/>
                  <a:pt x="17956" y="13430"/>
                </a:cubicBezTo>
                <a:lnTo>
                  <a:pt x="17956" y="13673"/>
                </a:lnTo>
                <a:lnTo>
                  <a:pt x="17956" y="13855"/>
                </a:lnTo>
                <a:lnTo>
                  <a:pt x="17956" y="13916"/>
                </a:lnTo>
                <a:lnTo>
                  <a:pt x="17926" y="13916"/>
                </a:lnTo>
                <a:cubicBezTo>
                  <a:pt x="17865" y="13947"/>
                  <a:pt x="17804" y="14007"/>
                  <a:pt x="17774" y="14068"/>
                </a:cubicBezTo>
                <a:cubicBezTo>
                  <a:pt x="17744" y="14159"/>
                  <a:pt x="17713" y="14220"/>
                  <a:pt x="17683" y="14311"/>
                </a:cubicBezTo>
                <a:lnTo>
                  <a:pt x="17683" y="14220"/>
                </a:lnTo>
                <a:cubicBezTo>
                  <a:pt x="17683" y="14007"/>
                  <a:pt x="17683" y="13825"/>
                  <a:pt x="17652" y="13643"/>
                </a:cubicBezTo>
                <a:cubicBezTo>
                  <a:pt x="17652" y="13521"/>
                  <a:pt x="17652" y="13400"/>
                  <a:pt x="17683" y="13278"/>
                </a:cubicBezTo>
                <a:cubicBezTo>
                  <a:pt x="17713" y="13157"/>
                  <a:pt x="17683" y="13157"/>
                  <a:pt x="17713" y="13096"/>
                </a:cubicBezTo>
                <a:cubicBezTo>
                  <a:pt x="17744" y="13035"/>
                  <a:pt x="17774" y="12974"/>
                  <a:pt x="17804" y="12914"/>
                </a:cubicBezTo>
                <a:lnTo>
                  <a:pt x="17804" y="12883"/>
                </a:lnTo>
                <a:lnTo>
                  <a:pt x="17804" y="12853"/>
                </a:lnTo>
                <a:close/>
                <a:moveTo>
                  <a:pt x="22817" y="14007"/>
                </a:moveTo>
                <a:lnTo>
                  <a:pt x="22817" y="14038"/>
                </a:lnTo>
                <a:cubicBezTo>
                  <a:pt x="22817" y="14159"/>
                  <a:pt x="22787" y="14281"/>
                  <a:pt x="22757" y="14402"/>
                </a:cubicBezTo>
                <a:cubicBezTo>
                  <a:pt x="22757" y="14372"/>
                  <a:pt x="22757" y="14342"/>
                  <a:pt x="22726" y="14311"/>
                </a:cubicBezTo>
                <a:cubicBezTo>
                  <a:pt x="22726" y="14281"/>
                  <a:pt x="22726" y="14250"/>
                  <a:pt x="22726" y="14220"/>
                </a:cubicBezTo>
                <a:cubicBezTo>
                  <a:pt x="22726" y="14220"/>
                  <a:pt x="22787" y="14190"/>
                  <a:pt x="22787" y="14159"/>
                </a:cubicBezTo>
                <a:lnTo>
                  <a:pt x="22787" y="14159"/>
                </a:lnTo>
                <a:lnTo>
                  <a:pt x="22757" y="14190"/>
                </a:lnTo>
                <a:lnTo>
                  <a:pt x="22757" y="14129"/>
                </a:lnTo>
                <a:cubicBezTo>
                  <a:pt x="22787" y="14099"/>
                  <a:pt x="22787" y="14038"/>
                  <a:pt x="22817" y="14007"/>
                </a:cubicBezTo>
                <a:close/>
                <a:moveTo>
                  <a:pt x="19141" y="13369"/>
                </a:moveTo>
                <a:cubicBezTo>
                  <a:pt x="19111" y="13430"/>
                  <a:pt x="19141" y="13491"/>
                  <a:pt x="19141" y="13552"/>
                </a:cubicBezTo>
                <a:lnTo>
                  <a:pt x="19141" y="13734"/>
                </a:lnTo>
                <a:cubicBezTo>
                  <a:pt x="19141" y="13855"/>
                  <a:pt x="19111" y="14007"/>
                  <a:pt x="19080" y="14129"/>
                </a:cubicBezTo>
                <a:cubicBezTo>
                  <a:pt x="19080" y="14281"/>
                  <a:pt x="19080" y="14311"/>
                  <a:pt x="19050" y="14402"/>
                </a:cubicBezTo>
                <a:lnTo>
                  <a:pt x="19050" y="14494"/>
                </a:lnTo>
                <a:cubicBezTo>
                  <a:pt x="19020" y="14372"/>
                  <a:pt x="18989" y="14281"/>
                  <a:pt x="18959" y="14190"/>
                </a:cubicBezTo>
                <a:cubicBezTo>
                  <a:pt x="18928" y="14068"/>
                  <a:pt x="18959" y="14038"/>
                  <a:pt x="18989" y="13977"/>
                </a:cubicBezTo>
                <a:lnTo>
                  <a:pt x="19050" y="13704"/>
                </a:lnTo>
                <a:cubicBezTo>
                  <a:pt x="19050" y="13643"/>
                  <a:pt x="19080" y="13612"/>
                  <a:pt x="19080" y="13552"/>
                </a:cubicBezTo>
                <a:cubicBezTo>
                  <a:pt x="19080" y="13521"/>
                  <a:pt x="19111" y="13430"/>
                  <a:pt x="19141" y="13369"/>
                </a:cubicBezTo>
                <a:close/>
                <a:moveTo>
                  <a:pt x="30990" y="13430"/>
                </a:moveTo>
                <a:cubicBezTo>
                  <a:pt x="31021" y="13612"/>
                  <a:pt x="31051" y="13825"/>
                  <a:pt x="31082" y="14007"/>
                </a:cubicBezTo>
                <a:lnTo>
                  <a:pt x="31173" y="14463"/>
                </a:lnTo>
                <a:lnTo>
                  <a:pt x="31173" y="14524"/>
                </a:lnTo>
                <a:cubicBezTo>
                  <a:pt x="31112" y="14402"/>
                  <a:pt x="31082" y="14281"/>
                  <a:pt x="31082" y="14129"/>
                </a:cubicBezTo>
                <a:lnTo>
                  <a:pt x="30990" y="13612"/>
                </a:lnTo>
                <a:lnTo>
                  <a:pt x="30990" y="13430"/>
                </a:lnTo>
                <a:close/>
                <a:moveTo>
                  <a:pt x="12973" y="13339"/>
                </a:moveTo>
                <a:cubicBezTo>
                  <a:pt x="12913" y="13643"/>
                  <a:pt x="12882" y="13947"/>
                  <a:pt x="12913" y="14250"/>
                </a:cubicBezTo>
                <a:cubicBezTo>
                  <a:pt x="12913" y="14311"/>
                  <a:pt x="12913" y="14342"/>
                  <a:pt x="12913" y="14372"/>
                </a:cubicBezTo>
                <a:cubicBezTo>
                  <a:pt x="12913" y="14433"/>
                  <a:pt x="12882" y="14494"/>
                  <a:pt x="12882" y="14554"/>
                </a:cubicBezTo>
                <a:cubicBezTo>
                  <a:pt x="12882" y="14463"/>
                  <a:pt x="12852" y="14372"/>
                  <a:pt x="12822" y="14250"/>
                </a:cubicBezTo>
                <a:lnTo>
                  <a:pt x="12822" y="14038"/>
                </a:lnTo>
                <a:cubicBezTo>
                  <a:pt x="12822" y="13886"/>
                  <a:pt x="12852" y="13734"/>
                  <a:pt x="12852" y="13552"/>
                </a:cubicBezTo>
                <a:cubicBezTo>
                  <a:pt x="12913" y="13491"/>
                  <a:pt x="12943" y="13430"/>
                  <a:pt x="12943" y="13400"/>
                </a:cubicBezTo>
                <a:cubicBezTo>
                  <a:pt x="12943" y="13369"/>
                  <a:pt x="12943" y="13339"/>
                  <a:pt x="12973" y="13339"/>
                </a:cubicBezTo>
                <a:close/>
                <a:moveTo>
                  <a:pt x="16133" y="13369"/>
                </a:moveTo>
                <a:lnTo>
                  <a:pt x="16194" y="13400"/>
                </a:lnTo>
                <a:lnTo>
                  <a:pt x="16224" y="13400"/>
                </a:lnTo>
                <a:cubicBezTo>
                  <a:pt x="16255" y="13643"/>
                  <a:pt x="16255" y="13916"/>
                  <a:pt x="16224" y="14159"/>
                </a:cubicBezTo>
                <a:lnTo>
                  <a:pt x="16194" y="14463"/>
                </a:lnTo>
                <a:lnTo>
                  <a:pt x="16194" y="14554"/>
                </a:lnTo>
                <a:cubicBezTo>
                  <a:pt x="16194" y="14494"/>
                  <a:pt x="16164" y="14433"/>
                  <a:pt x="16133" y="14372"/>
                </a:cubicBezTo>
                <a:lnTo>
                  <a:pt x="16133" y="14007"/>
                </a:lnTo>
                <a:lnTo>
                  <a:pt x="16133" y="13582"/>
                </a:lnTo>
                <a:lnTo>
                  <a:pt x="16133" y="13369"/>
                </a:lnTo>
                <a:close/>
                <a:moveTo>
                  <a:pt x="29380" y="14159"/>
                </a:moveTo>
                <a:lnTo>
                  <a:pt x="29441" y="14463"/>
                </a:lnTo>
                <a:lnTo>
                  <a:pt x="29411" y="14554"/>
                </a:lnTo>
                <a:cubicBezTo>
                  <a:pt x="29380" y="14524"/>
                  <a:pt x="29350" y="14494"/>
                  <a:pt x="29319" y="14463"/>
                </a:cubicBezTo>
                <a:lnTo>
                  <a:pt x="29259" y="14433"/>
                </a:lnTo>
                <a:cubicBezTo>
                  <a:pt x="29259" y="14372"/>
                  <a:pt x="29289" y="14342"/>
                  <a:pt x="29319" y="14311"/>
                </a:cubicBezTo>
                <a:cubicBezTo>
                  <a:pt x="29319" y="14281"/>
                  <a:pt x="29350" y="14220"/>
                  <a:pt x="29380" y="14159"/>
                </a:cubicBezTo>
                <a:close/>
                <a:moveTo>
                  <a:pt x="40500" y="14372"/>
                </a:moveTo>
                <a:lnTo>
                  <a:pt x="40500" y="14372"/>
                </a:lnTo>
                <a:cubicBezTo>
                  <a:pt x="40470" y="14433"/>
                  <a:pt x="40439" y="14494"/>
                  <a:pt x="40409" y="14554"/>
                </a:cubicBezTo>
                <a:lnTo>
                  <a:pt x="40439" y="14433"/>
                </a:lnTo>
                <a:lnTo>
                  <a:pt x="40500" y="14372"/>
                </a:lnTo>
                <a:close/>
                <a:moveTo>
                  <a:pt x="42263" y="14489"/>
                </a:moveTo>
                <a:cubicBezTo>
                  <a:pt x="42269" y="14489"/>
                  <a:pt x="42296" y="14588"/>
                  <a:pt x="42323" y="14615"/>
                </a:cubicBezTo>
                <a:lnTo>
                  <a:pt x="42323" y="14645"/>
                </a:lnTo>
                <a:lnTo>
                  <a:pt x="42262" y="14524"/>
                </a:lnTo>
                <a:lnTo>
                  <a:pt x="42262" y="14494"/>
                </a:lnTo>
                <a:cubicBezTo>
                  <a:pt x="42262" y="14490"/>
                  <a:pt x="42263" y="14489"/>
                  <a:pt x="42263" y="14489"/>
                </a:cubicBezTo>
                <a:close/>
                <a:moveTo>
                  <a:pt x="9935" y="14068"/>
                </a:moveTo>
                <a:lnTo>
                  <a:pt x="9935" y="14190"/>
                </a:lnTo>
                <a:cubicBezTo>
                  <a:pt x="9935" y="14250"/>
                  <a:pt x="9966" y="14311"/>
                  <a:pt x="9966" y="14342"/>
                </a:cubicBezTo>
                <a:lnTo>
                  <a:pt x="9935" y="14342"/>
                </a:lnTo>
                <a:lnTo>
                  <a:pt x="9935" y="14494"/>
                </a:lnTo>
                <a:lnTo>
                  <a:pt x="9935" y="14585"/>
                </a:lnTo>
                <a:lnTo>
                  <a:pt x="9874" y="14676"/>
                </a:lnTo>
                <a:lnTo>
                  <a:pt x="9814" y="14524"/>
                </a:lnTo>
                <a:cubicBezTo>
                  <a:pt x="9844" y="14433"/>
                  <a:pt x="9874" y="14311"/>
                  <a:pt x="9905" y="14190"/>
                </a:cubicBezTo>
                <a:cubicBezTo>
                  <a:pt x="9905" y="14159"/>
                  <a:pt x="9905" y="14099"/>
                  <a:pt x="9935" y="14068"/>
                </a:cubicBezTo>
                <a:close/>
                <a:moveTo>
                  <a:pt x="30322" y="13612"/>
                </a:moveTo>
                <a:cubicBezTo>
                  <a:pt x="30322" y="13673"/>
                  <a:pt x="30352" y="13734"/>
                  <a:pt x="30383" y="13764"/>
                </a:cubicBezTo>
                <a:cubicBezTo>
                  <a:pt x="30383" y="13825"/>
                  <a:pt x="30383" y="13886"/>
                  <a:pt x="30413" y="13977"/>
                </a:cubicBezTo>
                <a:lnTo>
                  <a:pt x="30535" y="14372"/>
                </a:lnTo>
                <a:lnTo>
                  <a:pt x="30535" y="14433"/>
                </a:lnTo>
                <a:cubicBezTo>
                  <a:pt x="30535" y="14494"/>
                  <a:pt x="30535" y="14554"/>
                  <a:pt x="30535" y="14645"/>
                </a:cubicBezTo>
                <a:lnTo>
                  <a:pt x="30535" y="14676"/>
                </a:lnTo>
                <a:lnTo>
                  <a:pt x="30504" y="14585"/>
                </a:lnTo>
                <a:cubicBezTo>
                  <a:pt x="30444" y="14463"/>
                  <a:pt x="30383" y="14311"/>
                  <a:pt x="30292" y="14220"/>
                </a:cubicBezTo>
                <a:lnTo>
                  <a:pt x="30261" y="14159"/>
                </a:lnTo>
                <a:cubicBezTo>
                  <a:pt x="30292" y="13977"/>
                  <a:pt x="30292" y="13795"/>
                  <a:pt x="30322" y="13612"/>
                </a:cubicBezTo>
                <a:close/>
                <a:moveTo>
                  <a:pt x="21450" y="14676"/>
                </a:moveTo>
                <a:lnTo>
                  <a:pt x="21450" y="14706"/>
                </a:lnTo>
                <a:cubicBezTo>
                  <a:pt x="21450" y="14706"/>
                  <a:pt x="21450" y="14676"/>
                  <a:pt x="21420" y="14676"/>
                </a:cubicBezTo>
                <a:close/>
                <a:moveTo>
                  <a:pt x="20053" y="14645"/>
                </a:moveTo>
                <a:lnTo>
                  <a:pt x="19992" y="14737"/>
                </a:lnTo>
                <a:lnTo>
                  <a:pt x="19992" y="14706"/>
                </a:lnTo>
                <a:lnTo>
                  <a:pt x="19992" y="14645"/>
                </a:lnTo>
                <a:close/>
                <a:moveTo>
                  <a:pt x="38070" y="14190"/>
                </a:moveTo>
                <a:cubicBezTo>
                  <a:pt x="38009" y="14402"/>
                  <a:pt x="37948" y="14615"/>
                  <a:pt x="37918" y="14828"/>
                </a:cubicBezTo>
                <a:cubicBezTo>
                  <a:pt x="37887" y="14737"/>
                  <a:pt x="37887" y="14645"/>
                  <a:pt x="37857" y="14554"/>
                </a:cubicBezTo>
                <a:lnTo>
                  <a:pt x="37887" y="14494"/>
                </a:lnTo>
                <a:cubicBezTo>
                  <a:pt x="37948" y="14372"/>
                  <a:pt x="38009" y="14281"/>
                  <a:pt x="38070" y="14190"/>
                </a:cubicBezTo>
                <a:close/>
                <a:moveTo>
                  <a:pt x="35001" y="12519"/>
                </a:moveTo>
                <a:lnTo>
                  <a:pt x="35153" y="13248"/>
                </a:lnTo>
                <a:cubicBezTo>
                  <a:pt x="35153" y="13309"/>
                  <a:pt x="35183" y="13369"/>
                  <a:pt x="35183" y="13430"/>
                </a:cubicBezTo>
                <a:cubicBezTo>
                  <a:pt x="35244" y="13582"/>
                  <a:pt x="35274" y="13704"/>
                  <a:pt x="35305" y="13855"/>
                </a:cubicBezTo>
                <a:cubicBezTo>
                  <a:pt x="35335" y="14007"/>
                  <a:pt x="35335" y="14099"/>
                  <a:pt x="35366" y="14190"/>
                </a:cubicBezTo>
                <a:lnTo>
                  <a:pt x="35335" y="14524"/>
                </a:lnTo>
                <a:lnTo>
                  <a:pt x="35335" y="14463"/>
                </a:lnTo>
                <a:cubicBezTo>
                  <a:pt x="35305" y="14615"/>
                  <a:pt x="35274" y="14767"/>
                  <a:pt x="35274" y="14888"/>
                </a:cubicBezTo>
                <a:lnTo>
                  <a:pt x="35183" y="14888"/>
                </a:lnTo>
                <a:cubicBezTo>
                  <a:pt x="35153" y="14706"/>
                  <a:pt x="35153" y="14524"/>
                  <a:pt x="35122" y="14372"/>
                </a:cubicBezTo>
                <a:cubicBezTo>
                  <a:pt x="35092" y="13947"/>
                  <a:pt x="35062" y="13552"/>
                  <a:pt x="35031" y="13157"/>
                </a:cubicBezTo>
                <a:cubicBezTo>
                  <a:pt x="35031" y="12974"/>
                  <a:pt x="35001" y="12762"/>
                  <a:pt x="35001" y="12579"/>
                </a:cubicBezTo>
                <a:lnTo>
                  <a:pt x="35001" y="12519"/>
                </a:lnTo>
                <a:close/>
                <a:moveTo>
                  <a:pt x="45787" y="12883"/>
                </a:moveTo>
                <a:cubicBezTo>
                  <a:pt x="45848" y="12974"/>
                  <a:pt x="45878" y="13066"/>
                  <a:pt x="45908" y="13157"/>
                </a:cubicBezTo>
                <a:cubicBezTo>
                  <a:pt x="45939" y="13248"/>
                  <a:pt x="46000" y="13369"/>
                  <a:pt x="46030" y="13461"/>
                </a:cubicBezTo>
                <a:cubicBezTo>
                  <a:pt x="46030" y="13491"/>
                  <a:pt x="46060" y="13552"/>
                  <a:pt x="46060" y="13582"/>
                </a:cubicBezTo>
                <a:cubicBezTo>
                  <a:pt x="46091" y="13643"/>
                  <a:pt x="46121" y="13734"/>
                  <a:pt x="46151" y="13795"/>
                </a:cubicBezTo>
                <a:cubicBezTo>
                  <a:pt x="46212" y="14038"/>
                  <a:pt x="46273" y="14311"/>
                  <a:pt x="46273" y="14554"/>
                </a:cubicBezTo>
                <a:cubicBezTo>
                  <a:pt x="46300" y="14715"/>
                  <a:pt x="46303" y="14852"/>
                  <a:pt x="46324" y="15006"/>
                </a:cubicBezTo>
                <a:lnTo>
                  <a:pt x="46324" y="15006"/>
                </a:lnTo>
                <a:cubicBezTo>
                  <a:pt x="46307" y="14947"/>
                  <a:pt x="46273" y="14896"/>
                  <a:pt x="46273" y="14828"/>
                </a:cubicBezTo>
                <a:lnTo>
                  <a:pt x="46243" y="14797"/>
                </a:lnTo>
                <a:cubicBezTo>
                  <a:pt x="46182" y="14645"/>
                  <a:pt x="46121" y="14494"/>
                  <a:pt x="46060" y="14311"/>
                </a:cubicBezTo>
                <a:cubicBezTo>
                  <a:pt x="46030" y="14038"/>
                  <a:pt x="45939" y="13764"/>
                  <a:pt x="45878" y="13491"/>
                </a:cubicBezTo>
                <a:cubicBezTo>
                  <a:pt x="45878" y="13369"/>
                  <a:pt x="45848" y="13278"/>
                  <a:pt x="45817" y="13187"/>
                </a:cubicBezTo>
                <a:cubicBezTo>
                  <a:pt x="45817" y="13066"/>
                  <a:pt x="45817" y="12974"/>
                  <a:pt x="45787" y="12883"/>
                </a:cubicBezTo>
                <a:close/>
                <a:moveTo>
                  <a:pt x="8264" y="14980"/>
                </a:moveTo>
                <a:cubicBezTo>
                  <a:pt x="8264" y="14980"/>
                  <a:pt x="8295" y="14980"/>
                  <a:pt x="8295" y="15010"/>
                </a:cubicBezTo>
                <a:lnTo>
                  <a:pt x="8264" y="14980"/>
                </a:lnTo>
                <a:close/>
                <a:moveTo>
                  <a:pt x="26858" y="13369"/>
                </a:moveTo>
                <a:lnTo>
                  <a:pt x="26919" y="13552"/>
                </a:lnTo>
                <a:cubicBezTo>
                  <a:pt x="26950" y="13643"/>
                  <a:pt x="26980" y="13704"/>
                  <a:pt x="27010" y="13764"/>
                </a:cubicBezTo>
                <a:cubicBezTo>
                  <a:pt x="27041" y="13825"/>
                  <a:pt x="27071" y="13886"/>
                  <a:pt x="27132" y="13947"/>
                </a:cubicBezTo>
                <a:lnTo>
                  <a:pt x="27162" y="13977"/>
                </a:lnTo>
                <a:cubicBezTo>
                  <a:pt x="27193" y="13977"/>
                  <a:pt x="27223" y="14007"/>
                  <a:pt x="27253" y="14007"/>
                </a:cubicBezTo>
                <a:lnTo>
                  <a:pt x="27344" y="14007"/>
                </a:lnTo>
                <a:lnTo>
                  <a:pt x="27344" y="14099"/>
                </a:lnTo>
                <a:cubicBezTo>
                  <a:pt x="27344" y="14220"/>
                  <a:pt x="27344" y="14311"/>
                  <a:pt x="27314" y="14433"/>
                </a:cubicBezTo>
                <a:cubicBezTo>
                  <a:pt x="27284" y="14524"/>
                  <a:pt x="27314" y="14615"/>
                  <a:pt x="27314" y="14676"/>
                </a:cubicBezTo>
                <a:lnTo>
                  <a:pt x="27314" y="15040"/>
                </a:lnTo>
                <a:lnTo>
                  <a:pt x="27284" y="14980"/>
                </a:lnTo>
                <a:lnTo>
                  <a:pt x="26980" y="14250"/>
                </a:lnTo>
                <a:cubicBezTo>
                  <a:pt x="26919" y="14159"/>
                  <a:pt x="26889" y="14038"/>
                  <a:pt x="26828" y="13916"/>
                </a:cubicBezTo>
                <a:lnTo>
                  <a:pt x="26828" y="13886"/>
                </a:lnTo>
                <a:cubicBezTo>
                  <a:pt x="26828" y="13734"/>
                  <a:pt x="26828" y="13612"/>
                  <a:pt x="26858" y="13461"/>
                </a:cubicBezTo>
                <a:cubicBezTo>
                  <a:pt x="26858" y="13430"/>
                  <a:pt x="26858" y="13400"/>
                  <a:pt x="26858" y="13369"/>
                </a:cubicBezTo>
                <a:close/>
                <a:moveTo>
                  <a:pt x="10573" y="14220"/>
                </a:moveTo>
                <a:lnTo>
                  <a:pt x="10573" y="14281"/>
                </a:lnTo>
                <a:cubicBezTo>
                  <a:pt x="10573" y="14554"/>
                  <a:pt x="10604" y="14828"/>
                  <a:pt x="10664" y="15101"/>
                </a:cubicBezTo>
                <a:lnTo>
                  <a:pt x="10604" y="15040"/>
                </a:lnTo>
                <a:cubicBezTo>
                  <a:pt x="10543" y="14980"/>
                  <a:pt x="10452" y="14919"/>
                  <a:pt x="10391" y="14888"/>
                </a:cubicBezTo>
                <a:cubicBezTo>
                  <a:pt x="10391" y="14767"/>
                  <a:pt x="10361" y="14676"/>
                  <a:pt x="10391" y="14585"/>
                </a:cubicBezTo>
                <a:lnTo>
                  <a:pt x="10361" y="14585"/>
                </a:lnTo>
                <a:cubicBezTo>
                  <a:pt x="10361" y="14554"/>
                  <a:pt x="10361" y="14554"/>
                  <a:pt x="10391" y="14524"/>
                </a:cubicBezTo>
                <a:cubicBezTo>
                  <a:pt x="10421" y="14433"/>
                  <a:pt x="10482" y="14372"/>
                  <a:pt x="10543" y="14281"/>
                </a:cubicBezTo>
                <a:lnTo>
                  <a:pt x="10573" y="14220"/>
                </a:lnTo>
                <a:close/>
                <a:moveTo>
                  <a:pt x="32905" y="13066"/>
                </a:moveTo>
                <a:lnTo>
                  <a:pt x="32905" y="13248"/>
                </a:lnTo>
                <a:cubicBezTo>
                  <a:pt x="32935" y="13400"/>
                  <a:pt x="32935" y="13582"/>
                  <a:pt x="32965" y="13764"/>
                </a:cubicBezTo>
                <a:lnTo>
                  <a:pt x="33026" y="14068"/>
                </a:lnTo>
                <a:cubicBezTo>
                  <a:pt x="33026" y="14129"/>
                  <a:pt x="33026" y="14159"/>
                  <a:pt x="33026" y="14220"/>
                </a:cubicBezTo>
                <a:lnTo>
                  <a:pt x="33148" y="14706"/>
                </a:lnTo>
                <a:cubicBezTo>
                  <a:pt x="33148" y="14767"/>
                  <a:pt x="33117" y="14858"/>
                  <a:pt x="33087" y="14919"/>
                </a:cubicBezTo>
                <a:cubicBezTo>
                  <a:pt x="33087" y="15010"/>
                  <a:pt x="33087" y="15071"/>
                  <a:pt x="33056" y="15132"/>
                </a:cubicBezTo>
                <a:lnTo>
                  <a:pt x="33026" y="15040"/>
                </a:lnTo>
                <a:cubicBezTo>
                  <a:pt x="32996" y="14888"/>
                  <a:pt x="32996" y="14706"/>
                  <a:pt x="32965" y="14554"/>
                </a:cubicBezTo>
                <a:cubicBezTo>
                  <a:pt x="32935" y="14402"/>
                  <a:pt x="32905" y="14190"/>
                  <a:pt x="32874" y="13977"/>
                </a:cubicBezTo>
                <a:cubicBezTo>
                  <a:pt x="32874" y="13916"/>
                  <a:pt x="32844" y="13825"/>
                  <a:pt x="32813" y="13734"/>
                </a:cubicBezTo>
                <a:lnTo>
                  <a:pt x="32874" y="13369"/>
                </a:lnTo>
                <a:cubicBezTo>
                  <a:pt x="32874" y="13248"/>
                  <a:pt x="32905" y="13157"/>
                  <a:pt x="32905" y="13066"/>
                </a:cubicBezTo>
                <a:close/>
                <a:moveTo>
                  <a:pt x="36156" y="13187"/>
                </a:moveTo>
                <a:lnTo>
                  <a:pt x="36186" y="13278"/>
                </a:lnTo>
                <a:lnTo>
                  <a:pt x="36186" y="13369"/>
                </a:lnTo>
                <a:cubicBezTo>
                  <a:pt x="36156" y="13430"/>
                  <a:pt x="36156" y="13521"/>
                  <a:pt x="36186" y="13582"/>
                </a:cubicBezTo>
                <a:lnTo>
                  <a:pt x="36216" y="13612"/>
                </a:lnTo>
                <a:cubicBezTo>
                  <a:pt x="36216" y="13764"/>
                  <a:pt x="36247" y="13886"/>
                  <a:pt x="36277" y="14007"/>
                </a:cubicBezTo>
                <a:cubicBezTo>
                  <a:pt x="36277" y="14190"/>
                  <a:pt x="36338" y="14372"/>
                  <a:pt x="36368" y="14554"/>
                </a:cubicBezTo>
                <a:cubicBezTo>
                  <a:pt x="36307" y="14645"/>
                  <a:pt x="36277" y="14737"/>
                  <a:pt x="36216" y="14858"/>
                </a:cubicBezTo>
                <a:cubicBezTo>
                  <a:pt x="36186" y="14949"/>
                  <a:pt x="36156" y="15040"/>
                  <a:pt x="36095" y="15132"/>
                </a:cubicBezTo>
                <a:cubicBezTo>
                  <a:pt x="36064" y="15010"/>
                  <a:pt x="36034" y="14919"/>
                  <a:pt x="36004" y="14797"/>
                </a:cubicBezTo>
                <a:lnTo>
                  <a:pt x="35943" y="14676"/>
                </a:lnTo>
                <a:cubicBezTo>
                  <a:pt x="36004" y="14372"/>
                  <a:pt x="36064" y="14068"/>
                  <a:pt x="36095" y="13734"/>
                </a:cubicBezTo>
                <a:cubicBezTo>
                  <a:pt x="36095" y="13643"/>
                  <a:pt x="36125" y="13582"/>
                  <a:pt x="36125" y="13491"/>
                </a:cubicBezTo>
                <a:cubicBezTo>
                  <a:pt x="36125" y="13400"/>
                  <a:pt x="36156" y="13278"/>
                  <a:pt x="36156" y="13187"/>
                </a:cubicBezTo>
                <a:close/>
                <a:moveTo>
                  <a:pt x="16559" y="14585"/>
                </a:moveTo>
                <a:cubicBezTo>
                  <a:pt x="16559" y="14676"/>
                  <a:pt x="16559" y="14767"/>
                  <a:pt x="16589" y="14858"/>
                </a:cubicBezTo>
                <a:cubicBezTo>
                  <a:pt x="16589" y="14949"/>
                  <a:pt x="16589" y="15071"/>
                  <a:pt x="16619" y="15192"/>
                </a:cubicBezTo>
                <a:cubicBezTo>
                  <a:pt x="16589" y="15162"/>
                  <a:pt x="16589" y="15132"/>
                  <a:pt x="16559" y="15101"/>
                </a:cubicBezTo>
                <a:lnTo>
                  <a:pt x="16589" y="15071"/>
                </a:lnTo>
                <a:cubicBezTo>
                  <a:pt x="16559" y="15040"/>
                  <a:pt x="16528" y="15010"/>
                  <a:pt x="16498" y="14980"/>
                </a:cubicBezTo>
                <a:lnTo>
                  <a:pt x="16528" y="14797"/>
                </a:lnTo>
                <a:cubicBezTo>
                  <a:pt x="16528" y="14737"/>
                  <a:pt x="16528" y="14645"/>
                  <a:pt x="16559" y="14585"/>
                </a:cubicBezTo>
                <a:close/>
                <a:moveTo>
                  <a:pt x="20448" y="15223"/>
                </a:moveTo>
                <a:cubicBezTo>
                  <a:pt x="20448" y="15253"/>
                  <a:pt x="20448" y="15314"/>
                  <a:pt x="20478" y="15344"/>
                </a:cubicBezTo>
                <a:lnTo>
                  <a:pt x="20448" y="15344"/>
                </a:lnTo>
                <a:lnTo>
                  <a:pt x="20448" y="15223"/>
                </a:lnTo>
                <a:close/>
                <a:moveTo>
                  <a:pt x="23911" y="12944"/>
                </a:moveTo>
                <a:lnTo>
                  <a:pt x="23911" y="13248"/>
                </a:lnTo>
                <a:lnTo>
                  <a:pt x="23911" y="13764"/>
                </a:lnTo>
                <a:lnTo>
                  <a:pt x="23911" y="14250"/>
                </a:lnTo>
                <a:cubicBezTo>
                  <a:pt x="23911" y="14311"/>
                  <a:pt x="23911" y="14372"/>
                  <a:pt x="23911" y="14463"/>
                </a:cubicBezTo>
                <a:cubicBezTo>
                  <a:pt x="23911" y="14737"/>
                  <a:pt x="23911" y="14980"/>
                  <a:pt x="23942" y="15223"/>
                </a:cubicBezTo>
                <a:lnTo>
                  <a:pt x="23942" y="15466"/>
                </a:lnTo>
                <a:cubicBezTo>
                  <a:pt x="23942" y="15405"/>
                  <a:pt x="23911" y="15344"/>
                  <a:pt x="23881" y="15283"/>
                </a:cubicBezTo>
                <a:cubicBezTo>
                  <a:pt x="23850" y="15223"/>
                  <a:pt x="23850" y="15162"/>
                  <a:pt x="23820" y="15071"/>
                </a:cubicBezTo>
                <a:cubicBezTo>
                  <a:pt x="23805" y="15040"/>
                  <a:pt x="23805" y="15033"/>
                  <a:pt x="23809" y="15033"/>
                </a:cubicBezTo>
                <a:cubicBezTo>
                  <a:pt x="23813" y="15033"/>
                  <a:pt x="23820" y="15040"/>
                  <a:pt x="23820" y="15040"/>
                </a:cubicBezTo>
                <a:lnTo>
                  <a:pt x="23820" y="14311"/>
                </a:lnTo>
                <a:lnTo>
                  <a:pt x="23820" y="13552"/>
                </a:lnTo>
                <a:lnTo>
                  <a:pt x="23820" y="13187"/>
                </a:lnTo>
                <a:cubicBezTo>
                  <a:pt x="23820" y="13066"/>
                  <a:pt x="23881" y="13005"/>
                  <a:pt x="23911" y="12944"/>
                </a:cubicBezTo>
                <a:close/>
                <a:moveTo>
                  <a:pt x="29137" y="14737"/>
                </a:moveTo>
                <a:cubicBezTo>
                  <a:pt x="29198" y="14797"/>
                  <a:pt x="29228" y="14858"/>
                  <a:pt x="29259" y="14919"/>
                </a:cubicBezTo>
                <a:cubicBezTo>
                  <a:pt x="29289" y="14980"/>
                  <a:pt x="29350" y="15040"/>
                  <a:pt x="29380" y="15101"/>
                </a:cubicBezTo>
                <a:lnTo>
                  <a:pt x="29380" y="15283"/>
                </a:lnTo>
                <a:lnTo>
                  <a:pt x="29380" y="15405"/>
                </a:lnTo>
                <a:cubicBezTo>
                  <a:pt x="29380" y="15466"/>
                  <a:pt x="29350" y="15527"/>
                  <a:pt x="29350" y="15587"/>
                </a:cubicBezTo>
                <a:cubicBezTo>
                  <a:pt x="29289" y="15466"/>
                  <a:pt x="29228" y="15344"/>
                  <a:pt x="29198" y="15223"/>
                </a:cubicBezTo>
                <a:cubicBezTo>
                  <a:pt x="29137" y="15071"/>
                  <a:pt x="29107" y="15010"/>
                  <a:pt x="29076" y="14888"/>
                </a:cubicBezTo>
                <a:cubicBezTo>
                  <a:pt x="29107" y="14858"/>
                  <a:pt x="29137" y="14797"/>
                  <a:pt x="29137" y="14737"/>
                </a:cubicBezTo>
                <a:close/>
                <a:moveTo>
                  <a:pt x="39832" y="15253"/>
                </a:moveTo>
                <a:cubicBezTo>
                  <a:pt x="39832" y="15314"/>
                  <a:pt x="39832" y="15375"/>
                  <a:pt x="39862" y="15435"/>
                </a:cubicBezTo>
                <a:cubicBezTo>
                  <a:pt x="39862" y="15435"/>
                  <a:pt x="39862" y="15466"/>
                  <a:pt x="39862" y="15466"/>
                </a:cubicBezTo>
                <a:cubicBezTo>
                  <a:pt x="39832" y="15527"/>
                  <a:pt x="39832" y="15587"/>
                  <a:pt x="39832" y="15648"/>
                </a:cubicBezTo>
                <a:lnTo>
                  <a:pt x="39832" y="15253"/>
                </a:lnTo>
                <a:close/>
                <a:moveTo>
                  <a:pt x="9206" y="14250"/>
                </a:moveTo>
                <a:lnTo>
                  <a:pt x="9236" y="14342"/>
                </a:lnTo>
                <a:cubicBezTo>
                  <a:pt x="9267" y="14433"/>
                  <a:pt x="9297" y="14524"/>
                  <a:pt x="9297" y="14615"/>
                </a:cubicBezTo>
                <a:lnTo>
                  <a:pt x="9297" y="15010"/>
                </a:lnTo>
                <a:cubicBezTo>
                  <a:pt x="9176" y="15223"/>
                  <a:pt x="9054" y="15466"/>
                  <a:pt x="8933" y="15678"/>
                </a:cubicBezTo>
                <a:cubicBezTo>
                  <a:pt x="8933" y="15678"/>
                  <a:pt x="8933" y="15648"/>
                  <a:pt x="8933" y="15648"/>
                </a:cubicBezTo>
                <a:cubicBezTo>
                  <a:pt x="8902" y="15527"/>
                  <a:pt x="8872" y="15435"/>
                  <a:pt x="8841" y="15314"/>
                </a:cubicBezTo>
                <a:cubicBezTo>
                  <a:pt x="8841" y="15253"/>
                  <a:pt x="8811" y="15192"/>
                  <a:pt x="8781" y="15132"/>
                </a:cubicBezTo>
                <a:cubicBezTo>
                  <a:pt x="8841" y="14919"/>
                  <a:pt x="8902" y="14706"/>
                  <a:pt x="8993" y="14494"/>
                </a:cubicBezTo>
                <a:cubicBezTo>
                  <a:pt x="9024" y="14463"/>
                  <a:pt x="9054" y="14402"/>
                  <a:pt x="9084" y="14342"/>
                </a:cubicBezTo>
                <a:lnTo>
                  <a:pt x="9206" y="14250"/>
                </a:lnTo>
                <a:close/>
                <a:moveTo>
                  <a:pt x="37006" y="15435"/>
                </a:moveTo>
                <a:cubicBezTo>
                  <a:pt x="37037" y="15435"/>
                  <a:pt x="37067" y="15466"/>
                  <a:pt x="37097" y="15466"/>
                </a:cubicBezTo>
                <a:lnTo>
                  <a:pt x="37128" y="15466"/>
                </a:lnTo>
                <a:cubicBezTo>
                  <a:pt x="37097" y="15557"/>
                  <a:pt x="37097" y="15618"/>
                  <a:pt x="37067" y="15709"/>
                </a:cubicBezTo>
                <a:lnTo>
                  <a:pt x="36976" y="15618"/>
                </a:lnTo>
                <a:cubicBezTo>
                  <a:pt x="36976" y="15557"/>
                  <a:pt x="37006" y="15496"/>
                  <a:pt x="37006" y="15435"/>
                </a:cubicBezTo>
                <a:close/>
                <a:moveTo>
                  <a:pt x="42080" y="14949"/>
                </a:moveTo>
                <a:cubicBezTo>
                  <a:pt x="42080" y="14980"/>
                  <a:pt x="42080" y="15010"/>
                  <a:pt x="42111" y="15040"/>
                </a:cubicBezTo>
                <a:cubicBezTo>
                  <a:pt x="42171" y="15223"/>
                  <a:pt x="42232" y="15405"/>
                  <a:pt x="42262" y="15587"/>
                </a:cubicBezTo>
                <a:lnTo>
                  <a:pt x="42262" y="15678"/>
                </a:lnTo>
                <a:lnTo>
                  <a:pt x="42262" y="15739"/>
                </a:lnTo>
                <a:cubicBezTo>
                  <a:pt x="42202" y="15648"/>
                  <a:pt x="42141" y="15557"/>
                  <a:pt x="42050" y="15466"/>
                </a:cubicBezTo>
                <a:lnTo>
                  <a:pt x="41989" y="15405"/>
                </a:lnTo>
                <a:lnTo>
                  <a:pt x="42019" y="15253"/>
                </a:lnTo>
                <a:cubicBezTo>
                  <a:pt x="42019" y="15162"/>
                  <a:pt x="42050" y="15040"/>
                  <a:pt x="42080" y="14949"/>
                </a:cubicBezTo>
                <a:close/>
                <a:moveTo>
                  <a:pt x="10452" y="15405"/>
                </a:moveTo>
                <a:lnTo>
                  <a:pt x="10482" y="15435"/>
                </a:lnTo>
                <a:cubicBezTo>
                  <a:pt x="10543" y="15496"/>
                  <a:pt x="10573" y="15527"/>
                  <a:pt x="10634" y="15587"/>
                </a:cubicBezTo>
                <a:cubicBezTo>
                  <a:pt x="10604" y="15678"/>
                  <a:pt x="10604" y="15709"/>
                  <a:pt x="10573" y="15770"/>
                </a:cubicBezTo>
                <a:cubicBezTo>
                  <a:pt x="10543" y="15709"/>
                  <a:pt x="10512" y="15648"/>
                  <a:pt x="10482" y="15587"/>
                </a:cubicBezTo>
                <a:lnTo>
                  <a:pt x="10482" y="15557"/>
                </a:lnTo>
                <a:lnTo>
                  <a:pt x="10452" y="15405"/>
                </a:lnTo>
                <a:close/>
                <a:moveTo>
                  <a:pt x="35700" y="15770"/>
                </a:moveTo>
                <a:cubicBezTo>
                  <a:pt x="35700" y="15770"/>
                  <a:pt x="35700" y="15800"/>
                  <a:pt x="35730" y="15800"/>
                </a:cubicBezTo>
                <a:lnTo>
                  <a:pt x="35700" y="15861"/>
                </a:lnTo>
                <a:lnTo>
                  <a:pt x="35700" y="15770"/>
                </a:lnTo>
                <a:close/>
                <a:moveTo>
                  <a:pt x="36520" y="15739"/>
                </a:moveTo>
                <a:lnTo>
                  <a:pt x="36459" y="15952"/>
                </a:lnTo>
                <a:lnTo>
                  <a:pt x="36429" y="15922"/>
                </a:lnTo>
                <a:cubicBezTo>
                  <a:pt x="36490" y="15861"/>
                  <a:pt x="36490" y="15800"/>
                  <a:pt x="36490" y="15739"/>
                </a:cubicBezTo>
                <a:close/>
                <a:moveTo>
                  <a:pt x="34667" y="15010"/>
                </a:moveTo>
                <a:lnTo>
                  <a:pt x="34667" y="15071"/>
                </a:lnTo>
                <a:cubicBezTo>
                  <a:pt x="34697" y="15192"/>
                  <a:pt x="34697" y="15283"/>
                  <a:pt x="34728" y="15375"/>
                </a:cubicBezTo>
                <a:lnTo>
                  <a:pt x="34758" y="15375"/>
                </a:lnTo>
                <a:cubicBezTo>
                  <a:pt x="34728" y="15435"/>
                  <a:pt x="34697" y="15496"/>
                  <a:pt x="34667" y="15557"/>
                </a:cubicBezTo>
                <a:cubicBezTo>
                  <a:pt x="34667" y="15648"/>
                  <a:pt x="34636" y="15739"/>
                  <a:pt x="34606" y="15830"/>
                </a:cubicBezTo>
                <a:lnTo>
                  <a:pt x="34576" y="15982"/>
                </a:lnTo>
                <a:lnTo>
                  <a:pt x="34606" y="15557"/>
                </a:lnTo>
                <a:cubicBezTo>
                  <a:pt x="34606" y="15375"/>
                  <a:pt x="34636" y="15162"/>
                  <a:pt x="34667" y="15010"/>
                </a:cubicBezTo>
                <a:close/>
                <a:moveTo>
                  <a:pt x="15617" y="15678"/>
                </a:moveTo>
                <a:cubicBezTo>
                  <a:pt x="15617" y="15709"/>
                  <a:pt x="15647" y="15770"/>
                  <a:pt x="15647" y="15830"/>
                </a:cubicBezTo>
                <a:lnTo>
                  <a:pt x="15678" y="16043"/>
                </a:lnTo>
                <a:lnTo>
                  <a:pt x="15556" y="15922"/>
                </a:lnTo>
                <a:cubicBezTo>
                  <a:pt x="15556" y="15830"/>
                  <a:pt x="15586" y="15770"/>
                  <a:pt x="15617" y="15678"/>
                </a:cubicBezTo>
                <a:close/>
                <a:moveTo>
                  <a:pt x="45544" y="14099"/>
                </a:moveTo>
                <a:lnTo>
                  <a:pt x="45635" y="14220"/>
                </a:lnTo>
                <a:cubicBezTo>
                  <a:pt x="45665" y="14554"/>
                  <a:pt x="45726" y="14858"/>
                  <a:pt x="45787" y="15192"/>
                </a:cubicBezTo>
                <a:lnTo>
                  <a:pt x="45817" y="15314"/>
                </a:lnTo>
                <a:lnTo>
                  <a:pt x="45817" y="15527"/>
                </a:lnTo>
                <a:lnTo>
                  <a:pt x="45817" y="15952"/>
                </a:lnTo>
                <a:lnTo>
                  <a:pt x="45817" y="16043"/>
                </a:lnTo>
                <a:lnTo>
                  <a:pt x="45787" y="16043"/>
                </a:lnTo>
                <a:cubicBezTo>
                  <a:pt x="45787" y="15952"/>
                  <a:pt x="45787" y="15830"/>
                  <a:pt x="45756" y="15739"/>
                </a:cubicBezTo>
                <a:cubicBezTo>
                  <a:pt x="45726" y="15648"/>
                  <a:pt x="45726" y="15527"/>
                  <a:pt x="45726" y="15405"/>
                </a:cubicBezTo>
                <a:cubicBezTo>
                  <a:pt x="45696" y="15314"/>
                  <a:pt x="45696" y="15223"/>
                  <a:pt x="45696" y="15132"/>
                </a:cubicBezTo>
                <a:cubicBezTo>
                  <a:pt x="45665" y="15010"/>
                  <a:pt x="45635" y="14858"/>
                  <a:pt x="45635" y="14737"/>
                </a:cubicBezTo>
                <a:cubicBezTo>
                  <a:pt x="45605" y="14615"/>
                  <a:pt x="45605" y="14554"/>
                  <a:pt x="45574" y="14463"/>
                </a:cubicBezTo>
                <a:cubicBezTo>
                  <a:pt x="45574" y="14372"/>
                  <a:pt x="45574" y="14220"/>
                  <a:pt x="45544" y="14099"/>
                </a:cubicBezTo>
                <a:close/>
                <a:moveTo>
                  <a:pt x="32023" y="13582"/>
                </a:moveTo>
                <a:lnTo>
                  <a:pt x="32023" y="13673"/>
                </a:lnTo>
                <a:cubicBezTo>
                  <a:pt x="32023" y="13734"/>
                  <a:pt x="32054" y="13795"/>
                  <a:pt x="32054" y="13855"/>
                </a:cubicBezTo>
                <a:cubicBezTo>
                  <a:pt x="32084" y="14007"/>
                  <a:pt x="32084" y="14190"/>
                  <a:pt x="32115" y="14342"/>
                </a:cubicBezTo>
                <a:cubicBezTo>
                  <a:pt x="32145" y="14585"/>
                  <a:pt x="32206" y="14858"/>
                  <a:pt x="32236" y="15101"/>
                </a:cubicBezTo>
                <a:lnTo>
                  <a:pt x="32145" y="15800"/>
                </a:lnTo>
                <a:cubicBezTo>
                  <a:pt x="32115" y="15830"/>
                  <a:pt x="32115" y="15861"/>
                  <a:pt x="32115" y="15891"/>
                </a:cubicBezTo>
                <a:lnTo>
                  <a:pt x="32084" y="16073"/>
                </a:lnTo>
                <a:cubicBezTo>
                  <a:pt x="32054" y="16013"/>
                  <a:pt x="32023" y="15982"/>
                  <a:pt x="31993" y="15922"/>
                </a:cubicBezTo>
                <a:lnTo>
                  <a:pt x="31963" y="15891"/>
                </a:lnTo>
                <a:cubicBezTo>
                  <a:pt x="31932" y="15891"/>
                  <a:pt x="31902" y="15861"/>
                  <a:pt x="31872" y="15861"/>
                </a:cubicBezTo>
                <a:cubicBezTo>
                  <a:pt x="31872" y="15709"/>
                  <a:pt x="31902" y="15557"/>
                  <a:pt x="31932" y="15405"/>
                </a:cubicBezTo>
                <a:cubicBezTo>
                  <a:pt x="31932" y="15253"/>
                  <a:pt x="31963" y="14980"/>
                  <a:pt x="31963" y="14797"/>
                </a:cubicBezTo>
                <a:cubicBezTo>
                  <a:pt x="31963" y="14372"/>
                  <a:pt x="32023" y="13977"/>
                  <a:pt x="32023" y="13582"/>
                </a:cubicBezTo>
                <a:close/>
                <a:moveTo>
                  <a:pt x="42992" y="13795"/>
                </a:moveTo>
                <a:cubicBezTo>
                  <a:pt x="42992" y="13825"/>
                  <a:pt x="42992" y="13825"/>
                  <a:pt x="42992" y="13825"/>
                </a:cubicBezTo>
                <a:cubicBezTo>
                  <a:pt x="43022" y="13855"/>
                  <a:pt x="43052" y="13886"/>
                  <a:pt x="43052" y="13916"/>
                </a:cubicBezTo>
                <a:cubicBezTo>
                  <a:pt x="43083" y="13977"/>
                  <a:pt x="43113" y="14007"/>
                  <a:pt x="43174" y="14007"/>
                </a:cubicBezTo>
                <a:cubicBezTo>
                  <a:pt x="43192" y="14016"/>
                  <a:pt x="43210" y="14020"/>
                  <a:pt x="43227" y="14020"/>
                </a:cubicBezTo>
                <a:cubicBezTo>
                  <a:pt x="43270" y="14020"/>
                  <a:pt x="43313" y="13998"/>
                  <a:pt x="43356" y="13977"/>
                </a:cubicBezTo>
                <a:lnTo>
                  <a:pt x="43387" y="13916"/>
                </a:lnTo>
                <a:cubicBezTo>
                  <a:pt x="43417" y="14007"/>
                  <a:pt x="43447" y="14068"/>
                  <a:pt x="43478" y="14129"/>
                </a:cubicBezTo>
                <a:lnTo>
                  <a:pt x="43539" y="14281"/>
                </a:lnTo>
                <a:lnTo>
                  <a:pt x="43539" y="14402"/>
                </a:lnTo>
                <a:lnTo>
                  <a:pt x="43478" y="14828"/>
                </a:lnTo>
                <a:lnTo>
                  <a:pt x="43447" y="15283"/>
                </a:lnTo>
                <a:lnTo>
                  <a:pt x="43447" y="15496"/>
                </a:lnTo>
                <a:lnTo>
                  <a:pt x="43447" y="16073"/>
                </a:lnTo>
                <a:cubicBezTo>
                  <a:pt x="43417" y="15739"/>
                  <a:pt x="43356" y="15405"/>
                  <a:pt x="43265" y="15101"/>
                </a:cubicBezTo>
                <a:cubicBezTo>
                  <a:pt x="43235" y="14949"/>
                  <a:pt x="43204" y="14797"/>
                  <a:pt x="43144" y="14676"/>
                </a:cubicBezTo>
                <a:cubicBezTo>
                  <a:pt x="43113" y="14524"/>
                  <a:pt x="43052" y="14402"/>
                  <a:pt x="42992" y="14281"/>
                </a:cubicBezTo>
                <a:cubicBezTo>
                  <a:pt x="42961" y="14220"/>
                  <a:pt x="42931" y="14190"/>
                  <a:pt x="42900" y="14129"/>
                </a:cubicBezTo>
                <a:lnTo>
                  <a:pt x="42931" y="14007"/>
                </a:lnTo>
                <a:cubicBezTo>
                  <a:pt x="42961" y="13947"/>
                  <a:pt x="42992" y="13886"/>
                  <a:pt x="42992" y="13795"/>
                </a:cubicBezTo>
                <a:close/>
                <a:moveTo>
                  <a:pt x="30960" y="15861"/>
                </a:moveTo>
                <a:cubicBezTo>
                  <a:pt x="30960" y="15952"/>
                  <a:pt x="30930" y="16013"/>
                  <a:pt x="30930" y="16104"/>
                </a:cubicBezTo>
                <a:cubicBezTo>
                  <a:pt x="30930" y="16073"/>
                  <a:pt x="30930" y="16043"/>
                  <a:pt x="30930" y="16013"/>
                </a:cubicBezTo>
                <a:lnTo>
                  <a:pt x="30899" y="16043"/>
                </a:lnTo>
                <a:cubicBezTo>
                  <a:pt x="30930" y="15982"/>
                  <a:pt x="30960" y="15922"/>
                  <a:pt x="30960" y="15861"/>
                </a:cubicBezTo>
                <a:close/>
                <a:moveTo>
                  <a:pt x="37614" y="15800"/>
                </a:moveTo>
                <a:lnTo>
                  <a:pt x="37675" y="15861"/>
                </a:lnTo>
                <a:cubicBezTo>
                  <a:pt x="37675" y="15952"/>
                  <a:pt x="37675" y="16043"/>
                  <a:pt x="37644" y="16104"/>
                </a:cubicBezTo>
                <a:cubicBezTo>
                  <a:pt x="37644" y="16013"/>
                  <a:pt x="37644" y="15922"/>
                  <a:pt x="37614" y="15800"/>
                </a:cubicBezTo>
                <a:close/>
                <a:moveTo>
                  <a:pt x="11515" y="14676"/>
                </a:moveTo>
                <a:lnTo>
                  <a:pt x="11576" y="15010"/>
                </a:lnTo>
                <a:cubicBezTo>
                  <a:pt x="11576" y="15192"/>
                  <a:pt x="11606" y="15375"/>
                  <a:pt x="11637" y="15557"/>
                </a:cubicBezTo>
                <a:lnTo>
                  <a:pt x="11606" y="15557"/>
                </a:lnTo>
                <a:cubicBezTo>
                  <a:pt x="11606" y="15618"/>
                  <a:pt x="11606" y="15709"/>
                  <a:pt x="11637" y="15770"/>
                </a:cubicBezTo>
                <a:lnTo>
                  <a:pt x="11637" y="15891"/>
                </a:lnTo>
                <a:lnTo>
                  <a:pt x="11606" y="16134"/>
                </a:lnTo>
                <a:lnTo>
                  <a:pt x="11606" y="16195"/>
                </a:lnTo>
                <a:cubicBezTo>
                  <a:pt x="11545" y="16013"/>
                  <a:pt x="11515" y="15830"/>
                  <a:pt x="11485" y="15648"/>
                </a:cubicBezTo>
                <a:cubicBezTo>
                  <a:pt x="11485" y="15587"/>
                  <a:pt x="11485" y="15527"/>
                  <a:pt x="11454" y="15466"/>
                </a:cubicBezTo>
                <a:cubicBezTo>
                  <a:pt x="11454" y="15435"/>
                  <a:pt x="11454" y="15344"/>
                  <a:pt x="11454" y="15283"/>
                </a:cubicBezTo>
                <a:cubicBezTo>
                  <a:pt x="11424" y="15223"/>
                  <a:pt x="11454" y="15192"/>
                  <a:pt x="11454" y="15162"/>
                </a:cubicBezTo>
                <a:cubicBezTo>
                  <a:pt x="11454" y="15132"/>
                  <a:pt x="11454" y="15101"/>
                  <a:pt x="11454" y="15071"/>
                </a:cubicBezTo>
                <a:cubicBezTo>
                  <a:pt x="11485" y="14949"/>
                  <a:pt x="11515" y="14797"/>
                  <a:pt x="11515" y="14676"/>
                </a:cubicBezTo>
                <a:close/>
                <a:moveTo>
                  <a:pt x="7900" y="15678"/>
                </a:moveTo>
                <a:cubicBezTo>
                  <a:pt x="7960" y="15800"/>
                  <a:pt x="7991" y="15891"/>
                  <a:pt x="8021" y="16013"/>
                </a:cubicBezTo>
                <a:cubicBezTo>
                  <a:pt x="8021" y="16134"/>
                  <a:pt x="8051" y="16286"/>
                  <a:pt x="8051" y="16408"/>
                </a:cubicBezTo>
                <a:cubicBezTo>
                  <a:pt x="8021" y="16377"/>
                  <a:pt x="7960" y="16316"/>
                  <a:pt x="7930" y="16286"/>
                </a:cubicBezTo>
                <a:cubicBezTo>
                  <a:pt x="7900" y="16286"/>
                  <a:pt x="7839" y="16256"/>
                  <a:pt x="7808" y="16256"/>
                </a:cubicBezTo>
                <a:cubicBezTo>
                  <a:pt x="7808" y="16134"/>
                  <a:pt x="7839" y="15982"/>
                  <a:pt x="7839" y="15861"/>
                </a:cubicBezTo>
                <a:cubicBezTo>
                  <a:pt x="7869" y="15800"/>
                  <a:pt x="7869" y="15739"/>
                  <a:pt x="7900" y="15678"/>
                </a:cubicBezTo>
                <a:close/>
                <a:moveTo>
                  <a:pt x="34241" y="11607"/>
                </a:moveTo>
                <a:lnTo>
                  <a:pt x="34272" y="12124"/>
                </a:lnTo>
                <a:cubicBezTo>
                  <a:pt x="34272" y="12245"/>
                  <a:pt x="34302" y="12397"/>
                  <a:pt x="34333" y="12519"/>
                </a:cubicBezTo>
                <a:cubicBezTo>
                  <a:pt x="34333" y="12640"/>
                  <a:pt x="34363" y="12822"/>
                  <a:pt x="34393" y="13005"/>
                </a:cubicBezTo>
                <a:cubicBezTo>
                  <a:pt x="34393" y="13157"/>
                  <a:pt x="34393" y="13217"/>
                  <a:pt x="34424" y="13309"/>
                </a:cubicBezTo>
                <a:lnTo>
                  <a:pt x="34424" y="13886"/>
                </a:lnTo>
                <a:lnTo>
                  <a:pt x="34424" y="14068"/>
                </a:lnTo>
                <a:cubicBezTo>
                  <a:pt x="34424" y="14250"/>
                  <a:pt x="34393" y="14402"/>
                  <a:pt x="34393" y="14585"/>
                </a:cubicBezTo>
                <a:cubicBezTo>
                  <a:pt x="34363" y="15040"/>
                  <a:pt x="34333" y="15466"/>
                  <a:pt x="34272" y="15922"/>
                </a:cubicBezTo>
                <a:cubicBezTo>
                  <a:pt x="34272" y="16104"/>
                  <a:pt x="34241" y="16286"/>
                  <a:pt x="34211" y="16499"/>
                </a:cubicBezTo>
                <a:lnTo>
                  <a:pt x="34181" y="16377"/>
                </a:lnTo>
                <a:lnTo>
                  <a:pt x="34181" y="16195"/>
                </a:lnTo>
                <a:lnTo>
                  <a:pt x="34181" y="15557"/>
                </a:lnTo>
                <a:lnTo>
                  <a:pt x="34181" y="14858"/>
                </a:lnTo>
                <a:cubicBezTo>
                  <a:pt x="34181" y="14372"/>
                  <a:pt x="34211" y="13886"/>
                  <a:pt x="34241" y="13400"/>
                </a:cubicBezTo>
                <a:lnTo>
                  <a:pt x="34241" y="12914"/>
                </a:lnTo>
                <a:lnTo>
                  <a:pt x="34241" y="12458"/>
                </a:lnTo>
                <a:lnTo>
                  <a:pt x="34241" y="11789"/>
                </a:lnTo>
                <a:lnTo>
                  <a:pt x="34241" y="11607"/>
                </a:lnTo>
                <a:close/>
                <a:moveTo>
                  <a:pt x="9145" y="16013"/>
                </a:moveTo>
                <a:cubicBezTo>
                  <a:pt x="9115" y="16104"/>
                  <a:pt x="9084" y="16165"/>
                  <a:pt x="9054" y="16256"/>
                </a:cubicBezTo>
                <a:cubicBezTo>
                  <a:pt x="9024" y="16347"/>
                  <a:pt x="9024" y="16468"/>
                  <a:pt x="8993" y="16560"/>
                </a:cubicBezTo>
                <a:lnTo>
                  <a:pt x="8993" y="16225"/>
                </a:lnTo>
                <a:cubicBezTo>
                  <a:pt x="8993" y="16195"/>
                  <a:pt x="9024" y="16195"/>
                  <a:pt x="9024" y="16165"/>
                </a:cubicBezTo>
                <a:cubicBezTo>
                  <a:pt x="9084" y="16104"/>
                  <a:pt x="9115" y="16043"/>
                  <a:pt x="9145" y="16013"/>
                </a:cubicBezTo>
                <a:close/>
                <a:moveTo>
                  <a:pt x="28651" y="15861"/>
                </a:moveTo>
                <a:lnTo>
                  <a:pt x="28651" y="15952"/>
                </a:lnTo>
                <a:lnTo>
                  <a:pt x="28651" y="16316"/>
                </a:lnTo>
                <a:lnTo>
                  <a:pt x="28651" y="16560"/>
                </a:lnTo>
                <a:lnTo>
                  <a:pt x="28621" y="16468"/>
                </a:lnTo>
                <a:cubicBezTo>
                  <a:pt x="28621" y="16408"/>
                  <a:pt x="28621" y="16347"/>
                  <a:pt x="28621" y="16316"/>
                </a:cubicBezTo>
                <a:lnTo>
                  <a:pt x="28621" y="16073"/>
                </a:lnTo>
                <a:cubicBezTo>
                  <a:pt x="28621" y="16013"/>
                  <a:pt x="28651" y="15952"/>
                  <a:pt x="28651" y="15861"/>
                </a:cubicBezTo>
                <a:close/>
                <a:moveTo>
                  <a:pt x="46607" y="16013"/>
                </a:moveTo>
                <a:cubicBezTo>
                  <a:pt x="46638" y="16165"/>
                  <a:pt x="46638" y="16286"/>
                  <a:pt x="46638" y="16438"/>
                </a:cubicBezTo>
                <a:lnTo>
                  <a:pt x="46607" y="16408"/>
                </a:lnTo>
                <a:lnTo>
                  <a:pt x="46607" y="16560"/>
                </a:lnTo>
                <a:cubicBezTo>
                  <a:pt x="46607" y="16438"/>
                  <a:pt x="46577" y="16316"/>
                  <a:pt x="46577" y="16165"/>
                </a:cubicBezTo>
                <a:lnTo>
                  <a:pt x="46607" y="16073"/>
                </a:lnTo>
                <a:lnTo>
                  <a:pt x="46607" y="16013"/>
                </a:lnTo>
                <a:close/>
                <a:moveTo>
                  <a:pt x="12487" y="15314"/>
                </a:moveTo>
                <a:cubicBezTo>
                  <a:pt x="12487" y="15405"/>
                  <a:pt x="12487" y="15466"/>
                  <a:pt x="12518" y="15527"/>
                </a:cubicBezTo>
                <a:cubicBezTo>
                  <a:pt x="12548" y="15618"/>
                  <a:pt x="12518" y="15678"/>
                  <a:pt x="12548" y="15770"/>
                </a:cubicBezTo>
                <a:cubicBezTo>
                  <a:pt x="12548" y="15830"/>
                  <a:pt x="12578" y="15952"/>
                  <a:pt x="12548" y="16043"/>
                </a:cubicBezTo>
                <a:lnTo>
                  <a:pt x="12548" y="16225"/>
                </a:lnTo>
                <a:cubicBezTo>
                  <a:pt x="12548" y="16286"/>
                  <a:pt x="12518" y="16438"/>
                  <a:pt x="12518" y="16560"/>
                </a:cubicBezTo>
                <a:lnTo>
                  <a:pt x="12487" y="16711"/>
                </a:lnTo>
                <a:lnTo>
                  <a:pt x="12457" y="16651"/>
                </a:lnTo>
                <a:lnTo>
                  <a:pt x="12396" y="16590"/>
                </a:lnTo>
                <a:lnTo>
                  <a:pt x="12427" y="16499"/>
                </a:lnTo>
                <a:lnTo>
                  <a:pt x="12427" y="16347"/>
                </a:lnTo>
                <a:cubicBezTo>
                  <a:pt x="12427" y="16286"/>
                  <a:pt x="12457" y="16225"/>
                  <a:pt x="12487" y="16165"/>
                </a:cubicBezTo>
                <a:lnTo>
                  <a:pt x="12487" y="16013"/>
                </a:lnTo>
                <a:cubicBezTo>
                  <a:pt x="12487" y="15982"/>
                  <a:pt x="12487" y="15922"/>
                  <a:pt x="12487" y="15861"/>
                </a:cubicBezTo>
                <a:cubicBezTo>
                  <a:pt x="12487" y="15800"/>
                  <a:pt x="12487" y="15709"/>
                  <a:pt x="12487" y="15648"/>
                </a:cubicBezTo>
                <a:lnTo>
                  <a:pt x="12487" y="15527"/>
                </a:lnTo>
                <a:lnTo>
                  <a:pt x="12487" y="15314"/>
                </a:lnTo>
                <a:close/>
                <a:moveTo>
                  <a:pt x="21298" y="15314"/>
                </a:moveTo>
                <a:lnTo>
                  <a:pt x="21329" y="15375"/>
                </a:lnTo>
                <a:cubicBezTo>
                  <a:pt x="21359" y="15375"/>
                  <a:pt x="21389" y="15405"/>
                  <a:pt x="21420" y="15435"/>
                </a:cubicBezTo>
                <a:lnTo>
                  <a:pt x="21450" y="15435"/>
                </a:lnTo>
                <a:lnTo>
                  <a:pt x="21450" y="15830"/>
                </a:lnTo>
                <a:lnTo>
                  <a:pt x="21481" y="16590"/>
                </a:lnTo>
                <a:lnTo>
                  <a:pt x="21481" y="16711"/>
                </a:lnTo>
                <a:lnTo>
                  <a:pt x="21389" y="16711"/>
                </a:lnTo>
                <a:cubicBezTo>
                  <a:pt x="21359" y="16468"/>
                  <a:pt x="21298" y="16256"/>
                  <a:pt x="21238" y="16013"/>
                </a:cubicBezTo>
                <a:lnTo>
                  <a:pt x="21238" y="15800"/>
                </a:lnTo>
                <a:lnTo>
                  <a:pt x="21238" y="15435"/>
                </a:lnTo>
                <a:cubicBezTo>
                  <a:pt x="21268" y="15435"/>
                  <a:pt x="21268" y="15435"/>
                  <a:pt x="21298" y="15405"/>
                </a:cubicBezTo>
                <a:lnTo>
                  <a:pt x="21298" y="15314"/>
                </a:lnTo>
                <a:close/>
                <a:moveTo>
                  <a:pt x="38920" y="15040"/>
                </a:moveTo>
                <a:cubicBezTo>
                  <a:pt x="38951" y="15132"/>
                  <a:pt x="38981" y="15223"/>
                  <a:pt x="38981" y="15314"/>
                </a:cubicBezTo>
                <a:cubicBezTo>
                  <a:pt x="39042" y="15496"/>
                  <a:pt x="39042" y="15678"/>
                  <a:pt x="39072" y="15861"/>
                </a:cubicBezTo>
                <a:cubicBezTo>
                  <a:pt x="39042" y="16043"/>
                  <a:pt x="39011" y="16195"/>
                  <a:pt x="38981" y="16377"/>
                </a:cubicBezTo>
                <a:cubicBezTo>
                  <a:pt x="38951" y="16499"/>
                  <a:pt x="38920" y="16590"/>
                  <a:pt x="38920" y="16711"/>
                </a:cubicBezTo>
                <a:lnTo>
                  <a:pt x="38860" y="16681"/>
                </a:lnTo>
                <a:cubicBezTo>
                  <a:pt x="38799" y="16651"/>
                  <a:pt x="38738" y="16620"/>
                  <a:pt x="38677" y="16620"/>
                </a:cubicBezTo>
                <a:lnTo>
                  <a:pt x="38647" y="16620"/>
                </a:lnTo>
                <a:lnTo>
                  <a:pt x="38647" y="16499"/>
                </a:lnTo>
                <a:cubicBezTo>
                  <a:pt x="38647" y="16438"/>
                  <a:pt x="38677" y="16347"/>
                  <a:pt x="38677" y="16286"/>
                </a:cubicBezTo>
                <a:cubicBezTo>
                  <a:pt x="38708" y="16104"/>
                  <a:pt x="38738" y="15922"/>
                  <a:pt x="38768" y="15739"/>
                </a:cubicBezTo>
                <a:cubicBezTo>
                  <a:pt x="38799" y="15618"/>
                  <a:pt x="38829" y="15527"/>
                  <a:pt x="38829" y="15405"/>
                </a:cubicBezTo>
                <a:lnTo>
                  <a:pt x="38920" y="15132"/>
                </a:lnTo>
                <a:lnTo>
                  <a:pt x="38920" y="15040"/>
                </a:lnTo>
                <a:close/>
                <a:moveTo>
                  <a:pt x="29745" y="16316"/>
                </a:moveTo>
                <a:cubicBezTo>
                  <a:pt x="29745" y="16377"/>
                  <a:pt x="29745" y="16438"/>
                  <a:pt x="29775" y="16499"/>
                </a:cubicBezTo>
                <a:cubicBezTo>
                  <a:pt x="29775" y="16590"/>
                  <a:pt x="29745" y="16651"/>
                  <a:pt x="29745" y="16742"/>
                </a:cubicBezTo>
                <a:lnTo>
                  <a:pt x="29714" y="16347"/>
                </a:lnTo>
                <a:lnTo>
                  <a:pt x="29745" y="16316"/>
                </a:lnTo>
                <a:close/>
                <a:moveTo>
                  <a:pt x="18290" y="15770"/>
                </a:moveTo>
                <a:cubicBezTo>
                  <a:pt x="18290" y="15830"/>
                  <a:pt x="18290" y="15891"/>
                  <a:pt x="18260" y="15952"/>
                </a:cubicBezTo>
                <a:cubicBezTo>
                  <a:pt x="18260" y="16134"/>
                  <a:pt x="18230" y="16347"/>
                  <a:pt x="18199" y="16529"/>
                </a:cubicBezTo>
                <a:cubicBezTo>
                  <a:pt x="18199" y="16620"/>
                  <a:pt x="18169" y="16681"/>
                  <a:pt x="18139" y="16772"/>
                </a:cubicBezTo>
                <a:cubicBezTo>
                  <a:pt x="18139" y="16681"/>
                  <a:pt x="18108" y="16590"/>
                  <a:pt x="18108" y="16499"/>
                </a:cubicBezTo>
                <a:cubicBezTo>
                  <a:pt x="18078" y="16408"/>
                  <a:pt x="18139" y="16408"/>
                  <a:pt x="18139" y="16347"/>
                </a:cubicBezTo>
                <a:cubicBezTo>
                  <a:pt x="18199" y="16165"/>
                  <a:pt x="18260" y="15982"/>
                  <a:pt x="18290" y="15770"/>
                </a:cubicBezTo>
                <a:close/>
                <a:moveTo>
                  <a:pt x="44177" y="13248"/>
                </a:moveTo>
                <a:lnTo>
                  <a:pt x="44207" y="13278"/>
                </a:lnTo>
                <a:cubicBezTo>
                  <a:pt x="44237" y="13309"/>
                  <a:pt x="44268" y="13309"/>
                  <a:pt x="44298" y="13339"/>
                </a:cubicBezTo>
                <a:cubicBezTo>
                  <a:pt x="44328" y="13369"/>
                  <a:pt x="44389" y="13369"/>
                  <a:pt x="44450" y="13369"/>
                </a:cubicBezTo>
                <a:lnTo>
                  <a:pt x="44480" y="13369"/>
                </a:lnTo>
                <a:cubicBezTo>
                  <a:pt x="44480" y="13369"/>
                  <a:pt x="44480" y="13369"/>
                  <a:pt x="44511" y="13400"/>
                </a:cubicBezTo>
                <a:cubicBezTo>
                  <a:pt x="44511" y="13552"/>
                  <a:pt x="44480" y="13734"/>
                  <a:pt x="44450" y="13916"/>
                </a:cubicBezTo>
                <a:lnTo>
                  <a:pt x="44450" y="14007"/>
                </a:lnTo>
                <a:lnTo>
                  <a:pt x="44450" y="14220"/>
                </a:lnTo>
                <a:lnTo>
                  <a:pt x="44450" y="14585"/>
                </a:lnTo>
                <a:cubicBezTo>
                  <a:pt x="44450" y="14676"/>
                  <a:pt x="44450" y="14767"/>
                  <a:pt x="44480" y="14828"/>
                </a:cubicBezTo>
                <a:cubicBezTo>
                  <a:pt x="44480" y="15010"/>
                  <a:pt x="44511" y="15162"/>
                  <a:pt x="44511" y="15314"/>
                </a:cubicBezTo>
                <a:cubicBezTo>
                  <a:pt x="44511" y="15466"/>
                  <a:pt x="44541" y="15739"/>
                  <a:pt x="44572" y="15952"/>
                </a:cubicBezTo>
                <a:lnTo>
                  <a:pt x="44602" y="16286"/>
                </a:lnTo>
                <a:lnTo>
                  <a:pt x="44572" y="16286"/>
                </a:lnTo>
                <a:cubicBezTo>
                  <a:pt x="44511" y="16286"/>
                  <a:pt x="44480" y="16316"/>
                  <a:pt x="44450" y="16377"/>
                </a:cubicBezTo>
                <a:lnTo>
                  <a:pt x="44420" y="16408"/>
                </a:lnTo>
                <a:cubicBezTo>
                  <a:pt x="44420" y="16438"/>
                  <a:pt x="44389" y="16468"/>
                  <a:pt x="44389" y="16499"/>
                </a:cubicBezTo>
                <a:cubicBezTo>
                  <a:pt x="44359" y="16590"/>
                  <a:pt x="44328" y="16681"/>
                  <a:pt x="44328" y="16803"/>
                </a:cubicBezTo>
                <a:lnTo>
                  <a:pt x="44298" y="16803"/>
                </a:lnTo>
                <a:lnTo>
                  <a:pt x="44298" y="16468"/>
                </a:lnTo>
                <a:lnTo>
                  <a:pt x="44298" y="16165"/>
                </a:lnTo>
                <a:lnTo>
                  <a:pt x="44268" y="15739"/>
                </a:lnTo>
                <a:cubicBezTo>
                  <a:pt x="44268" y="15678"/>
                  <a:pt x="44268" y="15587"/>
                  <a:pt x="44268" y="15527"/>
                </a:cubicBezTo>
                <a:cubicBezTo>
                  <a:pt x="44268" y="15375"/>
                  <a:pt x="44237" y="15223"/>
                  <a:pt x="44207" y="15071"/>
                </a:cubicBezTo>
                <a:cubicBezTo>
                  <a:pt x="44207" y="14919"/>
                  <a:pt x="44177" y="14676"/>
                  <a:pt x="44146" y="14524"/>
                </a:cubicBezTo>
                <a:cubicBezTo>
                  <a:pt x="44116" y="14342"/>
                  <a:pt x="44116" y="14220"/>
                  <a:pt x="44085" y="14068"/>
                </a:cubicBezTo>
                <a:lnTo>
                  <a:pt x="44055" y="13916"/>
                </a:lnTo>
                <a:cubicBezTo>
                  <a:pt x="44055" y="13855"/>
                  <a:pt x="44055" y="13795"/>
                  <a:pt x="44085" y="13734"/>
                </a:cubicBezTo>
                <a:cubicBezTo>
                  <a:pt x="44116" y="13582"/>
                  <a:pt x="44146" y="13400"/>
                  <a:pt x="44177" y="13248"/>
                </a:cubicBezTo>
                <a:close/>
                <a:moveTo>
                  <a:pt x="10816" y="16225"/>
                </a:moveTo>
                <a:cubicBezTo>
                  <a:pt x="10847" y="16438"/>
                  <a:pt x="10907" y="16681"/>
                  <a:pt x="10968" y="16894"/>
                </a:cubicBezTo>
                <a:cubicBezTo>
                  <a:pt x="10938" y="16894"/>
                  <a:pt x="10938" y="16863"/>
                  <a:pt x="10938" y="16833"/>
                </a:cubicBezTo>
                <a:cubicBezTo>
                  <a:pt x="10907" y="16772"/>
                  <a:pt x="10877" y="16742"/>
                  <a:pt x="10847" y="16681"/>
                </a:cubicBezTo>
                <a:cubicBezTo>
                  <a:pt x="10786" y="16620"/>
                  <a:pt x="10756" y="16529"/>
                  <a:pt x="10725" y="16438"/>
                </a:cubicBezTo>
                <a:cubicBezTo>
                  <a:pt x="10725" y="16408"/>
                  <a:pt x="10756" y="16408"/>
                  <a:pt x="10756" y="16377"/>
                </a:cubicBezTo>
                <a:lnTo>
                  <a:pt x="10816" y="16256"/>
                </a:lnTo>
                <a:cubicBezTo>
                  <a:pt x="10786" y="16256"/>
                  <a:pt x="10786" y="16225"/>
                  <a:pt x="10816" y="16225"/>
                </a:cubicBezTo>
                <a:close/>
                <a:moveTo>
                  <a:pt x="13885" y="15253"/>
                </a:moveTo>
                <a:cubicBezTo>
                  <a:pt x="13964" y="15384"/>
                  <a:pt x="14065" y="15538"/>
                  <a:pt x="14189" y="15597"/>
                </a:cubicBezTo>
                <a:lnTo>
                  <a:pt x="14189" y="15597"/>
                </a:lnTo>
                <a:cubicBezTo>
                  <a:pt x="14189" y="15655"/>
                  <a:pt x="14189" y="15710"/>
                  <a:pt x="14189" y="15739"/>
                </a:cubicBezTo>
                <a:cubicBezTo>
                  <a:pt x="14158" y="15800"/>
                  <a:pt x="14158" y="15891"/>
                  <a:pt x="14128" y="15982"/>
                </a:cubicBezTo>
                <a:cubicBezTo>
                  <a:pt x="14128" y="16043"/>
                  <a:pt x="14128" y="16134"/>
                  <a:pt x="14098" y="16225"/>
                </a:cubicBezTo>
                <a:cubicBezTo>
                  <a:pt x="14067" y="16377"/>
                  <a:pt x="14037" y="16560"/>
                  <a:pt x="13976" y="16711"/>
                </a:cubicBezTo>
                <a:cubicBezTo>
                  <a:pt x="13976" y="16803"/>
                  <a:pt x="13946" y="16863"/>
                  <a:pt x="13946" y="16924"/>
                </a:cubicBezTo>
                <a:cubicBezTo>
                  <a:pt x="13946" y="16863"/>
                  <a:pt x="13885" y="16803"/>
                  <a:pt x="13885" y="16742"/>
                </a:cubicBezTo>
                <a:lnTo>
                  <a:pt x="13763" y="16316"/>
                </a:lnTo>
                <a:cubicBezTo>
                  <a:pt x="13763" y="16286"/>
                  <a:pt x="13763" y="16225"/>
                  <a:pt x="13763" y="16195"/>
                </a:cubicBezTo>
                <a:lnTo>
                  <a:pt x="13703" y="15891"/>
                </a:lnTo>
                <a:lnTo>
                  <a:pt x="13703" y="15861"/>
                </a:lnTo>
                <a:cubicBezTo>
                  <a:pt x="13733" y="15800"/>
                  <a:pt x="13763" y="15739"/>
                  <a:pt x="13763" y="15678"/>
                </a:cubicBezTo>
                <a:cubicBezTo>
                  <a:pt x="13763" y="15618"/>
                  <a:pt x="13794" y="15587"/>
                  <a:pt x="13824" y="15527"/>
                </a:cubicBezTo>
                <a:lnTo>
                  <a:pt x="13855" y="15344"/>
                </a:lnTo>
                <a:cubicBezTo>
                  <a:pt x="13855" y="15314"/>
                  <a:pt x="13855" y="15283"/>
                  <a:pt x="13885" y="15253"/>
                </a:cubicBezTo>
                <a:close/>
                <a:moveTo>
                  <a:pt x="10543" y="16894"/>
                </a:moveTo>
                <a:cubicBezTo>
                  <a:pt x="10543" y="16894"/>
                  <a:pt x="10573" y="16924"/>
                  <a:pt x="10573" y="16955"/>
                </a:cubicBezTo>
                <a:lnTo>
                  <a:pt x="10543" y="16955"/>
                </a:lnTo>
                <a:lnTo>
                  <a:pt x="10543" y="16894"/>
                </a:lnTo>
                <a:close/>
                <a:moveTo>
                  <a:pt x="37219" y="16742"/>
                </a:moveTo>
                <a:cubicBezTo>
                  <a:pt x="37249" y="16803"/>
                  <a:pt x="37280" y="16863"/>
                  <a:pt x="37310" y="16955"/>
                </a:cubicBezTo>
                <a:lnTo>
                  <a:pt x="37280" y="16894"/>
                </a:lnTo>
                <a:lnTo>
                  <a:pt x="37189" y="16894"/>
                </a:lnTo>
                <a:cubicBezTo>
                  <a:pt x="37189" y="16833"/>
                  <a:pt x="37219" y="16772"/>
                  <a:pt x="37219" y="16742"/>
                </a:cubicBezTo>
                <a:close/>
                <a:moveTo>
                  <a:pt x="15465" y="16316"/>
                </a:moveTo>
                <a:cubicBezTo>
                  <a:pt x="15526" y="16377"/>
                  <a:pt x="15586" y="16438"/>
                  <a:pt x="15647" y="16529"/>
                </a:cubicBezTo>
                <a:cubicBezTo>
                  <a:pt x="15738" y="16651"/>
                  <a:pt x="15799" y="16772"/>
                  <a:pt x="15860" y="16924"/>
                </a:cubicBezTo>
                <a:cubicBezTo>
                  <a:pt x="15890" y="16955"/>
                  <a:pt x="15890" y="16985"/>
                  <a:pt x="15890" y="17015"/>
                </a:cubicBezTo>
                <a:lnTo>
                  <a:pt x="15890" y="17076"/>
                </a:lnTo>
                <a:cubicBezTo>
                  <a:pt x="15769" y="16924"/>
                  <a:pt x="15678" y="16772"/>
                  <a:pt x="15586" y="16590"/>
                </a:cubicBezTo>
                <a:cubicBezTo>
                  <a:pt x="15556" y="16499"/>
                  <a:pt x="15495" y="16408"/>
                  <a:pt x="15465" y="16316"/>
                </a:cubicBezTo>
                <a:close/>
                <a:moveTo>
                  <a:pt x="11910" y="16468"/>
                </a:moveTo>
                <a:cubicBezTo>
                  <a:pt x="11940" y="16529"/>
                  <a:pt x="12001" y="16620"/>
                  <a:pt x="12032" y="16681"/>
                </a:cubicBezTo>
                <a:cubicBezTo>
                  <a:pt x="12001" y="16772"/>
                  <a:pt x="11971" y="16863"/>
                  <a:pt x="11940" y="16985"/>
                </a:cubicBezTo>
                <a:lnTo>
                  <a:pt x="11971" y="16985"/>
                </a:lnTo>
                <a:lnTo>
                  <a:pt x="11880" y="17258"/>
                </a:lnTo>
                <a:lnTo>
                  <a:pt x="11880" y="17228"/>
                </a:lnTo>
                <a:cubicBezTo>
                  <a:pt x="11849" y="17137"/>
                  <a:pt x="11819" y="17015"/>
                  <a:pt x="11789" y="16894"/>
                </a:cubicBezTo>
                <a:cubicBezTo>
                  <a:pt x="11789" y="16863"/>
                  <a:pt x="11819" y="16833"/>
                  <a:pt x="11819" y="16772"/>
                </a:cubicBezTo>
                <a:cubicBezTo>
                  <a:pt x="11849" y="16742"/>
                  <a:pt x="11849" y="16651"/>
                  <a:pt x="11880" y="16590"/>
                </a:cubicBezTo>
                <a:cubicBezTo>
                  <a:pt x="11910" y="16529"/>
                  <a:pt x="11910" y="16499"/>
                  <a:pt x="11910" y="16468"/>
                </a:cubicBezTo>
                <a:close/>
                <a:moveTo>
                  <a:pt x="30232" y="17023"/>
                </a:moveTo>
                <a:cubicBezTo>
                  <a:pt x="30237" y="17046"/>
                  <a:pt x="30264" y="17049"/>
                  <a:pt x="30292" y="17076"/>
                </a:cubicBezTo>
                <a:cubicBezTo>
                  <a:pt x="30292" y="17167"/>
                  <a:pt x="30261" y="17228"/>
                  <a:pt x="30261" y="17319"/>
                </a:cubicBezTo>
                <a:lnTo>
                  <a:pt x="30232" y="17023"/>
                </a:lnTo>
                <a:close/>
                <a:moveTo>
                  <a:pt x="34971" y="16073"/>
                </a:moveTo>
                <a:cubicBezTo>
                  <a:pt x="34971" y="16104"/>
                  <a:pt x="35001" y="16134"/>
                  <a:pt x="35001" y="16195"/>
                </a:cubicBezTo>
                <a:lnTo>
                  <a:pt x="35001" y="16256"/>
                </a:lnTo>
                <a:cubicBezTo>
                  <a:pt x="34940" y="16560"/>
                  <a:pt x="34879" y="16863"/>
                  <a:pt x="34819" y="17167"/>
                </a:cubicBezTo>
                <a:cubicBezTo>
                  <a:pt x="34819" y="17228"/>
                  <a:pt x="34819" y="17258"/>
                  <a:pt x="34788" y="17319"/>
                </a:cubicBezTo>
                <a:cubicBezTo>
                  <a:pt x="34788" y="17198"/>
                  <a:pt x="34788" y="17076"/>
                  <a:pt x="34819" y="16985"/>
                </a:cubicBezTo>
                <a:lnTo>
                  <a:pt x="34910" y="16286"/>
                </a:lnTo>
                <a:lnTo>
                  <a:pt x="34971" y="16073"/>
                </a:lnTo>
                <a:close/>
                <a:moveTo>
                  <a:pt x="32570" y="16529"/>
                </a:moveTo>
                <a:cubicBezTo>
                  <a:pt x="32601" y="16620"/>
                  <a:pt x="32631" y="16711"/>
                  <a:pt x="32631" y="16803"/>
                </a:cubicBezTo>
                <a:cubicBezTo>
                  <a:pt x="32631" y="16863"/>
                  <a:pt x="32661" y="16894"/>
                  <a:pt x="32661" y="16924"/>
                </a:cubicBezTo>
                <a:cubicBezTo>
                  <a:pt x="32661" y="16955"/>
                  <a:pt x="32631" y="17015"/>
                  <a:pt x="32631" y="17046"/>
                </a:cubicBezTo>
                <a:cubicBezTo>
                  <a:pt x="32601" y="17137"/>
                  <a:pt x="32570" y="17198"/>
                  <a:pt x="32540" y="17289"/>
                </a:cubicBezTo>
                <a:lnTo>
                  <a:pt x="32540" y="17349"/>
                </a:lnTo>
                <a:cubicBezTo>
                  <a:pt x="32540" y="17258"/>
                  <a:pt x="32510" y="17167"/>
                  <a:pt x="32479" y="17046"/>
                </a:cubicBezTo>
                <a:cubicBezTo>
                  <a:pt x="32449" y="16955"/>
                  <a:pt x="32449" y="16863"/>
                  <a:pt x="32418" y="16803"/>
                </a:cubicBezTo>
                <a:lnTo>
                  <a:pt x="32418" y="16620"/>
                </a:lnTo>
                <a:lnTo>
                  <a:pt x="32479" y="16529"/>
                </a:lnTo>
                <a:close/>
                <a:moveTo>
                  <a:pt x="31659" y="16681"/>
                </a:moveTo>
                <a:cubicBezTo>
                  <a:pt x="31689" y="16833"/>
                  <a:pt x="31720" y="16985"/>
                  <a:pt x="31750" y="17137"/>
                </a:cubicBezTo>
                <a:cubicBezTo>
                  <a:pt x="31750" y="17228"/>
                  <a:pt x="31750" y="17289"/>
                  <a:pt x="31750" y="17349"/>
                </a:cubicBezTo>
                <a:lnTo>
                  <a:pt x="31750" y="17410"/>
                </a:lnTo>
                <a:lnTo>
                  <a:pt x="31689" y="17015"/>
                </a:lnTo>
                <a:cubicBezTo>
                  <a:pt x="31689" y="16955"/>
                  <a:pt x="31659" y="16894"/>
                  <a:pt x="31659" y="16833"/>
                </a:cubicBezTo>
                <a:cubicBezTo>
                  <a:pt x="31628" y="16772"/>
                  <a:pt x="31659" y="16742"/>
                  <a:pt x="31659" y="16681"/>
                </a:cubicBezTo>
                <a:close/>
                <a:moveTo>
                  <a:pt x="12335" y="17015"/>
                </a:moveTo>
                <a:lnTo>
                  <a:pt x="12335" y="17076"/>
                </a:lnTo>
                <a:lnTo>
                  <a:pt x="12305" y="17137"/>
                </a:lnTo>
                <a:cubicBezTo>
                  <a:pt x="12305" y="17198"/>
                  <a:pt x="12275" y="17228"/>
                  <a:pt x="12244" y="17289"/>
                </a:cubicBezTo>
                <a:cubicBezTo>
                  <a:pt x="12244" y="17310"/>
                  <a:pt x="12230" y="17374"/>
                  <a:pt x="12211" y="17432"/>
                </a:cubicBezTo>
                <a:lnTo>
                  <a:pt x="12211" y="17432"/>
                </a:lnTo>
                <a:cubicBezTo>
                  <a:pt x="12232" y="17334"/>
                  <a:pt x="12253" y="17243"/>
                  <a:pt x="12275" y="17137"/>
                </a:cubicBezTo>
                <a:cubicBezTo>
                  <a:pt x="12275" y="17106"/>
                  <a:pt x="12305" y="17046"/>
                  <a:pt x="12305" y="17015"/>
                </a:cubicBezTo>
                <a:close/>
                <a:moveTo>
                  <a:pt x="16417" y="15750"/>
                </a:moveTo>
                <a:cubicBezTo>
                  <a:pt x="16444" y="15864"/>
                  <a:pt x="16471" y="15996"/>
                  <a:pt x="16498" y="16104"/>
                </a:cubicBezTo>
                <a:cubicBezTo>
                  <a:pt x="16559" y="16377"/>
                  <a:pt x="16589" y="16620"/>
                  <a:pt x="16619" y="16894"/>
                </a:cubicBezTo>
                <a:lnTo>
                  <a:pt x="16650" y="16894"/>
                </a:lnTo>
                <a:lnTo>
                  <a:pt x="16650" y="16955"/>
                </a:lnTo>
                <a:cubicBezTo>
                  <a:pt x="16619" y="17137"/>
                  <a:pt x="16559" y="17289"/>
                  <a:pt x="16498" y="17441"/>
                </a:cubicBezTo>
                <a:cubicBezTo>
                  <a:pt x="16498" y="17380"/>
                  <a:pt x="16467" y="17319"/>
                  <a:pt x="16437" y="17258"/>
                </a:cubicBezTo>
                <a:cubicBezTo>
                  <a:pt x="16437" y="17198"/>
                  <a:pt x="16437" y="17137"/>
                  <a:pt x="16437" y="17046"/>
                </a:cubicBezTo>
                <a:lnTo>
                  <a:pt x="16437" y="16863"/>
                </a:lnTo>
                <a:lnTo>
                  <a:pt x="16437" y="16438"/>
                </a:lnTo>
                <a:cubicBezTo>
                  <a:pt x="16437" y="16199"/>
                  <a:pt x="16437" y="15983"/>
                  <a:pt x="16417" y="15750"/>
                </a:cubicBezTo>
                <a:close/>
                <a:moveTo>
                  <a:pt x="35274" y="16772"/>
                </a:moveTo>
                <a:cubicBezTo>
                  <a:pt x="35274" y="16772"/>
                  <a:pt x="35305" y="16803"/>
                  <a:pt x="35305" y="16833"/>
                </a:cubicBezTo>
                <a:lnTo>
                  <a:pt x="35305" y="16894"/>
                </a:lnTo>
                <a:cubicBezTo>
                  <a:pt x="35274" y="16985"/>
                  <a:pt x="35244" y="17076"/>
                  <a:pt x="35214" y="17198"/>
                </a:cubicBezTo>
                <a:cubicBezTo>
                  <a:pt x="35183" y="17289"/>
                  <a:pt x="35153" y="17380"/>
                  <a:pt x="35153" y="17471"/>
                </a:cubicBezTo>
                <a:lnTo>
                  <a:pt x="35122" y="17471"/>
                </a:lnTo>
                <a:cubicBezTo>
                  <a:pt x="35153" y="17319"/>
                  <a:pt x="35153" y="17198"/>
                  <a:pt x="35183" y="17046"/>
                </a:cubicBezTo>
                <a:lnTo>
                  <a:pt x="35214" y="17046"/>
                </a:lnTo>
                <a:lnTo>
                  <a:pt x="35274" y="16772"/>
                </a:lnTo>
                <a:close/>
                <a:moveTo>
                  <a:pt x="24527" y="14390"/>
                </a:moveTo>
                <a:cubicBezTo>
                  <a:pt x="24522" y="14457"/>
                  <a:pt x="24519" y="14522"/>
                  <a:pt x="24519" y="14585"/>
                </a:cubicBezTo>
                <a:lnTo>
                  <a:pt x="24519" y="14919"/>
                </a:lnTo>
                <a:lnTo>
                  <a:pt x="24519" y="15800"/>
                </a:lnTo>
                <a:cubicBezTo>
                  <a:pt x="24489" y="15952"/>
                  <a:pt x="24519" y="16134"/>
                  <a:pt x="24519" y="16316"/>
                </a:cubicBezTo>
                <a:cubicBezTo>
                  <a:pt x="24519" y="16560"/>
                  <a:pt x="24549" y="16803"/>
                  <a:pt x="24549" y="17076"/>
                </a:cubicBezTo>
                <a:lnTo>
                  <a:pt x="24549" y="17258"/>
                </a:lnTo>
                <a:lnTo>
                  <a:pt x="24549" y="17349"/>
                </a:lnTo>
                <a:cubicBezTo>
                  <a:pt x="24549" y="17380"/>
                  <a:pt x="24549" y="17441"/>
                  <a:pt x="24519" y="17501"/>
                </a:cubicBezTo>
                <a:cubicBezTo>
                  <a:pt x="24519" y="17410"/>
                  <a:pt x="24519" y="17349"/>
                  <a:pt x="24489" y="17258"/>
                </a:cubicBezTo>
                <a:lnTo>
                  <a:pt x="24428" y="16894"/>
                </a:lnTo>
                <a:lnTo>
                  <a:pt x="24428" y="16803"/>
                </a:lnTo>
                <a:lnTo>
                  <a:pt x="24428" y="16590"/>
                </a:lnTo>
                <a:lnTo>
                  <a:pt x="24428" y="15952"/>
                </a:lnTo>
                <a:lnTo>
                  <a:pt x="24428" y="15678"/>
                </a:lnTo>
                <a:cubicBezTo>
                  <a:pt x="24428" y="15466"/>
                  <a:pt x="24458" y="15253"/>
                  <a:pt x="24458" y="15040"/>
                </a:cubicBezTo>
                <a:cubicBezTo>
                  <a:pt x="24458" y="14949"/>
                  <a:pt x="24458" y="14858"/>
                  <a:pt x="24489" y="14767"/>
                </a:cubicBezTo>
                <a:cubicBezTo>
                  <a:pt x="24489" y="14641"/>
                  <a:pt x="24510" y="14516"/>
                  <a:pt x="24527" y="14390"/>
                </a:cubicBezTo>
                <a:close/>
                <a:moveTo>
                  <a:pt x="25522" y="16651"/>
                </a:moveTo>
                <a:cubicBezTo>
                  <a:pt x="25522" y="16803"/>
                  <a:pt x="25552" y="16955"/>
                  <a:pt x="25552" y="17076"/>
                </a:cubicBezTo>
                <a:cubicBezTo>
                  <a:pt x="25552" y="17228"/>
                  <a:pt x="25582" y="17380"/>
                  <a:pt x="25613" y="17501"/>
                </a:cubicBezTo>
                <a:lnTo>
                  <a:pt x="25582" y="17471"/>
                </a:lnTo>
                <a:cubicBezTo>
                  <a:pt x="25552" y="17441"/>
                  <a:pt x="25522" y="17410"/>
                  <a:pt x="25491" y="17380"/>
                </a:cubicBezTo>
                <a:lnTo>
                  <a:pt x="25522" y="17380"/>
                </a:lnTo>
                <a:lnTo>
                  <a:pt x="25522" y="17258"/>
                </a:lnTo>
                <a:lnTo>
                  <a:pt x="25522" y="16985"/>
                </a:lnTo>
                <a:lnTo>
                  <a:pt x="25522" y="16651"/>
                </a:lnTo>
                <a:close/>
                <a:moveTo>
                  <a:pt x="26889" y="14797"/>
                </a:moveTo>
                <a:lnTo>
                  <a:pt x="27071" y="15496"/>
                </a:lnTo>
                <a:lnTo>
                  <a:pt x="27314" y="16165"/>
                </a:lnTo>
                <a:lnTo>
                  <a:pt x="27314" y="16408"/>
                </a:lnTo>
                <a:cubicBezTo>
                  <a:pt x="27344" y="16711"/>
                  <a:pt x="27344" y="16985"/>
                  <a:pt x="27375" y="17258"/>
                </a:cubicBezTo>
                <a:lnTo>
                  <a:pt x="27284" y="17228"/>
                </a:lnTo>
                <a:cubicBezTo>
                  <a:pt x="27263" y="17228"/>
                  <a:pt x="27230" y="17214"/>
                  <a:pt x="27200" y="17214"/>
                </a:cubicBezTo>
                <a:cubicBezTo>
                  <a:pt x="27186" y="17214"/>
                  <a:pt x="27172" y="17218"/>
                  <a:pt x="27162" y="17228"/>
                </a:cubicBezTo>
                <a:cubicBezTo>
                  <a:pt x="27101" y="17228"/>
                  <a:pt x="27071" y="17258"/>
                  <a:pt x="27041" y="17289"/>
                </a:cubicBezTo>
                <a:cubicBezTo>
                  <a:pt x="27010" y="17349"/>
                  <a:pt x="26980" y="17410"/>
                  <a:pt x="26950" y="17471"/>
                </a:cubicBezTo>
                <a:cubicBezTo>
                  <a:pt x="26950" y="17501"/>
                  <a:pt x="26919" y="17501"/>
                  <a:pt x="26919" y="17532"/>
                </a:cubicBezTo>
                <a:lnTo>
                  <a:pt x="26919" y="17198"/>
                </a:lnTo>
                <a:lnTo>
                  <a:pt x="26919" y="16803"/>
                </a:lnTo>
                <a:cubicBezTo>
                  <a:pt x="26919" y="16681"/>
                  <a:pt x="26919" y="16590"/>
                  <a:pt x="26889" y="16468"/>
                </a:cubicBezTo>
                <a:cubicBezTo>
                  <a:pt x="26889" y="16347"/>
                  <a:pt x="26889" y="16316"/>
                  <a:pt x="26889" y="16225"/>
                </a:cubicBezTo>
                <a:lnTo>
                  <a:pt x="26889" y="16195"/>
                </a:lnTo>
                <a:lnTo>
                  <a:pt x="26889" y="16134"/>
                </a:lnTo>
                <a:lnTo>
                  <a:pt x="26889" y="16073"/>
                </a:lnTo>
                <a:cubicBezTo>
                  <a:pt x="26889" y="16073"/>
                  <a:pt x="26889" y="16043"/>
                  <a:pt x="26889" y="16043"/>
                </a:cubicBezTo>
                <a:cubicBezTo>
                  <a:pt x="26889" y="16043"/>
                  <a:pt x="26889" y="16013"/>
                  <a:pt x="26889" y="16013"/>
                </a:cubicBezTo>
                <a:cubicBezTo>
                  <a:pt x="26889" y="15982"/>
                  <a:pt x="26889" y="15952"/>
                  <a:pt x="26889" y="15922"/>
                </a:cubicBezTo>
                <a:lnTo>
                  <a:pt x="26889" y="15861"/>
                </a:lnTo>
                <a:cubicBezTo>
                  <a:pt x="26889" y="15861"/>
                  <a:pt x="26889" y="15861"/>
                  <a:pt x="26889" y="15830"/>
                </a:cubicBezTo>
                <a:cubicBezTo>
                  <a:pt x="26889" y="15830"/>
                  <a:pt x="26889" y="15800"/>
                  <a:pt x="26889" y="15770"/>
                </a:cubicBezTo>
                <a:cubicBezTo>
                  <a:pt x="26889" y="15770"/>
                  <a:pt x="26889" y="15739"/>
                  <a:pt x="26889" y="15739"/>
                </a:cubicBezTo>
                <a:lnTo>
                  <a:pt x="26889" y="15678"/>
                </a:lnTo>
                <a:cubicBezTo>
                  <a:pt x="26889" y="15648"/>
                  <a:pt x="26889" y="15618"/>
                  <a:pt x="26889" y="15618"/>
                </a:cubicBezTo>
                <a:lnTo>
                  <a:pt x="26889" y="15496"/>
                </a:lnTo>
                <a:lnTo>
                  <a:pt x="26889" y="15192"/>
                </a:lnTo>
                <a:lnTo>
                  <a:pt x="26889" y="14797"/>
                </a:lnTo>
                <a:close/>
                <a:moveTo>
                  <a:pt x="6684" y="16195"/>
                </a:moveTo>
                <a:lnTo>
                  <a:pt x="6715" y="16256"/>
                </a:lnTo>
                <a:lnTo>
                  <a:pt x="6685" y="16226"/>
                </a:lnTo>
                <a:lnTo>
                  <a:pt x="6685" y="16226"/>
                </a:lnTo>
                <a:cubicBezTo>
                  <a:pt x="6715" y="16256"/>
                  <a:pt x="6745" y="16286"/>
                  <a:pt x="6745" y="16316"/>
                </a:cubicBezTo>
                <a:cubicBezTo>
                  <a:pt x="6715" y="16408"/>
                  <a:pt x="6715" y="16499"/>
                  <a:pt x="6684" y="16590"/>
                </a:cubicBezTo>
                <a:cubicBezTo>
                  <a:pt x="6623" y="16803"/>
                  <a:pt x="6593" y="17046"/>
                  <a:pt x="6532" y="17258"/>
                </a:cubicBezTo>
                <a:cubicBezTo>
                  <a:pt x="6532" y="17349"/>
                  <a:pt x="6502" y="17471"/>
                  <a:pt x="6502" y="17562"/>
                </a:cubicBezTo>
                <a:lnTo>
                  <a:pt x="6472" y="17562"/>
                </a:lnTo>
                <a:lnTo>
                  <a:pt x="6472" y="17410"/>
                </a:lnTo>
                <a:lnTo>
                  <a:pt x="6472" y="17015"/>
                </a:lnTo>
                <a:lnTo>
                  <a:pt x="6472" y="16529"/>
                </a:lnTo>
                <a:lnTo>
                  <a:pt x="6532" y="16408"/>
                </a:lnTo>
                <a:cubicBezTo>
                  <a:pt x="6563" y="16347"/>
                  <a:pt x="6623" y="16316"/>
                  <a:pt x="6654" y="16256"/>
                </a:cubicBezTo>
                <a:lnTo>
                  <a:pt x="6684" y="16195"/>
                </a:lnTo>
                <a:close/>
                <a:moveTo>
                  <a:pt x="25157" y="16286"/>
                </a:moveTo>
                <a:cubicBezTo>
                  <a:pt x="25187" y="16651"/>
                  <a:pt x="25157" y="16985"/>
                  <a:pt x="25127" y="17349"/>
                </a:cubicBezTo>
                <a:cubicBezTo>
                  <a:pt x="25096" y="17380"/>
                  <a:pt x="25096" y="17380"/>
                  <a:pt x="25066" y="17380"/>
                </a:cubicBezTo>
                <a:cubicBezTo>
                  <a:pt x="25035" y="17410"/>
                  <a:pt x="25005" y="17471"/>
                  <a:pt x="25005" y="17501"/>
                </a:cubicBezTo>
                <a:cubicBezTo>
                  <a:pt x="25005" y="17523"/>
                  <a:pt x="24990" y="17545"/>
                  <a:pt x="24981" y="17566"/>
                </a:cubicBezTo>
                <a:lnTo>
                  <a:pt x="24981" y="17566"/>
                </a:lnTo>
                <a:cubicBezTo>
                  <a:pt x="25005" y="17454"/>
                  <a:pt x="25007" y="17341"/>
                  <a:pt x="25035" y="17228"/>
                </a:cubicBezTo>
                <a:cubicBezTo>
                  <a:pt x="25066" y="17015"/>
                  <a:pt x="25096" y="16803"/>
                  <a:pt x="25127" y="16590"/>
                </a:cubicBezTo>
                <a:cubicBezTo>
                  <a:pt x="25127" y="16499"/>
                  <a:pt x="25157" y="16408"/>
                  <a:pt x="25157" y="16286"/>
                </a:cubicBezTo>
                <a:close/>
                <a:moveTo>
                  <a:pt x="14228" y="17475"/>
                </a:moveTo>
                <a:cubicBezTo>
                  <a:pt x="14216" y="17526"/>
                  <a:pt x="14210" y="17581"/>
                  <a:pt x="14189" y="17623"/>
                </a:cubicBezTo>
                <a:lnTo>
                  <a:pt x="14189" y="17593"/>
                </a:lnTo>
                <a:cubicBezTo>
                  <a:pt x="14202" y="17553"/>
                  <a:pt x="14215" y="17514"/>
                  <a:pt x="14228" y="17475"/>
                </a:cubicBezTo>
                <a:close/>
                <a:moveTo>
                  <a:pt x="25917" y="12974"/>
                </a:moveTo>
                <a:cubicBezTo>
                  <a:pt x="26008" y="13369"/>
                  <a:pt x="26068" y="13734"/>
                  <a:pt x="26099" y="14129"/>
                </a:cubicBezTo>
                <a:cubicBezTo>
                  <a:pt x="26099" y="14311"/>
                  <a:pt x="26129" y="14494"/>
                  <a:pt x="26160" y="14676"/>
                </a:cubicBezTo>
                <a:lnTo>
                  <a:pt x="26160" y="15071"/>
                </a:lnTo>
                <a:lnTo>
                  <a:pt x="26160" y="15618"/>
                </a:lnTo>
                <a:cubicBezTo>
                  <a:pt x="26160" y="15770"/>
                  <a:pt x="26129" y="16013"/>
                  <a:pt x="26129" y="16225"/>
                </a:cubicBezTo>
                <a:lnTo>
                  <a:pt x="26129" y="16924"/>
                </a:lnTo>
                <a:cubicBezTo>
                  <a:pt x="26129" y="17137"/>
                  <a:pt x="26129" y="17349"/>
                  <a:pt x="26099" y="17562"/>
                </a:cubicBezTo>
                <a:lnTo>
                  <a:pt x="26099" y="17653"/>
                </a:lnTo>
                <a:lnTo>
                  <a:pt x="26068" y="17623"/>
                </a:lnTo>
                <a:lnTo>
                  <a:pt x="25977" y="17137"/>
                </a:lnTo>
                <a:cubicBezTo>
                  <a:pt x="25977" y="16955"/>
                  <a:pt x="25947" y="16772"/>
                  <a:pt x="25947" y="16620"/>
                </a:cubicBezTo>
                <a:cubicBezTo>
                  <a:pt x="25917" y="16438"/>
                  <a:pt x="25917" y="16316"/>
                  <a:pt x="25886" y="16134"/>
                </a:cubicBezTo>
                <a:cubicBezTo>
                  <a:pt x="25886" y="15770"/>
                  <a:pt x="25856" y="15375"/>
                  <a:pt x="25856" y="15040"/>
                </a:cubicBezTo>
                <a:lnTo>
                  <a:pt x="25856" y="14645"/>
                </a:lnTo>
                <a:lnTo>
                  <a:pt x="25856" y="14463"/>
                </a:lnTo>
                <a:lnTo>
                  <a:pt x="25856" y="14159"/>
                </a:lnTo>
                <a:lnTo>
                  <a:pt x="25856" y="13886"/>
                </a:lnTo>
                <a:cubicBezTo>
                  <a:pt x="25856" y="13704"/>
                  <a:pt x="25856" y="13552"/>
                  <a:pt x="25886" y="13369"/>
                </a:cubicBezTo>
                <a:cubicBezTo>
                  <a:pt x="25917" y="13187"/>
                  <a:pt x="25917" y="13126"/>
                  <a:pt x="25917" y="12974"/>
                </a:cubicBezTo>
                <a:close/>
                <a:moveTo>
                  <a:pt x="39893" y="16742"/>
                </a:moveTo>
                <a:cubicBezTo>
                  <a:pt x="39893" y="16833"/>
                  <a:pt x="39893" y="16894"/>
                  <a:pt x="39862" y="16955"/>
                </a:cubicBezTo>
                <a:cubicBezTo>
                  <a:pt x="39832" y="17106"/>
                  <a:pt x="39801" y="17289"/>
                  <a:pt x="39801" y="17471"/>
                </a:cubicBezTo>
                <a:lnTo>
                  <a:pt x="39771" y="17684"/>
                </a:lnTo>
                <a:lnTo>
                  <a:pt x="39771" y="17501"/>
                </a:lnTo>
                <a:lnTo>
                  <a:pt x="39801" y="17380"/>
                </a:lnTo>
                <a:cubicBezTo>
                  <a:pt x="39771" y="17349"/>
                  <a:pt x="39771" y="17349"/>
                  <a:pt x="39801" y="17319"/>
                </a:cubicBezTo>
                <a:lnTo>
                  <a:pt x="39801" y="17076"/>
                </a:lnTo>
                <a:lnTo>
                  <a:pt x="39801" y="16833"/>
                </a:lnTo>
                <a:lnTo>
                  <a:pt x="39832" y="16833"/>
                </a:lnTo>
                <a:cubicBezTo>
                  <a:pt x="39862" y="16803"/>
                  <a:pt x="39862" y="16772"/>
                  <a:pt x="39893" y="16742"/>
                </a:cubicBezTo>
                <a:close/>
                <a:moveTo>
                  <a:pt x="20600" y="15800"/>
                </a:moveTo>
                <a:cubicBezTo>
                  <a:pt x="20630" y="15982"/>
                  <a:pt x="20691" y="16195"/>
                  <a:pt x="20751" y="16377"/>
                </a:cubicBezTo>
                <a:lnTo>
                  <a:pt x="20751" y="16681"/>
                </a:lnTo>
                <a:cubicBezTo>
                  <a:pt x="20751" y="16924"/>
                  <a:pt x="20721" y="17167"/>
                  <a:pt x="20721" y="17441"/>
                </a:cubicBezTo>
                <a:cubicBezTo>
                  <a:pt x="20691" y="17425"/>
                  <a:pt x="20653" y="17418"/>
                  <a:pt x="20619" y="17418"/>
                </a:cubicBezTo>
                <a:cubicBezTo>
                  <a:pt x="20584" y="17418"/>
                  <a:pt x="20554" y="17425"/>
                  <a:pt x="20539" y="17441"/>
                </a:cubicBezTo>
                <a:cubicBezTo>
                  <a:pt x="20508" y="17471"/>
                  <a:pt x="20478" y="17501"/>
                  <a:pt x="20448" y="17562"/>
                </a:cubicBezTo>
                <a:lnTo>
                  <a:pt x="20417" y="17593"/>
                </a:lnTo>
                <a:cubicBezTo>
                  <a:pt x="20417" y="17623"/>
                  <a:pt x="20387" y="17684"/>
                  <a:pt x="20387" y="17714"/>
                </a:cubicBezTo>
                <a:cubicBezTo>
                  <a:pt x="20387" y="17623"/>
                  <a:pt x="20356" y="17562"/>
                  <a:pt x="20356" y="17471"/>
                </a:cubicBezTo>
                <a:lnTo>
                  <a:pt x="20356" y="17015"/>
                </a:lnTo>
                <a:lnTo>
                  <a:pt x="20356" y="16742"/>
                </a:lnTo>
                <a:lnTo>
                  <a:pt x="20356" y="16620"/>
                </a:lnTo>
                <a:lnTo>
                  <a:pt x="20356" y="16499"/>
                </a:lnTo>
                <a:cubicBezTo>
                  <a:pt x="20417" y="16256"/>
                  <a:pt x="20508" y="16013"/>
                  <a:pt x="20600" y="15800"/>
                </a:cubicBezTo>
                <a:close/>
                <a:moveTo>
                  <a:pt x="21511" y="17805"/>
                </a:moveTo>
                <a:cubicBezTo>
                  <a:pt x="21496" y="17805"/>
                  <a:pt x="21488" y="17813"/>
                  <a:pt x="21481" y="17824"/>
                </a:cubicBezTo>
                <a:lnTo>
                  <a:pt x="21481" y="17824"/>
                </a:lnTo>
                <a:lnTo>
                  <a:pt x="21481" y="17805"/>
                </a:lnTo>
                <a:close/>
                <a:moveTo>
                  <a:pt x="7748" y="16681"/>
                </a:moveTo>
                <a:cubicBezTo>
                  <a:pt x="7808" y="16711"/>
                  <a:pt x="7808" y="16742"/>
                  <a:pt x="7839" y="16742"/>
                </a:cubicBezTo>
                <a:lnTo>
                  <a:pt x="7808" y="16772"/>
                </a:lnTo>
                <a:cubicBezTo>
                  <a:pt x="7839" y="16863"/>
                  <a:pt x="7869" y="16924"/>
                  <a:pt x="7869" y="17015"/>
                </a:cubicBezTo>
                <a:cubicBezTo>
                  <a:pt x="7869" y="17167"/>
                  <a:pt x="7869" y="17349"/>
                  <a:pt x="7839" y="17501"/>
                </a:cubicBezTo>
                <a:cubicBezTo>
                  <a:pt x="7839" y="17623"/>
                  <a:pt x="7808" y="17744"/>
                  <a:pt x="7748" y="17866"/>
                </a:cubicBezTo>
                <a:lnTo>
                  <a:pt x="7748" y="17076"/>
                </a:lnTo>
                <a:lnTo>
                  <a:pt x="7748" y="16681"/>
                </a:lnTo>
                <a:close/>
                <a:moveTo>
                  <a:pt x="13368" y="16073"/>
                </a:moveTo>
                <a:cubicBezTo>
                  <a:pt x="13368" y="16134"/>
                  <a:pt x="13368" y="16225"/>
                  <a:pt x="13399" y="16286"/>
                </a:cubicBezTo>
                <a:cubicBezTo>
                  <a:pt x="13429" y="16499"/>
                  <a:pt x="13490" y="16681"/>
                  <a:pt x="13551" y="16894"/>
                </a:cubicBezTo>
                <a:cubicBezTo>
                  <a:pt x="13581" y="17015"/>
                  <a:pt x="13611" y="17137"/>
                  <a:pt x="13642" y="17258"/>
                </a:cubicBezTo>
                <a:cubicBezTo>
                  <a:pt x="13672" y="17380"/>
                  <a:pt x="13672" y="17380"/>
                  <a:pt x="13703" y="17441"/>
                </a:cubicBezTo>
                <a:lnTo>
                  <a:pt x="13733" y="17593"/>
                </a:lnTo>
                <a:cubicBezTo>
                  <a:pt x="13703" y="17653"/>
                  <a:pt x="13703" y="17714"/>
                  <a:pt x="13672" y="17775"/>
                </a:cubicBezTo>
                <a:lnTo>
                  <a:pt x="13581" y="17866"/>
                </a:lnTo>
                <a:lnTo>
                  <a:pt x="13581" y="17805"/>
                </a:lnTo>
                <a:cubicBezTo>
                  <a:pt x="13581" y="17744"/>
                  <a:pt x="13581" y="17653"/>
                  <a:pt x="13551" y="17562"/>
                </a:cubicBezTo>
                <a:cubicBezTo>
                  <a:pt x="13551" y="17532"/>
                  <a:pt x="13520" y="17501"/>
                  <a:pt x="13520" y="17441"/>
                </a:cubicBezTo>
                <a:cubicBezTo>
                  <a:pt x="13490" y="17410"/>
                  <a:pt x="13460" y="17380"/>
                  <a:pt x="13429" y="17349"/>
                </a:cubicBezTo>
                <a:cubicBezTo>
                  <a:pt x="13429" y="17319"/>
                  <a:pt x="13399" y="17319"/>
                  <a:pt x="13399" y="17319"/>
                </a:cubicBezTo>
                <a:cubicBezTo>
                  <a:pt x="13368" y="17198"/>
                  <a:pt x="13338" y="17076"/>
                  <a:pt x="13308" y="16924"/>
                </a:cubicBezTo>
                <a:cubicBezTo>
                  <a:pt x="13277" y="16803"/>
                  <a:pt x="13247" y="16620"/>
                  <a:pt x="13217" y="16438"/>
                </a:cubicBezTo>
                <a:cubicBezTo>
                  <a:pt x="13247" y="16377"/>
                  <a:pt x="13277" y="16316"/>
                  <a:pt x="13308" y="16256"/>
                </a:cubicBezTo>
                <a:lnTo>
                  <a:pt x="13368" y="16073"/>
                </a:lnTo>
                <a:close/>
                <a:moveTo>
                  <a:pt x="23759" y="16316"/>
                </a:moveTo>
                <a:cubicBezTo>
                  <a:pt x="23759" y="16347"/>
                  <a:pt x="23790" y="16408"/>
                  <a:pt x="23790" y="16468"/>
                </a:cubicBezTo>
                <a:cubicBezTo>
                  <a:pt x="23820" y="16651"/>
                  <a:pt x="23850" y="16803"/>
                  <a:pt x="23850" y="16955"/>
                </a:cubicBezTo>
                <a:cubicBezTo>
                  <a:pt x="23881" y="17137"/>
                  <a:pt x="23911" y="17349"/>
                  <a:pt x="23911" y="17532"/>
                </a:cubicBezTo>
                <a:lnTo>
                  <a:pt x="23942" y="17866"/>
                </a:lnTo>
                <a:lnTo>
                  <a:pt x="23911" y="17775"/>
                </a:lnTo>
                <a:cubicBezTo>
                  <a:pt x="23911" y="17684"/>
                  <a:pt x="23881" y="17623"/>
                  <a:pt x="23850" y="17532"/>
                </a:cubicBezTo>
                <a:lnTo>
                  <a:pt x="23759" y="17106"/>
                </a:lnTo>
                <a:lnTo>
                  <a:pt x="23759" y="16803"/>
                </a:lnTo>
                <a:cubicBezTo>
                  <a:pt x="23759" y="16681"/>
                  <a:pt x="23759" y="16590"/>
                  <a:pt x="23759" y="16499"/>
                </a:cubicBezTo>
                <a:cubicBezTo>
                  <a:pt x="23729" y="16408"/>
                  <a:pt x="23759" y="16377"/>
                  <a:pt x="23759" y="16316"/>
                </a:cubicBezTo>
                <a:close/>
                <a:moveTo>
                  <a:pt x="10148" y="16590"/>
                </a:moveTo>
                <a:lnTo>
                  <a:pt x="10178" y="16620"/>
                </a:lnTo>
                <a:cubicBezTo>
                  <a:pt x="10209" y="16955"/>
                  <a:pt x="10209" y="17289"/>
                  <a:pt x="10209" y="17623"/>
                </a:cubicBezTo>
                <a:lnTo>
                  <a:pt x="10209" y="17775"/>
                </a:lnTo>
                <a:lnTo>
                  <a:pt x="10209" y="17836"/>
                </a:lnTo>
                <a:lnTo>
                  <a:pt x="10148" y="18018"/>
                </a:lnTo>
                <a:lnTo>
                  <a:pt x="10148" y="17957"/>
                </a:lnTo>
                <a:cubicBezTo>
                  <a:pt x="10148" y="17836"/>
                  <a:pt x="10148" y="17684"/>
                  <a:pt x="10148" y="17562"/>
                </a:cubicBezTo>
                <a:cubicBezTo>
                  <a:pt x="10178" y="17410"/>
                  <a:pt x="10148" y="17228"/>
                  <a:pt x="10148" y="17076"/>
                </a:cubicBezTo>
                <a:lnTo>
                  <a:pt x="10148" y="16590"/>
                </a:lnTo>
                <a:close/>
                <a:moveTo>
                  <a:pt x="45331" y="16225"/>
                </a:moveTo>
                <a:cubicBezTo>
                  <a:pt x="45331" y="16316"/>
                  <a:pt x="45361" y="16408"/>
                  <a:pt x="45361" y="16468"/>
                </a:cubicBezTo>
                <a:cubicBezTo>
                  <a:pt x="45392" y="16681"/>
                  <a:pt x="45453" y="16863"/>
                  <a:pt x="45483" y="17076"/>
                </a:cubicBezTo>
                <a:lnTo>
                  <a:pt x="45483" y="17349"/>
                </a:lnTo>
                <a:lnTo>
                  <a:pt x="45483" y="18018"/>
                </a:lnTo>
                <a:cubicBezTo>
                  <a:pt x="45483" y="17988"/>
                  <a:pt x="45483" y="17957"/>
                  <a:pt x="45453" y="17927"/>
                </a:cubicBezTo>
                <a:cubicBezTo>
                  <a:pt x="45422" y="17836"/>
                  <a:pt x="45422" y="17744"/>
                  <a:pt x="45392" y="17623"/>
                </a:cubicBezTo>
                <a:cubicBezTo>
                  <a:pt x="45392" y="17532"/>
                  <a:pt x="45361" y="17441"/>
                  <a:pt x="45331" y="17319"/>
                </a:cubicBezTo>
                <a:cubicBezTo>
                  <a:pt x="45331" y="17228"/>
                  <a:pt x="45301" y="17137"/>
                  <a:pt x="45301" y="17046"/>
                </a:cubicBezTo>
                <a:cubicBezTo>
                  <a:pt x="45301" y="16955"/>
                  <a:pt x="45331" y="16894"/>
                  <a:pt x="45331" y="16803"/>
                </a:cubicBezTo>
                <a:lnTo>
                  <a:pt x="45331" y="16468"/>
                </a:lnTo>
                <a:lnTo>
                  <a:pt x="45331" y="16225"/>
                </a:lnTo>
                <a:close/>
                <a:moveTo>
                  <a:pt x="36446" y="17765"/>
                </a:moveTo>
                <a:lnTo>
                  <a:pt x="36446" y="17765"/>
                </a:lnTo>
                <a:cubicBezTo>
                  <a:pt x="36458" y="17864"/>
                  <a:pt x="36459" y="17963"/>
                  <a:pt x="36459" y="18063"/>
                </a:cubicBezTo>
                <a:lnTo>
                  <a:pt x="36459" y="18063"/>
                </a:lnTo>
                <a:cubicBezTo>
                  <a:pt x="36455" y="17963"/>
                  <a:pt x="36451" y="17863"/>
                  <a:pt x="36446" y="17765"/>
                </a:cubicBezTo>
                <a:close/>
                <a:moveTo>
                  <a:pt x="16650" y="17805"/>
                </a:moveTo>
                <a:lnTo>
                  <a:pt x="16650" y="18018"/>
                </a:lnTo>
                <a:lnTo>
                  <a:pt x="16650" y="18079"/>
                </a:lnTo>
                <a:lnTo>
                  <a:pt x="16619" y="17836"/>
                </a:lnTo>
                <a:lnTo>
                  <a:pt x="16650" y="17805"/>
                </a:lnTo>
                <a:close/>
                <a:moveTo>
                  <a:pt x="46911" y="17593"/>
                </a:moveTo>
                <a:cubicBezTo>
                  <a:pt x="46911" y="17714"/>
                  <a:pt x="46911" y="17866"/>
                  <a:pt x="46911" y="18018"/>
                </a:cubicBezTo>
                <a:lnTo>
                  <a:pt x="46820" y="18018"/>
                </a:lnTo>
                <a:cubicBezTo>
                  <a:pt x="46789" y="18048"/>
                  <a:pt x="46759" y="18048"/>
                  <a:pt x="46759" y="18079"/>
                </a:cubicBezTo>
                <a:lnTo>
                  <a:pt x="46698" y="17988"/>
                </a:lnTo>
                <a:cubicBezTo>
                  <a:pt x="46698" y="17957"/>
                  <a:pt x="46698" y="17927"/>
                  <a:pt x="46668" y="17896"/>
                </a:cubicBezTo>
                <a:lnTo>
                  <a:pt x="46638" y="17866"/>
                </a:lnTo>
                <a:lnTo>
                  <a:pt x="46638" y="17684"/>
                </a:lnTo>
                <a:cubicBezTo>
                  <a:pt x="46653" y="17699"/>
                  <a:pt x="46668" y="17706"/>
                  <a:pt x="46683" y="17706"/>
                </a:cubicBezTo>
                <a:cubicBezTo>
                  <a:pt x="46698" y="17706"/>
                  <a:pt x="46714" y="17699"/>
                  <a:pt x="46729" y="17684"/>
                </a:cubicBezTo>
                <a:cubicBezTo>
                  <a:pt x="46789" y="17684"/>
                  <a:pt x="46820" y="17684"/>
                  <a:pt x="46850" y="17653"/>
                </a:cubicBezTo>
                <a:cubicBezTo>
                  <a:pt x="46881" y="17623"/>
                  <a:pt x="46881" y="17623"/>
                  <a:pt x="46911" y="17593"/>
                </a:cubicBezTo>
                <a:close/>
                <a:moveTo>
                  <a:pt x="29016" y="15830"/>
                </a:moveTo>
                <a:cubicBezTo>
                  <a:pt x="29046" y="15922"/>
                  <a:pt x="29107" y="16013"/>
                  <a:pt x="29167" y="16104"/>
                </a:cubicBezTo>
                <a:cubicBezTo>
                  <a:pt x="29198" y="16104"/>
                  <a:pt x="29198" y="16134"/>
                  <a:pt x="29228" y="16165"/>
                </a:cubicBezTo>
                <a:cubicBezTo>
                  <a:pt x="29198" y="16377"/>
                  <a:pt x="29167" y="16590"/>
                  <a:pt x="29167" y="16833"/>
                </a:cubicBezTo>
                <a:cubicBezTo>
                  <a:pt x="29167" y="17137"/>
                  <a:pt x="29137" y="17441"/>
                  <a:pt x="29167" y="17775"/>
                </a:cubicBezTo>
                <a:lnTo>
                  <a:pt x="29167" y="18018"/>
                </a:lnTo>
                <a:lnTo>
                  <a:pt x="29167" y="18139"/>
                </a:lnTo>
                <a:cubicBezTo>
                  <a:pt x="29107" y="17957"/>
                  <a:pt x="29046" y="17744"/>
                  <a:pt x="28985" y="17562"/>
                </a:cubicBezTo>
                <a:lnTo>
                  <a:pt x="28985" y="17532"/>
                </a:lnTo>
                <a:lnTo>
                  <a:pt x="28985" y="17289"/>
                </a:lnTo>
                <a:lnTo>
                  <a:pt x="29016" y="16985"/>
                </a:lnTo>
                <a:lnTo>
                  <a:pt x="29016" y="16894"/>
                </a:lnTo>
                <a:lnTo>
                  <a:pt x="29016" y="16651"/>
                </a:lnTo>
                <a:lnTo>
                  <a:pt x="29016" y="16286"/>
                </a:lnTo>
                <a:lnTo>
                  <a:pt x="29016" y="15982"/>
                </a:lnTo>
                <a:lnTo>
                  <a:pt x="29016" y="15830"/>
                </a:lnTo>
                <a:close/>
                <a:moveTo>
                  <a:pt x="37310" y="17258"/>
                </a:moveTo>
                <a:lnTo>
                  <a:pt x="37310" y="17714"/>
                </a:lnTo>
                <a:lnTo>
                  <a:pt x="37310" y="17744"/>
                </a:lnTo>
                <a:cubicBezTo>
                  <a:pt x="37280" y="17896"/>
                  <a:pt x="37249" y="17988"/>
                  <a:pt x="37189" y="18109"/>
                </a:cubicBezTo>
                <a:lnTo>
                  <a:pt x="37158" y="18200"/>
                </a:lnTo>
                <a:lnTo>
                  <a:pt x="37158" y="18048"/>
                </a:lnTo>
                <a:lnTo>
                  <a:pt x="37189" y="17562"/>
                </a:lnTo>
                <a:lnTo>
                  <a:pt x="37189" y="17258"/>
                </a:lnTo>
                <a:close/>
                <a:moveTo>
                  <a:pt x="34181" y="17775"/>
                </a:moveTo>
                <a:cubicBezTo>
                  <a:pt x="34181" y="17866"/>
                  <a:pt x="34211" y="17927"/>
                  <a:pt x="34211" y="18018"/>
                </a:cubicBezTo>
                <a:cubicBezTo>
                  <a:pt x="34181" y="18079"/>
                  <a:pt x="34181" y="18139"/>
                  <a:pt x="34150" y="18231"/>
                </a:cubicBezTo>
                <a:lnTo>
                  <a:pt x="34150" y="18170"/>
                </a:lnTo>
                <a:lnTo>
                  <a:pt x="34150" y="17836"/>
                </a:lnTo>
                <a:lnTo>
                  <a:pt x="34150" y="17775"/>
                </a:lnTo>
                <a:close/>
                <a:moveTo>
                  <a:pt x="13915" y="18139"/>
                </a:moveTo>
                <a:cubicBezTo>
                  <a:pt x="13915" y="18200"/>
                  <a:pt x="13915" y="18231"/>
                  <a:pt x="13946" y="18261"/>
                </a:cubicBezTo>
                <a:cubicBezTo>
                  <a:pt x="13915" y="18261"/>
                  <a:pt x="13915" y="18261"/>
                  <a:pt x="13885" y="18231"/>
                </a:cubicBezTo>
                <a:cubicBezTo>
                  <a:pt x="13885" y="18231"/>
                  <a:pt x="13855" y="18200"/>
                  <a:pt x="13855" y="18200"/>
                </a:cubicBezTo>
                <a:lnTo>
                  <a:pt x="13885" y="18170"/>
                </a:lnTo>
                <a:lnTo>
                  <a:pt x="13915" y="18139"/>
                </a:lnTo>
                <a:close/>
                <a:moveTo>
                  <a:pt x="19020" y="16772"/>
                </a:moveTo>
                <a:cubicBezTo>
                  <a:pt x="19050" y="16833"/>
                  <a:pt x="19080" y="16863"/>
                  <a:pt x="19111" y="16924"/>
                </a:cubicBezTo>
                <a:cubicBezTo>
                  <a:pt x="19111" y="16985"/>
                  <a:pt x="19141" y="17046"/>
                  <a:pt x="19172" y="17106"/>
                </a:cubicBezTo>
                <a:cubicBezTo>
                  <a:pt x="19202" y="17198"/>
                  <a:pt x="19202" y="17319"/>
                  <a:pt x="19232" y="17410"/>
                </a:cubicBezTo>
                <a:cubicBezTo>
                  <a:pt x="19263" y="17501"/>
                  <a:pt x="19263" y="17593"/>
                  <a:pt x="19293" y="17684"/>
                </a:cubicBezTo>
                <a:cubicBezTo>
                  <a:pt x="19293" y="17775"/>
                  <a:pt x="19263" y="17775"/>
                  <a:pt x="19263" y="17836"/>
                </a:cubicBezTo>
                <a:lnTo>
                  <a:pt x="19263" y="17866"/>
                </a:lnTo>
                <a:cubicBezTo>
                  <a:pt x="19263" y="17896"/>
                  <a:pt x="19263" y="17957"/>
                  <a:pt x="19263" y="17988"/>
                </a:cubicBezTo>
                <a:cubicBezTo>
                  <a:pt x="19232" y="18048"/>
                  <a:pt x="19263" y="18048"/>
                  <a:pt x="19263" y="18079"/>
                </a:cubicBezTo>
                <a:lnTo>
                  <a:pt x="19202" y="18261"/>
                </a:lnTo>
                <a:cubicBezTo>
                  <a:pt x="19172" y="18170"/>
                  <a:pt x="19141" y="18079"/>
                  <a:pt x="19111" y="17988"/>
                </a:cubicBezTo>
                <a:cubicBezTo>
                  <a:pt x="19080" y="17866"/>
                  <a:pt x="19050" y="17714"/>
                  <a:pt x="19020" y="17593"/>
                </a:cubicBezTo>
                <a:cubicBezTo>
                  <a:pt x="18989" y="17471"/>
                  <a:pt x="18989" y="17319"/>
                  <a:pt x="18959" y="17228"/>
                </a:cubicBezTo>
                <a:cubicBezTo>
                  <a:pt x="18928" y="17106"/>
                  <a:pt x="19020" y="16924"/>
                  <a:pt x="19020" y="16772"/>
                </a:cubicBezTo>
                <a:close/>
                <a:moveTo>
                  <a:pt x="14401" y="18170"/>
                </a:moveTo>
                <a:cubicBezTo>
                  <a:pt x="14401" y="18211"/>
                  <a:pt x="14401" y="18275"/>
                  <a:pt x="14401" y="18322"/>
                </a:cubicBezTo>
                <a:cubicBezTo>
                  <a:pt x="14401" y="18291"/>
                  <a:pt x="14401" y="18261"/>
                  <a:pt x="14371" y="18231"/>
                </a:cubicBezTo>
                <a:lnTo>
                  <a:pt x="14401" y="18170"/>
                </a:lnTo>
                <a:close/>
                <a:moveTo>
                  <a:pt x="46182" y="16955"/>
                </a:moveTo>
                <a:lnTo>
                  <a:pt x="46212" y="17106"/>
                </a:lnTo>
                <a:cubicBezTo>
                  <a:pt x="46212" y="17137"/>
                  <a:pt x="46243" y="17167"/>
                  <a:pt x="46273" y="17198"/>
                </a:cubicBezTo>
                <a:lnTo>
                  <a:pt x="46273" y="17471"/>
                </a:lnTo>
                <a:cubicBezTo>
                  <a:pt x="46273" y="17684"/>
                  <a:pt x="46243" y="17866"/>
                  <a:pt x="46212" y="18048"/>
                </a:cubicBezTo>
                <a:cubicBezTo>
                  <a:pt x="46212" y="18170"/>
                  <a:pt x="46212" y="18291"/>
                  <a:pt x="46182" y="18383"/>
                </a:cubicBezTo>
                <a:cubicBezTo>
                  <a:pt x="46182" y="18170"/>
                  <a:pt x="46182" y="17957"/>
                  <a:pt x="46151" y="17684"/>
                </a:cubicBezTo>
                <a:lnTo>
                  <a:pt x="46151" y="17501"/>
                </a:lnTo>
                <a:cubicBezTo>
                  <a:pt x="46151" y="17380"/>
                  <a:pt x="46151" y="17289"/>
                  <a:pt x="46182" y="17167"/>
                </a:cubicBezTo>
                <a:lnTo>
                  <a:pt x="46182" y="16955"/>
                </a:lnTo>
                <a:close/>
                <a:moveTo>
                  <a:pt x="6958" y="17805"/>
                </a:moveTo>
                <a:lnTo>
                  <a:pt x="6897" y="18139"/>
                </a:lnTo>
                <a:cubicBezTo>
                  <a:pt x="6897" y="18231"/>
                  <a:pt x="6897" y="18322"/>
                  <a:pt x="6867" y="18413"/>
                </a:cubicBezTo>
                <a:cubicBezTo>
                  <a:pt x="6867" y="18352"/>
                  <a:pt x="6867" y="18291"/>
                  <a:pt x="6836" y="18231"/>
                </a:cubicBezTo>
                <a:cubicBezTo>
                  <a:pt x="6867" y="18109"/>
                  <a:pt x="6897" y="17957"/>
                  <a:pt x="6958" y="17805"/>
                </a:cubicBezTo>
                <a:close/>
                <a:moveTo>
                  <a:pt x="32844" y="17653"/>
                </a:moveTo>
                <a:cubicBezTo>
                  <a:pt x="32844" y="17744"/>
                  <a:pt x="32844" y="17836"/>
                  <a:pt x="32874" y="17896"/>
                </a:cubicBezTo>
                <a:lnTo>
                  <a:pt x="32874" y="18018"/>
                </a:lnTo>
                <a:cubicBezTo>
                  <a:pt x="32844" y="18109"/>
                  <a:pt x="32813" y="18170"/>
                  <a:pt x="32783" y="18231"/>
                </a:cubicBezTo>
                <a:cubicBezTo>
                  <a:pt x="32753" y="18322"/>
                  <a:pt x="32692" y="18413"/>
                  <a:pt x="32692" y="18504"/>
                </a:cubicBezTo>
                <a:cubicBezTo>
                  <a:pt x="32692" y="18474"/>
                  <a:pt x="32692" y="18443"/>
                  <a:pt x="32692" y="18413"/>
                </a:cubicBezTo>
                <a:lnTo>
                  <a:pt x="32692" y="18322"/>
                </a:lnTo>
                <a:lnTo>
                  <a:pt x="32692" y="18291"/>
                </a:lnTo>
                <a:cubicBezTo>
                  <a:pt x="32692" y="18170"/>
                  <a:pt x="32722" y="18079"/>
                  <a:pt x="32753" y="17988"/>
                </a:cubicBezTo>
                <a:cubicBezTo>
                  <a:pt x="32753" y="17896"/>
                  <a:pt x="32783" y="17866"/>
                  <a:pt x="32783" y="17836"/>
                </a:cubicBezTo>
                <a:cubicBezTo>
                  <a:pt x="32813" y="17775"/>
                  <a:pt x="32813" y="17714"/>
                  <a:pt x="32844" y="17653"/>
                </a:cubicBezTo>
                <a:close/>
                <a:moveTo>
                  <a:pt x="4983" y="18139"/>
                </a:moveTo>
                <a:cubicBezTo>
                  <a:pt x="4922" y="18322"/>
                  <a:pt x="4892" y="18474"/>
                  <a:pt x="4861" y="18686"/>
                </a:cubicBezTo>
                <a:lnTo>
                  <a:pt x="4831" y="18656"/>
                </a:lnTo>
                <a:lnTo>
                  <a:pt x="4740" y="18626"/>
                </a:lnTo>
                <a:lnTo>
                  <a:pt x="4618" y="18626"/>
                </a:lnTo>
                <a:cubicBezTo>
                  <a:pt x="4740" y="18443"/>
                  <a:pt x="4861" y="18291"/>
                  <a:pt x="4983" y="18139"/>
                </a:cubicBezTo>
                <a:close/>
                <a:moveTo>
                  <a:pt x="35335" y="18200"/>
                </a:moveTo>
                <a:cubicBezTo>
                  <a:pt x="35366" y="18231"/>
                  <a:pt x="35396" y="18261"/>
                  <a:pt x="35426" y="18322"/>
                </a:cubicBezTo>
                <a:lnTo>
                  <a:pt x="35426" y="18352"/>
                </a:lnTo>
                <a:lnTo>
                  <a:pt x="35426" y="18686"/>
                </a:lnTo>
                <a:lnTo>
                  <a:pt x="35305" y="18413"/>
                </a:lnTo>
                <a:cubicBezTo>
                  <a:pt x="35305" y="18322"/>
                  <a:pt x="35335" y="18261"/>
                  <a:pt x="35335" y="18200"/>
                </a:cubicBezTo>
                <a:close/>
                <a:moveTo>
                  <a:pt x="42749" y="14706"/>
                </a:moveTo>
                <a:cubicBezTo>
                  <a:pt x="42840" y="14919"/>
                  <a:pt x="42900" y="15132"/>
                  <a:pt x="42931" y="15344"/>
                </a:cubicBezTo>
                <a:cubicBezTo>
                  <a:pt x="42992" y="15587"/>
                  <a:pt x="43022" y="15830"/>
                  <a:pt x="43022" y="16073"/>
                </a:cubicBezTo>
                <a:lnTo>
                  <a:pt x="43052" y="16073"/>
                </a:lnTo>
                <a:cubicBezTo>
                  <a:pt x="43083" y="16468"/>
                  <a:pt x="43083" y="16803"/>
                  <a:pt x="43113" y="17167"/>
                </a:cubicBezTo>
                <a:lnTo>
                  <a:pt x="43113" y="17593"/>
                </a:lnTo>
                <a:lnTo>
                  <a:pt x="43113" y="18291"/>
                </a:lnTo>
                <a:lnTo>
                  <a:pt x="43052" y="18747"/>
                </a:lnTo>
                <a:lnTo>
                  <a:pt x="42992" y="18747"/>
                </a:lnTo>
                <a:cubicBezTo>
                  <a:pt x="42992" y="18626"/>
                  <a:pt x="43022" y="18504"/>
                  <a:pt x="43022" y="18352"/>
                </a:cubicBezTo>
                <a:lnTo>
                  <a:pt x="43052" y="18109"/>
                </a:lnTo>
                <a:cubicBezTo>
                  <a:pt x="43052" y="18079"/>
                  <a:pt x="43052" y="18048"/>
                  <a:pt x="43052" y="18018"/>
                </a:cubicBezTo>
                <a:lnTo>
                  <a:pt x="43052" y="17805"/>
                </a:lnTo>
                <a:lnTo>
                  <a:pt x="43052" y="16924"/>
                </a:lnTo>
                <a:cubicBezTo>
                  <a:pt x="43052" y="16620"/>
                  <a:pt x="43022" y="16316"/>
                  <a:pt x="42992" y="16013"/>
                </a:cubicBezTo>
                <a:cubicBezTo>
                  <a:pt x="42961" y="15678"/>
                  <a:pt x="42900" y="15344"/>
                  <a:pt x="42840" y="15040"/>
                </a:cubicBezTo>
                <a:cubicBezTo>
                  <a:pt x="42809" y="14949"/>
                  <a:pt x="42779" y="14858"/>
                  <a:pt x="42749" y="14767"/>
                </a:cubicBezTo>
                <a:lnTo>
                  <a:pt x="42749" y="14706"/>
                </a:lnTo>
                <a:close/>
                <a:moveTo>
                  <a:pt x="13277" y="18139"/>
                </a:moveTo>
                <a:lnTo>
                  <a:pt x="13277" y="18443"/>
                </a:lnTo>
                <a:lnTo>
                  <a:pt x="13277" y="18534"/>
                </a:lnTo>
                <a:cubicBezTo>
                  <a:pt x="13247" y="18656"/>
                  <a:pt x="13217" y="18777"/>
                  <a:pt x="13186" y="18899"/>
                </a:cubicBezTo>
                <a:lnTo>
                  <a:pt x="13186" y="18838"/>
                </a:lnTo>
                <a:cubicBezTo>
                  <a:pt x="13186" y="18777"/>
                  <a:pt x="13186" y="18686"/>
                  <a:pt x="13186" y="18595"/>
                </a:cubicBezTo>
                <a:lnTo>
                  <a:pt x="13186" y="18565"/>
                </a:lnTo>
                <a:cubicBezTo>
                  <a:pt x="13186" y="18504"/>
                  <a:pt x="13217" y="18413"/>
                  <a:pt x="13247" y="18352"/>
                </a:cubicBezTo>
                <a:lnTo>
                  <a:pt x="13277" y="18139"/>
                </a:lnTo>
                <a:close/>
                <a:moveTo>
                  <a:pt x="15434" y="17076"/>
                </a:moveTo>
                <a:lnTo>
                  <a:pt x="15434" y="17076"/>
                </a:lnTo>
                <a:cubicBezTo>
                  <a:pt x="15526" y="17228"/>
                  <a:pt x="15617" y="17349"/>
                  <a:pt x="15708" y="17471"/>
                </a:cubicBezTo>
                <a:cubicBezTo>
                  <a:pt x="15738" y="17532"/>
                  <a:pt x="15799" y="17562"/>
                  <a:pt x="15860" y="17623"/>
                </a:cubicBezTo>
                <a:cubicBezTo>
                  <a:pt x="15860" y="17714"/>
                  <a:pt x="15860" y="17775"/>
                  <a:pt x="15829" y="17866"/>
                </a:cubicBezTo>
                <a:cubicBezTo>
                  <a:pt x="15799" y="17927"/>
                  <a:pt x="15829" y="18018"/>
                  <a:pt x="15799" y="18109"/>
                </a:cubicBezTo>
                <a:lnTo>
                  <a:pt x="15708" y="18686"/>
                </a:lnTo>
                <a:cubicBezTo>
                  <a:pt x="15708" y="18747"/>
                  <a:pt x="15678" y="18838"/>
                  <a:pt x="15678" y="18899"/>
                </a:cubicBezTo>
                <a:cubicBezTo>
                  <a:pt x="15678" y="18808"/>
                  <a:pt x="15647" y="18717"/>
                  <a:pt x="15617" y="18626"/>
                </a:cubicBezTo>
                <a:cubicBezTo>
                  <a:pt x="15586" y="18383"/>
                  <a:pt x="15556" y="18139"/>
                  <a:pt x="15526" y="17896"/>
                </a:cubicBezTo>
                <a:cubicBezTo>
                  <a:pt x="15495" y="17653"/>
                  <a:pt x="15465" y="17349"/>
                  <a:pt x="15434" y="17076"/>
                </a:cubicBezTo>
                <a:close/>
                <a:moveTo>
                  <a:pt x="46911" y="18534"/>
                </a:moveTo>
                <a:lnTo>
                  <a:pt x="46911" y="18960"/>
                </a:lnTo>
                <a:cubicBezTo>
                  <a:pt x="46911" y="18869"/>
                  <a:pt x="46881" y="18777"/>
                  <a:pt x="46881" y="18656"/>
                </a:cubicBezTo>
                <a:lnTo>
                  <a:pt x="46911" y="18534"/>
                </a:lnTo>
                <a:close/>
                <a:moveTo>
                  <a:pt x="41898" y="15861"/>
                </a:moveTo>
                <a:cubicBezTo>
                  <a:pt x="41989" y="15982"/>
                  <a:pt x="42080" y="16134"/>
                  <a:pt x="42141" y="16286"/>
                </a:cubicBezTo>
                <a:cubicBezTo>
                  <a:pt x="42141" y="16377"/>
                  <a:pt x="42171" y="16438"/>
                  <a:pt x="42202" y="16529"/>
                </a:cubicBezTo>
                <a:cubicBezTo>
                  <a:pt x="42171" y="16711"/>
                  <a:pt x="42171" y="16894"/>
                  <a:pt x="42171" y="17076"/>
                </a:cubicBezTo>
                <a:lnTo>
                  <a:pt x="42202" y="17076"/>
                </a:lnTo>
                <a:cubicBezTo>
                  <a:pt x="42202" y="17319"/>
                  <a:pt x="42202" y="17593"/>
                  <a:pt x="42171" y="17836"/>
                </a:cubicBezTo>
                <a:lnTo>
                  <a:pt x="42171" y="17988"/>
                </a:lnTo>
                <a:lnTo>
                  <a:pt x="42171" y="18109"/>
                </a:lnTo>
                <a:cubicBezTo>
                  <a:pt x="42141" y="18109"/>
                  <a:pt x="42080" y="18079"/>
                  <a:pt x="42050" y="18079"/>
                </a:cubicBezTo>
                <a:cubicBezTo>
                  <a:pt x="41959" y="18079"/>
                  <a:pt x="41898" y="18139"/>
                  <a:pt x="41867" y="18231"/>
                </a:cubicBezTo>
                <a:cubicBezTo>
                  <a:pt x="41837" y="18261"/>
                  <a:pt x="41837" y="18322"/>
                  <a:pt x="41837" y="18383"/>
                </a:cubicBezTo>
                <a:lnTo>
                  <a:pt x="41807" y="18595"/>
                </a:lnTo>
                <a:lnTo>
                  <a:pt x="41807" y="18747"/>
                </a:lnTo>
                <a:cubicBezTo>
                  <a:pt x="41807" y="18838"/>
                  <a:pt x="41807" y="18899"/>
                  <a:pt x="41776" y="18990"/>
                </a:cubicBezTo>
                <a:lnTo>
                  <a:pt x="41776" y="17684"/>
                </a:lnTo>
                <a:lnTo>
                  <a:pt x="41807" y="16377"/>
                </a:lnTo>
                <a:cubicBezTo>
                  <a:pt x="41837" y="16195"/>
                  <a:pt x="41867" y="16013"/>
                  <a:pt x="41898" y="15861"/>
                </a:cubicBezTo>
                <a:close/>
                <a:moveTo>
                  <a:pt x="46273" y="18990"/>
                </a:moveTo>
                <a:lnTo>
                  <a:pt x="46273" y="19142"/>
                </a:lnTo>
                <a:cubicBezTo>
                  <a:pt x="46273" y="19112"/>
                  <a:pt x="46273" y="19051"/>
                  <a:pt x="46243" y="18990"/>
                </a:cubicBezTo>
                <a:close/>
                <a:moveTo>
                  <a:pt x="41260" y="19112"/>
                </a:moveTo>
                <a:cubicBezTo>
                  <a:pt x="41260" y="19136"/>
                  <a:pt x="41255" y="19160"/>
                  <a:pt x="41249" y="19187"/>
                </a:cubicBezTo>
                <a:lnTo>
                  <a:pt x="41249" y="19187"/>
                </a:lnTo>
                <a:lnTo>
                  <a:pt x="41260" y="19112"/>
                </a:lnTo>
                <a:close/>
                <a:moveTo>
                  <a:pt x="5712" y="18352"/>
                </a:moveTo>
                <a:lnTo>
                  <a:pt x="5712" y="18413"/>
                </a:lnTo>
                <a:cubicBezTo>
                  <a:pt x="5712" y="18504"/>
                  <a:pt x="5742" y="18595"/>
                  <a:pt x="5773" y="18656"/>
                </a:cubicBezTo>
                <a:cubicBezTo>
                  <a:pt x="5773" y="18747"/>
                  <a:pt x="5742" y="18869"/>
                  <a:pt x="5712" y="18960"/>
                </a:cubicBezTo>
                <a:lnTo>
                  <a:pt x="5712" y="18929"/>
                </a:lnTo>
                <a:cubicBezTo>
                  <a:pt x="5712" y="19021"/>
                  <a:pt x="5682" y="19112"/>
                  <a:pt x="5651" y="19203"/>
                </a:cubicBezTo>
                <a:cubicBezTo>
                  <a:pt x="5651" y="18929"/>
                  <a:pt x="5682" y="18626"/>
                  <a:pt x="5712" y="18352"/>
                </a:cubicBezTo>
                <a:close/>
                <a:moveTo>
                  <a:pt x="23456" y="18443"/>
                </a:moveTo>
                <a:cubicBezTo>
                  <a:pt x="23456" y="18626"/>
                  <a:pt x="23456" y="18777"/>
                  <a:pt x="23456" y="18960"/>
                </a:cubicBezTo>
                <a:lnTo>
                  <a:pt x="23456" y="18990"/>
                </a:lnTo>
                <a:lnTo>
                  <a:pt x="23456" y="19264"/>
                </a:lnTo>
                <a:cubicBezTo>
                  <a:pt x="23456" y="19172"/>
                  <a:pt x="23425" y="19081"/>
                  <a:pt x="23395" y="18990"/>
                </a:cubicBezTo>
                <a:cubicBezTo>
                  <a:pt x="23364" y="18808"/>
                  <a:pt x="23304" y="18656"/>
                  <a:pt x="23273" y="18474"/>
                </a:cubicBezTo>
                <a:lnTo>
                  <a:pt x="23334" y="18474"/>
                </a:lnTo>
                <a:cubicBezTo>
                  <a:pt x="23364" y="18474"/>
                  <a:pt x="23395" y="18474"/>
                  <a:pt x="23425" y="18443"/>
                </a:cubicBezTo>
                <a:close/>
                <a:moveTo>
                  <a:pt x="12639" y="17593"/>
                </a:moveTo>
                <a:cubicBezTo>
                  <a:pt x="12639" y="17653"/>
                  <a:pt x="12670" y="17684"/>
                  <a:pt x="12670" y="17744"/>
                </a:cubicBezTo>
                <a:cubicBezTo>
                  <a:pt x="12700" y="17927"/>
                  <a:pt x="12730" y="18109"/>
                  <a:pt x="12730" y="18291"/>
                </a:cubicBezTo>
                <a:cubicBezTo>
                  <a:pt x="12730" y="18383"/>
                  <a:pt x="12730" y="18474"/>
                  <a:pt x="12761" y="18565"/>
                </a:cubicBezTo>
                <a:lnTo>
                  <a:pt x="12730" y="18656"/>
                </a:lnTo>
                <a:cubicBezTo>
                  <a:pt x="12700" y="18777"/>
                  <a:pt x="12670" y="18899"/>
                  <a:pt x="12639" y="19021"/>
                </a:cubicBezTo>
                <a:lnTo>
                  <a:pt x="12578" y="19416"/>
                </a:lnTo>
                <a:cubicBezTo>
                  <a:pt x="12548" y="19294"/>
                  <a:pt x="12518" y="19172"/>
                  <a:pt x="12457" y="19021"/>
                </a:cubicBezTo>
                <a:cubicBezTo>
                  <a:pt x="12427" y="18899"/>
                  <a:pt x="12396" y="18869"/>
                  <a:pt x="12366" y="18777"/>
                </a:cubicBezTo>
                <a:lnTo>
                  <a:pt x="12366" y="18747"/>
                </a:lnTo>
                <a:cubicBezTo>
                  <a:pt x="12366" y="18626"/>
                  <a:pt x="12335" y="18474"/>
                  <a:pt x="12335" y="18352"/>
                </a:cubicBezTo>
                <a:cubicBezTo>
                  <a:pt x="12335" y="18291"/>
                  <a:pt x="12366" y="18231"/>
                  <a:pt x="12366" y="18170"/>
                </a:cubicBezTo>
                <a:lnTo>
                  <a:pt x="12366" y="18139"/>
                </a:lnTo>
                <a:cubicBezTo>
                  <a:pt x="12396" y="18139"/>
                  <a:pt x="12427" y="18109"/>
                  <a:pt x="12427" y="18079"/>
                </a:cubicBezTo>
                <a:cubicBezTo>
                  <a:pt x="12487" y="18048"/>
                  <a:pt x="12487" y="18018"/>
                  <a:pt x="12518" y="17957"/>
                </a:cubicBezTo>
                <a:cubicBezTo>
                  <a:pt x="12548" y="17927"/>
                  <a:pt x="12548" y="17866"/>
                  <a:pt x="12578" y="17805"/>
                </a:cubicBezTo>
                <a:cubicBezTo>
                  <a:pt x="12609" y="17744"/>
                  <a:pt x="12609" y="17653"/>
                  <a:pt x="12639" y="17593"/>
                </a:cubicBezTo>
                <a:close/>
                <a:moveTo>
                  <a:pt x="7991" y="18474"/>
                </a:moveTo>
                <a:lnTo>
                  <a:pt x="8021" y="18565"/>
                </a:lnTo>
                <a:cubicBezTo>
                  <a:pt x="7991" y="18869"/>
                  <a:pt x="7930" y="19203"/>
                  <a:pt x="7900" y="19537"/>
                </a:cubicBezTo>
                <a:cubicBezTo>
                  <a:pt x="7900" y="19416"/>
                  <a:pt x="7900" y="19324"/>
                  <a:pt x="7869" y="19233"/>
                </a:cubicBezTo>
                <a:lnTo>
                  <a:pt x="7869" y="19081"/>
                </a:lnTo>
                <a:cubicBezTo>
                  <a:pt x="7869" y="18990"/>
                  <a:pt x="7900" y="18899"/>
                  <a:pt x="7930" y="18808"/>
                </a:cubicBezTo>
                <a:cubicBezTo>
                  <a:pt x="7930" y="18747"/>
                  <a:pt x="7960" y="18595"/>
                  <a:pt x="7991" y="18474"/>
                </a:cubicBezTo>
                <a:close/>
                <a:moveTo>
                  <a:pt x="13703" y="18565"/>
                </a:moveTo>
                <a:cubicBezTo>
                  <a:pt x="13733" y="18595"/>
                  <a:pt x="13763" y="18626"/>
                  <a:pt x="13794" y="18626"/>
                </a:cubicBezTo>
                <a:lnTo>
                  <a:pt x="13946" y="18626"/>
                </a:lnTo>
                <a:lnTo>
                  <a:pt x="13946" y="18960"/>
                </a:lnTo>
                <a:lnTo>
                  <a:pt x="13946" y="19172"/>
                </a:lnTo>
                <a:cubicBezTo>
                  <a:pt x="13915" y="19294"/>
                  <a:pt x="13855" y="19446"/>
                  <a:pt x="13794" y="19537"/>
                </a:cubicBezTo>
                <a:lnTo>
                  <a:pt x="13794" y="19598"/>
                </a:lnTo>
                <a:cubicBezTo>
                  <a:pt x="13763" y="19537"/>
                  <a:pt x="13703" y="19507"/>
                  <a:pt x="13672" y="19476"/>
                </a:cubicBezTo>
                <a:lnTo>
                  <a:pt x="13672" y="19081"/>
                </a:lnTo>
                <a:cubicBezTo>
                  <a:pt x="13672" y="18960"/>
                  <a:pt x="13703" y="18777"/>
                  <a:pt x="13703" y="18626"/>
                </a:cubicBezTo>
                <a:lnTo>
                  <a:pt x="13672" y="18626"/>
                </a:lnTo>
                <a:lnTo>
                  <a:pt x="13703" y="18565"/>
                </a:lnTo>
                <a:close/>
                <a:moveTo>
                  <a:pt x="26463" y="16468"/>
                </a:moveTo>
                <a:cubicBezTo>
                  <a:pt x="26463" y="16620"/>
                  <a:pt x="26463" y="16772"/>
                  <a:pt x="26494" y="16894"/>
                </a:cubicBezTo>
                <a:cubicBezTo>
                  <a:pt x="26524" y="17046"/>
                  <a:pt x="26494" y="17198"/>
                  <a:pt x="26524" y="17349"/>
                </a:cubicBezTo>
                <a:lnTo>
                  <a:pt x="26585" y="17988"/>
                </a:lnTo>
                <a:cubicBezTo>
                  <a:pt x="26585" y="18170"/>
                  <a:pt x="26615" y="18352"/>
                  <a:pt x="26615" y="18504"/>
                </a:cubicBezTo>
                <a:cubicBezTo>
                  <a:pt x="26615" y="18595"/>
                  <a:pt x="26676" y="18686"/>
                  <a:pt x="26767" y="18717"/>
                </a:cubicBezTo>
                <a:cubicBezTo>
                  <a:pt x="26767" y="18777"/>
                  <a:pt x="26767" y="18869"/>
                  <a:pt x="26737" y="18960"/>
                </a:cubicBezTo>
                <a:lnTo>
                  <a:pt x="26767" y="18960"/>
                </a:lnTo>
                <a:cubicBezTo>
                  <a:pt x="26767" y="19021"/>
                  <a:pt x="26767" y="19081"/>
                  <a:pt x="26767" y="19142"/>
                </a:cubicBezTo>
                <a:lnTo>
                  <a:pt x="26767" y="19598"/>
                </a:lnTo>
                <a:cubicBezTo>
                  <a:pt x="26737" y="19355"/>
                  <a:pt x="26706" y="19081"/>
                  <a:pt x="26646" y="18838"/>
                </a:cubicBezTo>
                <a:cubicBezTo>
                  <a:pt x="26615" y="18656"/>
                  <a:pt x="26555" y="18443"/>
                  <a:pt x="26463" y="18261"/>
                </a:cubicBezTo>
                <a:lnTo>
                  <a:pt x="26463" y="18170"/>
                </a:lnTo>
                <a:lnTo>
                  <a:pt x="26463" y="17532"/>
                </a:lnTo>
                <a:lnTo>
                  <a:pt x="26463" y="16863"/>
                </a:lnTo>
                <a:lnTo>
                  <a:pt x="26463" y="16468"/>
                </a:lnTo>
                <a:close/>
                <a:moveTo>
                  <a:pt x="34879" y="18322"/>
                </a:moveTo>
                <a:cubicBezTo>
                  <a:pt x="34910" y="18352"/>
                  <a:pt x="34910" y="18413"/>
                  <a:pt x="34940" y="18443"/>
                </a:cubicBezTo>
                <a:cubicBezTo>
                  <a:pt x="34940" y="18504"/>
                  <a:pt x="34940" y="18534"/>
                  <a:pt x="34910" y="18565"/>
                </a:cubicBezTo>
                <a:cubicBezTo>
                  <a:pt x="34879" y="18717"/>
                  <a:pt x="34849" y="18869"/>
                  <a:pt x="34849" y="19021"/>
                </a:cubicBezTo>
                <a:cubicBezTo>
                  <a:pt x="34819" y="19172"/>
                  <a:pt x="34788" y="19324"/>
                  <a:pt x="34788" y="19476"/>
                </a:cubicBezTo>
                <a:lnTo>
                  <a:pt x="34788" y="19598"/>
                </a:lnTo>
                <a:cubicBezTo>
                  <a:pt x="34788" y="19355"/>
                  <a:pt x="34758" y="19142"/>
                  <a:pt x="34728" y="18899"/>
                </a:cubicBezTo>
                <a:lnTo>
                  <a:pt x="34728" y="18383"/>
                </a:lnTo>
                <a:cubicBezTo>
                  <a:pt x="34788" y="18383"/>
                  <a:pt x="34819" y="18352"/>
                  <a:pt x="34879" y="18322"/>
                </a:cubicBezTo>
                <a:close/>
                <a:moveTo>
                  <a:pt x="40986" y="15010"/>
                </a:moveTo>
                <a:cubicBezTo>
                  <a:pt x="40986" y="15101"/>
                  <a:pt x="41017" y="15223"/>
                  <a:pt x="41017" y="15314"/>
                </a:cubicBezTo>
                <a:lnTo>
                  <a:pt x="41017" y="15496"/>
                </a:lnTo>
                <a:lnTo>
                  <a:pt x="41017" y="15709"/>
                </a:lnTo>
                <a:lnTo>
                  <a:pt x="41017" y="16347"/>
                </a:lnTo>
                <a:lnTo>
                  <a:pt x="41017" y="16560"/>
                </a:lnTo>
                <a:cubicBezTo>
                  <a:pt x="41017" y="16651"/>
                  <a:pt x="40986" y="16651"/>
                  <a:pt x="40986" y="16711"/>
                </a:cubicBezTo>
                <a:lnTo>
                  <a:pt x="40926" y="17076"/>
                </a:lnTo>
                <a:lnTo>
                  <a:pt x="40895" y="17289"/>
                </a:lnTo>
                <a:cubicBezTo>
                  <a:pt x="40895" y="17349"/>
                  <a:pt x="40895" y="17380"/>
                  <a:pt x="40865" y="17441"/>
                </a:cubicBezTo>
                <a:lnTo>
                  <a:pt x="40804" y="17927"/>
                </a:lnTo>
                <a:cubicBezTo>
                  <a:pt x="40804" y="17988"/>
                  <a:pt x="40804" y="18048"/>
                  <a:pt x="40774" y="18109"/>
                </a:cubicBezTo>
                <a:cubicBezTo>
                  <a:pt x="40743" y="18261"/>
                  <a:pt x="40713" y="18413"/>
                  <a:pt x="40683" y="18565"/>
                </a:cubicBezTo>
                <a:cubicBezTo>
                  <a:pt x="40683" y="18717"/>
                  <a:pt x="40652" y="18777"/>
                  <a:pt x="40652" y="18869"/>
                </a:cubicBezTo>
                <a:cubicBezTo>
                  <a:pt x="40622" y="18990"/>
                  <a:pt x="40591" y="19081"/>
                  <a:pt x="40561" y="19203"/>
                </a:cubicBezTo>
                <a:cubicBezTo>
                  <a:pt x="40531" y="19203"/>
                  <a:pt x="40531" y="19233"/>
                  <a:pt x="40531" y="19264"/>
                </a:cubicBezTo>
                <a:cubicBezTo>
                  <a:pt x="40500" y="19294"/>
                  <a:pt x="40500" y="19324"/>
                  <a:pt x="40470" y="19355"/>
                </a:cubicBezTo>
                <a:lnTo>
                  <a:pt x="40439" y="19507"/>
                </a:lnTo>
                <a:cubicBezTo>
                  <a:pt x="40439" y="19537"/>
                  <a:pt x="40409" y="19567"/>
                  <a:pt x="40409" y="19628"/>
                </a:cubicBezTo>
                <a:cubicBezTo>
                  <a:pt x="40379" y="19416"/>
                  <a:pt x="40318" y="19203"/>
                  <a:pt x="40288" y="18990"/>
                </a:cubicBezTo>
                <a:lnTo>
                  <a:pt x="40257" y="18990"/>
                </a:lnTo>
                <a:lnTo>
                  <a:pt x="40348" y="18443"/>
                </a:lnTo>
                <a:cubicBezTo>
                  <a:pt x="40348" y="18261"/>
                  <a:pt x="40379" y="18079"/>
                  <a:pt x="40409" y="17896"/>
                </a:cubicBezTo>
                <a:cubicBezTo>
                  <a:pt x="40439" y="17744"/>
                  <a:pt x="40470" y="17471"/>
                  <a:pt x="40500" y="17258"/>
                </a:cubicBezTo>
                <a:cubicBezTo>
                  <a:pt x="40561" y="16985"/>
                  <a:pt x="40622" y="16681"/>
                  <a:pt x="40683" y="16377"/>
                </a:cubicBezTo>
                <a:cubicBezTo>
                  <a:pt x="40713" y="16104"/>
                  <a:pt x="40774" y="15861"/>
                  <a:pt x="40834" y="15618"/>
                </a:cubicBezTo>
                <a:lnTo>
                  <a:pt x="40895" y="15344"/>
                </a:lnTo>
                <a:cubicBezTo>
                  <a:pt x="40926" y="15223"/>
                  <a:pt x="40956" y="15101"/>
                  <a:pt x="40986" y="15010"/>
                </a:cubicBezTo>
                <a:close/>
                <a:moveTo>
                  <a:pt x="44632" y="16772"/>
                </a:moveTo>
                <a:lnTo>
                  <a:pt x="44693" y="16985"/>
                </a:lnTo>
                <a:cubicBezTo>
                  <a:pt x="44693" y="17076"/>
                  <a:pt x="44693" y="17137"/>
                  <a:pt x="44723" y="17198"/>
                </a:cubicBezTo>
                <a:cubicBezTo>
                  <a:pt x="44754" y="17319"/>
                  <a:pt x="44784" y="17471"/>
                  <a:pt x="44815" y="17593"/>
                </a:cubicBezTo>
                <a:lnTo>
                  <a:pt x="44845" y="17744"/>
                </a:lnTo>
                <a:lnTo>
                  <a:pt x="44784" y="18139"/>
                </a:lnTo>
                <a:cubicBezTo>
                  <a:pt x="44784" y="18200"/>
                  <a:pt x="44784" y="18291"/>
                  <a:pt x="44754" y="18352"/>
                </a:cubicBezTo>
                <a:cubicBezTo>
                  <a:pt x="44754" y="18443"/>
                  <a:pt x="44723" y="18565"/>
                  <a:pt x="44693" y="18686"/>
                </a:cubicBezTo>
                <a:cubicBezTo>
                  <a:pt x="44663" y="18899"/>
                  <a:pt x="44602" y="19142"/>
                  <a:pt x="44572" y="19385"/>
                </a:cubicBezTo>
                <a:lnTo>
                  <a:pt x="44511" y="19689"/>
                </a:lnTo>
                <a:lnTo>
                  <a:pt x="44511" y="19659"/>
                </a:lnTo>
                <a:lnTo>
                  <a:pt x="44511" y="19081"/>
                </a:lnTo>
                <a:lnTo>
                  <a:pt x="44480" y="18717"/>
                </a:lnTo>
                <a:cubicBezTo>
                  <a:pt x="44480" y="18534"/>
                  <a:pt x="44480" y="18352"/>
                  <a:pt x="44511" y="18139"/>
                </a:cubicBezTo>
                <a:cubicBezTo>
                  <a:pt x="44541" y="17927"/>
                  <a:pt x="44541" y="17836"/>
                  <a:pt x="44541" y="17714"/>
                </a:cubicBezTo>
                <a:lnTo>
                  <a:pt x="44541" y="17501"/>
                </a:lnTo>
                <a:cubicBezTo>
                  <a:pt x="44541" y="17410"/>
                  <a:pt x="44572" y="17319"/>
                  <a:pt x="44572" y="17258"/>
                </a:cubicBezTo>
                <a:cubicBezTo>
                  <a:pt x="44602" y="17106"/>
                  <a:pt x="44632" y="16955"/>
                  <a:pt x="44632" y="16833"/>
                </a:cubicBezTo>
                <a:lnTo>
                  <a:pt x="44632" y="16772"/>
                </a:lnTo>
                <a:close/>
                <a:moveTo>
                  <a:pt x="17288" y="17593"/>
                </a:moveTo>
                <a:lnTo>
                  <a:pt x="17288" y="17593"/>
                </a:lnTo>
                <a:cubicBezTo>
                  <a:pt x="17349" y="17805"/>
                  <a:pt x="17379" y="17957"/>
                  <a:pt x="17409" y="18139"/>
                </a:cubicBezTo>
                <a:lnTo>
                  <a:pt x="17409" y="18109"/>
                </a:lnTo>
                <a:cubicBezTo>
                  <a:pt x="17470" y="18443"/>
                  <a:pt x="17531" y="18777"/>
                  <a:pt x="17561" y="19081"/>
                </a:cubicBezTo>
                <a:lnTo>
                  <a:pt x="17622" y="19719"/>
                </a:lnTo>
                <a:cubicBezTo>
                  <a:pt x="17470" y="19142"/>
                  <a:pt x="17379" y="18565"/>
                  <a:pt x="17318" y="17988"/>
                </a:cubicBezTo>
                <a:cubicBezTo>
                  <a:pt x="17318" y="17866"/>
                  <a:pt x="17288" y="17744"/>
                  <a:pt x="17288" y="17593"/>
                </a:cubicBezTo>
                <a:close/>
                <a:moveTo>
                  <a:pt x="42141" y="18990"/>
                </a:moveTo>
                <a:cubicBezTo>
                  <a:pt x="42171" y="19142"/>
                  <a:pt x="42171" y="19264"/>
                  <a:pt x="42202" y="19416"/>
                </a:cubicBezTo>
                <a:cubicBezTo>
                  <a:pt x="42202" y="19537"/>
                  <a:pt x="42141" y="19628"/>
                  <a:pt x="42111" y="19719"/>
                </a:cubicBezTo>
                <a:lnTo>
                  <a:pt x="42111" y="19537"/>
                </a:lnTo>
                <a:cubicBezTo>
                  <a:pt x="42111" y="19385"/>
                  <a:pt x="42111" y="19203"/>
                  <a:pt x="42141" y="19021"/>
                </a:cubicBezTo>
                <a:lnTo>
                  <a:pt x="42141" y="18990"/>
                </a:lnTo>
                <a:close/>
                <a:moveTo>
                  <a:pt x="4041" y="19476"/>
                </a:moveTo>
                <a:lnTo>
                  <a:pt x="4041" y="19628"/>
                </a:lnTo>
                <a:cubicBezTo>
                  <a:pt x="4011" y="19628"/>
                  <a:pt x="3980" y="19659"/>
                  <a:pt x="3950" y="19689"/>
                </a:cubicBezTo>
                <a:cubicBezTo>
                  <a:pt x="3919" y="19750"/>
                  <a:pt x="3859" y="19811"/>
                  <a:pt x="3828" y="19871"/>
                </a:cubicBezTo>
                <a:cubicBezTo>
                  <a:pt x="3859" y="19811"/>
                  <a:pt x="3889" y="19750"/>
                  <a:pt x="3919" y="19659"/>
                </a:cubicBezTo>
                <a:lnTo>
                  <a:pt x="3919" y="19628"/>
                </a:lnTo>
                <a:cubicBezTo>
                  <a:pt x="3980" y="19598"/>
                  <a:pt x="4011" y="19537"/>
                  <a:pt x="4041" y="19476"/>
                </a:cubicBezTo>
                <a:close/>
                <a:moveTo>
                  <a:pt x="27344" y="18139"/>
                </a:moveTo>
                <a:cubicBezTo>
                  <a:pt x="27375" y="18291"/>
                  <a:pt x="27375" y="18413"/>
                  <a:pt x="27405" y="18565"/>
                </a:cubicBezTo>
                <a:cubicBezTo>
                  <a:pt x="27405" y="18686"/>
                  <a:pt x="27466" y="18929"/>
                  <a:pt x="27466" y="19112"/>
                </a:cubicBezTo>
                <a:lnTo>
                  <a:pt x="27466" y="19294"/>
                </a:lnTo>
                <a:cubicBezTo>
                  <a:pt x="27405" y="19476"/>
                  <a:pt x="27344" y="19659"/>
                  <a:pt x="27314" y="19871"/>
                </a:cubicBezTo>
                <a:lnTo>
                  <a:pt x="27314" y="19476"/>
                </a:lnTo>
                <a:lnTo>
                  <a:pt x="27314" y="19294"/>
                </a:lnTo>
                <a:lnTo>
                  <a:pt x="27314" y="18899"/>
                </a:lnTo>
                <a:cubicBezTo>
                  <a:pt x="27314" y="18747"/>
                  <a:pt x="27314" y="18504"/>
                  <a:pt x="27344" y="18352"/>
                </a:cubicBezTo>
                <a:lnTo>
                  <a:pt x="27344" y="18139"/>
                </a:lnTo>
                <a:close/>
                <a:moveTo>
                  <a:pt x="28894" y="18291"/>
                </a:moveTo>
                <a:cubicBezTo>
                  <a:pt x="28894" y="18443"/>
                  <a:pt x="28924" y="18504"/>
                  <a:pt x="28955" y="18595"/>
                </a:cubicBezTo>
                <a:lnTo>
                  <a:pt x="28955" y="18565"/>
                </a:lnTo>
                <a:lnTo>
                  <a:pt x="29289" y="19324"/>
                </a:lnTo>
                <a:lnTo>
                  <a:pt x="29289" y="19476"/>
                </a:lnTo>
                <a:lnTo>
                  <a:pt x="29319" y="19811"/>
                </a:lnTo>
                <a:cubicBezTo>
                  <a:pt x="29289" y="19780"/>
                  <a:pt x="29228" y="19780"/>
                  <a:pt x="29167" y="19780"/>
                </a:cubicBezTo>
                <a:cubicBezTo>
                  <a:pt x="29137" y="19780"/>
                  <a:pt x="29107" y="19780"/>
                  <a:pt x="29076" y="19811"/>
                </a:cubicBezTo>
                <a:cubicBezTo>
                  <a:pt x="29046" y="19811"/>
                  <a:pt x="29016" y="19871"/>
                  <a:pt x="29016" y="19902"/>
                </a:cubicBezTo>
                <a:lnTo>
                  <a:pt x="29016" y="19750"/>
                </a:lnTo>
                <a:cubicBezTo>
                  <a:pt x="28985" y="19598"/>
                  <a:pt x="28955" y="19446"/>
                  <a:pt x="28924" y="19294"/>
                </a:cubicBezTo>
                <a:cubicBezTo>
                  <a:pt x="28864" y="19172"/>
                  <a:pt x="28833" y="19051"/>
                  <a:pt x="28803" y="18960"/>
                </a:cubicBezTo>
                <a:cubicBezTo>
                  <a:pt x="28803" y="18838"/>
                  <a:pt x="28833" y="18717"/>
                  <a:pt x="28864" y="18595"/>
                </a:cubicBezTo>
                <a:cubicBezTo>
                  <a:pt x="28864" y="18474"/>
                  <a:pt x="28864" y="18383"/>
                  <a:pt x="28894" y="18291"/>
                </a:cubicBezTo>
                <a:close/>
                <a:moveTo>
                  <a:pt x="29927" y="19811"/>
                </a:moveTo>
                <a:cubicBezTo>
                  <a:pt x="29927" y="19841"/>
                  <a:pt x="29957" y="19902"/>
                  <a:pt x="29957" y="19932"/>
                </a:cubicBezTo>
                <a:lnTo>
                  <a:pt x="29927" y="19932"/>
                </a:lnTo>
                <a:lnTo>
                  <a:pt x="29927" y="19811"/>
                </a:lnTo>
                <a:close/>
                <a:moveTo>
                  <a:pt x="9814" y="16438"/>
                </a:moveTo>
                <a:lnTo>
                  <a:pt x="9814" y="16499"/>
                </a:lnTo>
                <a:lnTo>
                  <a:pt x="9814" y="17076"/>
                </a:lnTo>
                <a:lnTo>
                  <a:pt x="9814" y="17593"/>
                </a:lnTo>
                <a:cubicBezTo>
                  <a:pt x="9814" y="17775"/>
                  <a:pt x="9814" y="17866"/>
                  <a:pt x="9783" y="18018"/>
                </a:cubicBezTo>
                <a:lnTo>
                  <a:pt x="9753" y="18322"/>
                </a:lnTo>
                <a:lnTo>
                  <a:pt x="9753" y="18413"/>
                </a:lnTo>
                <a:lnTo>
                  <a:pt x="9753" y="18595"/>
                </a:lnTo>
                <a:lnTo>
                  <a:pt x="9722" y="18929"/>
                </a:lnTo>
                <a:cubicBezTo>
                  <a:pt x="9722" y="19081"/>
                  <a:pt x="9692" y="19233"/>
                  <a:pt x="9692" y="19416"/>
                </a:cubicBezTo>
                <a:cubicBezTo>
                  <a:pt x="9662" y="19567"/>
                  <a:pt x="9631" y="19780"/>
                  <a:pt x="9631" y="19962"/>
                </a:cubicBezTo>
                <a:lnTo>
                  <a:pt x="9631" y="19902"/>
                </a:lnTo>
                <a:lnTo>
                  <a:pt x="9631" y="19355"/>
                </a:lnTo>
                <a:lnTo>
                  <a:pt x="9631" y="19021"/>
                </a:lnTo>
                <a:cubicBezTo>
                  <a:pt x="9631" y="18777"/>
                  <a:pt x="9631" y="18534"/>
                  <a:pt x="9631" y="18322"/>
                </a:cubicBezTo>
                <a:lnTo>
                  <a:pt x="9631" y="18018"/>
                </a:lnTo>
                <a:cubicBezTo>
                  <a:pt x="9662" y="17714"/>
                  <a:pt x="9692" y="17410"/>
                  <a:pt x="9722" y="17137"/>
                </a:cubicBezTo>
                <a:lnTo>
                  <a:pt x="9722" y="17046"/>
                </a:lnTo>
                <a:lnTo>
                  <a:pt x="9753" y="16803"/>
                </a:lnTo>
                <a:cubicBezTo>
                  <a:pt x="9783" y="16681"/>
                  <a:pt x="9783" y="16560"/>
                  <a:pt x="9814" y="16438"/>
                </a:cubicBezTo>
                <a:close/>
                <a:moveTo>
                  <a:pt x="4618" y="18990"/>
                </a:moveTo>
                <a:lnTo>
                  <a:pt x="4649" y="19021"/>
                </a:lnTo>
                <a:cubicBezTo>
                  <a:pt x="4709" y="19112"/>
                  <a:pt x="4740" y="19172"/>
                  <a:pt x="4770" y="19264"/>
                </a:cubicBezTo>
                <a:cubicBezTo>
                  <a:pt x="4770" y="19507"/>
                  <a:pt x="4770" y="19750"/>
                  <a:pt x="4770" y="19993"/>
                </a:cubicBezTo>
                <a:cubicBezTo>
                  <a:pt x="4740" y="19871"/>
                  <a:pt x="4679" y="19780"/>
                  <a:pt x="4618" y="19719"/>
                </a:cubicBezTo>
                <a:cubicBezTo>
                  <a:pt x="4588" y="19689"/>
                  <a:pt x="4527" y="19659"/>
                  <a:pt x="4497" y="19628"/>
                </a:cubicBezTo>
                <a:lnTo>
                  <a:pt x="4436" y="19598"/>
                </a:lnTo>
                <a:cubicBezTo>
                  <a:pt x="4436" y="19567"/>
                  <a:pt x="4436" y="19537"/>
                  <a:pt x="4436" y="19507"/>
                </a:cubicBezTo>
                <a:cubicBezTo>
                  <a:pt x="4466" y="19446"/>
                  <a:pt x="4497" y="19355"/>
                  <a:pt x="4497" y="19264"/>
                </a:cubicBezTo>
                <a:cubicBezTo>
                  <a:pt x="4527" y="19172"/>
                  <a:pt x="4588" y="19172"/>
                  <a:pt x="4588" y="19142"/>
                </a:cubicBezTo>
                <a:cubicBezTo>
                  <a:pt x="4588" y="19081"/>
                  <a:pt x="4618" y="19021"/>
                  <a:pt x="4618" y="18990"/>
                </a:cubicBezTo>
                <a:close/>
                <a:moveTo>
                  <a:pt x="14979" y="16499"/>
                </a:moveTo>
                <a:cubicBezTo>
                  <a:pt x="14979" y="16681"/>
                  <a:pt x="14979" y="16863"/>
                  <a:pt x="15039" y="17015"/>
                </a:cubicBezTo>
                <a:cubicBezTo>
                  <a:pt x="15039" y="17106"/>
                  <a:pt x="15039" y="17167"/>
                  <a:pt x="15039" y="17258"/>
                </a:cubicBezTo>
                <a:lnTo>
                  <a:pt x="15100" y="17744"/>
                </a:lnTo>
                <a:cubicBezTo>
                  <a:pt x="15161" y="17927"/>
                  <a:pt x="15191" y="18109"/>
                  <a:pt x="15222" y="18291"/>
                </a:cubicBezTo>
                <a:lnTo>
                  <a:pt x="15161" y="18291"/>
                </a:lnTo>
                <a:cubicBezTo>
                  <a:pt x="15191" y="18534"/>
                  <a:pt x="15252" y="18777"/>
                  <a:pt x="15283" y="19021"/>
                </a:cubicBezTo>
                <a:cubicBezTo>
                  <a:pt x="15283" y="19112"/>
                  <a:pt x="15313" y="19203"/>
                  <a:pt x="15343" y="19294"/>
                </a:cubicBezTo>
                <a:lnTo>
                  <a:pt x="15434" y="19780"/>
                </a:lnTo>
                <a:lnTo>
                  <a:pt x="15434" y="19811"/>
                </a:lnTo>
                <a:cubicBezTo>
                  <a:pt x="15434" y="19871"/>
                  <a:pt x="15374" y="19932"/>
                  <a:pt x="15374" y="19993"/>
                </a:cubicBezTo>
                <a:cubicBezTo>
                  <a:pt x="15313" y="19871"/>
                  <a:pt x="15252" y="19780"/>
                  <a:pt x="15222" y="19659"/>
                </a:cubicBezTo>
                <a:cubicBezTo>
                  <a:pt x="15222" y="19567"/>
                  <a:pt x="15191" y="19476"/>
                  <a:pt x="15191" y="19385"/>
                </a:cubicBezTo>
                <a:lnTo>
                  <a:pt x="15039" y="18291"/>
                </a:lnTo>
                <a:cubicBezTo>
                  <a:pt x="15039" y="18079"/>
                  <a:pt x="15039" y="17866"/>
                  <a:pt x="15009" y="17653"/>
                </a:cubicBezTo>
                <a:lnTo>
                  <a:pt x="14979" y="17228"/>
                </a:lnTo>
                <a:lnTo>
                  <a:pt x="14979" y="17046"/>
                </a:lnTo>
                <a:lnTo>
                  <a:pt x="14979" y="16529"/>
                </a:lnTo>
                <a:lnTo>
                  <a:pt x="14979" y="16499"/>
                </a:lnTo>
                <a:close/>
                <a:moveTo>
                  <a:pt x="45301" y="18990"/>
                </a:moveTo>
                <a:lnTo>
                  <a:pt x="45331" y="19051"/>
                </a:lnTo>
                <a:cubicBezTo>
                  <a:pt x="45331" y="19051"/>
                  <a:pt x="45331" y="19051"/>
                  <a:pt x="45361" y="19081"/>
                </a:cubicBezTo>
                <a:cubicBezTo>
                  <a:pt x="45392" y="19081"/>
                  <a:pt x="45392" y="19112"/>
                  <a:pt x="45422" y="19112"/>
                </a:cubicBezTo>
                <a:lnTo>
                  <a:pt x="45574" y="19112"/>
                </a:lnTo>
                <a:lnTo>
                  <a:pt x="45574" y="19172"/>
                </a:lnTo>
                <a:cubicBezTo>
                  <a:pt x="45544" y="19264"/>
                  <a:pt x="45513" y="19324"/>
                  <a:pt x="45513" y="19416"/>
                </a:cubicBezTo>
                <a:cubicBezTo>
                  <a:pt x="45483" y="19507"/>
                  <a:pt x="45453" y="19689"/>
                  <a:pt x="45422" y="19811"/>
                </a:cubicBezTo>
                <a:lnTo>
                  <a:pt x="45331" y="20084"/>
                </a:lnTo>
                <a:cubicBezTo>
                  <a:pt x="45331" y="20054"/>
                  <a:pt x="45301" y="20054"/>
                  <a:pt x="45270" y="20054"/>
                </a:cubicBezTo>
                <a:lnTo>
                  <a:pt x="45210" y="20054"/>
                </a:lnTo>
                <a:lnTo>
                  <a:pt x="45210" y="19962"/>
                </a:lnTo>
                <a:cubicBezTo>
                  <a:pt x="45240" y="19811"/>
                  <a:pt x="45270" y="19659"/>
                  <a:pt x="45270" y="19507"/>
                </a:cubicBezTo>
                <a:cubicBezTo>
                  <a:pt x="45301" y="19355"/>
                  <a:pt x="45301" y="19172"/>
                  <a:pt x="45301" y="18990"/>
                </a:cubicBezTo>
                <a:close/>
                <a:moveTo>
                  <a:pt x="13672" y="20054"/>
                </a:moveTo>
                <a:cubicBezTo>
                  <a:pt x="13672" y="20054"/>
                  <a:pt x="13703" y="20084"/>
                  <a:pt x="13703" y="20114"/>
                </a:cubicBezTo>
                <a:lnTo>
                  <a:pt x="13672" y="20114"/>
                </a:lnTo>
                <a:lnTo>
                  <a:pt x="13672" y="20054"/>
                </a:lnTo>
                <a:close/>
                <a:moveTo>
                  <a:pt x="45939" y="19324"/>
                </a:moveTo>
                <a:lnTo>
                  <a:pt x="45969" y="19841"/>
                </a:lnTo>
                <a:lnTo>
                  <a:pt x="45969" y="19871"/>
                </a:lnTo>
                <a:cubicBezTo>
                  <a:pt x="45969" y="19902"/>
                  <a:pt x="45939" y="20023"/>
                  <a:pt x="45908" y="20084"/>
                </a:cubicBezTo>
                <a:lnTo>
                  <a:pt x="45878" y="20175"/>
                </a:lnTo>
                <a:cubicBezTo>
                  <a:pt x="45848" y="20145"/>
                  <a:pt x="45848" y="20114"/>
                  <a:pt x="45817" y="20114"/>
                </a:cubicBezTo>
                <a:lnTo>
                  <a:pt x="45756" y="20084"/>
                </a:lnTo>
                <a:lnTo>
                  <a:pt x="45787" y="19871"/>
                </a:lnTo>
                <a:cubicBezTo>
                  <a:pt x="45817" y="19750"/>
                  <a:pt x="45878" y="19598"/>
                  <a:pt x="45908" y="19476"/>
                </a:cubicBezTo>
                <a:lnTo>
                  <a:pt x="45939" y="19324"/>
                </a:lnTo>
                <a:close/>
                <a:moveTo>
                  <a:pt x="16467" y="18534"/>
                </a:moveTo>
                <a:cubicBezTo>
                  <a:pt x="16498" y="18626"/>
                  <a:pt x="16559" y="18717"/>
                  <a:pt x="16589" y="18838"/>
                </a:cubicBezTo>
                <a:cubicBezTo>
                  <a:pt x="16619" y="18929"/>
                  <a:pt x="16650" y="18990"/>
                  <a:pt x="16680" y="19081"/>
                </a:cubicBezTo>
                <a:cubicBezTo>
                  <a:pt x="16711" y="19142"/>
                  <a:pt x="16680" y="19142"/>
                  <a:pt x="16680" y="19203"/>
                </a:cubicBezTo>
                <a:lnTo>
                  <a:pt x="16680" y="19689"/>
                </a:lnTo>
                <a:cubicBezTo>
                  <a:pt x="16650" y="19689"/>
                  <a:pt x="16619" y="19719"/>
                  <a:pt x="16619" y="19750"/>
                </a:cubicBezTo>
                <a:lnTo>
                  <a:pt x="16589" y="19811"/>
                </a:lnTo>
                <a:cubicBezTo>
                  <a:pt x="16559" y="19841"/>
                  <a:pt x="16559" y="19871"/>
                  <a:pt x="16559" y="19932"/>
                </a:cubicBezTo>
                <a:cubicBezTo>
                  <a:pt x="16528" y="19962"/>
                  <a:pt x="16528" y="20023"/>
                  <a:pt x="16528" y="20054"/>
                </a:cubicBezTo>
                <a:cubicBezTo>
                  <a:pt x="16528" y="20114"/>
                  <a:pt x="16528" y="20145"/>
                  <a:pt x="16498" y="20205"/>
                </a:cubicBezTo>
                <a:lnTo>
                  <a:pt x="16498" y="20145"/>
                </a:lnTo>
                <a:cubicBezTo>
                  <a:pt x="16498" y="20054"/>
                  <a:pt x="16467" y="19962"/>
                  <a:pt x="16467" y="19871"/>
                </a:cubicBezTo>
                <a:lnTo>
                  <a:pt x="16467" y="19385"/>
                </a:lnTo>
                <a:lnTo>
                  <a:pt x="16467" y="18534"/>
                </a:lnTo>
                <a:close/>
                <a:moveTo>
                  <a:pt x="21610" y="19879"/>
                </a:moveTo>
                <a:lnTo>
                  <a:pt x="21633" y="19902"/>
                </a:lnTo>
                <a:cubicBezTo>
                  <a:pt x="21633" y="19993"/>
                  <a:pt x="21633" y="20084"/>
                  <a:pt x="21602" y="20205"/>
                </a:cubicBezTo>
                <a:lnTo>
                  <a:pt x="21602" y="20054"/>
                </a:lnTo>
                <a:lnTo>
                  <a:pt x="21602" y="19932"/>
                </a:lnTo>
                <a:cubicBezTo>
                  <a:pt x="21605" y="19914"/>
                  <a:pt x="21607" y="19897"/>
                  <a:pt x="21610" y="19879"/>
                </a:cubicBezTo>
                <a:close/>
                <a:moveTo>
                  <a:pt x="24367" y="18717"/>
                </a:moveTo>
                <a:lnTo>
                  <a:pt x="24367" y="18717"/>
                </a:lnTo>
                <a:cubicBezTo>
                  <a:pt x="24428" y="18808"/>
                  <a:pt x="24489" y="18929"/>
                  <a:pt x="24519" y="19021"/>
                </a:cubicBezTo>
                <a:cubicBezTo>
                  <a:pt x="24580" y="19203"/>
                  <a:pt x="24640" y="19385"/>
                  <a:pt x="24671" y="19567"/>
                </a:cubicBezTo>
                <a:cubicBezTo>
                  <a:pt x="24701" y="19719"/>
                  <a:pt x="24732" y="19841"/>
                  <a:pt x="24732" y="19993"/>
                </a:cubicBezTo>
                <a:lnTo>
                  <a:pt x="24732" y="20236"/>
                </a:lnTo>
                <a:lnTo>
                  <a:pt x="24397" y="19355"/>
                </a:lnTo>
                <a:lnTo>
                  <a:pt x="24397" y="19324"/>
                </a:lnTo>
                <a:lnTo>
                  <a:pt x="24397" y="19294"/>
                </a:lnTo>
                <a:cubicBezTo>
                  <a:pt x="24397" y="19112"/>
                  <a:pt x="24397" y="18899"/>
                  <a:pt x="24367" y="18717"/>
                </a:cubicBezTo>
                <a:close/>
                <a:moveTo>
                  <a:pt x="12001" y="20145"/>
                </a:moveTo>
                <a:lnTo>
                  <a:pt x="12001" y="20236"/>
                </a:lnTo>
                <a:cubicBezTo>
                  <a:pt x="12001" y="20236"/>
                  <a:pt x="12001" y="20266"/>
                  <a:pt x="12001" y="20297"/>
                </a:cubicBezTo>
                <a:lnTo>
                  <a:pt x="11971" y="20297"/>
                </a:lnTo>
                <a:lnTo>
                  <a:pt x="12001" y="20145"/>
                </a:lnTo>
                <a:close/>
                <a:moveTo>
                  <a:pt x="38617" y="16955"/>
                </a:moveTo>
                <a:cubicBezTo>
                  <a:pt x="38647" y="16955"/>
                  <a:pt x="38677" y="16985"/>
                  <a:pt x="38738" y="16985"/>
                </a:cubicBezTo>
                <a:lnTo>
                  <a:pt x="38860" y="17076"/>
                </a:lnTo>
                <a:cubicBezTo>
                  <a:pt x="38829" y="17319"/>
                  <a:pt x="38799" y="17562"/>
                  <a:pt x="38768" y="17775"/>
                </a:cubicBezTo>
                <a:cubicBezTo>
                  <a:pt x="38768" y="17927"/>
                  <a:pt x="38738" y="18079"/>
                  <a:pt x="38708" y="18261"/>
                </a:cubicBezTo>
                <a:cubicBezTo>
                  <a:pt x="38708" y="18534"/>
                  <a:pt x="38677" y="18808"/>
                  <a:pt x="38647" y="19112"/>
                </a:cubicBezTo>
                <a:lnTo>
                  <a:pt x="38617" y="19476"/>
                </a:lnTo>
                <a:lnTo>
                  <a:pt x="38617" y="19598"/>
                </a:lnTo>
                <a:lnTo>
                  <a:pt x="38586" y="20357"/>
                </a:lnTo>
                <a:cubicBezTo>
                  <a:pt x="38556" y="20084"/>
                  <a:pt x="38556" y="19811"/>
                  <a:pt x="38556" y="19507"/>
                </a:cubicBezTo>
                <a:cubicBezTo>
                  <a:pt x="38556" y="19233"/>
                  <a:pt x="38556" y="19021"/>
                  <a:pt x="38556" y="18777"/>
                </a:cubicBezTo>
                <a:cubicBezTo>
                  <a:pt x="38556" y="18383"/>
                  <a:pt x="38556" y="18048"/>
                  <a:pt x="38586" y="17684"/>
                </a:cubicBezTo>
                <a:lnTo>
                  <a:pt x="38586" y="17349"/>
                </a:lnTo>
                <a:cubicBezTo>
                  <a:pt x="38586" y="17258"/>
                  <a:pt x="38617" y="17106"/>
                  <a:pt x="38617" y="16955"/>
                </a:cubicBezTo>
                <a:close/>
                <a:moveTo>
                  <a:pt x="25096" y="19841"/>
                </a:moveTo>
                <a:cubicBezTo>
                  <a:pt x="25127" y="20023"/>
                  <a:pt x="25157" y="20236"/>
                  <a:pt x="25157" y="20388"/>
                </a:cubicBezTo>
                <a:lnTo>
                  <a:pt x="25127" y="20388"/>
                </a:lnTo>
                <a:cubicBezTo>
                  <a:pt x="25127" y="20376"/>
                  <a:pt x="25127" y="20366"/>
                  <a:pt x="25127" y="20357"/>
                </a:cubicBezTo>
                <a:cubicBezTo>
                  <a:pt x="25127" y="20236"/>
                  <a:pt x="25096" y="20114"/>
                  <a:pt x="25096" y="19993"/>
                </a:cubicBezTo>
                <a:lnTo>
                  <a:pt x="25096" y="19841"/>
                </a:lnTo>
                <a:close/>
                <a:moveTo>
                  <a:pt x="8234" y="19780"/>
                </a:moveTo>
                <a:lnTo>
                  <a:pt x="8234" y="20054"/>
                </a:lnTo>
                <a:lnTo>
                  <a:pt x="8234" y="20297"/>
                </a:lnTo>
                <a:lnTo>
                  <a:pt x="8234" y="20479"/>
                </a:lnTo>
                <a:lnTo>
                  <a:pt x="8143" y="20388"/>
                </a:lnTo>
                <a:cubicBezTo>
                  <a:pt x="8112" y="20357"/>
                  <a:pt x="8112" y="20357"/>
                  <a:pt x="8082" y="20357"/>
                </a:cubicBezTo>
                <a:cubicBezTo>
                  <a:pt x="8112" y="20327"/>
                  <a:pt x="8112" y="20297"/>
                  <a:pt x="8112" y="20266"/>
                </a:cubicBezTo>
                <a:lnTo>
                  <a:pt x="8173" y="20236"/>
                </a:lnTo>
                <a:cubicBezTo>
                  <a:pt x="8173" y="20175"/>
                  <a:pt x="8173" y="20145"/>
                  <a:pt x="8173" y="20114"/>
                </a:cubicBezTo>
                <a:cubicBezTo>
                  <a:pt x="8173" y="20084"/>
                  <a:pt x="8173" y="20023"/>
                  <a:pt x="8203" y="19993"/>
                </a:cubicBezTo>
                <a:cubicBezTo>
                  <a:pt x="8234" y="19932"/>
                  <a:pt x="8203" y="19841"/>
                  <a:pt x="8234" y="19780"/>
                </a:cubicBezTo>
                <a:close/>
                <a:moveTo>
                  <a:pt x="14310" y="19416"/>
                </a:moveTo>
                <a:lnTo>
                  <a:pt x="14341" y="19446"/>
                </a:lnTo>
                <a:lnTo>
                  <a:pt x="14371" y="19476"/>
                </a:lnTo>
                <a:cubicBezTo>
                  <a:pt x="14432" y="19598"/>
                  <a:pt x="14432" y="19689"/>
                  <a:pt x="14432" y="19780"/>
                </a:cubicBezTo>
                <a:lnTo>
                  <a:pt x="14432" y="19993"/>
                </a:lnTo>
                <a:cubicBezTo>
                  <a:pt x="14432" y="20145"/>
                  <a:pt x="14432" y="20297"/>
                  <a:pt x="14462" y="20449"/>
                </a:cubicBezTo>
                <a:cubicBezTo>
                  <a:pt x="14462" y="20479"/>
                  <a:pt x="14462" y="20509"/>
                  <a:pt x="14462" y="20540"/>
                </a:cubicBezTo>
                <a:cubicBezTo>
                  <a:pt x="14432" y="20509"/>
                  <a:pt x="14371" y="20479"/>
                  <a:pt x="14310" y="20479"/>
                </a:cubicBezTo>
                <a:lnTo>
                  <a:pt x="14310" y="20357"/>
                </a:lnTo>
                <a:lnTo>
                  <a:pt x="14310" y="19416"/>
                </a:lnTo>
                <a:close/>
                <a:moveTo>
                  <a:pt x="12396" y="20084"/>
                </a:moveTo>
                <a:cubicBezTo>
                  <a:pt x="12396" y="20205"/>
                  <a:pt x="12427" y="20327"/>
                  <a:pt x="12427" y="20418"/>
                </a:cubicBezTo>
                <a:lnTo>
                  <a:pt x="12396" y="20570"/>
                </a:lnTo>
                <a:lnTo>
                  <a:pt x="12396" y="20388"/>
                </a:lnTo>
                <a:lnTo>
                  <a:pt x="12396" y="20266"/>
                </a:lnTo>
                <a:lnTo>
                  <a:pt x="12396" y="20205"/>
                </a:lnTo>
                <a:lnTo>
                  <a:pt x="12396" y="20084"/>
                </a:lnTo>
                <a:close/>
                <a:moveTo>
                  <a:pt x="36307" y="20457"/>
                </a:moveTo>
                <a:cubicBezTo>
                  <a:pt x="36307" y="20465"/>
                  <a:pt x="36307" y="20472"/>
                  <a:pt x="36307" y="20479"/>
                </a:cubicBezTo>
                <a:lnTo>
                  <a:pt x="36307" y="20570"/>
                </a:lnTo>
                <a:cubicBezTo>
                  <a:pt x="36307" y="20531"/>
                  <a:pt x="36307" y="20493"/>
                  <a:pt x="36307" y="20457"/>
                </a:cubicBezTo>
                <a:close/>
                <a:moveTo>
                  <a:pt x="40136" y="20114"/>
                </a:moveTo>
                <a:cubicBezTo>
                  <a:pt x="40136" y="20175"/>
                  <a:pt x="40166" y="20236"/>
                  <a:pt x="40196" y="20297"/>
                </a:cubicBezTo>
                <a:lnTo>
                  <a:pt x="40196" y="20357"/>
                </a:lnTo>
                <a:cubicBezTo>
                  <a:pt x="40166" y="20418"/>
                  <a:pt x="40136" y="20509"/>
                  <a:pt x="40105" y="20570"/>
                </a:cubicBezTo>
                <a:lnTo>
                  <a:pt x="40136" y="20114"/>
                </a:lnTo>
                <a:close/>
                <a:moveTo>
                  <a:pt x="45210" y="20540"/>
                </a:moveTo>
                <a:lnTo>
                  <a:pt x="45210" y="20570"/>
                </a:lnTo>
                <a:cubicBezTo>
                  <a:pt x="45210" y="20570"/>
                  <a:pt x="45210" y="20600"/>
                  <a:pt x="45179" y="20631"/>
                </a:cubicBezTo>
                <a:cubicBezTo>
                  <a:pt x="45179" y="20600"/>
                  <a:pt x="45179" y="20570"/>
                  <a:pt x="45210" y="20540"/>
                </a:cubicBezTo>
                <a:close/>
                <a:moveTo>
                  <a:pt x="12852" y="19962"/>
                </a:moveTo>
                <a:lnTo>
                  <a:pt x="12852" y="20175"/>
                </a:lnTo>
                <a:lnTo>
                  <a:pt x="12822" y="20297"/>
                </a:lnTo>
                <a:lnTo>
                  <a:pt x="12761" y="20661"/>
                </a:lnTo>
                <a:cubicBezTo>
                  <a:pt x="12761" y="20570"/>
                  <a:pt x="12761" y="20509"/>
                  <a:pt x="12761" y="20449"/>
                </a:cubicBezTo>
                <a:lnTo>
                  <a:pt x="12852" y="19962"/>
                </a:lnTo>
                <a:close/>
                <a:moveTo>
                  <a:pt x="41138" y="19719"/>
                </a:moveTo>
                <a:lnTo>
                  <a:pt x="41199" y="19780"/>
                </a:lnTo>
                <a:lnTo>
                  <a:pt x="41199" y="19811"/>
                </a:lnTo>
                <a:lnTo>
                  <a:pt x="41138" y="20236"/>
                </a:lnTo>
                <a:cubicBezTo>
                  <a:pt x="41138" y="20297"/>
                  <a:pt x="41138" y="20357"/>
                  <a:pt x="41138" y="20418"/>
                </a:cubicBezTo>
                <a:lnTo>
                  <a:pt x="41078" y="20783"/>
                </a:lnTo>
                <a:lnTo>
                  <a:pt x="41078" y="20449"/>
                </a:lnTo>
                <a:lnTo>
                  <a:pt x="41108" y="20327"/>
                </a:lnTo>
                <a:lnTo>
                  <a:pt x="41108" y="20023"/>
                </a:lnTo>
                <a:lnTo>
                  <a:pt x="41108" y="19932"/>
                </a:lnTo>
                <a:cubicBezTo>
                  <a:pt x="41108" y="19871"/>
                  <a:pt x="41138" y="19780"/>
                  <a:pt x="41138" y="19719"/>
                </a:cubicBezTo>
                <a:close/>
                <a:moveTo>
                  <a:pt x="15678" y="20631"/>
                </a:moveTo>
                <a:lnTo>
                  <a:pt x="15708" y="20661"/>
                </a:lnTo>
                <a:lnTo>
                  <a:pt x="15678" y="20752"/>
                </a:lnTo>
                <a:cubicBezTo>
                  <a:pt x="15678" y="20783"/>
                  <a:pt x="15678" y="20813"/>
                  <a:pt x="15647" y="20844"/>
                </a:cubicBezTo>
                <a:cubicBezTo>
                  <a:pt x="15647" y="20752"/>
                  <a:pt x="15678" y="20692"/>
                  <a:pt x="15678" y="20631"/>
                </a:cubicBezTo>
                <a:close/>
                <a:moveTo>
                  <a:pt x="8933" y="19233"/>
                </a:moveTo>
                <a:lnTo>
                  <a:pt x="8963" y="19476"/>
                </a:lnTo>
                <a:cubicBezTo>
                  <a:pt x="8963" y="19567"/>
                  <a:pt x="8993" y="19659"/>
                  <a:pt x="8993" y="19780"/>
                </a:cubicBezTo>
                <a:cubicBezTo>
                  <a:pt x="8993" y="19871"/>
                  <a:pt x="8993" y="20084"/>
                  <a:pt x="9024" y="20236"/>
                </a:cubicBezTo>
                <a:cubicBezTo>
                  <a:pt x="8933" y="20236"/>
                  <a:pt x="8872" y="20297"/>
                  <a:pt x="8811" y="20357"/>
                </a:cubicBezTo>
                <a:cubicBezTo>
                  <a:pt x="8781" y="20388"/>
                  <a:pt x="8781" y="20418"/>
                  <a:pt x="8750" y="20449"/>
                </a:cubicBezTo>
                <a:cubicBezTo>
                  <a:pt x="8750" y="20509"/>
                  <a:pt x="8750" y="20540"/>
                  <a:pt x="8750" y="20570"/>
                </a:cubicBezTo>
                <a:lnTo>
                  <a:pt x="8689" y="20874"/>
                </a:lnTo>
                <a:lnTo>
                  <a:pt x="8689" y="20661"/>
                </a:lnTo>
                <a:cubicBezTo>
                  <a:pt x="8750" y="20509"/>
                  <a:pt x="8750" y="20357"/>
                  <a:pt x="8750" y="20205"/>
                </a:cubicBezTo>
                <a:cubicBezTo>
                  <a:pt x="8750" y="20084"/>
                  <a:pt x="8750" y="19993"/>
                  <a:pt x="8781" y="19902"/>
                </a:cubicBezTo>
                <a:lnTo>
                  <a:pt x="8781" y="19841"/>
                </a:lnTo>
                <a:lnTo>
                  <a:pt x="8811" y="19841"/>
                </a:lnTo>
                <a:cubicBezTo>
                  <a:pt x="8841" y="19811"/>
                  <a:pt x="8872" y="19811"/>
                  <a:pt x="8872" y="19780"/>
                </a:cubicBezTo>
                <a:cubicBezTo>
                  <a:pt x="8902" y="19750"/>
                  <a:pt x="8902" y="19719"/>
                  <a:pt x="8902" y="19689"/>
                </a:cubicBezTo>
                <a:cubicBezTo>
                  <a:pt x="8933" y="19628"/>
                  <a:pt x="8933" y="19537"/>
                  <a:pt x="8933" y="19476"/>
                </a:cubicBezTo>
                <a:lnTo>
                  <a:pt x="8933" y="19324"/>
                </a:lnTo>
                <a:lnTo>
                  <a:pt x="8933" y="19233"/>
                </a:lnTo>
                <a:close/>
                <a:moveTo>
                  <a:pt x="6046" y="19294"/>
                </a:moveTo>
                <a:lnTo>
                  <a:pt x="6046" y="19324"/>
                </a:lnTo>
                <a:lnTo>
                  <a:pt x="6046" y="19719"/>
                </a:lnTo>
                <a:lnTo>
                  <a:pt x="6046" y="19871"/>
                </a:lnTo>
                <a:lnTo>
                  <a:pt x="6046" y="20236"/>
                </a:lnTo>
                <a:lnTo>
                  <a:pt x="6046" y="20631"/>
                </a:lnTo>
                <a:lnTo>
                  <a:pt x="6046" y="20661"/>
                </a:lnTo>
                <a:cubicBezTo>
                  <a:pt x="6046" y="20692"/>
                  <a:pt x="6046" y="20752"/>
                  <a:pt x="6016" y="20783"/>
                </a:cubicBezTo>
                <a:cubicBezTo>
                  <a:pt x="6016" y="20844"/>
                  <a:pt x="5985" y="20904"/>
                  <a:pt x="5985" y="20965"/>
                </a:cubicBezTo>
                <a:cubicBezTo>
                  <a:pt x="5925" y="20752"/>
                  <a:pt x="5864" y="20570"/>
                  <a:pt x="5833" y="20357"/>
                </a:cubicBezTo>
                <a:lnTo>
                  <a:pt x="5833" y="20297"/>
                </a:lnTo>
                <a:cubicBezTo>
                  <a:pt x="5864" y="20175"/>
                  <a:pt x="5894" y="20023"/>
                  <a:pt x="5925" y="19902"/>
                </a:cubicBezTo>
                <a:cubicBezTo>
                  <a:pt x="5955" y="19719"/>
                  <a:pt x="5985" y="19567"/>
                  <a:pt x="6016" y="19416"/>
                </a:cubicBezTo>
                <a:cubicBezTo>
                  <a:pt x="6016" y="19385"/>
                  <a:pt x="6016" y="19324"/>
                  <a:pt x="6016" y="19294"/>
                </a:cubicBezTo>
                <a:close/>
                <a:moveTo>
                  <a:pt x="37310" y="18888"/>
                </a:moveTo>
                <a:lnTo>
                  <a:pt x="37310" y="18899"/>
                </a:lnTo>
                <a:cubicBezTo>
                  <a:pt x="37310" y="19051"/>
                  <a:pt x="37280" y="19233"/>
                  <a:pt x="37280" y="19416"/>
                </a:cubicBezTo>
                <a:cubicBezTo>
                  <a:pt x="37249" y="19567"/>
                  <a:pt x="37249" y="19719"/>
                  <a:pt x="37219" y="19841"/>
                </a:cubicBezTo>
                <a:cubicBezTo>
                  <a:pt x="37189" y="20084"/>
                  <a:pt x="37158" y="20297"/>
                  <a:pt x="37128" y="20540"/>
                </a:cubicBezTo>
                <a:lnTo>
                  <a:pt x="37097" y="20722"/>
                </a:lnTo>
                <a:cubicBezTo>
                  <a:pt x="37097" y="20783"/>
                  <a:pt x="37067" y="20844"/>
                  <a:pt x="37037" y="20935"/>
                </a:cubicBezTo>
                <a:cubicBezTo>
                  <a:pt x="37006" y="20935"/>
                  <a:pt x="37006" y="20935"/>
                  <a:pt x="36976" y="20965"/>
                </a:cubicBezTo>
                <a:lnTo>
                  <a:pt x="36945" y="20965"/>
                </a:lnTo>
                <a:lnTo>
                  <a:pt x="36945" y="20388"/>
                </a:lnTo>
                <a:lnTo>
                  <a:pt x="36945" y="20054"/>
                </a:lnTo>
                <a:cubicBezTo>
                  <a:pt x="37059" y="19657"/>
                  <a:pt x="37172" y="19260"/>
                  <a:pt x="37310" y="18888"/>
                </a:cubicBezTo>
                <a:close/>
                <a:moveTo>
                  <a:pt x="44875" y="19780"/>
                </a:moveTo>
                <a:cubicBezTo>
                  <a:pt x="44875" y="19871"/>
                  <a:pt x="44845" y="19962"/>
                  <a:pt x="44845" y="20023"/>
                </a:cubicBezTo>
                <a:cubicBezTo>
                  <a:pt x="44784" y="20266"/>
                  <a:pt x="44754" y="20479"/>
                  <a:pt x="44693" y="20692"/>
                </a:cubicBezTo>
                <a:cubicBezTo>
                  <a:pt x="44693" y="20752"/>
                  <a:pt x="44663" y="20813"/>
                  <a:pt x="44632" y="20874"/>
                </a:cubicBezTo>
                <a:lnTo>
                  <a:pt x="44602" y="21026"/>
                </a:lnTo>
                <a:cubicBezTo>
                  <a:pt x="44572" y="20844"/>
                  <a:pt x="44572" y="20692"/>
                  <a:pt x="44541" y="20509"/>
                </a:cubicBezTo>
                <a:lnTo>
                  <a:pt x="44541" y="20297"/>
                </a:lnTo>
                <a:lnTo>
                  <a:pt x="44572" y="20297"/>
                </a:lnTo>
                <a:cubicBezTo>
                  <a:pt x="44602" y="20297"/>
                  <a:pt x="44632" y="20297"/>
                  <a:pt x="44663" y="20266"/>
                </a:cubicBezTo>
                <a:cubicBezTo>
                  <a:pt x="44693" y="20236"/>
                  <a:pt x="44723" y="20205"/>
                  <a:pt x="44754" y="20175"/>
                </a:cubicBezTo>
                <a:cubicBezTo>
                  <a:pt x="44784" y="20145"/>
                  <a:pt x="44784" y="20114"/>
                  <a:pt x="44815" y="20054"/>
                </a:cubicBezTo>
                <a:cubicBezTo>
                  <a:pt x="44815" y="19962"/>
                  <a:pt x="44845" y="19871"/>
                  <a:pt x="44875" y="19780"/>
                </a:cubicBezTo>
                <a:close/>
                <a:moveTo>
                  <a:pt x="39315" y="20266"/>
                </a:moveTo>
                <a:lnTo>
                  <a:pt x="39315" y="20388"/>
                </a:lnTo>
                <a:cubicBezTo>
                  <a:pt x="39315" y="20449"/>
                  <a:pt x="39315" y="20540"/>
                  <a:pt x="39315" y="20600"/>
                </a:cubicBezTo>
                <a:cubicBezTo>
                  <a:pt x="39285" y="20752"/>
                  <a:pt x="39255" y="20904"/>
                  <a:pt x="39255" y="21056"/>
                </a:cubicBezTo>
                <a:cubicBezTo>
                  <a:pt x="39224" y="21026"/>
                  <a:pt x="39194" y="21026"/>
                  <a:pt x="39163" y="21026"/>
                </a:cubicBezTo>
                <a:lnTo>
                  <a:pt x="39133" y="20995"/>
                </a:lnTo>
                <a:cubicBezTo>
                  <a:pt x="39194" y="20783"/>
                  <a:pt x="39255" y="20600"/>
                  <a:pt x="39285" y="20388"/>
                </a:cubicBezTo>
                <a:cubicBezTo>
                  <a:pt x="39285" y="20327"/>
                  <a:pt x="39315" y="20297"/>
                  <a:pt x="39315" y="20266"/>
                </a:cubicBezTo>
                <a:close/>
                <a:moveTo>
                  <a:pt x="34272" y="18838"/>
                </a:moveTo>
                <a:lnTo>
                  <a:pt x="34272" y="18990"/>
                </a:lnTo>
                <a:lnTo>
                  <a:pt x="34272" y="19567"/>
                </a:lnTo>
                <a:lnTo>
                  <a:pt x="34272" y="20175"/>
                </a:lnTo>
                <a:lnTo>
                  <a:pt x="34272" y="20570"/>
                </a:lnTo>
                <a:lnTo>
                  <a:pt x="34211" y="21087"/>
                </a:lnTo>
                <a:cubicBezTo>
                  <a:pt x="34211" y="21087"/>
                  <a:pt x="34211" y="21056"/>
                  <a:pt x="34211" y="21056"/>
                </a:cubicBezTo>
                <a:cubicBezTo>
                  <a:pt x="34120" y="20844"/>
                  <a:pt x="34029" y="20600"/>
                  <a:pt x="33938" y="20357"/>
                </a:cubicBezTo>
                <a:cubicBezTo>
                  <a:pt x="33907" y="20357"/>
                  <a:pt x="33907" y="20297"/>
                  <a:pt x="33907" y="20266"/>
                </a:cubicBezTo>
                <a:lnTo>
                  <a:pt x="33877" y="20266"/>
                </a:lnTo>
                <a:cubicBezTo>
                  <a:pt x="33938" y="19993"/>
                  <a:pt x="33998" y="19689"/>
                  <a:pt x="34089" y="19385"/>
                </a:cubicBezTo>
                <a:cubicBezTo>
                  <a:pt x="34120" y="19203"/>
                  <a:pt x="34181" y="18990"/>
                  <a:pt x="34272" y="18838"/>
                </a:cubicBezTo>
                <a:close/>
                <a:moveTo>
                  <a:pt x="45726" y="20570"/>
                </a:moveTo>
                <a:cubicBezTo>
                  <a:pt x="45726" y="20600"/>
                  <a:pt x="45726" y="20631"/>
                  <a:pt x="45756" y="20661"/>
                </a:cubicBezTo>
                <a:lnTo>
                  <a:pt x="45756" y="20722"/>
                </a:lnTo>
                <a:cubicBezTo>
                  <a:pt x="45726" y="20783"/>
                  <a:pt x="45726" y="20874"/>
                  <a:pt x="45696" y="20965"/>
                </a:cubicBezTo>
                <a:lnTo>
                  <a:pt x="45665" y="21087"/>
                </a:lnTo>
                <a:cubicBezTo>
                  <a:pt x="45665" y="21026"/>
                  <a:pt x="45665" y="20965"/>
                  <a:pt x="45635" y="20904"/>
                </a:cubicBezTo>
                <a:lnTo>
                  <a:pt x="45726" y="20570"/>
                </a:lnTo>
                <a:close/>
                <a:moveTo>
                  <a:pt x="35183" y="19203"/>
                </a:moveTo>
                <a:cubicBezTo>
                  <a:pt x="35244" y="19355"/>
                  <a:pt x="35274" y="19537"/>
                  <a:pt x="35335" y="19689"/>
                </a:cubicBezTo>
                <a:cubicBezTo>
                  <a:pt x="35335" y="19780"/>
                  <a:pt x="35366" y="19871"/>
                  <a:pt x="35366" y="19932"/>
                </a:cubicBezTo>
                <a:cubicBezTo>
                  <a:pt x="35396" y="20023"/>
                  <a:pt x="35366" y="20023"/>
                  <a:pt x="35366" y="20054"/>
                </a:cubicBezTo>
                <a:lnTo>
                  <a:pt x="35366" y="20540"/>
                </a:lnTo>
                <a:lnTo>
                  <a:pt x="35366" y="20631"/>
                </a:lnTo>
                <a:cubicBezTo>
                  <a:pt x="35335" y="20631"/>
                  <a:pt x="35335" y="20661"/>
                  <a:pt x="35305" y="20661"/>
                </a:cubicBezTo>
                <a:cubicBezTo>
                  <a:pt x="35274" y="20692"/>
                  <a:pt x="35244" y="20752"/>
                  <a:pt x="35244" y="20783"/>
                </a:cubicBezTo>
                <a:cubicBezTo>
                  <a:pt x="35214" y="20844"/>
                  <a:pt x="35183" y="20904"/>
                  <a:pt x="35183" y="20965"/>
                </a:cubicBezTo>
                <a:lnTo>
                  <a:pt x="35122" y="21147"/>
                </a:lnTo>
                <a:cubicBezTo>
                  <a:pt x="35092" y="20813"/>
                  <a:pt x="35092" y="20509"/>
                  <a:pt x="35092" y="20175"/>
                </a:cubicBezTo>
                <a:lnTo>
                  <a:pt x="35122" y="20175"/>
                </a:lnTo>
                <a:cubicBezTo>
                  <a:pt x="35122" y="19962"/>
                  <a:pt x="35122" y="19780"/>
                  <a:pt x="35153" y="19567"/>
                </a:cubicBezTo>
                <a:cubicBezTo>
                  <a:pt x="35153" y="19446"/>
                  <a:pt x="35183" y="19324"/>
                  <a:pt x="35183" y="19203"/>
                </a:cubicBezTo>
                <a:close/>
                <a:moveTo>
                  <a:pt x="17318" y="20175"/>
                </a:moveTo>
                <a:cubicBezTo>
                  <a:pt x="17349" y="20205"/>
                  <a:pt x="17379" y="20236"/>
                  <a:pt x="17379" y="20266"/>
                </a:cubicBezTo>
                <a:cubicBezTo>
                  <a:pt x="17409" y="20357"/>
                  <a:pt x="17409" y="20449"/>
                  <a:pt x="17440" y="20509"/>
                </a:cubicBezTo>
                <a:cubicBezTo>
                  <a:pt x="17500" y="20722"/>
                  <a:pt x="17561" y="20935"/>
                  <a:pt x="17622" y="21147"/>
                </a:cubicBezTo>
                <a:lnTo>
                  <a:pt x="17622" y="21178"/>
                </a:lnTo>
                <a:cubicBezTo>
                  <a:pt x="17592" y="21117"/>
                  <a:pt x="17531" y="21087"/>
                  <a:pt x="17470" y="21056"/>
                </a:cubicBezTo>
                <a:cubicBezTo>
                  <a:pt x="17470" y="20965"/>
                  <a:pt x="17470" y="20904"/>
                  <a:pt x="17440" y="20844"/>
                </a:cubicBezTo>
                <a:cubicBezTo>
                  <a:pt x="17409" y="20752"/>
                  <a:pt x="17379" y="20570"/>
                  <a:pt x="17349" y="20449"/>
                </a:cubicBezTo>
                <a:lnTo>
                  <a:pt x="17318" y="20175"/>
                </a:lnTo>
                <a:close/>
                <a:moveTo>
                  <a:pt x="44116" y="19811"/>
                </a:moveTo>
                <a:cubicBezTo>
                  <a:pt x="44116" y="19841"/>
                  <a:pt x="44146" y="19871"/>
                  <a:pt x="44177" y="19902"/>
                </a:cubicBezTo>
                <a:lnTo>
                  <a:pt x="44177" y="19962"/>
                </a:lnTo>
                <a:cubicBezTo>
                  <a:pt x="44177" y="20084"/>
                  <a:pt x="44177" y="20236"/>
                  <a:pt x="44177" y="20388"/>
                </a:cubicBezTo>
                <a:cubicBezTo>
                  <a:pt x="44207" y="20509"/>
                  <a:pt x="44177" y="20540"/>
                  <a:pt x="44177" y="20631"/>
                </a:cubicBezTo>
                <a:lnTo>
                  <a:pt x="44268" y="21299"/>
                </a:lnTo>
                <a:lnTo>
                  <a:pt x="44177" y="21208"/>
                </a:lnTo>
                <a:cubicBezTo>
                  <a:pt x="44146" y="21178"/>
                  <a:pt x="44085" y="21147"/>
                  <a:pt x="44055" y="21117"/>
                </a:cubicBezTo>
                <a:lnTo>
                  <a:pt x="44055" y="21147"/>
                </a:lnTo>
                <a:lnTo>
                  <a:pt x="43933" y="21147"/>
                </a:lnTo>
                <a:cubicBezTo>
                  <a:pt x="43964" y="20995"/>
                  <a:pt x="43964" y="20874"/>
                  <a:pt x="43994" y="20722"/>
                </a:cubicBezTo>
                <a:cubicBezTo>
                  <a:pt x="43994" y="20661"/>
                  <a:pt x="43994" y="20600"/>
                  <a:pt x="43994" y="20540"/>
                </a:cubicBezTo>
                <a:lnTo>
                  <a:pt x="44025" y="20084"/>
                </a:lnTo>
                <a:lnTo>
                  <a:pt x="44025" y="19962"/>
                </a:lnTo>
                <a:lnTo>
                  <a:pt x="44085" y="19871"/>
                </a:lnTo>
                <a:cubicBezTo>
                  <a:pt x="44116" y="19871"/>
                  <a:pt x="44116" y="19841"/>
                  <a:pt x="44116" y="19811"/>
                </a:cubicBezTo>
                <a:close/>
                <a:moveTo>
                  <a:pt x="45179" y="20631"/>
                </a:moveTo>
                <a:lnTo>
                  <a:pt x="45179" y="20631"/>
                </a:lnTo>
                <a:cubicBezTo>
                  <a:pt x="45118" y="20844"/>
                  <a:pt x="45027" y="21056"/>
                  <a:pt x="44967" y="21299"/>
                </a:cubicBezTo>
                <a:cubicBezTo>
                  <a:pt x="44997" y="21178"/>
                  <a:pt x="45027" y="21087"/>
                  <a:pt x="45058" y="20995"/>
                </a:cubicBezTo>
                <a:cubicBezTo>
                  <a:pt x="45088" y="20874"/>
                  <a:pt x="45088" y="20874"/>
                  <a:pt x="45118" y="20783"/>
                </a:cubicBezTo>
                <a:lnTo>
                  <a:pt x="45179" y="20631"/>
                </a:lnTo>
                <a:close/>
                <a:moveTo>
                  <a:pt x="37614" y="19203"/>
                </a:moveTo>
                <a:lnTo>
                  <a:pt x="37614" y="19294"/>
                </a:lnTo>
                <a:cubicBezTo>
                  <a:pt x="37644" y="19598"/>
                  <a:pt x="37675" y="19932"/>
                  <a:pt x="37735" y="20266"/>
                </a:cubicBezTo>
                <a:cubicBezTo>
                  <a:pt x="37735" y="20327"/>
                  <a:pt x="37735" y="20388"/>
                  <a:pt x="37766" y="20449"/>
                </a:cubicBezTo>
                <a:lnTo>
                  <a:pt x="37735" y="20570"/>
                </a:lnTo>
                <a:cubicBezTo>
                  <a:pt x="37735" y="20631"/>
                  <a:pt x="37705" y="20692"/>
                  <a:pt x="37705" y="20752"/>
                </a:cubicBezTo>
                <a:cubicBezTo>
                  <a:pt x="37675" y="20813"/>
                  <a:pt x="37675" y="20874"/>
                  <a:pt x="37675" y="20904"/>
                </a:cubicBezTo>
                <a:cubicBezTo>
                  <a:pt x="37644" y="20965"/>
                  <a:pt x="37644" y="21087"/>
                  <a:pt x="37614" y="21147"/>
                </a:cubicBezTo>
                <a:cubicBezTo>
                  <a:pt x="37614" y="21178"/>
                  <a:pt x="37614" y="21208"/>
                  <a:pt x="37614" y="21238"/>
                </a:cubicBezTo>
                <a:cubicBezTo>
                  <a:pt x="37614" y="21269"/>
                  <a:pt x="37614" y="21330"/>
                  <a:pt x="37644" y="21360"/>
                </a:cubicBezTo>
                <a:lnTo>
                  <a:pt x="37614" y="21330"/>
                </a:lnTo>
                <a:cubicBezTo>
                  <a:pt x="37583" y="21238"/>
                  <a:pt x="37523" y="21147"/>
                  <a:pt x="37462" y="21056"/>
                </a:cubicBezTo>
                <a:lnTo>
                  <a:pt x="37432" y="21026"/>
                </a:lnTo>
                <a:lnTo>
                  <a:pt x="37371" y="20995"/>
                </a:lnTo>
                <a:cubicBezTo>
                  <a:pt x="37401" y="20844"/>
                  <a:pt x="37432" y="20692"/>
                  <a:pt x="37432" y="20540"/>
                </a:cubicBezTo>
                <a:cubicBezTo>
                  <a:pt x="37462" y="20388"/>
                  <a:pt x="37492" y="20266"/>
                  <a:pt x="37523" y="20145"/>
                </a:cubicBezTo>
                <a:cubicBezTo>
                  <a:pt x="37553" y="19902"/>
                  <a:pt x="37583" y="19689"/>
                  <a:pt x="37583" y="19476"/>
                </a:cubicBezTo>
                <a:lnTo>
                  <a:pt x="37583" y="19416"/>
                </a:lnTo>
                <a:cubicBezTo>
                  <a:pt x="37583" y="19355"/>
                  <a:pt x="37583" y="19294"/>
                  <a:pt x="37614" y="19203"/>
                </a:cubicBezTo>
                <a:close/>
                <a:moveTo>
                  <a:pt x="5499" y="21117"/>
                </a:moveTo>
                <a:cubicBezTo>
                  <a:pt x="5499" y="21208"/>
                  <a:pt x="5530" y="21299"/>
                  <a:pt x="5530" y="21390"/>
                </a:cubicBezTo>
                <a:cubicBezTo>
                  <a:pt x="5530" y="21330"/>
                  <a:pt x="5499" y="21269"/>
                  <a:pt x="5499" y="21208"/>
                </a:cubicBezTo>
                <a:lnTo>
                  <a:pt x="5469" y="21208"/>
                </a:lnTo>
                <a:cubicBezTo>
                  <a:pt x="5469" y="21178"/>
                  <a:pt x="5469" y="21147"/>
                  <a:pt x="5499" y="21117"/>
                </a:cubicBezTo>
                <a:close/>
                <a:moveTo>
                  <a:pt x="15981" y="21087"/>
                </a:moveTo>
                <a:cubicBezTo>
                  <a:pt x="15981" y="21208"/>
                  <a:pt x="15981" y="21299"/>
                  <a:pt x="15951" y="21390"/>
                </a:cubicBezTo>
                <a:lnTo>
                  <a:pt x="15921" y="21360"/>
                </a:lnTo>
                <a:cubicBezTo>
                  <a:pt x="15921" y="21360"/>
                  <a:pt x="15921" y="21390"/>
                  <a:pt x="15921" y="21390"/>
                </a:cubicBezTo>
                <a:lnTo>
                  <a:pt x="15890" y="21390"/>
                </a:lnTo>
                <a:cubicBezTo>
                  <a:pt x="15921" y="21299"/>
                  <a:pt x="15951" y="21208"/>
                  <a:pt x="15981" y="21087"/>
                </a:cubicBezTo>
                <a:close/>
                <a:moveTo>
                  <a:pt x="30747" y="19963"/>
                </a:moveTo>
                <a:cubicBezTo>
                  <a:pt x="30747" y="20114"/>
                  <a:pt x="30747" y="20297"/>
                  <a:pt x="30717" y="20449"/>
                </a:cubicBezTo>
                <a:cubicBezTo>
                  <a:pt x="30717" y="20661"/>
                  <a:pt x="30687" y="20904"/>
                  <a:pt x="30687" y="21117"/>
                </a:cubicBezTo>
                <a:cubicBezTo>
                  <a:pt x="30687" y="21208"/>
                  <a:pt x="30687" y="21299"/>
                  <a:pt x="30656" y="21390"/>
                </a:cubicBezTo>
                <a:lnTo>
                  <a:pt x="30626" y="21360"/>
                </a:lnTo>
                <a:cubicBezTo>
                  <a:pt x="30626" y="21319"/>
                  <a:pt x="30626" y="21292"/>
                  <a:pt x="30626" y="21269"/>
                </a:cubicBezTo>
                <a:cubicBezTo>
                  <a:pt x="30595" y="21117"/>
                  <a:pt x="30565" y="20995"/>
                  <a:pt x="30535" y="20874"/>
                </a:cubicBezTo>
                <a:cubicBezTo>
                  <a:pt x="30535" y="20844"/>
                  <a:pt x="30535" y="20783"/>
                  <a:pt x="30565" y="20752"/>
                </a:cubicBezTo>
                <a:cubicBezTo>
                  <a:pt x="30595" y="20722"/>
                  <a:pt x="30595" y="20692"/>
                  <a:pt x="30626" y="20661"/>
                </a:cubicBezTo>
                <a:lnTo>
                  <a:pt x="30656" y="20631"/>
                </a:lnTo>
                <a:cubicBezTo>
                  <a:pt x="30656" y="20600"/>
                  <a:pt x="30687" y="20570"/>
                  <a:pt x="30687" y="20540"/>
                </a:cubicBezTo>
                <a:cubicBezTo>
                  <a:pt x="30717" y="20509"/>
                  <a:pt x="30717" y="20449"/>
                  <a:pt x="30717" y="20388"/>
                </a:cubicBezTo>
                <a:lnTo>
                  <a:pt x="30717" y="20236"/>
                </a:lnTo>
                <a:cubicBezTo>
                  <a:pt x="30717" y="20175"/>
                  <a:pt x="30747" y="20054"/>
                  <a:pt x="30747" y="19963"/>
                </a:cubicBezTo>
                <a:close/>
                <a:moveTo>
                  <a:pt x="33786" y="20965"/>
                </a:moveTo>
                <a:cubicBezTo>
                  <a:pt x="33816" y="21087"/>
                  <a:pt x="33877" y="21208"/>
                  <a:pt x="33938" y="21330"/>
                </a:cubicBezTo>
                <a:cubicBezTo>
                  <a:pt x="33938" y="21360"/>
                  <a:pt x="33907" y="21390"/>
                  <a:pt x="33907" y="21451"/>
                </a:cubicBezTo>
                <a:cubicBezTo>
                  <a:pt x="33877" y="21360"/>
                  <a:pt x="33846" y="21299"/>
                  <a:pt x="33816" y="21238"/>
                </a:cubicBezTo>
                <a:cubicBezTo>
                  <a:pt x="33816" y="21238"/>
                  <a:pt x="33786" y="21208"/>
                  <a:pt x="33786" y="21178"/>
                </a:cubicBezTo>
                <a:cubicBezTo>
                  <a:pt x="33786" y="21147"/>
                  <a:pt x="33786" y="21117"/>
                  <a:pt x="33786" y="21087"/>
                </a:cubicBezTo>
                <a:lnTo>
                  <a:pt x="33786" y="20965"/>
                </a:lnTo>
                <a:close/>
                <a:moveTo>
                  <a:pt x="11971" y="20297"/>
                </a:moveTo>
                <a:cubicBezTo>
                  <a:pt x="11971" y="20388"/>
                  <a:pt x="11971" y="20449"/>
                  <a:pt x="11971" y="20570"/>
                </a:cubicBezTo>
                <a:cubicBezTo>
                  <a:pt x="11940" y="20661"/>
                  <a:pt x="11940" y="20813"/>
                  <a:pt x="11910" y="20965"/>
                </a:cubicBezTo>
                <a:lnTo>
                  <a:pt x="11910" y="21056"/>
                </a:lnTo>
                <a:cubicBezTo>
                  <a:pt x="11910" y="21147"/>
                  <a:pt x="11880" y="21208"/>
                  <a:pt x="11880" y="21299"/>
                </a:cubicBezTo>
                <a:cubicBezTo>
                  <a:pt x="11849" y="21390"/>
                  <a:pt x="11849" y="21421"/>
                  <a:pt x="11849" y="21512"/>
                </a:cubicBezTo>
                <a:lnTo>
                  <a:pt x="11849" y="21208"/>
                </a:lnTo>
                <a:cubicBezTo>
                  <a:pt x="11849" y="21117"/>
                  <a:pt x="11880" y="20995"/>
                  <a:pt x="11880" y="20874"/>
                </a:cubicBezTo>
                <a:lnTo>
                  <a:pt x="11880" y="20752"/>
                </a:lnTo>
                <a:lnTo>
                  <a:pt x="11971" y="20297"/>
                </a:lnTo>
                <a:close/>
                <a:moveTo>
                  <a:pt x="13308" y="19902"/>
                </a:moveTo>
                <a:lnTo>
                  <a:pt x="13308" y="20175"/>
                </a:lnTo>
                <a:lnTo>
                  <a:pt x="13308" y="20540"/>
                </a:lnTo>
                <a:cubicBezTo>
                  <a:pt x="13308" y="20844"/>
                  <a:pt x="13308" y="21178"/>
                  <a:pt x="13277" y="21512"/>
                </a:cubicBezTo>
                <a:lnTo>
                  <a:pt x="13277" y="21087"/>
                </a:lnTo>
                <a:lnTo>
                  <a:pt x="13277" y="20266"/>
                </a:lnTo>
                <a:lnTo>
                  <a:pt x="13277" y="20114"/>
                </a:lnTo>
                <a:lnTo>
                  <a:pt x="13308" y="19902"/>
                </a:lnTo>
                <a:close/>
                <a:moveTo>
                  <a:pt x="32874" y="19021"/>
                </a:moveTo>
                <a:lnTo>
                  <a:pt x="32874" y="19446"/>
                </a:lnTo>
                <a:lnTo>
                  <a:pt x="32874" y="19659"/>
                </a:lnTo>
                <a:cubicBezTo>
                  <a:pt x="32874" y="19932"/>
                  <a:pt x="32844" y="20205"/>
                  <a:pt x="32844" y="20479"/>
                </a:cubicBezTo>
                <a:cubicBezTo>
                  <a:pt x="32844" y="20661"/>
                  <a:pt x="32813" y="20844"/>
                  <a:pt x="32813" y="21026"/>
                </a:cubicBezTo>
                <a:lnTo>
                  <a:pt x="32813" y="21269"/>
                </a:lnTo>
                <a:lnTo>
                  <a:pt x="32783" y="21299"/>
                </a:lnTo>
                <a:cubicBezTo>
                  <a:pt x="32783" y="21360"/>
                  <a:pt x="32753" y="21390"/>
                  <a:pt x="32722" y="21451"/>
                </a:cubicBezTo>
                <a:cubicBezTo>
                  <a:pt x="32722" y="21482"/>
                  <a:pt x="32722" y="21512"/>
                  <a:pt x="32692" y="21512"/>
                </a:cubicBezTo>
                <a:lnTo>
                  <a:pt x="32722" y="21056"/>
                </a:lnTo>
                <a:lnTo>
                  <a:pt x="32722" y="20844"/>
                </a:lnTo>
                <a:lnTo>
                  <a:pt x="32722" y="20418"/>
                </a:lnTo>
                <a:lnTo>
                  <a:pt x="32722" y="20023"/>
                </a:lnTo>
                <a:lnTo>
                  <a:pt x="32722" y="19780"/>
                </a:lnTo>
                <a:lnTo>
                  <a:pt x="32722" y="19659"/>
                </a:lnTo>
                <a:cubicBezTo>
                  <a:pt x="32783" y="19446"/>
                  <a:pt x="32813" y="19233"/>
                  <a:pt x="32874" y="19021"/>
                </a:cubicBezTo>
                <a:close/>
                <a:moveTo>
                  <a:pt x="19383" y="19054"/>
                </a:moveTo>
                <a:lnTo>
                  <a:pt x="19354" y="19142"/>
                </a:lnTo>
                <a:lnTo>
                  <a:pt x="19354" y="19476"/>
                </a:lnTo>
                <a:cubicBezTo>
                  <a:pt x="19354" y="19719"/>
                  <a:pt x="19354" y="19993"/>
                  <a:pt x="19354" y="20236"/>
                </a:cubicBezTo>
                <a:lnTo>
                  <a:pt x="19354" y="20479"/>
                </a:lnTo>
                <a:cubicBezTo>
                  <a:pt x="19354" y="20661"/>
                  <a:pt x="19323" y="20813"/>
                  <a:pt x="19323" y="20965"/>
                </a:cubicBezTo>
                <a:cubicBezTo>
                  <a:pt x="19293" y="21117"/>
                  <a:pt x="19293" y="21390"/>
                  <a:pt x="19263" y="21573"/>
                </a:cubicBezTo>
                <a:lnTo>
                  <a:pt x="19263" y="21208"/>
                </a:lnTo>
                <a:lnTo>
                  <a:pt x="19263" y="20965"/>
                </a:lnTo>
                <a:lnTo>
                  <a:pt x="19263" y="20175"/>
                </a:lnTo>
                <a:lnTo>
                  <a:pt x="19263" y="19993"/>
                </a:lnTo>
                <a:cubicBezTo>
                  <a:pt x="19263" y="19811"/>
                  <a:pt x="19263" y="19659"/>
                  <a:pt x="19232" y="19476"/>
                </a:cubicBezTo>
                <a:cubicBezTo>
                  <a:pt x="19232" y="19416"/>
                  <a:pt x="19293" y="19355"/>
                  <a:pt x="19293" y="19294"/>
                </a:cubicBezTo>
                <a:cubicBezTo>
                  <a:pt x="19323" y="19234"/>
                  <a:pt x="19353" y="19144"/>
                  <a:pt x="19383" y="19054"/>
                </a:cubicBezTo>
                <a:close/>
                <a:moveTo>
                  <a:pt x="3585" y="20874"/>
                </a:moveTo>
                <a:lnTo>
                  <a:pt x="3555" y="21026"/>
                </a:lnTo>
                <a:cubicBezTo>
                  <a:pt x="3494" y="21178"/>
                  <a:pt x="3494" y="21330"/>
                  <a:pt x="3464" y="21451"/>
                </a:cubicBezTo>
                <a:lnTo>
                  <a:pt x="3433" y="21633"/>
                </a:lnTo>
                <a:lnTo>
                  <a:pt x="3403" y="21573"/>
                </a:lnTo>
                <a:cubicBezTo>
                  <a:pt x="3403" y="21482"/>
                  <a:pt x="3433" y="21421"/>
                  <a:pt x="3464" y="21330"/>
                </a:cubicBezTo>
                <a:cubicBezTo>
                  <a:pt x="3464" y="21238"/>
                  <a:pt x="3494" y="21208"/>
                  <a:pt x="3494" y="21178"/>
                </a:cubicBezTo>
                <a:cubicBezTo>
                  <a:pt x="3524" y="21056"/>
                  <a:pt x="3555" y="20965"/>
                  <a:pt x="3585" y="20874"/>
                </a:cubicBezTo>
                <a:close/>
                <a:moveTo>
                  <a:pt x="18230" y="20995"/>
                </a:moveTo>
                <a:lnTo>
                  <a:pt x="18230" y="21147"/>
                </a:lnTo>
                <a:lnTo>
                  <a:pt x="18230" y="21178"/>
                </a:lnTo>
                <a:cubicBezTo>
                  <a:pt x="18260" y="21330"/>
                  <a:pt x="18230" y="21482"/>
                  <a:pt x="18199" y="21633"/>
                </a:cubicBezTo>
                <a:cubicBezTo>
                  <a:pt x="18199" y="21603"/>
                  <a:pt x="18199" y="21573"/>
                  <a:pt x="18169" y="21542"/>
                </a:cubicBezTo>
                <a:lnTo>
                  <a:pt x="18169" y="21026"/>
                </a:lnTo>
                <a:cubicBezTo>
                  <a:pt x="18199" y="21026"/>
                  <a:pt x="18199" y="21026"/>
                  <a:pt x="18230" y="20995"/>
                </a:cubicBezTo>
                <a:close/>
                <a:moveTo>
                  <a:pt x="20873" y="18626"/>
                </a:moveTo>
                <a:lnTo>
                  <a:pt x="20903" y="18656"/>
                </a:lnTo>
                <a:lnTo>
                  <a:pt x="20903" y="18686"/>
                </a:lnTo>
                <a:cubicBezTo>
                  <a:pt x="20873" y="18960"/>
                  <a:pt x="20873" y="19203"/>
                  <a:pt x="20843" y="19476"/>
                </a:cubicBezTo>
                <a:lnTo>
                  <a:pt x="20843" y="19628"/>
                </a:lnTo>
                <a:lnTo>
                  <a:pt x="20843" y="20084"/>
                </a:lnTo>
                <a:lnTo>
                  <a:pt x="20843" y="20813"/>
                </a:lnTo>
                <a:lnTo>
                  <a:pt x="20843" y="20965"/>
                </a:lnTo>
                <a:lnTo>
                  <a:pt x="20843" y="21026"/>
                </a:lnTo>
                <a:cubicBezTo>
                  <a:pt x="20843" y="21147"/>
                  <a:pt x="20812" y="21269"/>
                  <a:pt x="20782" y="21390"/>
                </a:cubicBezTo>
                <a:lnTo>
                  <a:pt x="20751" y="21694"/>
                </a:lnTo>
                <a:cubicBezTo>
                  <a:pt x="20736" y="21679"/>
                  <a:pt x="20721" y="21671"/>
                  <a:pt x="20706" y="21671"/>
                </a:cubicBezTo>
                <a:cubicBezTo>
                  <a:pt x="20691" y="21671"/>
                  <a:pt x="20675" y="21679"/>
                  <a:pt x="20660" y="21694"/>
                </a:cubicBezTo>
                <a:lnTo>
                  <a:pt x="20600" y="20965"/>
                </a:lnTo>
                <a:lnTo>
                  <a:pt x="20600" y="20570"/>
                </a:lnTo>
                <a:lnTo>
                  <a:pt x="20600" y="19902"/>
                </a:lnTo>
                <a:lnTo>
                  <a:pt x="20600" y="19811"/>
                </a:lnTo>
                <a:lnTo>
                  <a:pt x="20600" y="19446"/>
                </a:lnTo>
                <a:lnTo>
                  <a:pt x="20600" y="19051"/>
                </a:lnTo>
                <a:lnTo>
                  <a:pt x="20691" y="19051"/>
                </a:lnTo>
                <a:cubicBezTo>
                  <a:pt x="20721" y="19051"/>
                  <a:pt x="20751" y="19021"/>
                  <a:pt x="20782" y="18990"/>
                </a:cubicBezTo>
                <a:cubicBezTo>
                  <a:pt x="20812" y="18929"/>
                  <a:pt x="20812" y="18899"/>
                  <a:pt x="20843" y="18869"/>
                </a:cubicBezTo>
                <a:cubicBezTo>
                  <a:pt x="20843" y="18808"/>
                  <a:pt x="20873" y="18747"/>
                  <a:pt x="20873" y="18686"/>
                </a:cubicBezTo>
                <a:lnTo>
                  <a:pt x="20873" y="18626"/>
                </a:lnTo>
                <a:close/>
                <a:moveTo>
                  <a:pt x="37310" y="21542"/>
                </a:moveTo>
                <a:lnTo>
                  <a:pt x="37340" y="21633"/>
                </a:lnTo>
                <a:cubicBezTo>
                  <a:pt x="37340" y="21664"/>
                  <a:pt x="37371" y="21725"/>
                  <a:pt x="37401" y="21755"/>
                </a:cubicBezTo>
                <a:lnTo>
                  <a:pt x="37310" y="21694"/>
                </a:lnTo>
                <a:cubicBezTo>
                  <a:pt x="37310" y="21664"/>
                  <a:pt x="37310" y="21664"/>
                  <a:pt x="37280" y="21664"/>
                </a:cubicBezTo>
                <a:lnTo>
                  <a:pt x="37310" y="21542"/>
                </a:lnTo>
                <a:close/>
                <a:moveTo>
                  <a:pt x="20022" y="19081"/>
                </a:moveTo>
                <a:lnTo>
                  <a:pt x="20022" y="19233"/>
                </a:lnTo>
                <a:cubicBezTo>
                  <a:pt x="20022" y="19689"/>
                  <a:pt x="20022" y="20145"/>
                  <a:pt x="20053" y="20600"/>
                </a:cubicBezTo>
                <a:cubicBezTo>
                  <a:pt x="20053" y="20995"/>
                  <a:pt x="20083" y="21390"/>
                  <a:pt x="20083" y="21785"/>
                </a:cubicBezTo>
                <a:cubicBezTo>
                  <a:pt x="20053" y="21542"/>
                  <a:pt x="20022" y="21299"/>
                  <a:pt x="19992" y="21056"/>
                </a:cubicBezTo>
                <a:lnTo>
                  <a:pt x="19992" y="21087"/>
                </a:lnTo>
                <a:cubicBezTo>
                  <a:pt x="19992" y="20904"/>
                  <a:pt x="19961" y="20722"/>
                  <a:pt x="19961" y="20570"/>
                </a:cubicBezTo>
                <a:lnTo>
                  <a:pt x="19961" y="20297"/>
                </a:lnTo>
                <a:lnTo>
                  <a:pt x="19961" y="20266"/>
                </a:lnTo>
                <a:cubicBezTo>
                  <a:pt x="19961" y="20054"/>
                  <a:pt x="19992" y="19871"/>
                  <a:pt x="19992" y="19659"/>
                </a:cubicBezTo>
                <a:cubicBezTo>
                  <a:pt x="19992" y="19476"/>
                  <a:pt x="19992" y="19294"/>
                  <a:pt x="20022" y="19081"/>
                </a:cubicBezTo>
                <a:close/>
                <a:moveTo>
                  <a:pt x="43964" y="21482"/>
                </a:moveTo>
                <a:lnTo>
                  <a:pt x="44025" y="21512"/>
                </a:lnTo>
                <a:lnTo>
                  <a:pt x="44085" y="21603"/>
                </a:lnTo>
                <a:lnTo>
                  <a:pt x="44116" y="21664"/>
                </a:lnTo>
                <a:lnTo>
                  <a:pt x="44055" y="21816"/>
                </a:lnTo>
                <a:cubicBezTo>
                  <a:pt x="44025" y="21846"/>
                  <a:pt x="44025" y="21907"/>
                  <a:pt x="43994" y="21937"/>
                </a:cubicBezTo>
                <a:cubicBezTo>
                  <a:pt x="43964" y="21785"/>
                  <a:pt x="43903" y="21664"/>
                  <a:pt x="43873" y="21512"/>
                </a:cubicBezTo>
                <a:lnTo>
                  <a:pt x="43903" y="21482"/>
                </a:lnTo>
                <a:close/>
                <a:moveTo>
                  <a:pt x="43447" y="21208"/>
                </a:moveTo>
                <a:lnTo>
                  <a:pt x="43508" y="21451"/>
                </a:lnTo>
                <a:cubicBezTo>
                  <a:pt x="43478" y="21482"/>
                  <a:pt x="43447" y="21542"/>
                  <a:pt x="43447" y="21573"/>
                </a:cubicBezTo>
                <a:cubicBezTo>
                  <a:pt x="43417" y="21633"/>
                  <a:pt x="43387" y="21694"/>
                  <a:pt x="43356" y="21755"/>
                </a:cubicBezTo>
                <a:cubicBezTo>
                  <a:pt x="43326" y="21846"/>
                  <a:pt x="43295" y="21907"/>
                  <a:pt x="43295" y="21968"/>
                </a:cubicBezTo>
                <a:lnTo>
                  <a:pt x="43295" y="21785"/>
                </a:lnTo>
                <a:cubicBezTo>
                  <a:pt x="43356" y="21603"/>
                  <a:pt x="43417" y="21390"/>
                  <a:pt x="43447" y="21208"/>
                </a:cubicBezTo>
                <a:close/>
                <a:moveTo>
                  <a:pt x="22859" y="20610"/>
                </a:moveTo>
                <a:lnTo>
                  <a:pt x="22859" y="20610"/>
                </a:lnTo>
                <a:cubicBezTo>
                  <a:pt x="22868" y="20651"/>
                  <a:pt x="22878" y="20687"/>
                  <a:pt x="22878" y="20722"/>
                </a:cubicBezTo>
                <a:cubicBezTo>
                  <a:pt x="22939" y="20965"/>
                  <a:pt x="23000" y="21208"/>
                  <a:pt x="23030" y="21451"/>
                </a:cubicBezTo>
                <a:lnTo>
                  <a:pt x="23030" y="21633"/>
                </a:lnTo>
                <a:lnTo>
                  <a:pt x="23030" y="22028"/>
                </a:lnTo>
                <a:cubicBezTo>
                  <a:pt x="23000" y="21877"/>
                  <a:pt x="22969" y="21755"/>
                  <a:pt x="22939" y="21603"/>
                </a:cubicBezTo>
                <a:cubicBezTo>
                  <a:pt x="22939" y="21573"/>
                  <a:pt x="22939" y="21542"/>
                  <a:pt x="22939" y="21512"/>
                </a:cubicBezTo>
                <a:lnTo>
                  <a:pt x="22909" y="21238"/>
                </a:lnTo>
                <a:lnTo>
                  <a:pt x="22848" y="20844"/>
                </a:lnTo>
                <a:cubicBezTo>
                  <a:pt x="22848" y="20778"/>
                  <a:pt x="22848" y="20696"/>
                  <a:pt x="22859" y="20610"/>
                </a:cubicBezTo>
                <a:close/>
                <a:moveTo>
                  <a:pt x="16832" y="21968"/>
                </a:moveTo>
                <a:lnTo>
                  <a:pt x="16832" y="22028"/>
                </a:lnTo>
                <a:lnTo>
                  <a:pt x="16802" y="22150"/>
                </a:lnTo>
                <a:lnTo>
                  <a:pt x="16802" y="22059"/>
                </a:lnTo>
                <a:cubicBezTo>
                  <a:pt x="16802" y="22028"/>
                  <a:pt x="16832" y="21998"/>
                  <a:pt x="16832" y="21968"/>
                </a:cubicBezTo>
                <a:close/>
                <a:moveTo>
                  <a:pt x="29684" y="21968"/>
                </a:moveTo>
                <a:cubicBezTo>
                  <a:pt x="29684" y="21998"/>
                  <a:pt x="29684" y="22028"/>
                  <a:pt x="29684" y="22059"/>
                </a:cubicBezTo>
                <a:lnTo>
                  <a:pt x="29684" y="22089"/>
                </a:lnTo>
                <a:lnTo>
                  <a:pt x="29654" y="22150"/>
                </a:lnTo>
                <a:lnTo>
                  <a:pt x="29654" y="22059"/>
                </a:lnTo>
                <a:cubicBezTo>
                  <a:pt x="29654" y="22028"/>
                  <a:pt x="29684" y="21998"/>
                  <a:pt x="29684" y="21968"/>
                </a:cubicBezTo>
                <a:close/>
                <a:moveTo>
                  <a:pt x="31214" y="16592"/>
                </a:moveTo>
                <a:cubicBezTo>
                  <a:pt x="31240" y="16672"/>
                  <a:pt x="31264" y="16753"/>
                  <a:pt x="31264" y="16833"/>
                </a:cubicBezTo>
                <a:lnTo>
                  <a:pt x="31264" y="16863"/>
                </a:lnTo>
                <a:cubicBezTo>
                  <a:pt x="31264" y="16985"/>
                  <a:pt x="31233" y="17137"/>
                  <a:pt x="31233" y="17258"/>
                </a:cubicBezTo>
                <a:cubicBezTo>
                  <a:pt x="31203" y="17410"/>
                  <a:pt x="31233" y="17441"/>
                  <a:pt x="31233" y="17501"/>
                </a:cubicBezTo>
                <a:cubicBezTo>
                  <a:pt x="31233" y="17714"/>
                  <a:pt x="31203" y="17927"/>
                  <a:pt x="31203" y="18139"/>
                </a:cubicBezTo>
                <a:lnTo>
                  <a:pt x="31203" y="18990"/>
                </a:lnTo>
                <a:lnTo>
                  <a:pt x="31203" y="19142"/>
                </a:lnTo>
                <a:lnTo>
                  <a:pt x="31203" y="19598"/>
                </a:lnTo>
                <a:lnTo>
                  <a:pt x="31203" y="19993"/>
                </a:lnTo>
                <a:lnTo>
                  <a:pt x="31203" y="20327"/>
                </a:lnTo>
                <a:cubicBezTo>
                  <a:pt x="31203" y="20418"/>
                  <a:pt x="31203" y="20631"/>
                  <a:pt x="31203" y="20783"/>
                </a:cubicBezTo>
                <a:cubicBezTo>
                  <a:pt x="31233" y="20935"/>
                  <a:pt x="31233" y="21026"/>
                  <a:pt x="31233" y="21178"/>
                </a:cubicBezTo>
                <a:cubicBezTo>
                  <a:pt x="31264" y="21451"/>
                  <a:pt x="31294" y="21725"/>
                  <a:pt x="31325" y="21998"/>
                </a:cubicBezTo>
                <a:cubicBezTo>
                  <a:pt x="31325" y="22059"/>
                  <a:pt x="31325" y="22089"/>
                  <a:pt x="31355" y="22150"/>
                </a:cubicBezTo>
                <a:cubicBezTo>
                  <a:pt x="31233" y="22059"/>
                  <a:pt x="31142" y="21968"/>
                  <a:pt x="31021" y="21846"/>
                </a:cubicBezTo>
                <a:lnTo>
                  <a:pt x="30990" y="21816"/>
                </a:lnTo>
                <a:cubicBezTo>
                  <a:pt x="30990" y="21785"/>
                  <a:pt x="30990" y="21785"/>
                  <a:pt x="30990" y="21755"/>
                </a:cubicBezTo>
                <a:lnTo>
                  <a:pt x="31051" y="21087"/>
                </a:lnTo>
                <a:cubicBezTo>
                  <a:pt x="31051" y="20874"/>
                  <a:pt x="31082" y="20631"/>
                  <a:pt x="31082" y="20418"/>
                </a:cubicBezTo>
                <a:cubicBezTo>
                  <a:pt x="31112" y="20175"/>
                  <a:pt x="31082" y="19962"/>
                  <a:pt x="31112" y="19719"/>
                </a:cubicBezTo>
                <a:cubicBezTo>
                  <a:pt x="31142" y="19507"/>
                  <a:pt x="31112" y="19324"/>
                  <a:pt x="31112" y="19112"/>
                </a:cubicBezTo>
                <a:lnTo>
                  <a:pt x="31112" y="18777"/>
                </a:lnTo>
                <a:lnTo>
                  <a:pt x="31112" y="18504"/>
                </a:lnTo>
                <a:lnTo>
                  <a:pt x="31112" y="17866"/>
                </a:lnTo>
                <a:cubicBezTo>
                  <a:pt x="31112" y="17653"/>
                  <a:pt x="31082" y="17410"/>
                  <a:pt x="31051" y="17198"/>
                </a:cubicBezTo>
                <a:lnTo>
                  <a:pt x="31112" y="16924"/>
                </a:lnTo>
                <a:cubicBezTo>
                  <a:pt x="31160" y="16804"/>
                  <a:pt x="31189" y="16704"/>
                  <a:pt x="31214" y="16592"/>
                </a:cubicBezTo>
                <a:close/>
                <a:moveTo>
                  <a:pt x="21876" y="20449"/>
                </a:moveTo>
                <a:cubicBezTo>
                  <a:pt x="21906" y="20570"/>
                  <a:pt x="21936" y="20692"/>
                  <a:pt x="21967" y="20813"/>
                </a:cubicBezTo>
                <a:lnTo>
                  <a:pt x="21997" y="20904"/>
                </a:lnTo>
                <a:cubicBezTo>
                  <a:pt x="22028" y="21026"/>
                  <a:pt x="22028" y="21178"/>
                  <a:pt x="21997" y="21330"/>
                </a:cubicBezTo>
                <a:lnTo>
                  <a:pt x="21997" y="21573"/>
                </a:lnTo>
                <a:cubicBezTo>
                  <a:pt x="21997" y="21664"/>
                  <a:pt x="21997" y="21785"/>
                  <a:pt x="21967" y="21877"/>
                </a:cubicBezTo>
                <a:cubicBezTo>
                  <a:pt x="21936" y="21968"/>
                  <a:pt x="21967" y="22059"/>
                  <a:pt x="21936" y="22180"/>
                </a:cubicBezTo>
                <a:cubicBezTo>
                  <a:pt x="21906" y="22120"/>
                  <a:pt x="21876" y="22089"/>
                  <a:pt x="21845" y="22059"/>
                </a:cubicBezTo>
                <a:lnTo>
                  <a:pt x="21815" y="21998"/>
                </a:lnTo>
                <a:lnTo>
                  <a:pt x="21754" y="21968"/>
                </a:lnTo>
                <a:lnTo>
                  <a:pt x="21754" y="21816"/>
                </a:lnTo>
                <a:lnTo>
                  <a:pt x="21784" y="21482"/>
                </a:lnTo>
                <a:cubicBezTo>
                  <a:pt x="21784" y="21269"/>
                  <a:pt x="21815" y="21056"/>
                  <a:pt x="21845" y="20844"/>
                </a:cubicBezTo>
                <a:cubicBezTo>
                  <a:pt x="21845" y="20692"/>
                  <a:pt x="21876" y="20570"/>
                  <a:pt x="21876" y="20449"/>
                </a:cubicBezTo>
                <a:close/>
                <a:moveTo>
                  <a:pt x="34181" y="21755"/>
                </a:moveTo>
                <a:cubicBezTo>
                  <a:pt x="34211" y="21937"/>
                  <a:pt x="34150" y="22089"/>
                  <a:pt x="34150" y="22241"/>
                </a:cubicBezTo>
                <a:lnTo>
                  <a:pt x="34120" y="22241"/>
                </a:lnTo>
                <a:cubicBezTo>
                  <a:pt x="34120" y="22211"/>
                  <a:pt x="34120" y="22180"/>
                  <a:pt x="34120" y="22150"/>
                </a:cubicBezTo>
                <a:cubicBezTo>
                  <a:pt x="34120" y="22089"/>
                  <a:pt x="34150" y="22028"/>
                  <a:pt x="34150" y="21968"/>
                </a:cubicBezTo>
                <a:cubicBezTo>
                  <a:pt x="34150" y="21907"/>
                  <a:pt x="34181" y="21816"/>
                  <a:pt x="34181" y="21755"/>
                </a:cubicBezTo>
                <a:close/>
                <a:moveTo>
                  <a:pt x="30990" y="22241"/>
                </a:moveTo>
                <a:lnTo>
                  <a:pt x="31082" y="22332"/>
                </a:lnTo>
                <a:cubicBezTo>
                  <a:pt x="31051" y="22302"/>
                  <a:pt x="31021" y="22302"/>
                  <a:pt x="30990" y="22302"/>
                </a:cubicBezTo>
                <a:cubicBezTo>
                  <a:pt x="30990" y="22272"/>
                  <a:pt x="30960" y="22272"/>
                  <a:pt x="30990" y="22241"/>
                </a:cubicBezTo>
                <a:close/>
                <a:moveTo>
                  <a:pt x="45301" y="22302"/>
                </a:moveTo>
                <a:lnTo>
                  <a:pt x="45301" y="22363"/>
                </a:lnTo>
                <a:lnTo>
                  <a:pt x="45301" y="22454"/>
                </a:lnTo>
                <a:lnTo>
                  <a:pt x="45270" y="22393"/>
                </a:lnTo>
                <a:lnTo>
                  <a:pt x="45301" y="22302"/>
                </a:lnTo>
                <a:close/>
                <a:moveTo>
                  <a:pt x="22544" y="21907"/>
                </a:moveTo>
                <a:cubicBezTo>
                  <a:pt x="22574" y="22028"/>
                  <a:pt x="22635" y="22150"/>
                  <a:pt x="22666" y="22272"/>
                </a:cubicBezTo>
                <a:cubicBezTo>
                  <a:pt x="22696" y="22363"/>
                  <a:pt x="22696" y="22393"/>
                  <a:pt x="22696" y="22484"/>
                </a:cubicBezTo>
                <a:lnTo>
                  <a:pt x="22666" y="22454"/>
                </a:lnTo>
                <a:lnTo>
                  <a:pt x="22514" y="22454"/>
                </a:lnTo>
                <a:cubicBezTo>
                  <a:pt x="22514" y="22302"/>
                  <a:pt x="22483" y="22180"/>
                  <a:pt x="22453" y="22059"/>
                </a:cubicBezTo>
                <a:lnTo>
                  <a:pt x="22453" y="21907"/>
                </a:lnTo>
                <a:close/>
                <a:moveTo>
                  <a:pt x="2674" y="21998"/>
                </a:moveTo>
                <a:lnTo>
                  <a:pt x="2522" y="22575"/>
                </a:lnTo>
                <a:cubicBezTo>
                  <a:pt x="2491" y="22666"/>
                  <a:pt x="2461" y="22758"/>
                  <a:pt x="2431" y="22849"/>
                </a:cubicBezTo>
                <a:lnTo>
                  <a:pt x="2431" y="22727"/>
                </a:lnTo>
                <a:lnTo>
                  <a:pt x="2522" y="22302"/>
                </a:lnTo>
                <a:lnTo>
                  <a:pt x="2674" y="21998"/>
                </a:lnTo>
                <a:close/>
                <a:moveTo>
                  <a:pt x="12153" y="21877"/>
                </a:moveTo>
                <a:lnTo>
                  <a:pt x="12183" y="22332"/>
                </a:lnTo>
                <a:cubicBezTo>
                  <a:pt x="12183" y="22454"/>
                  <a:pt x="12153" y="22575"/>
                  <a:pt x="12123" y="22697"/>
                </a:cubicBezTo>
                <a:cubicBezTo>
                  <a:pt x="12123" y="22810"/>
                  <a:pt x="12123" y="22856"/>
                  <a:pt x="12123" y="22910"/>
                </a:cubicBezTo>
                <a:cubicBezTo>
                  <a:pt x="12092" y="22788"/>
                  <a:pt x="12062" y="22666"/>
                  <a:pt x="12032" y="22545"/>
                </a:cubicBezTo>
                <a:lnTo>
                  <a:pt x="12092" y="22211"/>
                </a:lnTo>
                <a:cubicBezTo>
                  <a:pt x="12123" y="22120"/>
                  <a:pt x="12153" y="21998"/>
                  <a:pt x="12153" y="21877"/>
                </a:cubicBezTo>
                <a:close/>
                <a:moveTo>
                  <a:pt x="31203" y="22454"/>
                </a:moveTo>
                <a:lnTo>
                  <a:pt x="31203" y="22454"/>
                </a:lnTo>
                <a:cubicBezTo>
                  <a:pt x="31294" y="22515"/>
                  <a:pt x="31355" y="22575"/>
                  <a:pt x="31446" y="22606"/>
                </a:cubicBezTo>
                <a:cubicBezTo>
                  <a:pt x="31446" y="22697"/>
                  <a:pt x="31477" y="22758"/>
                  <a:pt x="31507" y="22818"/>
                </a:cubicBezTo>
                <a:cubicBezTo>
                  <a:pt x="31507" y="22860"/>
                  <a:pt x="31507" y="22887"/>
                  <a:pt x="31507" y="22910"/>
                </a:cubicBezTo>
                <a:cubicBezTo>
                  <a:pt x="31446" y="22788"/>
                  <a:pt x="31385" y="22666"/>
                  <a:pt x="31294" y="22545"/>
                </a:cubicBezTo>
                <a:cubicBezTo>
                  <a:pt x="31294" y="22515"/>
                  <a:pt x="31233" y="22484"/>
                  <a:pt x="31203" y="22454"/>
                </a:cubicBezTo>
                <a:close/>
                <a:moveTo>
                  <a:pt x="44906" y="22332"/>
                </a:moveTo>
                <a:cubicBezTo>
                  <a:pt x="44906" y="22393"/>
                  <a:pt x="44875" y="22423"/>
                  <a:pt x="44875" y="22484"/>
                </a:cubicBezTo>
                <a:cubicBezTo>
                  <a:pt x="44875" y="22545"/>
                  <a:pt x="44845" y="22666"/>
                  <a:pt x="44845" y="22758"/>
                </a:cubicBezTo>
                <a:lnTo>
                  <a:pt x="44784" y="22970"/>
                </a:lnTo>
                <a:lnTo>
                  <a:pt x="44784" y="22849"/>
                </a:lnTo>
                <a:cubicBezTo>
                  <a:pt x="44784" y="22727"/>
                  <a:pt x="44754" y="22575"/>
                  <a:pt x="44754" y="22454"/>
                </a:cubicBezTo>
                <a:cubicBezTo>
                  <a:pt x="44754" y="22446"/>
                  <a:pt x="44754" y="22435"/>
                  <a:pt x="44754" y="22423"/>
                </a:cubicBezTo>
                <a:lnTo>
                  <a:pt x="44754" y="22393"/>
                </a:lnTo>
                <a:cubicBezTo>
                  <a:pt x="44784" y="22393"/>
                  <a:pt x="44845" y="22393"/>
                  <a:pt x="44875" y="22363"/>
                </a:cubicBezTo>
                <a:lnTo>
                  <a:pt x="44906" y="22332"/>
                </a:lnTo>
                <a:close/>
                <a:moveTo>
                  <a:pt x="6623" y="21907"/>
                </a:moveTo>
                <a:cubicBezTo>
                  <a:pt x="6684" y="22180"/>
                  <a:pt x="6745" y="22484"/>
                  <a:pt x="6836" y="22788"/>
                </a:cubicBezTo>
                <a:cubicBezTo>
                  <a:pt x="6836" y="22849"/>
                  <a:pt x="6867" y="22940"/>
                  <a:pt x="6897" y="23031"/>
                </a:cubicBezTo>
                <a:cubicBezTo>
                  <a:pt x="6867" y="23001"/>
                  <a:pt x="6806" y="22970"/>
                  <a:pt x="6775" y="22970"/>
                </a:cubicBezTo>
                <a:lnTo>
                  <a:pt x="6715" y="22970"/>
                </a:lnTo>
                <a:cubicBezTo>
                  <a:pt x="6654" y="22666"/>
                  <a:pt x="6593" y="22363"/>
                  <a:pt x="6563" y="22059"/>
                </a:cubicBezTo>
                <a:lnTo>
                  <a:pt x="6563" y="22028"/>
                </a:lnTo>
                <a:cubicBezTo>
                  <a:pt x="6593" y="21968"/>
                  <a:pt x="6623" y="21937"/>
                  <a:pt x="6623" y="21907"/>
                </a:cubicBezTo>
                <a:close/>
                <a:moveTo>
                  <a:pt x="23699" y="21026"/>
                </a:moveTo>
                <a:lnTo>
                  <a:pt x="23699" y="21117"/>
                </a:lnTo>
                <a:cubicBezTo>
                  <a:pt x="23699" y="21299"/>
                  <a:pt x="23729" y="21482"/>
                  <a:pt x="23759" y="21664"/>
                </a:cubicBezTo>
                <a:lnTo>
                  <a:pt x="23820" y="22393"/>
                </a:lnTo>
                <a:cubicBezTo>
                  <a:pt x="23820" y="22423"/>
                  <a:pt x="23820" y="22454"/>
                  <a:pt x="23820" y="22454"/>
                </a:cubicBezTo>
                <a:cubicBezTo>
                  <a:pt x="23820" y="22515"/>
                  <a:pt x="23820" y="22545"/>
                  <a:pt x="23820" y="22575"/>
                </a:cubicBezTo>
                <a:cubicBezTo>
                  <a:pt x="23820" y="22697"/>
                  <a:pt x="23790" y="22818"/>
                  <a:pt x="23790" y="22940"/>
                </a:cubicBezTo>
                <a:lnTo>
                  <a:pt x="23759" y="23061"/>
                </a:lnTo>
                <a:cubicBezTo>
                  <a:pt x="23759" y="22818"/>
                  <a:pt x="23699" y="22575"/>
                  <a:pt x="23638" y="22363"/>
                </a:cubicBezTo>
                <a:lnTo>
                  <a:pt x="23638" y="21937"/>
                </a:lnTo>
                <a:lnTo>
                  <a:pt x="23638" y="21785"/>
                </a:lnTo>
                <a:lnTo>
                  <a:pt x="23638" y="21694"/>
                </a:lnTo>
                <a:cubicBezTo>
                  <a:pt x="23638" y="21482"/>
                  <a:pt x="23668" y="21238"/>
                  <a:pt x="23699" y="21026"/>
                </a:cubicBezTo>
                <a:close/>
                <a:moveTo>
                  <a:pt x="3281" y="22484"/>
                </a:moveTo>
                <a:cubicBezTo>
                  <a:pt x="3281" y="22575"/>
                  <a:pt x="3312" y="22666"/>
                  <a:pt x="3312" y="22788"/>
                </a:cubicBezTo>
                <a:cubicBezTo>
                  <a:pt x="3312" y="22818"/>
                  <a:pt x="3312" y="22849"/>
                  <a:pt x="3312" y="22879"/>
                </a:cubicBezTo>
                <a:cubicBezTo>
                  <a:pt x="3312" y="22940"/>
                  <a:pt x="3281" y="23031"/>
                  <a:pt x="3251" y="23122"/>
                </a:cubicBezTo>
                <a:cubicBezTo>
                  <a:pt x="3251" y="23011"/>
                  <a:pt x="3251" y="22899"/>
                  <a:pt x="3251" y="22788"/>
                </a:cubicBezTo>
                <a:cubicBezTo>
                  <a:pt x="3281" y="22666"/>
                  <a:pt x="3251" y="22575"/>
                  <a:pt x="3281" y="22484"/>
                </a:cubicBezTo>
                <a:close/>
                <a:moveTo>
                  <a:pt x="7344" y="19943"/>
                </a:moveTo>
                <a:lnTo>
                  <a:pt x="7292" y="20388"/>
                </a:lnTo>
                <a:lnTo>
                  <a:pt x="7292" y="20479"/>
                </a:lnTo>
                <a:lnTo>
                  <a:pt x="7292" y="20813"/>
                </a:lnTo>
                <a:lnTo>
                  <a:pt x="7261" y="21451"/>
                </a:lnTo>
                <a:lnTo>
                  <a:pt x="7261" y="21725"/>
                </a:lnTo>
                <a:lnTo>
                  <a:pt x="7261" y="22454"/>
                </a:lnTo>
                <a:lnTo>
                  <a:pt x="7261" y="22849"/>
                </a:lnTo>
                <a:lnTo>
                  <a:pt x="7261" y="23153"/>
                </a:lnTo>
                <a:cubicBezTo>
                  <a:pt x="7231" y="22910"/>
                  <a:pt x="7201" y="22666"/>
                  <a:pt x="7170" y="22393"/>
                </a:cubicBezTo>
                <a:lnTo>
                  <a:pt x="7170" y="22363"/>
                </a:lnTo>
                <a:cubicBezTo>
                  <a:pt x="7170" y="22150"/>
                  <a:pt x="7140" y="21937"/>
                  <a:pt x="7140" y="21755"/>
                </a:cubicBezTo>
                <a:lnTo>
                  <a:pt x="7110" y="21147"/>
                </a:lnTo>
                <a:lnTo>
                  <a:pt x="7110" y="20874"/>
                </a:lnTo>
                <a:lnTo>
                  <a:pt x="7110" y="20783"/>
                </a:lnTo>
                <a:lnTo>
                  <a:pt x="7110" y="20631"/>
                </a:lnTo>
                <a:cubicBezTo>
                  <a:pt x="7170" y="20600"/>
                  <a:pt x="7201" y="20540"/>
                  <a:pt x="7231" y="20479"/>
                </a:cubicBezTo>
                <a:cubicBezTo>
                  <a:pt x="7261" y="20388"/>
                  <a:pt x="7261" y="20327"/>
                  <a:pt x="7292" y="20236"/>
                </a:cubicBezTo>
                <a:cubicBezTo>
                  <a:pt x="7292" y="20175"/>
                  <a:pt x="7292" y="20145"/>
                  <a:pt x="7322" y="20084"/>
                </a:cubicBezTo>
                <a:cubicBezTo>
                  <a:pt x="7322" y="20044"/>
                  <a:pt x="7335" y="19992"/>
                  <a:pt x="7344" y="19943"/>
                </a:cubicBezTo>
                <a:close/>
                <a:moveTo>
                  <a:pt x="43751" y="22241"/>
                </a:moveTo>
                <a:cubicBezTo>
                  <a:pt x="43782" y="22302"/>
                  <a:pt x="43812" y="22363"/>
                  <a:pt x="43842" y="22423"/>
                </a:cubicBezTo>
                <a:lnTo>
                  <a:pt x="43842" y="22454"/>
                </a:lnTo>
                <a:cubicBezTo>
                  <a:pt x="43842" y="22484"/>
                  <a:pt x="43842" y="22515"/>
                  <a:pt x="43842" y="22515"/>
                </a:cubicBezTo>
                <a:cubicBezTo>
                  <a:pt x="43842" y="22606"/>
                  <a:pt x="43812" y="22697"/>
                  <a:pt x="43782" y="22758"/>
                </a:cubicBezTo>
                <a:cubicBezTo>
                  <a:pt x="43782" y="22849"/>
                  <a:pt x="43690" y="23031"/>
                  <a:pt x="43690" y="23153"/>
                </a:cubicBezTo>
                <a:lnTo>
                  <a:pt x="43690" y="23213"/>
                </a:lnTo>
                <a:cubicBezTo>
                  <a:pt x="43660" y="23122"/>
                  <a:pt x="43630" y="23031"/>
                  <a:pt x="43599" y="22940"/>
                </a:cubicBezTo>
                <a:lnTo>
                  <a:pt x="43630" y="22758"/>
                </a:lnTo>
                <a:cubicBezTo>
                  <a:pt x="43660" y="22666"/>
                  <a:pt x="43690" y="22575"/>
                  <a:pt x="43721" y="22484"/>
                </a:cubicBezTo>
                <a:cubicBezTo>
                  <a:pt x="43721" y="22393"/>
                  <a:pt x="43751" y="22332"/>
                  <a:pt x="43751" y="22241"/>
                </a:cubicBezTo>
                <a:close/>
                <a:moveTo>
                  <a:pt x="4406" y="19962"/>
                </a:moveTo>
                <a:lnTo>
                  <a:pt x="4406" y="19993"/>
                </a:lnTo>
                <a:cubicBezTo>
                  <a:pt x="4466" y="20084"/>
                  <a:pt x="4497" y="20145"/>
                  <a:pt x="4557" y="20236"/>
                </a:cubicBezTo>
                <a:lnTo>
                  <a:pt x="4588" y="20236"/>
                </a:lnTo>
                <a:cubicBezTo>
                  <a:pt x="4679" y="20600"/>
                  <a:pt x="4770" y="20935"/>
                  <a:pt x="4800" y="21299"/>
                </a:cubicBezTo>
                <a:cubicBezTo>
                  <a:pt x="4800" y="21451"/>
                  <a:pt x="4800" y="21573"/>
                  <a:pt x="4800" y="21694"/>
                </a:cubicBezTo>
                <a:lnTo>
                  <a:pt x="4800" y="21998"/>
                </a:lnTo>
                <a:lnTo>
                  <a:pt x="4800" y="22454"/>
                </a:lnTo>
                <a:lnTo>
                  <a:pt x="4800" y="23244"/>
                </a:lnTo>
                <a:cubicBezTo>
                  <a:pt x="4800" y="23122"/>
                  <a:pt x="4770" y="23001"/>
                  <a:pt x="4770" y="22879"/>
                </a:cubicBezTo>
                <a:cubicBezTo>
                  <a:pt x="4770" y="22818"/>
                  <a:pt x="4770" y="22758"/>
                  <a:pt x="4740" y="22666"/>
                </a:cubicBezTo>
                <a:cubicBezTo>
                  <a:pt x="4709" y="22606"/>
                  <a:pt x="4740" y="22545"/>
                  <a:pt x="4709" y="22484"/>
                </a:cubicBezTo>
                <a:cubicBezTo>
                  <a:pt x="4679" y="22423"/>
                  <a:pt x="4709" y="22423"/>
                  <a:pt x="4709" y="22393"/>
                </a:cubicBezTo>
                <a:cubicBezTo>
                  <a:pt x="4709" y="22272"/>
                  <a:pt x="4709" y="22120"/>
                  <a:pt x="4709" y="21968"/>
                </a:cubicBezTo>
                <a:cubicBezTo>
                  <a:pt x="4709" y="21816"/>
                  <a:pt x="4679" y="21664"/>
                  <a:pt x="4649" y="21542"/>
                </a:cubicBezTo>
                <a:cubicBezTo>
                  <a:pt x="4618" y="21421"/>
                  <a:pt x="4588" y="21330"/>
                  <a:pt x="4497" y="21269"/>
                </a:cubicBezTo>
                <a:cubicBezTo>
                  <a:pt x="4466" y="21238"/>
                  <a:pt x="4436" y="21208"/>
                  <a:pt x="4406" y="21208"/>
                </a:cubicBezTo>
                <a:lnTo>
                  <a:pt x="4314" y="21208"/>
                </a:lnTo>
                <a:lnTo>
                  <a:pt x="4314" y="21087"/>
                </a:lnTo>
                <a:cubicBezTo>
                  <a:pt x="4314" y="20874"/>
                  <a:pt x="4314" y="20692"/>
                  <a:pt x="4345" y="20479"/>
                </a:cubicBezTo>
                <a:cubicBezTo>
                  <a:pt x="4345" y="20418"/>
                  <a:pt x="4345" y="20327"/>
                  <a:pt x="4375" y="20266"/>
                </a:cubicBezTo>
                <a:lnTo>
                  <a:pt x="4375" y="20236"/>
                </a:lnTo>
                <a:lnTo>
                  <a:pt x="4375" y="20145"/>
                </a:lnTo>
                <a:cubicBezTo>
                  <a:pt x="4375" y="20145"/>
                  <a:pt x="4375" y="20023"/>
                  <a:pt x="4406" y="19962"/>
                </a:cubicBezTo>
                <a:close/>
                <a:moveTo>
                  <a:pt x="5985" y="21846"/>
                </a:moveTo>
                <a:lnTo>
                  <a:pt x="6046" y="21937"/>
                </a:lnTo>
                <a:cubicBezTo>
                  <a:pt x="6077" y="21968"/>
                  <a:pt x="6107" y="21998"/>
                  <a:pt x="6137" y="21998"/>
                </a:cubicBezTo>
                <a:cubicBezTo>
                  <a:pt x="6137" y="22089"/>
                  <a:pt x="6168" y="22211"/>
                  <a:pt x="6198" y="22302"/>
                </a:cubicBezTo>
                <a:cubicBezTo>
                  <a:pt x="6228" y="22515"/>
                  <a:pt x="6259" y="22758"/>
                  <a:pt x="6320" y="23001"/>
                </a:cubicBezTo>
                <a:cubicBezTo>
                  <a:pt x="6289" y="23031"/>
                  <a:pt x="6259" y="23031"/>
                  <a:pt x="6228" y="23061"/>
                </a:cubicBezTo>
                <a:cubicBezTo>
                  <a:pt x="6198" y="23092"/>
                  <a:pt x="6198" y="23153"/>
                  <a:pt x="6168" y="23183"/>
                </a:cubicBezTo>
                <a:lnTo>
                  <a:pt x="6137" y="23244"/>
                </a:lnTo>
                <a:cubicBezTo>
                  <a:pt x="6137" y="22970"/>
                  <a:pt x="6107" y="22727"/>
                  <a:pt x="6077" y="22484"/>
                </a:cubicBezTo>
                <a:cubicBezTo>
                  <a:pt x="6046" y="22363"/>
                  <a:pt x="6046" y="22241"/>
                  <a:pt x="6016" y="22150"/>
                </a:cubicBezTo>
                <a:cubicBezTo>
                  <a:pt x="6016" y="22120"/>
                  <a:pt x="6016" y="22120"/>
                  <a:pt x="6016" y="22089"/>
                </a:cubicBezTo>
                <a:cubicBezTo>
                  <a:pt x="6016" y="21998"/>
                  <a:pt x="6016" y="21937"/>
                  <a:pt x="5985" y="21846"/>
                </a:cubicBezTo>
                <a:close/>
                <a:moveTo>
                  <a:pt x="37280" y="22484"/>
                </a:moveTo>
                <a:cubicBezTo>
                  <a:pt x="37280" y="22575"/>
                  <a:pt x="37310" y="22666"/>
                  <a:pt x="37310" y="22758"/>
                </a:cubicBezTo>
                <a:cubicBezTo>
                  <a:pt x="37340" y="22910"/>
                  <a:pt x="37371" y="23092"/>
                  <a:pt x="37401" y="23274"/>
                </a:cubicBezTo>
                <a:cubicBezTo>
                  <a:pt x="37340" y="23153"/>
                  <a:pt x="37310" y="23092"/>
                  <a:pt x="37249" y="23001"/>
                </a:cubicBezTo>
                <a:lnTo>
                  <a:pt x="37249" y="22849"/>
                </a:lnTo>
                <a:cubicBezTo>
                  <a:pt x="37249" y="22727"/>
                  <a:pt x="37249" y="22606"/>
                  <a:pt x="37280" y="22484"/>
                </a:cubicBezTo>
                <a:close/>
                <a:moveTo>
                  <a:pt x="5439" y="21785"/>
                </a:moveTo>
                <a:lnTo>
                  <a:pt x="5439" y="21785"/>
                </a:lnTo>
                <a:cubicBezTo>
                  <a:pt x="5469" y="21816"/>
                  <a:pt x="5530" y="21877"/>
                  <a:pt x="5560" y="21877"/>
                </a:cubicBezTo>
                <a:lnTo>
                  <a:pt x="5530" y="21937"/>
                </a:lnTo>
                <a:cubicBezTo>
                  <a:pt x="5530" y="21968"/>
                  <a:pt x="5499" y="21998"/>
                  <a:pt x="5499" y="22028"/>
                </a:cubicBezTo>
                <a:lnTo>
                  <a:pt x="5499" y="22059"/>
                </a:lnTo>
                <a:lnTo>
                  <a:pt x="5499" y="22180"/>
                </a:lnTo>
                <a:lnTo>
                  <a:pt x="5499" y="22332"/>
                </a:lnTo>
                <a:lnTo>
                  <a:pt x="5499" y="22727"/>
                </a:lnTo>
                <a:cubicBezTo>
                  <a:pt x="5499" y="22849"/>
                  <a:pt x="5499" y="22940"/>
                  <a:pt x="5530" y="23031"/>
                </a:cubicBezTo>
                <a:cubicBezTo>
                  <a:pt x="5560" y="23153"/>
                  <a:pt x="5530" y="23213"/>
                  <a:pt x="5560" y="23305"/>
                </a:cubicBezTo>
                <a:cubicBezTo>
                  <a:pt x="5530" y="23244"/>
                  <a:pt x="5499" y="23183"/>
                  <a:pt x="5439" y="23122"/>
                </a:cubicBezTo>
                <a:cubicBezTo>
                  <a:pt x="5439" y="23122"/>
                  <a:pt x="5408" y="23122"/>
                  <a:pt x="5408" y="23092"/>
                </a:cubicBezTo>
                <a:lnTo>
                  <a:pt x="5408" y="22666"/>
                </a:lnTo>
                <a:cubicBezTo>
                  <a:pt x="5469" y="22363"/>
                  <a:pt x="5439" y="22089"/>
                  <a:pt x="5439" y="21785"/>
                </a:cubicBezTo>
                <a:close/>
                <a:moveTo>
                  <a:pt x="24367" y="20357"/>
                </a:moveTo>
                <a:cubicBezTo>
                  <a:pt x="24397" y="20509"/>
                  <a:pt x="24458" y="20631"/>
                  <a:pt x="24519" y="20783"/>
                </a:cubicBezTo>
                <a:lnTo>
                  <a:pt x="24732" y="21238"/>
                </a:lnTo>
                <a:lnTo>
                  <a:pt x="24732" y="21299"/>
                </a:lnTo>
                <a:lnTo>
                  <a:pt x="24732" y="21542"/>
                </a:lnTo>
                <a:cubicBezTo>
                  <a:pt x="24732" y="21603"/>
                  <a:pt x="24732" y="21664"/>
                  <a:pt x="24762" y="21725"/>
                </a:cubicBezTo>
                <a:lnTo>
                  <a:pt x="24762" y="21755"/>
                </a:lnTo>
                <a:cubicBezTo>
                  <a:pt x="24762" y="21755"/>
                  <a:pt x="24762" y="21785"/>
                  <a:pt x="24762" y="21816"/>
                </a:cubicBezTo>
                <a:lnTo>
                  <a:pt x="24701" y="22272"/>
                </a:lnTo>
                <a:cubicBezTo>
                  <a:pt x="24701" y="22363"/>
                  <a:pt x="24701" y="22484"/>
                  <a:pt x="24671" y="22575"/>
                </a:cubicBezTo>
                <a:cubicBezTo>
                  <a:pt x="24671" y="22697"/>
                  <a:pt x="24640" y="22788"/>
                  <a:pt x="24640" y="22910"/>
                </a:cubicBezTo>
                <a:cubicBezTo>
                  <a:pt x="24610" y="23001"/>
                  <a:pt x="24580" y="23153"/>
                  <a:pt x="24580" y="23274"/>
                </a:cubicBezTo>
                <a:lnTo>
                  <a:pt x="24610" y="23365"/>
                </a:lnTo>
                <a:lnTo>
                  <a:pt x="24489" y="23365"/>
                </a:lnTo>
                <a:cubicBezTo>
                  <a:pt x="24428" y="23122"/>
                  <a:pt x="24397" y="22849"/>
                  <a:pt x="24367" y="22606"/>
                </a:cubicBezTo>
                <a:cubicBezTo>
                  <a:pt x="24337" y="22423"/>
                  <a:pt x="24337" y="22241"/>
                  <a:pt x="24306" y="22059"/>
                </a:cubicBezTo>
                <a:lnTo>
                  <a:pt x="24306" y="21968"/>
                </a:lnTo>
                <a:cubicBezTo>
                  <a:pt x="24306" y="21725"/>
                  <a:pt x="24337" y="21482"/>
                  <a:pt x="24367" y="21269"/>
                </a:cubicBezTo>
                <a:lnTo>
                  <a:pt x="24367" y="20995"/>
                </a:lnTo>
                <a:lnTo>
                  <a:pt x="24367" y="20540"/>
                </a:lnTo>
                <a:lnTo>
                  <a:pt x="24367" y="20357"/>
                </a:lnTo>
                <a:close/>
                <a:moveTo>
                  <a:pt x="26311" y="19659"/>
                </a:moveTo>
                <a:cubicBezTo>
                  <a:pt x="26311" y="19780"/>
                  <a:pt x="26342" y="19932"/>
                  <a:pt x="26342" y="20084"/>
                </a:cubicBezTo>
                <a:cubicBezTo>
                  <a:pt x="26342" y="20205"/>
                  <a:pt x="26342" y="20327"/>
                  <a:pt x="26342" y="20449"/>
                </a:cubicBezTo>
                <a:lnTo>
                  <a:pt x="26342" y="20783"/>
                </a:lnTo>
                <a:lnTo>
                  <a:pt x="26342" y="21421"/>
                </a:lnTo>
                <a:lnTo>
                  <a:pt x="26342" y="22211"/>
                </a:lnTo>
                <a:lnTo>
                  <a:pt x="26342" y="22423"/>
                </a:lnTo>
                <a:lnTo>
                  <a:pt x="26311" y="22910"/>
                </a:lnTo>
                <a:cubicBezTo>
                  <a:pt x="26311" y="23061"/>
                  <a:pt x="26281" y="23244"/>
                  <a:pt x="26281" y="23396"/>
                </a:cubicBezTo>
                <a:cubicBezTo>
                  <a:pt x="26190" y="23274"/>
                  <a:pt x="26129" y="23183"/>
                  <a:pt x="26068" y="23061"/>
                </a:cubicBezTo>
                <a:cubicBezTo>
                  <a:pt x="26099" y="22879"/>
                  <a:pt x="26129" y="22666"/>
                  <a:pt x="26160" y="22454"/>
                </a:cubicBezTo>
                <a:lnTo>
                  <a:pt x="26220" y="21694"/>
                </a:lnTo>
                <a:lnTo>
                  <a:pt x="26220" y="21451"/>
                </a:lnTo>
                <a:lnTo>
                  <a:pt x="26220" y="20965"/>
                </a:lnTo>
                <a:lnTo>
                  <a:pt x="26220" y="20752"/>
                </a:lnTo>
                <a:lnTo>
                  <a:pt x="26190" y="20388"/>
                </a:lnTo>
                <a:lnTo>
                  <a:pt x="26190" y="19962"/>
                </a:lnTo>
                <a:lnTo>
                  <a:pt x="26190" y="19689"/>
                </a:lnTo>
                <a:lnTo>
                  <a:pt x="26220" y="19689"/>
                </a:lnTo>
                <a:cubicBezTo>
                  <a:pt x="26251" y="19689"/>
                  <a:pt x="26281" y="19689"/>
                  <a:pt x="26311" y="19659"/>
                </a:cubicBezTo>
                <a:close/>
                <a:moveTo>
                  <a:pt x="10725" y="17319"/>
                </a:moveTo>
                <a:cubicBezTo>
                  <a:pt x="10786" y="17410"/>
                  <a:pt x="10847" y="17501"/>
                  <a:pt x="10877" y="17593"/>
                </a:cubicBezTo>
                <a:cubicBezTo>
                  <a:pt x="10938" y="17744"/>
                  <a:pt x="10968" y="17896"/>
                  <a:pt x="10999" y="18048"/>
                </a:cubicBezTo>
                <a:cubicBezTo>
                  <a:pt x="10999" y="18109"/>
                  <a:pt x="10968" y="18139"/>
                  <a:pt x="10968" y="18200"/>
                </a:cubicBezTo>
                <a:cubicBezTo>
                  <a:pt x="10938" y="18291"/>
                  <a:pt x="10907" y="18413"/>
                  <a:pt x="10877" y="18504"/>
                </a:cubicBezTo>
                <a:cubicBezTo>
                  <a:pt x="10847" y="18626"/>
                  <a:pt x="10847" y="18626"/>
                  <a:pt x="10847" y="18656"/>
                </a:cubicBezTo>
                <a:cubicBezTo>
                  <a:pt x="10816" y="18717"/>
                  <a:pt x="10786" y="18838"/>
                  <a:pt x="10786" y="18929"/>
                </a:cubicBezTo>
                <a:cubicBezTo>
                  <a:pt x="10725" y="19142"/>
                  <a:pt x="10695" y="19355"/>
                  <a:pt x="10634" y="19567"/>
                </a:cubicBezTo>
                <a:cubicBezTo>
                  <a:pt x="10543" y="20023"/>
                  <a:pt x="10482" y="20509"/>
                  <a:pt x="10452" y="21026"/>
                </a:cubicBezTo>
                <a:cubicBezTo>
                  <a:pt x="10452" y="21269"/>
                  <a:pt x="10421" y="21512"/>
                  <a:pt x="10452" y="21785"/>
                </a:cubicBezTo>
                <a:lnTo>
                  <a:pt x="10452" y="22727"/>
                </a:lnTo>
                <a:lnTo>
                  <a:pt x="10452" y="23031"/>
                </a:lnTo>
                <a:cubicBezTo>
                  <a:pt x="10452" y="23170"/>
                  <a:pt x="10452" y="23321"/>
                  <a:pt x="10460" y="23468"/>
                </a:cubicBezTo>
                <a:lnTo>
                  <a:pt x="10460" y="23468"/>
                </a:lnTo>
                <a:cubicBezTo>
                  <a:pt x="10449" y="23416"/>
                  <a:pt x="10435" y="23360"/>
                  <a:pt x="10421" y="23305"/>
                </a:cubicBezTo>
                <a:cubicBezTo>
                  <a:pt x="10391" y="23244"/>
                  <a:pt x="10361" y="23183"/>
                  <a:pt x="10330" y="23153"/>
                </a:cubicBezTo>
                <a:cubicBezTo>
                  <a:pt x="10300" y="23092"/>
                  <a:pt x="10269" y="23061"/>
                  <a:pt x="10209" y="23001"/>
                </a:cubicBezTo>
                <a:cubicBezTo>
                  <a:pt x="10209" y="23001"/>
                  <a:pt x="10178" y="23001"/>
                  <a:pt x="10178" y="22970"/>
                </a:cubicBezTo>
                <a:lnTo>
                  <a:pt x="10178" y="22818"/>
                </a:lnTo>
                <a:cubicBezTo>
                  <a:pt x="10239" y="22150"/>
                  <a:pt x="10300" y="21482"/>
                  <a:pt x="10361" y="20783"/>
                </a:cubicBezTo>
                <a:cubicBezTo>
                  <a:pt x="10391" y="20114"/>
                  <a:pt x="10452" y="19476"/>
                  <a:pt x="10452" y="18838"/>
                </a:cubicBezTo>
                <a:cubicBezTo>
                  <a:pt x="10452" y="18504"/>
                  <a:pt x="10482" y="18170"/>
                  <a:pt x="10482" y="17836"/>
                </a:cubicBezTo>
                <a:lnTo>
                  <a:pt x="10512" y="17836"/>
                </a:lnTo>
                <a:cubicBezTo>
                  <a:pt x="10573" y="17684"/>
                  <a:pt x="10634" y="17501"/>
                  <a:pt x="10725" y="17349"/>
                </a:cubicBezTo>
                <a:lnTo>
                  <a:pt x="10725" y="17319"/>
                </a:lnTo>
                <a:close/>
                <a:moveTo>
                  <a:pt x="26798" y="21512"/>
                </a:moveTo>
                <a:lnTo>
                  <a:pt x="26798" y="21573"/>
                </a:lnTo>
                <a:cubicBezTo>
                  <a:pt x="26798" y="21785"/>
                  <a:pt x="26828" y="21998"/>
                  <a:pt x="26858" y="22211"/>
                </a:cubicBezTo>
                <a:cubicBezTo>
                  <a:pt x="26889" y="22484"/>
                  <a:pt x="26919" y="22758"/>
                  <a:pt x="26919" y="23031"/>
                </a:cubicBezTo>
                <a:cubicBezTo>
                  <a:pt x="26919" y="23092"/>
                  <a:pt x="26919" y="23183"/>
                  <a:pt x="26950" y="23274"/>
                </a:cubicBezTo>
                <a:cubicBezTo>
                  <a:pt x="26980" y="23365"/>
                  <a:pt x="26980" y="23456"/>
                  <a:pt x="26980" y="23517"/>
                </a:cubicBezTo>
                <a:lnTo>
                  <a:pt x="26919" y="23548"/>
                </a:lnTo>
                <a:lnTo>
                  <a:pt x="26646" y="23548"/>
                </a:lnTo>
                <a:cubicBezTo>
                  <a:pt x="26676" y="23365"/>
                  <a:pt x="26676" y="23183"/>
                  <a:pt x="26706" y="23031"/>
                </a:cubicBezTo>
                <a:cubicBezTo>
                  <a:pt x="26706" y="22849"/>
                  <a:pt x="26737" y="22727"/>
                  <a:pt x="26737" y="22575"/>
                </a:cubicBezTo>
                <a:cubicBezTo>
                  <a:pt x="26737" y="22484"/>
                  <a:pt x="26767" y="22393"/>
                  <a:pt x="26767" y="22332"/>
                </a:cubicBezTo>
                <a:cubicBezTo>
                  <a:pt x="26767" y="22059"/>
                  <a:pt x="26798" y="21785"/>
                  <a:pt x="26798" y="21512"/>
                </a:cubicBezTo>
                <a:close/>
                <a:moveTo>
                  <a:pt x="24944" y="23335"/>
                </a:moveTo>
                <a:cubicBezTo>
                  <a:pt x="24944" y="23426"/>
                  <a:pt x="24975" y="23517"/>
                  <a:pt x="25005" y="23608"/>
                </a:cubicBezTo>
                <a:lnTo>
                  <a:pt x="24914" y="23517"/>
                </a:lnTo>
                <a:cubicBezTo>
                  <a:pt x="24914" y="23456"/>
                  <a:pt x="24944" y="23396"/>
                  <a:pt x="24944" y="23335"/>
                </a:cubicBezTo>
                <a:close/>
                <a:moveTo>
                  <a:pt x="11120" y="18990"/>
                </a:moveTo>
                <a:cubicBezTo>
                  <a:pt x="11150" y="19264"/>
                  <a:pt x="11150" y="19537"/>
                  <a:pt x="11181" y="19811"/>
                </a:cubicBezTo>
                <a:lnTo>
                  <a:pt x="11090" y="20236"/>
                </a:lnTo>
                <a:cubicBezTo>
                  <a:pt x="11090" y="20327"/>
                  <a:pt x="11090" y="20418"/>
                  <a:pt x="11059" y="20540"/>
                </a:cubicBezTo>
                <a:cubicBezTo>
                  <a:pt x="11029" y="20752"/>
                  <a:pt x="11029" y="20995"/>
                  <a:pt x="10999" y="21238"/>
                </a:cubicBezTo>
                <a:cubicBezTo>
                  <a:pt x="10999" y="21330"/>
                  <a:pt x="10968" y="21421"/>
                  <a:pt x="10968" y="21512"/>
                </a:cubicBezTo>
                <a:cubicBezTo>
                  <a:pt x="10968" y="21755"/>
                  <a:pt x="10938" y="21968"/>
                  <a:pt x="10938" y="22211"/>
                </a:cubicBezTo>
                <a:lnTo>
                  <a:pt x="10938" y="22515"/>
                </a:lnTo>
                <a:lnTo>
                  <a:pt x="10938" y="22788"/>
                </a:lnTo>
                <a:lnTo>
                  <a:pt x="10938" y="22970"/>
                </a:lnTo>
                <a:cubicBezTo>
                  <a:pt x="10915" y="23222"/>
                  <a:pt x="10909" y="23457"/>
                  <a:pt x="10921" y="23687"/>
                </a:cubicBezTo>
                <a:lnTo>
                  <a:pt x="10921" y="23687"/>
                </a:lnTo>
                <a:cubicBezTo>
                  <a:pt x="10917" y="23671"/>
                  <a:pt x="10913" y="23655"/>
                  <a:pt x="10907" y="23639"/>
                </a:cubicBezTo>
                <a:cubicBezTo>
                  <a:pt x="10877" y="23335"/>
                  <a:pt x="10847" y="23031"/>
                  <a:pt x="10847" y="22697"/>
                </a:cubicBezTo>
                <a:lnTo>
                  <a:pt x="10847" y="21694"/>
                </a:lnTo>
                <a:lnTo>
                  <a:pt x="10847" y="21269"/>
                </a:lnTo>
                <a:cubicBezTo>
                  <a:pt x="10877" y="20752"/>
                  <a:pt x="10938" y="20236"/>
                  <a:pt x="10999" y="19750"/>
                </a:cubicBezTo>
                <a:lnTo>
                  <a:pt x="10968" y="19719"/>
                </a:lnTo>
                <a:cubicBezTo>
                  <a:pt x="11029" y="19476"/>
                  <a:pt x="11059" y="19233"/>
                  <a:pt x="11120" y="18990"/>
                </a:cubicBezTo>
                <a:close/>
                <a:moveTo>
                  <a:pt x="41290" y="22758"/>
                </a:moveTo>
                <a:cubicBezTo>
                  <a:pt x="41290" y="22879"/>
                  <a:pt x="41260" y="22970"/>
                  <a:pt x="41260" y="23092"/>
                </a:cubicBezTo>
                <a:cubicBezTo>
                  <a:pt x="41229" y="23213"/>
                  <a:pt x="41199" y="23365"/>
                  <a:pt x="41169" y="23487"/>
                </a:cubicBezTo>
                <a:cubicBezTo>
                  <a:pt x="41138" y="23578"/>
                  <a:pt x="41108" y="23639"/>
                  <a:pt x="41078" y="23699"/>
                </a:cubicBezTo>
                <a:cubicBezTo>
                  <a:pt x="41078" y="23578"/>
                  <a:pt x="41047" y="23426"/>
                  <a:pt x="41047" y="23305"/>
                </a:cubicBezTo>
                <a:lnTo>
                  <a:pt x="41047" y="23213"/>
                </a:lnTo>
                <a:lnTo>
                  <a:pt x="41138" y="22758"/>
                </a:lnTo>
                <a:close/>
                <a:moveTo>
                  <a:pt x="24094" y="23639"/>
                </a:moveTo>
                <a:lnTo>
                  <a:pt x="24094" y="23730"/>
                </a:lnTo>
                <a:lnTo>
                  <a:pt x="24063" y="23669"/>
                </a:lnTo>
                <a:lnTo>
                  <a:pt x="24094" y="23639"/>
                </a:lnTo>
                <a:close/>
                <a:moveTo>
                  <a:pt x="28226" y="20023"/>
                </a:moveTo>
                <a:cubicBezTo>
                  <a:pt x="28256" y="20054"/>
                  <a:pt x="28286" y="20054"/>
                  <a:pt x="28317" y="20054"/>
                </a:cubicBezTo>
                <a:lnTo>
                  <a:pt x="28378" y="20054"/>
                </a:lnTo>
                <a:cubicBezTo>
                  <a:pt x="28469" y="20357"/>
                  <a:pt x="28529" y="20661"/>
                  <a:pt x="28560" y="20965"/>
                </a:cubicBezTo>
                <a:cubicBezTo>
                  <a:pt x="28590" y="21421"/>
                  <a:pt x="28590" y="21877"/>
                  <a:pt x="28560" y="22363"/>
                </a:cubicBezTo>
                <a:lnTo>
                  <a:pt x="28560" y="22515"/>
                </a:lnTo>
                <a:lnTo>
                  <a:pt x="28529" y="22788"/>
                </a:lnTo>
                <a:lnTo>
                  <a:pt x="28529" y="22727"/>
                </a:lnTo>
                <a:lnTo>
                  <a:pt x="28408" y="23456"/>
                </a:lnTo>
                <a:cubicBezTo>
                  <a:pt x="28408" y="23548"/>
                  <a:pt x="28378" y="23639"/>
                  <a:pt x="28347" y="23730"/>
                </a:cubicBezTo>
                <a:lnTo>
                  <a:pt x="28256" y="22940"/>
                </a:lnTo>
                <a:cubicBezTo>
                  <a:pt x="28256" y="22636"/>
                  <a:pt x="28226" y="22332"/>
                  <a:pt x="28195" y="22028"/>
                </a:cubicBezTo>
                <a:lnTo>
                  <a:pt x="28195" y="21785"/>
                </a:lnTo>
                <a:lnTo>
                  <a:pt x="28195" y="21573"/>
                </a:lnTo>
                <a:cubicBezTo>
                  <a:pt x="28195" y="21542"/>
                  <a:pt x="28195" y="21512"/>
                  <a:pt x="28195" y="21482"/>
                </a:cubicBezTo>
                <a:lnTo>
                  <a:pt x="28195" y="21208"/>
                </a:lnTo>
                <a:cubicBezTo>
                  <a:pt x="28195" y="21178"/>
                  <a:pt x="28195" y="21147"/>
                  <a:pt x="28195" y="21117"/>
                </a:cubicBezTo>
                <a:lnTo>
                  <a:pt x="28195" y="20904"/>
                </a:lnTo>
                <a:lnTo>
                  <a:pt x="28195" y="20418"/>
                </a:lnTo>
                <a:cubicBezTo>
                  <a:pt x="28195" y="20266"/>
                  <a:pt x="28195" y="20175"/>
                  <a:pt x="28226" y="20054"/>
                </a:cubicBezTo>
                <a:lnTo>
                  <a:pt x="28226" y="20023"/>
                </a:lnTo>
                <a:close/>
                <a:moveTo>
                  <a:pt x="41785" y="23505"/>
                </a:moveTo>
                <a:lnTo>
                  <a:pt x="41807" y="23548"/>
                </a:lnTo>
                <a:lnTo>
                  <a:pt x="41807" y="23760"/>
                </a:lnTo>
                <a:lnTo>
                  <a:pt x="41807" y="23821"/>
                </a:lnTo>
                <a:lnTo>
                  <a:pt x="41716" y="23821"/>
                </a:lnTo>
                <a:cubicBezTo>
                  <a:pt x="41742" y="23716"/>
                  <a:pt x="41745" y="23610"/>
                  <a:pt x="41785" y="23505"/>
                </a:cubicBezTo>
                <a:close/>
                <a:moveTo>
                  <a:pt x="23607" y="23548"/>
                </a:moveTo>
                <a:lnTo>
                  <a:pt x="23668" y="23730"/>
                </a:lnTo>
                <a:lnTo>
                  <a:pt x="23668" y="23760"/>
                </a:lnTo>
                <a:cubicBezTo>
                  <a:pt x="23668" y="23791"/>
                  <a:pt x="23668" y="23821"/>
                  <a:pt x="23668" y="23821"/>
                </a:cubicBezTo>
                <a:lnTo>
                  <a:pt x="23668" y="23882"/>
                </a:lnTo>
                <a:cubicBezTo>
                  <a:pt x="23668" y="23821"/>
                  <a:pt x="23638" y="23730"/>
                  <a:pt x="23607" y="23669"/>
                </a:cubicBezTo>
                <a:cubicBezTo>
                  <a:pt x="23577" y="23608"/>
                  <a:pt x="23607" y="23608"/>
                  <a:pt x="23607" y="23548"/>
                </a:cubicBezTo>
                <a:close/>
                <a:moveTo>
                  <a:pt x="28864" y="22910"/>
                </a:moveTo>
                <a:lnTo>
                  <a:pt x="28864" y="23183"/>
                </a:lnTo>
                <a:cubicBezTo>
                  <a:pt x="28864" y="23335"/>
                  <a:pt x="28864" y="23487"/>
                  <a:pt x="28924" y="23639"/>
                </a:cubicBezTo>
                <a:lnTo>
                  <a:pt x="28924" y="23882"/>
                </a:lnTo>
                <a:lnTo>
                  <a:pt x="28924" y="23973"/>
                </a:lnTo>
                <a:lnTo>
                  <a:pt x="28864" y="23973"/>
                </a:lnTo>
                <a:lnTo>
                  <a:pt x="28803" y="23943"/>
                </a:lnTo>
                <a:lnTo>
                  <a:pt x="28742" y="23943"/>
                </a:lnTo>
                <a:cubicBezTo>
                  <a:pt x="28742" y="23821"/>
                  <a:pt x="28772" y="23730"/>
                  <a:pt x="28772" y="23608"/>
                </a:cubicBezTo>
                <a:cubicBezTo>
                  <a:pt x="28803" y="23365"/>
                  <a:pt x="28864" y="23122"/>
                  <a:pt x="28864" y="22910"/>
                </a:cubicBezTo>
                <a:close/>
                <a:moveTo>
                  <a:pt x="8051" y="20935"/>
                </a:moveTo>
                <a:cubicBezTo>
                  <a:pt x="8112" y="21087"/>
                  <a:pt x="8143" y="21208"/>
                  <a:pt x="8173" y="21360"/>
                </a:cubicBezTo>
                <a:cubicBezTo>
                  <a:pt x="8203" y="21512"/>
                  <a:pt x="8203" y="21664"/>
                  <a:pt x="8234" y="21846"/>
                </a:cubicBezTo>
                <a:cubicBezTo>
                  <a:pt x="8264" y="21998"/>
                  <a:pt x="8234" y="22120"/>
                  <a:pt x="8203" y="22272"/>
                </a:cubicBezTo>
                <a:cubicBezTo>
                  <a:pt x="8173" y="22423"/>
                  <a:pt x="8173" y="22545"/>
                  <a:pt x="8143" y="22666"/>
                </a:cubicBezTo>
                <a:cubicBezTo>
                  <a:pt x="8143" y="22788"/>
                  <a:pt x="8143" y="22940"/>
                  <a:pt x="8112" y="23092"/>
                </a:cubicBezTo>
                <a:lnTo>
                  <a:pt x="8021" y="23578"/>
                </a:lnTo>
                <a:cubicBezTo>
                  <a:pt x="7991" y="23730"/>
                  <a:pt x="7960" y="23882"/>
                  <a:pt x="7930" y="24034"/>
                </a:cubicBezTo>
                <a:lnTo>
                  <a:pt x="7930" y="23699"/>
                </a:lnTo>
                <a:lnTo>
                  <a:pt x="7930" y="23548"/>
                </a:lnTo>
                <a:lnTo>
                  <a:pt x="7930" y="23213"/>
                </a:lnTo>
                <a:lnTo>
                  <a:pt x="7930" y="22666"/>
                </a:lnTo>
                <a:lnTo>
                  <a:pt x="7930" y="22515"/>
                </a:lnTo>
                <a:cubicBezTo>
                  <a:pt x="7930" y="22393"/>
                  <a:pt x="7930" y="22272"/>
                  <a:pt x="7960" y="22150"/>
                </a:cubicBezTo>
                <a:cubicBezTo>
                  <a:pt x="7960" y="21998"/>
                  <a:pt x="7960" y="21968"/>
                  <a:pt x="7960" y="21877"/>
                </a:cubicBezTo>
                <a:lnTo>
                  <a:pt x="8021" y="21390"/>
                </a:lnTo>
                <a:cubicBezTo>
                  <a:pt x="8021" y="21269"/>
                  <a:pt x="8051" y="21147"/>
                  <a:pt x="8051" y="21026"/>
                </a:cubicBezTo>
                <a:lnTo>
                  <a:pt x="8051" y="20935"/>
                </a:lnTo>
                <a:close/>
                <a:moveTo>
                  <a:pt x="15009" y="23213"/>
                </a:moveTo>
                <a:cubicBezTo>
                  <a:pt x="15009" y="23213"/>
                  <a:pt x="15039" y="23244"/>
                  <a:pt x="15039" y="23274"/>
                </a:cubicBezTo>
                <a:cubicBezTo>
                  <a:pt x="15100" y="23396"/>
                  <a:pt x="15131" y="23517"/>
                  <a:pt x="15191" y="23639"/>
                </a:cubicBezTo>
                <a:lnTo>
                  <a:pt x="15252" y="23699"/>
                </a:lnTo>
                <a:lnTo>
                  <a:pt x="15252" y="23730"/>
                </a:lnTo>
                <a:lnTo>
                  <a:pt x="15161" y="23821"/>
                </a:lnTo>
                <a:lnTo>
                  <a:pt x="15039" y="23943"/>
                </a:lnTo>
                <a:lnTo>
                  <a:pt x="15009" y="24034"/>
                </a:lnTo>
                <a:lnTo>
                  <a:pt x="14979" y="23882"/>
                </a:lnTo>
                <a:cubicBezTo>
                  <a:pt x="14979" y="23669"/>
                  <a:pt x="15009" y="23487"/>
                  <a:pt x="15009" y="23274"/>
                </a:cubicBezTo>
                <a:cubicBezTo>
                  <a:pt x="15009" y="23244"/>
                  <a:pt x="15009" y="23213"/>
                  <a:pt x="15009" y="23213"/>
                </a:cubicBezTo>
                <a:close/>
                <a:moveTo>
                  <a:pt x="31051" y="22849"/>
                </a:moveTo>
                <a:cubicBezTo>
                  <a:pt x="31142" y="23001"/>
                  <a:pt x="31203" y="23153"/>
                  <a:pt x="31264" y="23335"/>
                </a:cubicBezTo>
                <a:cubicBezTo>
                  <a:pt x="31264" y="23335"/>
                  <a:pt x="31294" y="23365"/>
                  <a:pt x="31294" y="23396"/>
                </a:cubicBezTo>
                <a:lnTo>
                  <a:pt x="31264" y="23426"/>
                </a:lnTo>
                <a:cubicBezTo>
                  <a:pt x="31233" y="23426"/>
                  <a:pt x="31203" y="23456"/>
                  <a:pt x="31203" y="23487"/>
                </a:cubicBezTo>
                <a:cubicBezTo>
                  <a:pt x="31173" y="23548"/>
                  <a:pt x="31142" y="23639"/>
                  <a:pt x="31142" y="23699"/>
                </a:cubicBezTo>
                <a:lnTo>
                  <a:pt x="31173" y="23639"/>
                </a:lnTo>
                <a:lnTo>
                  <a:pt x="31173" y="23639"/>
                </a:lnTo>
                <a:cubicBezTo>
                  <a:pt x="31142" y="23760"/>
                  <a:pt x="31112" y="23882"/>
                  <a:pt x="31112" y="24034"/>
                </a:cubicBezTo>
                <a:cubicBezTo>
                  <a:pt x="31112" y="23760"/>
                  <a:pt x="31051" y="23487"/>
                  <a:pt x="31021" y="23244"/>
                </a:cubicBezTo>
                <a:cubicBezTo>
                  <a:pt x="31021" y="23092"/>
                  <a:pt x="31021" y="22970"/>
                  <a:pt x="31051" y="22849"/>
                </a:cubicBezTo>
                <a:close/>
                <a:moveTo>
                  <a:pt x="46151" y="23608"/>
                </a:moveTo>
                <a:lnTo>
                  <a:pt x="46151" y="23760"/>
                </a:lnTo>
                <a:lnTo>
                  <a:pt x="46151" y="23851"/>
                </a:lnTo>
                <a:cubicBezTo>
                  <a:pt x="46151" y="23912"/>
                  <a:pt x="46091" y="23973"/>
                  <a:pt x="46091" y="24064"/>
                </a:cubicBezTo>
                <a:lnTo>
                  <a:pt x="46091" y="24003"/>
                </a:lnTo>
                <a:cubicBezTo>
                  <a:pt x="46091" y="23882"/>
                  <a:pt x="46121" y="23730"/>
                  <a:pt x="46151" y="23608"/>
                </a:cubicBezTo>
                <a:close/>
                <a:moveTo>
                  <a:pt x="26889" y="23943"/>
                </a:moveTo>
                <a:cubicBezTo>
                  <a:pt x="26889" y="23973"/>
                  <a:pt x="26858" y="24034"/>
                  <a:pt x="26858" y="24094"/>
                </a:cubicBezTo>
                <a:lnTo>
                  <a:pt x="26828" y="24034"/>
                </a:lnTo>
                <a:lnTo>
                  <a:pt x="26706" y="23943"/>
                </a:lnTo>
                <a:close/>
                <a:moveTo>
                  <a:pt x="21025" y="23069"/>
                </a:moveTo>
                <a:lnTo>
                  <a:pt x="21025" y="23213"/>
                </a:lnTo>
                <a:cubicBezTo>
                  <a:pt x="21025" y="23274"/>
                  <a:pt x="21025" y="23365"/>
                  <a:pt x="20994" y="23456"/>
                </a:cubicBezTo>
                <a:lnTo>
                  <a:pt x="20994" y="23517"/>
                </a:lnTo>
                <a:cubicBezTo>
                  <a:pt x="20994" y="23760"/>
                  <a:pt x="20964" y="23973"/>
                  <a:pt x="20964" y="24216"/>
                </a:cubicBezTo>
                <a:cubicBezTo>
                  <a:pt x="20934" y="23973"/>
                  <a:pt x="20903" y="23730"/>
                  <a:pt x="20873" y="23517"/>
                </a:cubicBezTo>
                <a:lnTo>
                  <a:pt x="20873" y="23487"/>
                </a:lnTo>
                <a:cubicBezTo>
                  <a:pt x="20903" y="23426"/>
                  <a:pt x="20934" y="23335"/>
                  <a:pt x="20964" y="23274"/>
                </a:cubicBezTo>
                <a:cubicBezTo>
                  <a:pt x="20984" y="23213"/>
                  <a:pt x="21005" y="23139"/>
                  <a:pt x="21025" y="23069"/>
                </a:cubicBezTo>
                <a:close/>
                <a:moveTo>
                  <a:pt x="19536" y="22332"/>
                </a:moveTo>
                <a:lnTo>
                  <a:pt x="19536" y="22606"/>
                </a:lnTo>
                <a:lnTo>
                  <a:pt x="19536" y="22788"/>
                </a:lnTo>
                <a:cubicBezTo>
                  <a:pt x="19536" y="23001"/>
                  <a:pt x="19536" y="23183"/>
                  <a:pt x="19567" y="23365"/>
                </a:cubicBezTo>
                <a:lnTo>
                  <a:pt x="19627" y="23973"/>
                </a:lnTo>
                <a:cubicBezTo>
                  <a:pt x="19627" y="24064"/>
                  <a:pt x="19658" y="24155"/>
                  <a:pt x="19658" y="24216"/>
                </a:cubicBezTo>
                <a:lnTo>
                  <a:pt x="19658" y="24277"/>
                </a:lnTo>
                <a:cubicBezTo>
                  <a:pt x="19627" y="24246"/>
                  <a:pt x="19627" y="24246"/>
                  <a:pt x="19597" y="24216"/>
                </a:cubicBezTo>
                <a:lnTo>
                  <a:pt x="19536" y="23973"/>
                </a:lnTo>
                <a:cubicBezTo>
                  <a:pt x="19475" y="23760"/>
                  <a:pt x="19415" y="23578"/>
                  <a:pt x="19354" y="23396"/>
                </a:cubicBezTo>
                <a:cubicBezTo>
                  <a:pt x="19384" y="23305"/>
                  <a:pt x="19384" y="23183"/>
                  <a:pt x="19415" y="23092"/>
                </a:cubicBezTo>
                <a:cubicBezTo>
                  <a:pt x="19445" y="22879"/>
                  <a:pt x="19475" y="22636"/>
                  <a:pt x="19506" y="22423"/>
                </a:cubicBezTo>
                <a:cubicBezTo>
                  <a:pt x="19536" y="22393"/>
                  <a:pt x="19536" y="22363"/>
                  <a:pt x="19536" y="22332"/>
                </a:cubicBezTo>
                <a:close/>
                <a:moveTo>
                  <a:pt x="22666" y="22788"/>
                </a:moveTo>
                <a:lnTo>
                  <a:pt x="22726" y="22849"/>
                </a:lnTo>
                <a:lnTo>
                  <a:pt x="22787" y="22910"/>
                </a:lnTo>
                <a:cubicBezTo>
                  <a:pt x="22817" y="23061"/>
                  <a:pt x="22878" y="23213"/>
                  <a:pt x="22909" y="23365"/>
                </a:cubicBezTo>
                <a:lnTo>
                  <a:pt x="22909" y="23396"/>
                </a:lnTo>
                <a:cubicBezTo>
                  <a:pt x="22878" y="23578"/>
                  <a:pt x="22848" y="23760"/>
                  <a:pt x="22817" y="23943"/>
                </a:cubicBezTo>
                <a:cubicBezTo>
                  <a:pt x="22787" y="24125"/>
                  <a:pt x="22787" y="24277"/>
                  <a:pt x="22757" y="24429"/>
                </a:cubicBezTo>
                <a:cubicBezTo>
                  <a:pt x="22726" y="24307"/>
                  <a:pt x="22726" y="24216"/>
                  <a:pt x="22696" y="24094"/>
                </a:cubicBezTo>
                <a:cubicBezTo>
                  <a:pt x="22666" y="23882"/>
                  <a:pt x="22605" y="23639"/>
                  <a:pt x="22574" y="23396"/>
                </a:cubicBezTo>
                <a:cubicBezTo>
                  <a:pt x="22574" y="23305"/>
                  <a:pt x="22544" y="23183"/>
                  <a:pt x="22544" y="23061"/>
                </a:cubicBezTo>
                <a:lnTo>
                  <a:pt x="22514" y="22788"/>
                </a:lnTo>
                <a:close/>
                <a:moveTo>
                  <a:pt x="27952" y="23517"/>
                </a:moveTo>
                <a:cubicBezTo>
                  <a:pt x="27952" y="23578"/>
                  <a:pt x="27952" y="23639"/>
                  <a:pt x="27983" y="23669"/>
                </a:cubicBezTo>
                <a:cubicBezTo>
                  <a:pt x="28013" y="23730"/>
                  <a:pt x="27983" y="23882"/>
                  <a:pt x="28013" y="23973"/>
                </a:cubicBezTo>
                <a:lnTo>
                  <a:pt x="28043" y="24216"/>
                </a:lnTo>
                <a:lnTo>
                  <a:pt x="28104" y="24489"/>
                </a:lnTo>
                <a:cubicBezTo>
                  <a:pt x="28043" y="24429"/>
                  <a:pt x="28013" y="24338"/>
                  <a:pt x="27952" y="24277"/>
                </a:cubicBezTo>
                <a:lnTo>
                  <a:pt x="27952" y="24246"/>
                </a:lnTo>
                <a:lnTo>
                  <a:pt x="27861" y="24125"/>
                </a:lnTo>
                <a:cubicBezTo>
                  <a:pt x="27891" y="23912"/>
                  <a:pt x="27922" y="23730"/>
                  <a:pt x="27952" y="23517"/>
                </a:cubicBezTo>
                <a:close/>
                <a:moveTo>
                  <a:pt x="18533" y="23335"/>
                </a:moveTo>
                <a:cubicBezTo>
                  <a:pt x="18594" y="23396"/>
                  <a:pt x="18655" y="23517"/>
                  <a:pt x="18716" y="23608"/>
                </a:cubicBezTo>
                <a:cubicBezTo>
                  <a:pt x="18685" y="23730"/>
                  <a:pt x="18655" y="23882"/>
                  <a:pt x="18655" y="24034"/>
                </a:cubicBezTo>
                <a:lnTo>
                  <a:pt x="18594" y="24307"/>
                </a:lnTo>
                <a:cubicBezTo>
                  <a:pt x="18594" y="24398"/>
                  <a:pt x="18564" y="24489"/>
                  <a:pt x="18533" y="24550"/>
                </a:cubicBezTo>
                <a:cubicBezTo>
                  <a:pt x="18503" y="24520"/>
                  <a:pt x="18473" y="24459"/>
                  <a:pt x="18442" y="24398"/>
                </a:cubicBezTo>
                <a:lnTo>
                  <a:pt x="18442" y="24064"/>
                </a:lnTo>
                <a:cubicBezTo>
                  <a:pt x="18442" y="23943"/>
                  <a:pt x="18442" y="23943"/>
                  <a:pt x="18473" y="23882"/>
                </a:cubicBezTo>
                <a:cubicBezTo>
                  <a:pt x="18503" y="23699"/>
                  <a:pt x="18533" y="23517"/>
                  <a:pt x="18533" y="23335"/>
                </a:cubicBezTo>
                <a:close/>
                <a:moveTo>
                  <a:pt x="40318" y="24277"/>
                </a:moveTo>
                <a:cubicBezTo>
                  <a:pt x="40318" y="24307"/>
                  <a:pt x="40318" y="24307"/>
                  <a:pt x="40318" y="24338"/>
                </a:cubicBezTo>
                <a:cubicBezTo>
                  <a:pt x="40348" y="24398"/>
                  <a:pt x="40379" y="24489"/>
                  <a:pt x="40409" y="24550"/>
                </a:cubicBezTo>
                <a:cubicBezTo>
                  <a:pt x="40379" y="24520"/>
                  <a:pt x="40348" y="24520"/>
                  <a:pt x="40318" y="24489"/>
                </a:cubicBezTo>
                <a:lnTo>
                  <a:pt x="40257" y="24489"/>
                </a:lnTo>
                <a:cubicBezTo>
                  <a:pt x="40288" y="24429"/>
                  <a:pt x="40288" y="24368"/>
                  <a:pt x="40318" y="24277"/>
                </a:cubicBezTo>
                <a:close/>
                <a:moveTo>
                  <a:pt x="15738" y="24246"/>
                </a:moveTo>
                <a:lnTo>
                  <a:pt x="15738" y="24581"/>
                </a:lnTo>
                <a:cubicBezTo>
                  <a:pt x="15738" y="24459"/>
                  <a:pt x="15708" y="24368"/>
                  <a:pt x="15708" y="24246"/>
                </a:cubicBezTo>
                <a:close/>
                <a:moveTo>
                  <a:pt x="21633" y="22363"/>
                </a:moveTo>
                <a:lnTo>
                  <a:pt x="21663" y="22423"/>
                </a:lnTo>
                <a:cubicBezTo>
                  <a:pt x="21693" y="22484"/>
                  <a:pt x="21724" y="22515"/>
                  <a:pt x="21754" y="22575"/>
                </a:cubicBezTo>
                <a:cubicBezTo>
                  <a:pt x="21784" y="22727"/>
                  <a:pt x="21845" y="22849"/>
                  <a:pt x="21876" y="23001"/>
                </a:cubicBezTo>
                <a:lnTo>
                  <a:pt x="21815" y="23335"/>
                </a:lnTo>
                <a:cubicBezTo>
                  <a:pt x="21815" y="23548"/>
                  <a:pt x="21754" y="23791"/>
                  <a:pt x="21724" y="24003"/>
                </a:cubicBezTo>
                <a:cubicBezTo>
                  <a:pt x="21693" y="24216"/>
                  <a:pt x="21663" y="24398"/>
                  <a:pt x="21633" y="24581"/>
                </a:cubicBezTo>
                <a:lnTo>
                  <a:pt x="21602" y="24398"/>
                </a:lnTo>
                <a:lnTo>
                  <a:pt x="21602" y="24246"/>
                </a:lnTo>
                <a:cubicBezTo>
                  <a:pt x="21602" y="24155"/>
                  <a:pt x="21572" y="24034"/>
                  <a:pt x="21572" y="23912"/>
                </a:cubicBezTo>
                <a:cubicBezTo>
                  <a:pt x="21572" y="23791"/>
                  <a:pt x="21602" y="23639"/>
                  <a:pt x="21602" y="23487"/>
                </a:cubicBezTo>
                <a:cubicBezTo>
                  <a:pt x="21602" y="23274"/>
                  <a:pt x="21602" y="23061"/>
                  <a:pt x="21633" y="22818"/>
                </a:cubicBezTo>
                <a:lnTo>
                  <a:pt x="21633" y="22363"/>
                </a:lnTo>
                <a:close/>
                <a:moveTo>
                  <a:pt x="36733" y="22970"/>
                </a:moveTo>
                <a:cubicBezTo>
                  <a:pt x="36763" y="23244"/>
                  <a:pt x="36794" y="23517"/>
                  <a:pt x="36794" y="23760"/>
                </a:cubicBezTo>
                <a:cubicBezTo>
                  <a:pt x="36794" y="23943"/>
                  <a:pt x="36794" y="24094"/>
                  <a:pt x="36763" y="24246"/>
                </a:cubicBezTo>
                <a:cubicBezTo>
                  <a:pt x="36733" y="24398"/>
                  <a:pt x="36763" y="24489"/>
                  <a:pt x="36733" y="24611"/>
                </a:cubicBezTo>
                <a:lnTo>
                  <a:pt x="36672" y="24611"/>
                </a:lnTo>
                <a:lnTo>
                  <a:pt x="36642" y="24581"/>
                </a:lnTo>
                <a:lnTo>
                  <a:pt x="36642" y="24489"/>
                </a:lnTo>
                <a:lnTo>
                  <a:pt x="36642" y="24216"/>
                </a:lnTo>
                <a:cubicBezTo>
                  <a:pt x="36642" y="24034"/>
                  <a:pt x="36642" y="23851"/>
                  <a:pt x="36672" y="23669"/>
                </a:cubicBezTo>
                <a:cubicBezTo>
                  <a:pt x="36702" y="23456"/>
                  <a:pt x="36702" y="23183"/>
                  <a:pt x="36733" y="22970"/>
                </a:cubicBezTo>
                <a:close/>
                <a:moveTo>
                  <a:pt x="20539" y="24277"/>
                </a:moveTo>
                <a:cubicBezTo>
                  <a:pt x="20600" y="24368"/>
                  <a:pt x="20600" y="24459"/>
                  <a:pt x="20630" y="24550"/>
                </a:cubicBezTo>
                <a:cubicBezTo>
                  <a:pt x="20630" y="24581"/>
                  <a:pt x="20630" y="24611"/>
                  <a:pt x="20630" y="24641"/>
                </a:cubicBezTo>
                <a:cubicBezTo>
                  <a:pt x="20600" y="24550"/>
                  <a:pt x="20569" y="24429"/>
                  <a:pt x="20539" y="24338"/>
                </a:cubicBezTo>
                <a:lnTo>
                  <a:pt x="20539" y="24277"/>
                </a:lnTo>
                <a:close/>
                <a:moveTo>
                  <a:pt x="6806" y="24307"/>
                </a:moveTo>
                <a:cubicBezTo>
                  <a:pt x="6836" y="24338"/>
                  <a:pt x="6836" y="24368"/>
                  <a:pt x="6867" y="24398"/>
                </a:cubicBezTo>
                <a:cubicBezTo>
                  <a:pt x="6897" y="24429"/>
                  <a:pt x="6927" y="24489"/>
                  <a:pt x="6958" y="24520"/>
                </a:cubicBezTo>
                <a:lnTo>
                  <a:pt x="7018" y="24550"/>
                </a:lnTo>
                <a:cubicBezTo>
                  <a:pt x="6958" y="24550"/>
                  <a:pt x="6927" y="24581"/>
                  <a:pt x="6897" y="24581"/>
                </a:cubicBezTo>
                <a:cubicBezTo>
                  <a:pt x="6867" y="24611"/>
                  <a:pt x="6836" y="24611"/>
                  <a:pt x="6806" y="24641"/>
                </a:cubicBezTo>
                <a:cubicBezTo>
                  <a:pt x="6806" y="24641"/>
                  <a:pt x="6775" y="24672"/>
                  <a:pt x="6745" y="24702"/>
                </a:cubicBezTo>
                <a:cubicBezTo>
                  <a:pt x="6745" y="24702"/>
                  <a:pt x="6745" y="24733"/>
                  <a:pt x="6745" y="24733"/>
                </a:cubicBezTo>
                <a:cubicBezTo>
                  <a:pt x="6745" y="24733"/>
                  <a:pt x="6715" y="24702"/>
                  <a:pt x="6715" y="24702"/>
                </a:cubicBezTo>
                <a:lnTo>
                  <a:pt x="6745" y="24702"/>
                </a:lnTo>
                <a:cubicBezTo>
                  <a:pt x="6715" y="24672"/>
                  <a:pt x="6715" y="24641"/>
                  <a:pt x="6715" y="24611"/>
                </a:cubicBezTo>
                <a:cubicBezTo>
                  <a:pt x="6745" y="24520"/>
                  <a:pt x="6775" y="24398"/>
                  <a:pt x="6806" y="24307"/>
                </a:cubicBezTo>
                <a:close/>
                <a:moveTo>
                  <a:pt x="3919" y="22150"/>
                </a:moveTo>
                <a:cubicBezTo>
                  <a:pt x="3919" y="22272"/>
                  <a:pt x="3919" y="22423"/>
                  <a:pt x="3919" y="22545"/>
                </a:cubicBezTo>
                <a:lnTo>
                  <a:pt x="3919" y="22606"/>
                </a:lnTo>
                <a:lnTo>
                  <a:pt x="3919" y="22940"/>
                </a:lnTo>
                <a:lnTo>
                  <a:pt x="3919" y="23092"/>
                </a:lnTo>
                <a:lnTo>
                  <a:pt x="3919" y="23183"/>
                </a:lnTo>
                <a:cubicBezTo>
                  <a:pt x="3919" y="23305"/>
                  <a:pt x="3919" y="23396"/>
                  <a:pt x="3889" y="23517"/>
                </a:cubicBezTo>
                <a:cubicBezTo>
                  <a:pt x="3889" y="23608"/>
                  <a:pt x="3889" y="23821"/>
                  <a:pt x="3889" y="23973"/>
                </a:cubicBezTo>
                <a:lnTo>
                  <a:pt x="3889" y="24155"/>
                </a:lnTo>
                <a:lnTo>
                  <a:pt x="3889" y="24398"/>
                </a:lnTo>
                <a:lnTo>
                  <a:pt x="3798" y="24641"/>
                </a:lnTo>
                <a:cubicBezTo>
                  <a:pt x="3767" y="24702"/>
                  <a:pt x="3737" y="24763"/>
                  <a:pt x="3737" y="24793"/>
                </a:cubicBezTo>
                <a:lnTo>
                  <a:pt x="3707" y="24459"/>
                </a:lnTo>
                <a:lnTo>
                  <a:pt x="3707" y="23882"/>
                </a:lnTo>
                <a:lnTo>
                  <a:pt x="3707" y="23730"/>
                </a:lnTo>
                <a:lnTo>
                  <a:pt x="3707" y="23335"/>
                </a:lnTo>
                <a:lnTo>
                  <a:pt x="3707" y="22970"/>
                </a:lnTo>
                <a:lnTo>
                  <a:pt x="3707" y="22849"/>
                </a:lnTo>
                <a:cubicBezTo>
                  <a:pt x="3767" y="22606"/>
                  <a:pt x="3859" y="22363"/>
                  <a:pt x="3919" y="22150"/>
                </a:cubicBezTo>
                <a:close/>
                <a:moveTo>
                  <a:pt x="40865" y="24702"/>
                </a:moveTo>
                <a:cubicBezTo>
                  <a:pt x="40865" y="24733"/>
                  <a:pt x="40865" y="24793"/>
                  <a:pt x="40895" y="24824"/>
                </a:cubicBezTo>
                <a:lnTo>
                  <a:pt x="40865" y="24915"/>
                </a:lnTo>
                <a:lnTo>
                  <a:pt x="40865" y="24763"/>
                </a:lnTo>
                <a:cubicBezTo>
                  <a:pt x="40865" y="24763"/>
                  <a:pt x="40865" y="24733"/>
                  <a:pt x="40865" y="24702"/>
                </a:cubicBezTo>
                <a:close/>
                <a:moveTo>
                  <a:pt x="2704" y="23213"/>
                </a:moveTo>
                <a:lnTo>
                  <a:pt x="2704" y="23365"/>
                </a:lnTo>
                <a:cubicBezTo>
                  <a:pt x="2704" y="23456"/>
                  <a:pt x="2704" y="23548"/>
                  <a:pt x="2734" y="23639"/>
                </a:cubicBezTo>
                <a:cubicBezTo>
                  <a:pt x="2765" y="23730"/>
                  <a:pt x="2734" y="23821"/>
                  <a:pt x="2734" y="23912"/>
                </a:cubicBezTo>
                <a:lnTo>
                  <a:pt x="2734" y="24398"/>
                </a:lnTo>
                <a:cubicBezTo>
                  <a:pt x="2734" y="24550"/>
                  <a:pt x="2734" y="24702"/>
                  <a:pt x="2765" y="24824"/>
                </a:cubicBezTo>
                <a:lnTo>
                  <a:pt x="2765" y="24945"/>
                </a:lnTo>
                <a:cubicBezTo>
                  <a:pt x="2765" y="24945"/>
                  <a:pt x="2765" y="24915"/>
                  <a:pt x="2734" y="24884"/>
                </a:cubicBezTo>
                <a:cubicBezTo>
                  <a:pt x="2734" y="24824"/>
                  <a:pt x="2704" y="24763"/>
                  <a:pt x="2674" y="24733"/>
                </a:cubicBezTo>
                <a:cubicBezTo>
                  <a:pt x="2643" y="24702"/>
                  <a:pt x="2613" y="24672"/>
                  <a:pt x="2552" y="24672"/>
                </a:cubicBezTo>
                <a:lnTo>
                  <a:pt x="2522" y="24672"/>
                </a:lnTo>
                <a:cubicBezTo>
                  <a:pt x="2491" y="24520"/>
                  <a:pt x="2461" y="24368"/>
                  <a:pt x="2400" y="24246"/>
                </a:cubicBezTo>
                <a:lnTo>
                  <a:pt x="2400" y="24155"/>
                </a:lnTo>
                <a:lnTo>
                  <a:pt x="2522" y="23821"/>
                </a:lnTo>
                <a:cubicBezTo>
                  <a:pt x="2583" y="23639"/>
                  <a:pt x="2643" y="23426"/>
                  <a:pt x="2704" y="23213"/>
                </a:cubicBezTo>
                <a:close/>
                <a:moveTo>
                  <a:pt x="6441" y="23426"/>
                </a:moveTo>
                <a:cubicBezTo>
                  <a:pt x="6441" y="23456"/>
                  <a:pt x="6472" y="23487"/>
                  <a:pt x="6472" y="23517"/>
                </a:cubicBezTo>
                <a:cubicBezTo>
                  <a:pt x="6502" y="23639"/>
                  <a:pt x="6563" y="23760"/>
                  <a:pt x="6593" y="23882"/>
                </a:cubicBezTo>
                <a:cubicBezTo>
                  <a:pt x="6563" y="23912"/>
                  <a:pt x="6532" y="23973"/>
                  <a:pt x="6502" y="24003"/>
                </a:cubicBezTo>
                <a:cubicBezTo>
                  <a:pt x="6441" y="24125"/>
                  <a:pt x="6411" y="24246"/>
                  <a:pt x="6380" y="24368"/>
                </a:cubicBezTo>
                <a:cubicBezTo>
                  <a:pt x="6350" y="24429"/>
                  <a:pt x="6320" y="24520"/>
                  <a:pt x="6320" y="24581"/>
                </a:cubicBezTo>
                <a:cubicBezTo>
                  <a:pt x="6289" y="24611"/>
                  <a:pt x="6259" y="24641"/>
                  <a:pt x="6259" y="24672"/>
                </a:cubicBezTo>
                <a:cubicBezTo>
                  <a:pt x="6228" y="24733"/>
                  <a:pt x="6228" y="24793"/>
                  <a:pt x="6198" y="24854"/>
                </a:cubicBezTo>
                <a:cubicBezTo>
                  <a:pt x="6198" y="24884"/>
                  <a:pt x="6198" y="24915"/>
                  <a:pt x="6198" y="24976"/>
                </a:cubicBezTo>
                <a:cubicBezTo>
                  <a:pt x="6198" y="24884"/>
                  <a:pt x="6168" y="24824"/>
                  <a:pt x="6137" y="24733"/>
                </a:cubicBezTo>
                <a:cubicBezTo>
                  <a:pt x="6137" y="24641"/>
                  <a:pt x="6168" y="24550"/>
                  <a:pt x="6168" y="24429"/>
                </a:cubicBezTo>
                <a:lnTo>
                  <a:pt x="6168" y="24277"/>
                </a:lnTo>
                <a:cubicBezTo>
                  <a:pt x="6168" y="24216"/>
                  <a:pt x="6198" y="24186"/>
                  <a:pt x="6198" y="24155"/>
                </a:cubicBezTo>
                <a:cubicBezTo>
                  <a:pt x="6228" y="24034"/>
                  <a:pt x="6289" y="23912"/>
                  <a:pt x="6320" y="23760"/>
                </a:cubicBezTo>
                <a:cubicBezTo>
                  <a:pt x="6380" y="23639"/>
                  <a:pt x="6411" y="23548"/>
                  <a:pt x="6441" y="23456"/>
                </a:cubicBezTo>
                <a:lnTo>
                  <a:pt x="6441" y="23426"/>
                </a:lnTo>
                <a:close/>
                <a:moveTo>
                  <a:pt x="24823" y="24003"/>
                </a:moveTo>
                <a:lnTo>
                  <a:pt x="24883" y="24094"/>
                </a:lnTo>
                <a:cubicBezTo>
                  <a:pt x="24883" y="24155"/>
                  <a:pt x="24914" y="24216"/>
                  <a:pt x="24944" y="24277"/>
                </a:cubicBezTo>
                <a:cubicBezTo>
                  <a:pt x="24914" y="24550"/>
                  <a:pt x="24883" y="24824"/>
                  <a:pt x="24823" y="25097"/>
                </a:cubicBezTo>
                <a:cubicBezTo>
                  <a:pt x="24792" y="24945"/>
                  <a:pt x="24732" y="24824"/>
                  <a:pt x="24701" y="24672"/>
                </a:cubicBezTo>
                <a:lnTo>
                  <a:pt x="24671" y="24581"/>
                </a:lnTo>
                <a:cubicBezTo>
                  <a:pt x="24701" y="24520"/>
                  <a:pt x="24701" y="24459"/>
                  <a:pt x="24732" y="24398"/>
                </a:cubicBezTo>
                <a:lnTo>
                  <a:pt x="24732" y="24398"/>
                </a:lnTo>
                <a:lnTo>
                  <a:pt x="24701" y="24429"/>
                </a:lnTo>
                <a:cubicBezTo>
                  <a:pt x="24762" y="24307"/>
                  <a:pt x="24792" y="24155"/>
                  <a:pt x="24823" y="24003"/>
                </a:cubicBezTo>
                <a:close/>
                <a:moveTo>
                  <a:pt x="25856" y="24398"/>
                </a:moveTo>
                <a:cubicBezTo>
                  <a:pt x="25886" y="24520"/>
                  <a:pt x="25917" y="24641"/>
                  <a:pt x="25947" y="24733"/>
                </a:cubicBezTo>
                <a:cubicBezTo>
                  <a:pt x="25977" y="24854"/>
                  <a:pt x="25977" y="24854"/>
                  <a:pt x="25977" y="24915"/>
                </a:cubicBezTo>
                <a:cubicBezTo>
                  <a:pt x="26008" y="24976"/>
                  <a:pt x="25947" y="25067"/>
                  <a:pt x="25947" y="25158"/>
                </a:cubicBezTo>
                <a:cubicBezTo>
                  <a:pt x="25947" y="25097"/>
                  <a:pt x="25917" y="25036"/>
                  <a:pt x="25917" y="25006"/>
                </a:cubicBezTo>
                <a:cubicBezTo>
                  <a:pt x="25886" y="24824"/>
                  <a:pt x="25856" y="24672"/>
                  <a:pt x="25825" y="24520"/>
                </a:cubicBezTo>
                <a:lnTo>
                  <a:pt x="25856" y="24398"/>
                </a:lnTo>
                <a:close/>
                <a:moveTo>
                  <a:pt x="38738" y="23365"/>
                </a:moveTo>
                <a:lnTo>
                  <a:pt x="38768" y="23396"/>
                </a:lnTo>
                <a:cubicBezTo>
                  <a:pt x="38799" y="23426"/>
                  <a:pt x="38829" y="23456"/>
                  <a:pt x="38829" y="23456"/>
                </a:cubicBezTo>
                <a:cubicBezTo>
                  <a:pt x="38860" y="23487"/>
                  <a:pt x="38860" y="23487"/>
                  <a:pt x="38860" y="23487"/>
                </a:cubicBezTo>
                <a:cubicBezTo>
                  <a:pt x="38860" y="23639"/>
                  <a:pt x="38829" y="23821"/>
                  <a:pt x="38829" y="23973"/>
                </a:cubicBezTo>
                <a:cubicBezTo>
                  <a:pt x="38829" y="24064"/>
                  <a:pt x="38799" y="24186"/>
                  <a:pt x="38768" y="24277"/>
                </a:cubicBezTo>
                <a:lnTo>
                  <a:pt x="38738" y="24611"/>
                </a:lnTo>
                <a:cubicBezTo>
                  <a:pt x="38708" y="24702"/>
                  <a:pt x="38677" y="24793"/>
                  <a:pt x="38677" y="24915"/>
                </a:cubicBezTo>
                <a:cubicBezTo>
                  <a:pt x="38647" y="25006"/>
                  <a:pt x="38647" y="25097"/>
                  <a:pt x="38617" y="25158"/>
                </a:cubicBezTo>
                <a:lnTo>
                  <a:pt x="38617" y="25067"/>
                </a:lnTo>
                <a:cubicBezTo>
                  <a:pt x="38647" y="24854"/>
                  <a:pt x="38677" y="24611"/>
                  <a:pt x="38708" y="24368"/>
                </a:cubicBezTo>
                <a:cubicBezTo>
                  <a:pt x="38708" y="24307"/>
                  <a:pt x="38708" y="24216"/>
                  <a:pt x="38708" y="24125"/>
                </a:cubicBezTo>
                <a:cubicBezTo>
                  <a:pt x="38708" y="23973"/>
                  <a:pt x="38738" y="23821"/>
                  <a:pt x="38738" y="23669"/>
                </a:cubicBezTo>
                <a:cubicBezTo>
                  <a:pt x="38768" y="23517"/>
                  <a:pt x="38738" y="23456"/>
                  <a:pt x="38738" y="23365"/>
                </a:cubicBezTo>
                <a:close/>
                <a:moveTo>
                  <a:pt x="9084" y="20935"/>
                </a:moveTo>
                <a:lnTo>
                  <a:pt x="9084" y="21087"/>
                </a:lnTo>
                <a:cubicBezTo>
                  <a:pt x="9084" y="21360"/>
                  <a:pt x="9084" y="21633"/>
                  <a:pt x="9115" y="21877"/>
                </a:cubicBezTo>
                <a:lnTo>
                  <a:pt x="9145" y="22940"/>
                </a:lnTo>
                <a:cubicBezTo>
                  <a:pt x="9145" y="23061"/>
                  <a:pt x="9145" y="23153"/>
                  <a:pt x="9115" y="23244"/>
                </a:cubicBezTo>
                <a:cubicBezTo>
                  <a:pt x="9084" y="23365"/>
                  <a:pt x="9084" y="23548"/>
                  <a:pt x="9084" y="23699"/>
                </a:cubicBezTo>
                <a:lnTo>
                  <a:pt x="9084" y="24641"/>
                </a:lnTo>
                <a:cubicBezTo>
                  <a:pt x="9054" y="24733"/>
                  <a:pt x="9024" y="24824"/>
                  <a:pt x="8993" y="24915"/>
                </a:cubicBezTo>
                <a:cubicBezTo>
                  <a:pt x="8963" y="25036"/>
                  <a:pt x="8933" y="25188"/>
                  <a:pt x="8872" y="25310"/>
                </a:cubicBezTo>
                <a:cubicBezTo>
                  <a:pt x="8872" y="25006"/>
                  <a:pt x="8841" y="24702"/>
                  <a:pt x="8811" y="24398"/>
                </a:cubicBezTo>
                <a:lnTo>
                  <a:pt x="8811" y="24064"/>
                </a:lnTo>
                <a:lnTo>
                  <a:pt x="8811" y="23517"/>
                </a:lnTo>
                <a:lnTo>
                  <a:pt x="8811" y="22910"/>
                </a:lnTo>
                <a:cubicBezTo>
                  <a:pt x="8811" y="22788"/>
                  <a:pt x="8811" y="22666"/>
                  <a:pt x="8841" y="22545"/>
                </a:cubicBezTo>
                <a:cubicBezTo>
                  <a:pt x="8841" y="22363"/>
                  <a:pt x="8872" y="22180"/>
                  <a:pt x="8902" y="21968"/>
                </a:cubicBezTo>
                <a:lnTo>
                  <a:pt x="8902" y="21846"/>
                </a:lnTo>
                <a:cubicBezTo>
                  <a:pt x="8902" y="21725"/>
                  <a:pt x="8933" y="21603"/>
                  <a:pt x="8963" y="21451"/>
                </a:cubicBezTo>
                <a:lnTo>
                  <a:pt x="8963" y="21299"/>
                </a:lnTo>
                <a:cubicBezTo>
                  <a:pt x="8963" y="21269"/>
                  <a:pt x="8993" y="21117"/>
                  <a:pt x="8993" y="21026"/>
                </a:cubicBezTo>
                <a:cubicBezTo>
                  <a:pt x="9024" y="20935"/>
                  <a:pt x="9054" y="20995"/>
                  <a:pt x="9084" y="20935"/>
                </a:cubicBezTo>
                <a:close/>
                <a:moveTo>
                  <a:pt x="26524" y="24307"/>
                </a:moveTo>
                <a:cubicBezTo>
                  <a:pt x="26585" y="24368"/>
                  <a:pt x="26676" y="24429"/>
                  <a:pt x="26737" y="24459"/>
                </a:cubicBezTo>
                <a:lnTo>
                  <a:pt x="26767" y="24459"/>
                </a:lnTo>
                <a:lnTo>
                  <a:pt x="26737" y="24641"/>
                </a:lnTo>
                <a:cubicBezTo>
                  <a:pt x="26676" y="24884"/>
                  <a:pt x="26615" y="25097"/>
                  <a:pt x="26555" y="25310"/>
                </a:cubicBezTo>
                <a:cubicBezTo>
                  <a:pt x="26494" y="25249"/>
                  <a:pt x="26463" y="25158"/>
                  <a:pt x="26433" y="25097"/>
                </a:cubicBezTo>
                <a:cubicBezTo>
                  <a:pt x="26433" y="25047"/>
                  <a:pt x="26433" y="25018"/>
                  <a:pt x="26433" y="24976"/>
                </a:cubicBezTo>
                <a:cubicBezTo>
                  <a:pt x="26463" y="24763"/>
                  <a:pt x="26494" y="24520"/>
                  <a:pt x="26524" y="24307"/>
                </a:cubicBezTo>
                <a:close/>
                <a:moveTo>
                  <a:pt x="8325" y="24034"/>
                </a:moveTo>
                <a:cubicBezTo>
                  <a:pt x="8325" y="24216"/>
                  <a:pt x="8325" y="24398"/>
                  <a:pt x="8325" y="24581"/>
                </a:cubicBezTo>
                <a:lnTo>
                  <a:pt x="8325" y="24915"/>
                </a:lnTo>
                <a:cubicBezTo>
                  <a:pt x="8325" y="25006"/>
                  <a:pt x="8325" y="25188"/>
                  <a:pt x="8325" y="25340"/>
                </a:cubicBezTo>
                <a:cubicBezTo>
                  <a:pt x="8234" y="25279"/>
                  <a:pt x="8173" y="25188"/>
                  <a:pt x="8112" y="25127"/>
                </a:cubicBezTo>
                <a:cubicBezTo>
                  <a:pt x="8112" y="25097"/>
                  <a:pt x="8082" y="25067"/>
                  <a:pt x="8082" y="25036"/>
                </a:cubicBezTo>
                <a:cubicBezTo>
                  <a:pt x="8082" y="25006"/>
                  <a:pt x="8112" y="24945"/>
                  <a:pt x="8112" y="24915"/>
                </a:cubicBezTo>
                <a:cubicBezTo>
                  <a:pt x="8112" y="24884"/>
                  <a:pt x="8112" y="24854"/>
                  <a:pt x="8143" y="24824"/>
                </a:cubicBezTo>
                <a:cubicBezTo>
                  <a:pt x="8203" y="24550"/>
                  <a:pt x="8264" y="24277"/>
                  <a:pt x="8325" y="24034"/>
                </a:cubicBezTo>
                <a:close/>
                <a:moveTo>
                  <a:pt x="15283" y="24360"/>
                </a:moveTo>
                <a:lnTo>
                  <a:pt x="15283" y="24368"/>
                </a:lnTo>
                <a:cubicBezTo>
                  <a:pt x="15283" y="24459"/>
                  <a:pt x="15252" y="24550"/>
                  <a:pt x="15252" y="24641"/>
                </a:cubicBezTo>
                <a:cubicBezTo>
                  <a:pt x="15222" y="24733"/>
                  <a:pt x="15222" y="24854"/>
                  <a:pt x="15191" y="24976"/>
                </a:cubicBezTo>
                <a:cubicBezTo>
                  <a:pt x="15191" y="25097"/>
                  <a:pt x="15191" y="25188"/>
                  <a:pt x="15161" y="25279"/>
                </a:cubicBezTo>
                <a:cubicBezTo>
                  <a:pt x="15161" y="25307"/>
                  <a:pt x="15161" y="25338"/>
                  <a:pt x="15161" y="25371"/>
                </a:cubicBezTo>
                <a:cubicBezTo>
                  <a:pt x="15161" y="25158"/>
                  <a:pt x="15131" y="24976"/>
                  <a:pt x="15131" y="24763"/>
                </a:cubicBezTo>
                <a:lnTo>
                  <a:pt x="15131" y="24611"/>
                </a:lnTo>
                <a:cubicBezTo>
                  <a:pt x="15177" y="24519"/>
                  <a:pt x="15223" y="24444"/>
                  <a:pt x="15283" y="24360"/>
                </a:cubicBezTo>
                <a:close/>
                <a:moveTo>
                  <a:pt x="27800" y="24793"/>
                </a:moveTo>
                <a:lnTo>
                  <a:pt x="27800" y="24793"/>
                </a:lnTo>
                <a:cubicBezTo>
                  <a:pt x="27831" y="24854"/>
                  <a:pt x="27861" y="24915"/>
                  <a:pt x="27891" y="24976"/>
                </a:cubicBezTo>
                <a:cubicBezTo>
                  <a:pt x="27922" y="25036"/>
                  <a:pt x="27952" y="25188"/>
                  <a:pt x="27983" y="25279"/>
                </a:cubicBezTo>
                <a:lnTo>
                  <a:pt x="27952" y="25371"/>
                </a:lnTo>
                <a:cubicBezTo>
                  <a:pt x="27891" y="25158"/>
                  <a:pt x="27861" y="24945"/>
                  <a:pt x="27800" y="24793"/>
                </a:cubicBezTo>
                <a:close/>
                <a:moveTo>
                  <a:pt x="30170" y="23548"/>
                </a:moveTo>
                <a:cubicBezTo>
                  <a:pt x="30170" y="23669"/>
                  <a:pt x="30200" y="23791"/>
                  <a:pt x="30231" y="23943"/>
                </a:cubicBezTo>
                <a:cubicBezTo>
                  <a:pt x="30231" y="24155"/>
                  <a:pt x="30261" y="24368"/>
                  <a:pt x="30261" y="24550"/>
                </a:cubicBezTo>
                <a:cubicBezTo>
                  <a:pt x="30261" y="24763"/>
                  <a:pt x="30261" y="24884"/>
                  <a:pt x="30261" y="25067"/>
                </a:cubicBezTo>
                <a:cubicBezTo>
                  <a:pt x="30200" y="25127"/>
                  <a:pt x="30170" y="25219"/>
                  <a:pt x="30140" y="25279"/>
                </a:cubicBezTo>
                <a:cubicBezTo>
                  <a:pt x="30109" y="25340"/>
                  <a:pt x="30079" y="25401"/>
                  <a:pt x="30079" y="25462"/>
                </a:cubicBezTo>
                <a:lnTo>
                  <a:pt x="30079" y="25431"/>
                </a:lnTo>
                <a:lnTo>
                  <a:pt x="30079" y="25401"/>
                </a:lnTo>
                <a:cubicBezTo>
                  <a:pt x="30079" y="25127"/>
                  <a:pt x="30018" y="24854"/>
                  <a:pt x="30018" y="24581"/>
                </a:cubicBezTo>
                <a:lnTo>
                  <a:pt x="30018" y="24368"/>
                </a:lnTo>
                <a:lnTo>
                  <a:pt x="30018" y="23821"/>
                </a:lnTo>
                <a:lnTo>
                  <a:pt x="30018" y="23669"/>
                </a:lnTo>
                <a:cubicBezTo>
                  <a:pt x="30079" y="23669"/>
                  <a:pt x="30140" y="23639"/>
                  <a:pt x="30170" y="23578"/>
                </a:cubicBezTo>
                <a:lnTo>
                  <a:pt x="30170" y="23548"/>
                </a:lnTo>
                <a:close/>
                <a:moveTo>
                  <a:pt x="37249" y="23639"/>
                </a:moveTo>
                <a:cubicBezTo>
                  <a:pt x="37310" y="23730"/>
                  <a:pt x="37401" y="23791"/>
                  <a:pt x="37462" y="23851"/>
                </a:cubicBezTo>
                <a:lnTo>
                  <a:pt x="37462" y="23882"/>
                </a:lnTo>
                <a:lnTo>
                  <a:pt x="37462" y="24094"/>
                </a:lnTo>
                <a:lnTo>
                  <a:pt x="37462" y="24641"/>
                </a:lnTo>
                <a:lnTo>
                  <a:pt x="37462" y="24884"/>
                </a:lnTo>
                <a:cubicBezTo>
                  <a:pt x="37462" y="25067"/>
                  <a:pt x="37432" y="25219"/>
                  <a:pt x="37401" y="25401"/>
                </a:cubicBezTo>
                <a:lnTo>
                  <a:pt x="37401" y="25492"/>
                </a:lnTo>
                <a:cubicBezTo>
                  <a:pt x="37371" y="25431"/>
                  <a:pt x="37340" y="25371"/>
                  <a:pt x="37340" y="25340"/>
                </a:cubicBezTo>
                <a:cubicBezTo>
                  <a:pt x="37310" y="25279"/>
                  <a:pt x="37340" y="25219"/>
                  <a:pt x="37310" y="25158"/>
                </a:cubicBezTo>
                <a:cubicBezTo>
                  <a:pt x="37310" y="24884"/>
                  <a:pt x="37280" y="24611"/>
                  <a:pt x="37249" y="24307"/>
                </a:cubicBezTo>
                <a:lnTo>
                  <a:pt x="37249" y="24034"/>
                </a:lnTo>
                <a:lnTo>
                  <a:pt x="37249" y="23639"/>
                </a:lnTo>
                <a:close/>
                <a:moveTo>
                  <a:pt x="38252" y="23608"/>
                </a:moveTo>
                <a:cubicBezTo>
                  <a:pt x="38252" y="23821"/>
                  <a:pt x="38222" y="24034"/>
                  <a:pt x="38222" y="24246"/>
                </a:cubicBezTo>
                <a:cubicBezTo>
                  <a:pt x="38222" y="24307"/>
                  <a:pt x="38222" y="24398"/>
                  <a:pt x="38222" y="24489"/>
                </a:cubicBezTo>
                <a:lnTo>
                  <a:pt x="38222" y="24976"/>
                </a:lnTo>
                <a:lnTo>
                  <a:pt x="38222" y="25067"/>
                </a:lnTo>
                <a:cubicBezTo>
                  <a:pt x="38222" y="25097"/>
                  <a:pt x="38222" y="25188"/>
                  <a:pt x="38191" y="25249"/>
                </a:cubicBezTo>
                <a:cubicBezTo>
                  <a:pt x="38191" y="25279"/>
                  <a:pt x="38191" y="25401"/>
                  <a:pt x="38161" y="25492"/>
                </a:cubicBezTo>
                <a:lnTo>
                  <a:pt x="38130" y="25249"/>
                </a:lnTo>
                <a:lnTo>
                  <a:pt x="38130" y="25006"/>
                </a:lnTo>
                <a:lnTo>
                  <a:pt x="38130" y="24733"/>
                </a:lnTo>
                <a:cubicBezTo>
                  <a:pt x="38130" y="24489"/>
                  <a:pt x="38100" y="24246"/>
                  <a:pt x="38100" y="24003"/>
                </a:cubicBezTo>
                <a:lnTo>
                  <a:pt x="38100" y="23943"/>
                </a:lnTo>
                <a:lnTo>
                  <a:pt x="38130" y="23912"/>
                </a:lnTo>
                <a:cubicBezTo>
                  <a:pt x="38191" y="23821"/>
                  <a:pt x="38222" y="23699"/>
                  <a:pt x="38252" y="23608"/>
                </a:cubicBezTo>
                <a:close/>
                <a:moveTo>
                  <a:pt x="45422" y="24884"/>
                </a:moveTo>
                <a:lnTo>
                  <a:pt x="45422" y="25158"/>
                </a:lnTo>
                <a:lnTo>
                  <a:pt x="45422" y="25371"/>
                </a:lnTo>
                <a:cubicBezTo>
                  <a:pt x="45422" y="25431"/>
                  <a:pt x="45422" y="25492"/>
                  <a:pt x="45453" y="25553"/>
                </a:cubicBezTo>
                <a:lnTo>
                  <a:pt x="45422" y="25553"/>
                </a:lnTo>
                <a:lnTo>
                  <a:pt x="45392" y="25522"/>
                </a:lnTo>
                <a:lnTo>
                  <a:pt x="45392" y="25310"/>
                </a:lnTo>
                <a:cubicBezTo>
                  <a:pt x="45392" y="25158"/>
                  <a:pt x="45422" y="25006"/>
                  <a:pt x="45422" y="24884"/>
                </a:cubicBezTo>
                <a:close/>
                <a:moveTo>
                  <a:pt x="18746" y="24976"/>
                </a:moveTo>
                <a:lnTo>
                  <a:pt x="18746" y="25006"/>
                </a:lnTo>
                <a:lnTo>
                  <a:pt x="18746" y="25553"/>
                </a:lnTo>
                <a:lnTo>
                  <a:pt x="18746" y="25583"/>
                </a:lnTo>
                <a:cubicBezTo>
                  <a:pt x="18716" y="25431"/>
                  <a:pt x="18655" y="25310"/>
                  <a:pt x="18625" y="25158"/>
                </a:cubicBezTo>
                <a:cubicBezTo>
                  <a:pt x="18625" y="25127"/>
                  <a:pt x="18594" y="25097"/>
                  <a:pt x="18594" y="25067"/>
                </a:cubicBezTo>
                <a:cubicBezTo>
                  <a:pt x="18655" y="25067"/>
                  <a:pt x="18716" y="25036"/>
                  <a:pt x="18746" y="24976"/>
                </a:cubicBezTo>
                <a:close/>
                <a:moveTo>
                  <a:pt x="44328" y="22575"/>
                </a:moveTo>
                <a:lnTo>
                  <a:pt x="44328" y="22818"/>
                </a:lnTo>
                <a:lnTo>
                  <a:pt x="44328" y="23092"/>
                </a:lnTo>
                <a:lnTo>
                  <a:pt x="44268" y="23851"/>
                </a:lnTo>
                <a:lnTo>
                  <a:pt x="44268" y="24064"/>
                </a:lnTo>
                <a:lnTo>
                  <a:pt x="44268" y="24550"/>
                </a:lnTo>
                <a:lnTo>
                  <a:pt x="44268" y="25097"/>
                </a:lnTo>
                <a:lnTo>
                  <a:pt x="44268" y="25553"/>
                </a:lnTo>
                <a:lnTo>
                  <a:pt x="43994" y="25553"/>
                </a:lnTo>
                <a:cubicBezTo>
                  <a:pt x="43964" y="25583"/>
                  <a:pt x="43933" y="25583"/>
                  <a:pt x="43903" y="25614"/>
                </a:cubicBezTo>
                <a:lnTo>
                  <a:pt x="43873" y="25644"/>
                </a:lnTo>
                <a:lnTo>
                  <a:pt x="43842" y="25674"/>
                </a:lnTo>
                <a:lnTo>
                  <a:pt x="43842" y="25492"/>
                </a:lnTo>
                <a:lnTo>
                  <a:pt x="43842" y="25279"/>
                </a:lnTo>
                <a:lnTo>
                  <a:pt x="43842" y="24824"/>
                </a:lnTo>
                <a:lnTo>
                  <a:pt x="43842" y="24429"/>
                </a:lnTo>
                <a:cubicBezTo>
                  <a:pt x="43842" y="24277"/>
                  <a:pt x="43842" y="24246"/>
                  <a:pt x="43873" y="24155"/>
                </a:cubicBezTo>
                <a:cubicBezTo>
                  <a:pt x="43873" y="24064"/>
                  <a:pt x="43903" y="23882"/>
                  <a:pt x="43903" y="23760"/>
                </a:cubicBezTo>
                <a:cubicBezTo>
                  <a:pt x="43933" y="23669"/>
                  <a:pt x="43964" y="23396"/>
                  <a:pt x="43994" y="23213"/>
                </a:cubicBezTo>
                <a:cubicBezTo>
                  <a:pt x="44025" y="23061"/>
                  <a:pt x="44055" y="22940"/>
                  <a:pt x="44085" y="22818"/>
                </a:cubicBezTo>
                <a:lnTo>
                  <a:pt x="44146" y="22666"/>
                </a:lnTo>
                <a:lnTo>
                  <a:pt x="44177" y="22666"/>
                </a:lnTo>
                <a:cubicBezTo>
                  <a:pt x="44207" y="22666"/>
                  <a:pt x="44237" y="22636"/>
                  <a:pt x="44298" y="22606"/>
                </a:cubicBezTo>
                <a:cubicBezTo>
                  <a:pt x="44298" y="22606"/>
                  <a:pt x="44328" y="22606"/>
                  <a:pt x="44328" y="22575"/>
                </a:cubicBezTo>
                <a:close/>
                <a:moveTo>
                  <a:pt x="5439" y="24611"/>
                </a:moveTo>
                <a:cubicBezTo>
                  <a:pt x="5439" y="24824"/>
                  <a:pt x="5469" y="25036"/>
                  <a:pt x="5499" y="25249"/>
                </a:cubicBezTo>
                <a:lnTo>
                  <a:pt x="5522" y="25689"/>
                </a:lnTo>
                <a:lnTo>
                  <a:pt x="5522" y="25689"/>
                </a:lnTo>
                <a:cubicBezTo>
                  <a:pt x="5518" y="25653"/>
                  <a:pt x="5511" y="25618"/>
                  <a:pt x="5499" y="25583"/>
                </a:cubicBezTo>
                <a:cubicBezTo>
                  <a:pt x="5469" y="25462"/>
                  <a:pt x="5469" y="25279"/>
                  <a:pt x="5439" y="25127"/>
                </a:cubicBezTo>
                <a:lnTo>
                  <a:pt x="5439" y="25006"/>
                </a:lnTo>
                <a:lnTo>
                  <a:pt x="5439" y="24702"/>
                </a:lnTo>
                <a:cubicBezTo>
                  <a:pt x="5439" y="24672"/>
                  <a:pt x="5439" y="24641"/>
                  <a:pt x="5439" y="24611"/>
                </a:cubicBezTo>
                <a:close/>
                <a:moveTo>
                  <a:pt x="28833" y="24338"/>
                </a:moveTo>
                <a:lnTo>
                  <a:pt x="28894" y="24398"/>
                </a:lnTo>
                <a:lnTo>
                  <a:pt x="28955" y="24489"/>
                </a:lnTo>
                <a:cubicBezTo>
                  <a:pt x="28985" y="24520"/>
                  <a:pt x="28985" y="24581"/>
                  <a:pt x="29016" y="24641"/>
                </a:cubicBezTo>
                <a:lnTo>
                  <a:pt x="28955" y="24854"/>
                </a:lnTo>
                <a:cubicBezTo>
                  <a:pt x="28955" y="24976"/>
                  <a:pt x="28924" y="25097"/>
                  <a:pt x="28894" y="25219"/>
                </a:cubicBezTo>
                <a:lnTo>
                  <a:pt x="28803" y="25553"/>
                </a:lnTo>
                <a:cubicBezTo>
                  <a:pt x="28803" y="25614"/>
                  <a:pt x="28803" y="25674"/>
                  <a:pt x="28772" y="25705"/>
                </a:cubicBezTo>
                <a:cubicBezTo>
                  <a:pt x="28681" y="25492"/>
                  <a:pt x="28621" y="25219"/>
                  <a:pt x="28560" y="24976"/>
                </a:cubicBezTo>
                <a:cubicBezTo>
                  <a:pt x="28560" y="24945"/>
                  <a:pt x="28590" y="24915"/>
                  <a:pt x="28590" y="24884"/>
                </a:cubicBezTo>
                <a:cubicBezTo>
                  <a:pt x="28651" y="24702"/>
                  <a:pt x="28712" y="24550"/>
                  <a:pt x="28772" y="24398"/>
                </a:cubicBezTo>
                <a:lnTo>
                  <a:pt x="28803" y="24338"/>
                </a:lnTo>
                <a:close/>
                <a:moveTo>
                  <a:pt x="31477" y="23973"/>
                </a:moveTo>
                <a:cubicBezTo>
                  <a:pt x="31477" y="24064"/>
                  <a:pt x="31507" y="24155"/>
                  <a:pt x="31537" y="24216"/>
                </a:cubicBezTo>
                <a:lnTo>
                  <a:pt x="31537" y="24338"/>
                </a:lnTo>
                <a:lnTo>
                  <a:pt x="31537" y="24672"/>
                </a:lnTo>
                <a:lnTo>
                  <a:pt x="31537" y="25279"/>
                </a:lnTo>
                <a:cubicBezTo>
                  <a:pt x="31537" y="25492"/>
                  <a:pt x="31537" y="25614"/>
                  <a:pt x="31537" y="25766"/>
                </a:cubicBezTo>
                <a:cubicBezTo>
                  <a:pt x="31507" y="25644"/>
                  <a:pt x="31446" y="25522"/>
                  <a:pt x="31385" y="25431"/>
                </a:cubicBezTo>
                <a:lnTo>
                  <a:pt x="31385" y="25401"/>
                </a:lnTo>
                <a:lnTo>
                  <a:pt x="31385" y="25219"/>
                </a:lnTo>
                <a:lnTo>
                  <a:pt x="31385" y="24854"/>
                </a:lnTo>
                <a:cubicBezTo>
                  <a:pt x="31385" y="24702"/>
                  <a:pt x="31416" y="24520"/>
                  <a:pt x="31416" y="24368"/>
                </a:cubicBezTo>
                <a:cubicBezTo>
                  <a:pt x="31446" y="24186"/>
                  <a:pt x="31446" y="24125"/>
                  <a:pt x="31477" y="23973"/>
                </a:cubicBezTo>
                <a:close/>
                <a:moveTo>
                  <a:pt x="3889" y="25371"/>
                </a:moveTo>
                <a:cubicBezTo>
                  <a:pt x="3889" y="25492"/>
                  <a:pt x="3859" y="25644"/>
                  <a:pt x="3859" y="25796"/>
                </a:cubicBezTo>
                <a:lnTo>
                  <a:pt x="3859" y="25766"/>
                </a:lnTo>
                <a:cubicBezTo>
                  <a:pt x="3828" y="25705"/>
                  <a:pt x="3828" y="25614"/>
                  <a:pt x="3828" y="25553"/>
                </a:cubicBezTo>
                <a:lnTo>
                  <a:pt x="3828" y="25522"/>
                </a:lnTo>
                <a:cubicBezTo>
                  <a:pt x="3828" y="25462"/>
                  <a:pt x="3859" y="25431"/>
                  <a:pt x="3889" y="25371"/>
                </a:cubicBezTo>
                <a:close/>
                <a:moveTo>
                  <a:pt x="40196" y="24854"/>
                </a:moveTo>
                <a:lnTo>
                  <a:pt x="40288" y="24945"/>
                </a:lnTo>
                <a:cubicBezTo>
                  <a:pt x="40318" y="25006"/>
                  <a:pt x="40348" y="25067"/>
                  <a:pt x="40379" y="25127"/>
                </a:cubicBezTo>
                <a:cubicBezTo>
                  <a:pt x="40379" y="25158"/>
                  <a:pt x="40379" y="25188"/>
                  <a:pt x="40348" y="25249"/>
                </a:cubicBezTo>
                <a:cubicBezTo>
                  <a:pt x="40318" y="25431"/>
                  <a:pt x="40288" y="25644"/>
                  <a:pt x="40257" y="25857"/>
                </a:cubicBezTo>
                <a:lnTo>
                  <a:pt x="40227" y="25826"/>
                </a:lnTo>
                <a:lnTo>
                  <a:pt x="40227" y="25705"/>
                </a:lnTo>
                <a:lnTo>
                  <a:pt x="40227" y="25674"/>
                </a:lnTo>
                <a:cubicBezTo>
                  <a:pt x="40196" y="25462"/>
                  <a:pt x="40196" y="25219"/>
                  <a:pt x="40166" y="25006"/>
                </a:cubicBezTo>
                <a:lnTo>
                  <a:pt x="40166" y="24854"/>
                </a:lnTo>
                <a:close/>
                <a:moveTo>
                  <a:pt x="5529" y="25823"/>
                </a:moveTo>
                <a:lnTo>
                  <a:pt x="5530" y="25826"/>
                </a:lnTo>
                <a:cubicBezTo>
                  <a:pt x="5560" y="25826"/>
                  <a:pt x="5530" y="25857"/>
                  <a:pt x="5530" y="25887"/>
                </a:cubicBezTo>
                <a:cubicBezTo>
                  <a:pt x="5530" y="25865"/>
                  <a:pt x="5530" y="25843"/>
                  <a:pt x="5529" y="25823"/>
                </a:cubicBezTo>
                <a:close/>
                <a:moveTo>
                  <a:pt x="33786" y="25553"/>
                </a:moveTo>
                <a:cubicBezTo>
                  <a:pt x="33786" y="25674"/>
                  <a:pt x="33755" y="25796"/>
                  <a:pt x="33755" y="25887"/>
                </a:cubicBezTo>
                <a:lnTo>
                  <a:pt x="33725" y="25887"/>
                </a:lnTo>
                <a:cubicBezTo>
                  <a:pt x="33730" y="25776"/>
                  <a:pt x="33758" y="25664"/>
                  <a:pt x="33786" y="25553"/>
                </a:cubicBezTo>
                <a:close/>
                <a:moveTo>
                  <a:pt x="25187" y="25188"/>
                </a:moveTo>
                <a:lnTo>
                  <a:pt x="25187" y="25249"/>
                </a:lnTo>
                <a:lnTo>
                  <a:pt x="25187" y="25371"/>
                </a:lnTo>
                <a:cubicBezTo>
                  <a:pt x="25187" y="25462"/>
                  <a:pt x="25127" y="25553"/>
                  <a:pt x="25127" y="25644"/>
                </a:cubicBezTo>
                <a:cubicBezTo>
                  <a:pt x="25127" y="25735"/>
                  <a:pt x="25096" y="25826"/>
                  <a:pt x="25096" y="25917"/>
                </a:cubicBezTo>
                <a:cubicBezTo>
                  <a:pt x="25096" y="25887"/>
                  <a:pt x="25066" y="25887"/>
                  <a:pt x="25066" y="25857"/>
                </a:cubicBezTo>
                <a:cubicBezTo>
                  <a:pt x="25066" y="25826"/>
                  <a:pt x="25035" y="25796"/>
                  <a:pt x="25035" y="25766"/>
                </a:cubicBezTo>
                <a:cubicBezTo>
                  <a:pt x="25051" y="25750"/>
                  <a:pt x="25058" y="25743"/>
                  <a:pt x="25066" y="25735"/>
                </a:cubicBezTo>
                <a:lnTo>
                  <a:pt x="25066" y="25735"/>
                </a:lnTo>
                <a:lnTo>
                  <a:pt x="25096" y="25674"/>
                </a:lnTo>
                <a:cubicBezTo>
                  <a:pt x="25096" y="25644"/>
                  <a:pt x="25127" y="25644"/>
                  <a:pt x="25127" y="25614"/>
                </a:cubicBezTo>
                <a:lnTo>
                  <a:pt x="25127" y="25492"/>
                </a:lnTo>
                <a:lnTo>
                  <a:pt x="25157" y="25371"/>
                </a:lnTo>
                <a:cubicBezTo>
                  <a:pt x="25157" y="25310"/>
                  <a:pt x="25157" y="25249"/>
                  <a:pt x="25187" y="25188"/>
                </a:cubicBezTo>
                <a:close/>
                <a:moveTo>
                  <a:pt x="38860" y="25674"/>
                </a:moveTo>
                <a:lnTo>
                  <a:pt x="38860" y="25705"/>
                </a:lnTo>
                <a:cubicBezTo>
                  <a:pt x="38860" y="25807"/>
                  <a:pt x="38838" y="25887"/>
                  <a:pt x="38813" y="25964"/>
                </a:cubicBezTo>
                <a:lnTo>
                  <a:pt x="38813" y="25964"/>
                </a:lnTo>
                <a:cubicBezTo>
                  <a:pt x="38830" y="25891"/>
                  <a:pt x="38835" y="25773"/>
                  <a:pt x="38860" y="25674"/>
                </a:cubicBezTo>
                <a:close/>
                <a:moveTo>
                  <a:pt x="35609" y="24459"/>
                </a:moveTo>
                <a:cubicBezTo>
                  <a:pt x="35639" y="24489"/>
                  <a:pt x="35669" y="24520"/>
                  <a:pt x="35700" y="24520"/>
                </a:cubicBezTo>
                <a:cubicBezTo>
                  <a:pt x="35718" y="24529"/>
                  <a:pt x="35735" y="24532"/>
                  <a:pt x="35752" y="24532"/>
                </a:cubicBezTo>
                <a:cubicBezTo>
                  <a:pt x="35794" y="24532"/>
                  <a:pt x="35830" y="24511"/>
                  <a:pt x="35852" y="24489"/>
                </a:cubicBezTo>
                <a:cubicBezTo>
                  <a:pt x="35882" y="24581"/>
                  <a:pt x="35912" y="24702"/>
                  <a:pt x="35943" y="24793"/>
                </a:cubicBezTo>
                <a:lnTo>
                  <a:pt x="35943" y="24884"/>
                </a:lnTo>
                <a:lnTo>
                  <a:pt x="35852" y="25371"/>
                </a:lnTo>
                <a:lnTo>
                  <a:pt x="35852" y="25431"/>
                </a:lnTo>
                <a:cubicBezTo>
                  <a:pt x="35761" y="25614"/>
                  <a:pt x="35700" y="25826"/>
                  <a:pt x="35639" y="26009"/>
                </a:cubicBezTo>
                <a:lnTo>
                  <a:pt x="35609" y="25826"/>
                </a:lnTo>
                <a:lnTo>
                  <a:pt x="35609" y="25705"/>
                </a:lnTo>
                <a:lnTo>
                  <a:pt x="35609" y="25188"/>
                </a:lnTo>
                <a:lnTo>
                  <a:pt x="35609" y="24611"/>
                </a:lnTo>
                <a:lnTo>
                  <a:pt x="35609" y="24459"/>
                </a:lnTo>
                <a:close/>
                <a:moveTo>
                  <a:pt x="33239" y="23031"/>
                </a:moveTo>
                <a:lnTo>
                  <a:pt x="33239" y="23305"/>
                </a:lnTo>
                <a:lnTo>
                  <a:pt x="33239" y="24034"/>
                </a:lnTo>
                <a:lnTo>
                  <a:pt x="33239" y="24246"/>
                </a:lnTo>
                <a:cubicBezTo>
                  <a:pt x="33239" y="24398"/>
                  <a:pt x="33239" y="24581"/>
                  <a:pt x="33269" y="24702"/>
                </a:cubicBezTo>
                <a:cubicBezTo>
                  <a:pt x="33300" y="24854"/>
                  <a:pt x="33300" y="25006"/>
                  <a:pt x="33330" y="25127"/>
                </a:cubicBezTo>
                <a:cubicBezTo>
                  <a:pt x="33330" y="25188"/>
                  <a:pt x="33330" y="25219"/>
                  <a:pt x="33360" y="25249"/>
                </a:cubicBezTo>
                <a:cubicBezTo>
                  <a:pt x="33330" y="25279"/>
                  <a:pt x="33330" y="25310"/>
                  <a:pt x="33360" y="25340"/>
                </a:cubicBezTo>
                <a:cubicBezTo>
                  <a:pt x="33330" y="25553"/>
                  <a:pt x="33300" y="25766"/>
                  <a:pt x="33269" y="26009"/>
                </a:cubicBezTo>
                <a:lnTo>
                  <a:pt x="33269" y="26069"/>
                </a:lnTo>
                <a:cubicBezTo>
                  <a:pt x="33239" y="25887"/>
                  <a:pt x="33239" y="25735"/>
                  <a:pt x="33208" y="25553"/>
                </a:cubicBezTo>
                <a:cubicBezTo>
                  <a:pt x="33178" y="25310"/>
                  <a:pt x="33178" y="25036"/>
                  <a:pt x="33178" y="24793"/>
                </a:cubicBezTo>
                <a:lnTo>
                  <a:pt x="33178" y="24277"/>
                </a:lnTo>
                <a:lnTo>
                  <a:pt x="33178" y="23791"/>
                </a:lnTo>
                <a:cubicBezTo>
                  <a:pt x="33239" y="23699"/>
                  <a:pt x="33239" y="23608"/>
                  <a:pt x="33239" y="23517"/>
                </a:cubicBezTo>
                <a:lnTo>
                  <a:pt x="33208" y="23517"/>
                </a:lnTo>
                <a:lnTo>
                  <a:pt x="33208" y="23183"/>
                </a:lnTo>
                <a:cubicBezTo>
                  <a:pt x="33208" y="23092"/>
                  <a:pt x="33239" y="23092"/>
                  <a:pt x="33239" y="23031"/>
                </a:cubicBezTo>
                <a:close/>
                <a:moveTo>
                  <a:pt x="32874" y="23943"/>
                </a:moveTo>
                <a:lnTo>
                  <a:pt x="32874" y="24489"/>
                </a:lnTo>
                <a:lnTo>
                  <a:pt x="32874" y="24824"/>
                </a:lnTo>
                <a:lnTo>
                  <a:pt x="32874" y="25067"/>
                </a:lnTo>
                <a:cubicBezTo>
                  <a:pt x="32874" y="25249"/>
                  <a:pt x="32905" y="25431"/>
                  <a:pt x="32905" y="25614"/>
                </a:cubicBezTo>
                <a:cubicBezTo>
                  <a:pt x="32935" y="25796"/>
                  <a:pt x="32935" y="25917"/>
                  <a:pt x="32965" y="26100"/>
                </a:cubicBezTo>
                <a:lnTo>
                  <a:pt x="32935" y="26069"/>
                </a:lnTo>
                <a:lnTo>
                  <a:pt x="32905" y="26039"/>
                </a:lnTo>
                <a:cubicBezTo>
                  <a:pt x="32874" y="26009"/>
                  <a:pt x="32844" y="26009"/>
                  <a:pt x="32813" y="26009"/>
                </a:cubicBezTo>
                <a:lnTo>
                  <a:pt x="32753" y="26009"/>
                </a:lnTo>
                <a:lnTo>
                  <a:pt x="32753" y="25644"/>
                </a:lnTo>
                <a:lnTo>
                  <a:pt x="32753" y="24976"/>
                </a:lnTo>
                <a:lnTo>
                  <a:pt x="32753" y="24824"/>
                </a:lnTo>
                <a:cubicBezTo>
                  <a:pt x="32753" y="24672"/>
                  <a:pt x="32783" y="24489"/>
                  <a:pt x="32813" y="24338"/>
                </a:cubicBezTo>
                <a:lnTo>
                  <a:pt x="32874" y="23943"/>
                </a:lnTo>
                <a:close/>
                <a:moveTo>
                  <a:pt x="39619" y="21056"/>
                </a:moveTo>
                <a:lnTo>
                  <a:pt x="39619" y="21147"/>
                </a:lnTo>
                <a:cubicBezTo>
                  <a:pt x="39619" y="21451"/>
                  <a:pt x="39650" y="21755"/>
                  <a:pt x="39680" y="22059"/>
                </a:cubicBezTo>
                <a:lnTo>
                  <a:pt x="39680" y="22180"/>
                </a:lnTo>
                <a:lnTo>
                  <a:pt x="39680" y="22970"/>
                </a:lnTo>
                <a:lnTo>
                  <a:pt x="39680" y="23274"/>
                </a:lnTo>
                <a:cubicBezTo>
                  <a:pt x="39680" y="23730"/>
                  <a:pt x="39680" y="24186"/>
                  <a:pt x="39710" y="24611"/>
                </a:cubicBezTo>
                <a:lnTo>
                  <a:pt x="39710" y="24793"/>
                </a:lnTo>
                <a:lnTo>
                  <a:pt x="39589" y="25036"/>
                </a:lnTo>
                <a:cubicBezTo>
                  <a:pt x="39558" y="25127"/>
                  <a:pt x="39528" y="25219"/>
                  <a:pt x="39498" y="25310"/>
                </a:cubicBezTo>
                <a:lnTo>
                  <a:pt x="39406" y="25492"/>
                </a:lnTo>
                <a:cubicBezTo>
                  <a:pt x="39406" y="25522"/>
                  <a:pt x="39406" y="25522"/>
                  <a:pt x="39376" y="25553"/>
                </a:cubicBezTo>
                <a:cubicBezTo>
                  <a:pt x="39346" y="25705"/>
                  <a:pt x="39285" y="25826"/>
                  <a:pt x="39224" y="25978"/>
                </a:cubicBezTo>
                <a:lnTo>
                  <a:pt x="39163" y="26130"/>
                </a:lnTo>
                <a:cubicBezTo>
                  <a:pt x="39163" y="26039"/>
                  <a:pt x="39194" y="25917"/>
                  <a:pt x="39224" y="25826"/>
                </a:cubicBezTo>
                <a:cubicBezTo>
                  <a:pt x="39224" y="25705"/>
                  <a:pt x="39255" y="25583"/>
                  <a:pt x="39285" y="25431"/>
                </a:cubicBezTo>
                <a:cubicBezTo>
                  <a:pt x="39315" y="25219"/>
                  <a:pt x="39346" y="24976"/>
                  <a:pt x="39406" y="24763"/>
                </a:cubicBezTo>
                <a:cubicBezTo>
                  <a:pt x="39406" y="24672"/>
                  <a:pt x="39437" y="24611"/>
                  <a:pt x="39437" y="24520"/>
                </a:cubicBezTo>
                <a:cubicBezTo>
                  <a:pt x="39437" y="24429"/>
                  <a:pt x="39467" y="24246"/>
                  <a:pt x="39498" y="24125"/>
                </a:cubicBezTo>
                <a:cubicBezTo>
                  <a:pt x="39498" y="23973"/>
                  <a:pt x="39498" y="23912"/>
                  <a:pt x="39528" y="23791"/>
                </a:cubicBezTo>
                <a:cubicBezTo>
                  <a:pt x="39558" y="23669"/>
                  <a:pt x="39558" y="23517"/>
                  <a:pt x="39558" y="23426"/>
                </a:cubicBezTo>
                <a:cubicBezTo>
                  <a:pt x="39589" y="23305"/>
                  <a:pt x="39558" y="23031"/>
                  <a:pt x="39589" y="22849"/>
                </a:cubicBezTo>
                <a:cubicBezTo>
                  <a:pt x="39619" y="22666"/>
                  <a:pt x="39589" y="22545"/>
                  <a:pt x="39589" y="22363"/>
                </a:cubicBezTo>
                <a:cubicBezTo>
                  <a:pt x="39589" y="22211"/>
                  <a:pt x="39558" y="22089"/>
                  <a:pt x="39558" y="21937"/>
                </a:cubicBezTo>
                <a:cubicBezTo>
                  <a:pt x="39558" y="21877"/>
                  <a:pt x="39528" y="21785"/>
                  <a:pt x="39528" y="21694"/>
                </a:cubicBezTo>
                <a:cubicBezTo>
                  <a:pt x="39498" y="21633"/>
                  <a:pt x="39558" y="21421"/>
                  <a:pt x="39589" y="21330"/>
                </a:cubicBezTo>
                <a:cubicBezTo>
                  <a:pt x="39589" y="21208"/>
                  <a:pt x="39589" y="21147"/>
                  <a:pt x="39619" y="21056"/>
                </a:cubicBezTo>
                <a:close/>
                <a:moveTo>
                  <a:pt x="19445" y="25036"/>
                </a:moveTo>
                <a:cubicBezTo>
                  <a:pt x="19475" y="25127"/>
                  <a:pt x="19506" y="25249"/>
                  <a:pt x="19506" y="25371"/>
                </a:cubicBezTo>
                <a:cubicBezTo>
                  <a:pt x="19536" y="25553"/>
                  <a:pt x="19567" y="25705"/>
                  <a:pt x="19597" y="25887"/>
                </a:cubicBezTo>
                <a:lnTo>
                  <a:pt x="19627" y="26009"/>
                </a:lnTo>
                <a:lnTo>
                  <a:pt x="19567" y="26100"/>
                </a:lnTo>
                <a:cubicBezTo>
                  <a:pt x="19536" y="26161"/>
                  <a:pt x="19536" y="26191"/>
                  <a:pt x="19506" y="26221"/>
                </a:cubicBezTo>
                <a:lnTo>
                  <a:pt x="19475" y="26009"/>
                </a:lnTo>
                <a:cubicBezTo>
                  <a:pt x="19475" y="25887"/>
                  <a:pt x="19445" y="25766"/>
                  <a:pt x="19445" y="25644"/>
                </a:cubicBezTo>
                <a:lnTo>
                  <a:pt x="19445" y="25553"/>
                </a:lnTo>
                <a:lnTo>
                  <a:pt x="19445" y="25431"/>
                </a:lnTo>
                <a:lnTo>
                  <a:pt x="19445" y="25371"/>
                </a:lnTo>
                <a:lnTo>
                  <a:pt x="19445" y="25219"/>
                </a:lnTo>
                <a:lnTo>
                  <a:pt x="19445" y="25067"/>
                </a:lnTo>
                <a:cubicBezTo>
                  <a:pt x="19445" y="25052"/>
                  <a:pt x="19445" y="25042"/>
                  <a:pt x="19445" y="25036"/>
                </a:cubicBezTo>
                <a:close/>
                <a:moveTo>
                  <a:pt x="38799" y="26009"/>
                </a:moveTo>
                <a:lnTo>
                  <a:pt x="38799" y="26009"/>
                </a:lnTo>
                <a:cubicBezTo>
                  <a:pt x="38799" y="26100"/>
                  <a:pt x="38768" y="26161"/>
                  <a:pt x="38768" y="26252"/>
                </a:cubicBezTo>
                <a:lnTo>
                  <a:pt x="38768" y="26221"/>
                </a:lnTo>
                <a:cubicBezTo>
                  <a:pt x="38768" y="26191"/>
                  <a:pt x="38799" y="26069"/>
                  <a:pt x="38799" y="26009"/>
                </a:cubicBezTo>
                <a:close/>
                <a:moveTo>
                  <a:pt x="34515" y="22241"/>
                </a:moveTo>
                <a:cubicBezTo>
                  <a:pt x="34606" y="22515"/>
                  <a:pt x="34667" y="22818"/>
                  <a:pt x="34667" y="23092"/>
                </a:cubicBezTo>
                <a:cubicBezTo>
                  <a:pt x="34697" y="23396"/>
                  <a:pt x="34697" y="23730"/>
                  <a:pt x="34697" y="24034"/>
                </a:cubicBezTo>
                <a:cubicBezTo>
                  <a:pt x="34667" y="24368"/>
                  <a:pt x="34636" y="24702"/>
                  <a:pt x="34606" y="25006"/>
                </a:cubicBezTo>
                <a:cubicBezTo>
                  <a:pt x="34576" y="25127"/>
                  <a:pt x="34545" y="25249"/>
                  <a:pt x="34515" y="25371"/>
                </a:cubicBezTo>
                <a:cubicBezTo>
                  <a:pt x="34515" y="25492"/>
                  <a:pt x="34484" y="25553"/>
                  <a:pt x="34484" y="25674"/>
                </a:cubicBezTo>
                <a:cubicBezTo>
                  <a:pt x="34424" y="25887"/>
                  <a:pt x="34363" y="26100"/>
                  <a:pt x="34333" y="26312"/>
                </a:cubicBezTo>
                <a:cubicBezTo>
                  <a:pt x="34302" y="26191"/>
                  <a:pt x="34272" y="26069"/>
                  <a:pt x="34241" y="25917"/>
                </a:cubicBezTo>
                <a:cubicBezTo>
                  <a:pt x="34211" y="25796"/>
                  <a:pt x="34241" y="25735"/>
                  <a:pt x="34241" y="25644"/>
                </a:cubicBezTo>
                <a:lnTo>
                  <a:pt x="34181" y="25279"/>
                </a:lnTo>
                <a:cubicBezTo>
                  <a:pt x="34241" y="25006"/>
                  <a:pt x="34241" y="24733"/>
                  <a:pt x="34272" y="24429"/>
                </a:cubicBezTo>
                <a:cubicBezTo>
                  <a:pt x="34302" y="24277"/>
                  <a:pt x="34333" y="24125"/>
                  <a:pt x="34333" y="23973"/>
                </a:cubicBezTo>
                <a:cubicBezTo>
                  <a:pt x="34363" y="23760"/>
                  <a:pt x="34393" y="23548"/>
                  <a:pt x="34424" y="23335"/>
                </a:cubicBezTo>
                <a:cubicBezTo>
                  <a:pt x="34454" y="23122"/>
                  <a:pt x="34484" y="22849"/>
                  <a:pt x="34515" y="22606"/>
                </a:cubicBezTo>
                <a:lnTo>
                  <a:pt x="34515" y="22393"/>
                </a:lnTo>
                <a:lnTo>
                  <a:pt x="34515" y="22241"/>
                </a:lnTo>
                <a:close/>
                <a:moveTo>
                  <a:pt x="22058" y="24581"/>
                </a:moveTo>
                <a:lnTo>
                  <a:pt x="22058" y="24915"/>
                </a:lnTo>
                <a:lnTo>
                  <a:pt x="22058" y="25462"/>
                </a:lnTo>
                <a:lnTo>
                  <a:pt x="22058" y="26161"/>
                </a:lnTo>
                <a:lnTo>
                  <a:pt x="22058" y="26191"/>
                </a:lnTo>
                <a:lnTo>
                  <a:pt x="22058" y="26343"/>
                </a:lnTo>
                <a:cubicBezTo>
                  <a:pt x="22028" y="26252"/>
                  <a:pt x="21997" y="26161"/>
                  <a:pt x="21967" y="26069"/>
                </a:cubicBezTo>
                <a:lnTo>
                  <a:pt x="21967" y="25431"/>
                </a:lnTo>
                <a:cubicBezTo>
                  <a:pt x="21967" y="25158"/>
                  <a:pt x="21997" y="24884"/>
                  <a:pt x="22058" y="24581"/>
                </a:cubicBezTo>
                <a:close/>
                <a:moveTo>
                  <a:pt x="31385" y="26373"/>
                </a:moveTo>
                <a:cubicBezTo>
                  <a:pt x="31385" y="26373"/>
                  <a:pt x="31385" y="26404"/>
                  <a:pt x="31416" y="26404"/>
                </a:cubicBezTo>
                <a:lnTo>
                  <a:pt x="31385" y="26434"/>
                </a:lnTo>
                <a:lnTo>
                  <a:pt x="31385" y="26373"/>
                </a:lnTo>
                <a:close/>
                <a:moveTo>
                  <a:pt x="13733" y="21451"/>
                </a:moveTo>
                <a:cubicBezTo>
                  <a:pt x="13733" y="21482"/>
                  <a:pt x="13733" y="21512"/>
                  <a:pt x="13733" y="21542"/>
                </a:cubicBezTo>
                <a:lnTo>
                  <a:pt x="13733" y="22059"/>
                </a:lnTo>
                <a:lnTo>
                  <a:pt x="13733" y="22818"/>
                </a:lnTo>
                <a:cubicBezTo>
                  <a:pt x="13733" y="22879"/>
                  <a:pt x="13703" y="22940"/>
                  <a:pt x="13733" y="23001"/>
                </a:cubicBezTo>
                <a:lnTo>
                  <a:pt x="13703" y="23001"/>
                </a:lnTo>
                <a:lnTo>
                  <a:pt x="13703" y="23487"/>
                </a:lnTo>
                <a:lnTo>
                  <a:pt x="13733" y="23943"/>
                </a:lnTo>
                <a:lnTo>
                  <a:pt x="13733" y="24003"/>
                </a:lnTo>
                <a:cubicBezTo>
                  <a:pt x="13733" y="24125"/>
                  <a:pt x="13703" y="24277"/>
                  <a:pt x="13703" y="24429"/>
                </a:cubicBezTo>
                <a:cubicBezTo>
                  <a:pt x="13672" y="24763"/>
                  <a:pt x="13642" y="25067"/>
                  <a:pt x="13611" y="25401"/>
                </a:cubicBezTo>
                <a:cubicBezTo>
                  <a:pt x="13581" y="25735"/>
                  <a:pt x="13551" y="26069"/>
                  <a:pt x="13551" y="26404"/>
                </a:cubicBezTo>
                <a:lnTo>
                  <a:pt x="13551" y="26495"/>
                </a:lnTo>
                <a:lnTo>
                  <a:pt x="13551" y="26525"/>
                </a:lnTo>
                <a:lnTo>
                  <a:pt x="13520" y="26069"/>
                </a:lnTo>
                <a:cubicBezTo>
                  <a:pt x="13520" y="26009"/>
                  <a:pt x="13520" y="25917"/>
                  <a:pt x="13490" y="25857"/>
                </a:cubicBezTo>
                <a:lnTo>
                  <a:pt x="13490" y="25340"/>
                </a:lnTo>
                <a:lnTo>
                  <a:pt x="13490" y="24702"/>
                </a:lnTo>
                <a:lnTo>
                  <a:pt x="13490" y="24186"/>
                </a:lnTo>
                <a:lnTo>
                  <a:pt x="13490" y="23608"/>
                </a:lnTo>
                <a:lnTo>
                  <a:pt x="13551" y="22758"/>
                </a:lnTo>
                <a:cubicBezTo>
                  <a:pt x="13581" y="22393"/>
                  <a:pt x="13642" y="21998"/>
                  <a:pt x="13703" y="21603"/>
                </a:cubicBezTo>
                <a:cubicBezTo>
                  <a:pt x="13703" y="21542"/>
                  <a:pt x="13733" y="21512"/>
                  <a:pt x="13733" y="21451"/>
                </a:cubicBezTo>
                <a:close/>
                <a:moveTo>
                  <a:pt x="17531" y="24429"/>
                </a:moveTo>
                <a:lnTo>
                  <a:pt x="17531" y="24672"/>
                </a:lnTo>
                <a:lnTo>
                  <a:pt x="17531" y="25036"/>
                </a:lnTo>
                <a:lnTo>
                  <a:pt x="17531" y="25705"/>
                </a:lnTo>
                <a:lnTo>
                  <a:pt x="17531" y="26039"/>
                </a:lnTo>
                <a:lnTo>
                  <a:pt x="17561" y="26525"/>
                </a:lnTo>
                <a:cubicBezTo>
                  <a:pt x="17500" y="26282"/>
                  <a:pt x="17440" y="26009"/>
                  <a:pt x="17349" y="25766"/>
                </a:cubicBezTo>
                <a:cubicBezTo>
                  <a:pt x="17379" y="25583"/>
                  <a:pt x="17379" y="25401"/>
                  <a:pt x="17409" y="25188"/>
                </a:cubicBezTo>
                <a:lnTo>
                  <a:pt x="17470" y="24702"/>
                </a:lnTo>
                <a:cubicBezTo>
                  <a:pt x="17470" y="24641"/>
                  <a:pt x="17470" y="24550"/>
                  <a:pt x="17500" y="24459"/>
                </a:cubicBezTo>
                <a:lnTo>
                  <a:pt x="17500" y="24429"/>
                </a:lnTo>
                <a:close/>
                <a:moveTo>
                  <a:pt x="27891" y="26282"/>
                </a:moveTo>
                <a:lnTo>
                  <a:pt x="27922" y="26312"/>
                </a:lnTo>
                <a:cubicBezTo>
                  <a:pt x="27922" y="26373"/>
                  <a:pt x="27891" y="26434"/>
                  <a:pt x="27891" y="26525"/>
                </a:cubicBezTo>
                <a:lnTo>
                  <a:pt x="27891" y="26282"/>
                </a:lnTo>
                <a:close/>
                <a:moveTo>
                  <a:pt x="10609" y="24500"/>
                </a:moveTo>
                <a:lnTo>
                  <a:pt x="10609" y="24500"/>
                </a:lnTo>
                <a:cubicBezTo>
                  <a:pt x="10638" y="24726"/>
                  <a:pt x="10668" y="24927"/>
                  <a:pt x="10725" y="25127"/>
                </a:cubicBezTo>
                <a:cubicBezTo>
                  <a:pt x="10725" y="25158"/>
                  <a:pt x="10756" y="25219"/>
                  <a:pt x="10756" y="25249"/>
                </a:cubicBezTo>
                <a:cubicBezTo>
                  <a:pt x="10786" y="25310"/>
                  <a:pt x="10756" y="25401"/>
                  <a:pt x="10756" y="25462"/>
                </a:cubicBezTo>
                <a:cubicBezTo>
                  <a:pt x="10725" y="25735"/>
                  <a:pt x="10695" y="26069"/>
                  <a:pt x="10664" y="26373"/>
                </a:cubicBezTo>
                <a:cubicBezTo>
                  <a:pt x="10634" y="26434"/>
                  <a:pt x="10634" y="26495"/>
                  <a:pt x="10634" y="26555"/>
                </a:cubicBezTo>
                <a:lnTo>
                  <a:pt x="10634" y="25583"/>
                </a:lnTo>
                <a:cubicBezTo>
                  <a:pt x="10634" y="25241"/>
                  <a:pt x="10634" y="24871"/>
                  <a:pt x="10609" y="24500"/>
                </a:cubicBezTo>
                <a:close/>
                <a:moveTo>
                  <a:pt x="42840" y="24368"/>
                </a:moveTo>
                <a:lnTo>
                  <a:pt x="42840" y="24520"/>
                </a:lnTo>
                <a:cubicBezTo>
                  <a:pt x="42840" y="24824"/>
                  <a:pt x="42809" y="25127"/>
                  <a:pt x="42809" y="25401"/>
                </a:cubicBezTo>
                <a:lnTo>
                  <a:pt x="42809" y="25887"/>
                </a:lnTo>
                <a:cubicBezTo>
                  <a:pt x="42809" y="26039"/>
                  <a:pt x="42779" y="26100"/>
                  <a:pt x="42749" y="26221"/>
                </a:cubicBezTo>
                <a:cubicBezTo>
                  <a:pt x="42749" y="26312"/>
                  <a:pt x="42718" y="26434"/>
                  <a:pt x="42688" y="26555"/>
                </a:cubicBezTo>
                <a:lnTo>
                  <a:pt x="42657" y="26555"/>
                </a:lnTo>
                <a:lnTo>
                  <a:pt x="42657" y="25857"/>
                </a:lnTo>
                <a:lnTo>
                  <a:pt x="42657" y="25644"/>
                </a:lnTo>
                <a:cubicBezTo>
                  <a:pt x="42657" y="25553"/>
                  <a:pt x="42657" y="25431"/>
                  <a:pt x="42688" y="25310"/>
                </a:cubicBezTo>
                <a:cubicBezTo>
                  <a:pt x="42688" y="25219"/>
                  <a:pt x="42718" y="25006"/>
                  <a:pt x="42749" y="24854"/>
                </a:cubicBezTo>
                <a:lnTo>
                  <a:pt x="42749" y="24702"/>
                </a:lnTo>
                <a:cubicBezTo>
                  <a:pt x="42749" y="24672"/>
                  <a:pt x="42779" y="24641"/>
                  <a:pt x="42779" y="24611"/>
                </a:cubicBezTo>
                <a:cubicBezTo>
                  <a:pt x="42809" y="24581"/>
                  <a:pt x="42809" y="24550"/>
                  <a:pt x="42809" y="24550"/>
                </a:cubicBezTo>
                <a:lnTo>
                  <a:pt x="42809" y="24489"/>
                </a:lnTo>
                <a:cubicBezTo>
                  <a:pt x="42809" y="24429"/>
                  <a:pt x="42840" y="24398"/>
                  <a:pt x="42840" y="24368"/>
                </a:cubicBezTo>
                <a:close/>
                <a:moveTo>
                  <a:pt x="18503" y="25917"/>
                </a:moveTo>
                <a:cubicBezTo>
                  <a:pt x="18533" y="26039"/>
                  <a:pt x="18594" y="26130"/>
                  <a:pt x="18655" y="26252"/>
                </a:cubicBezTo>
                <a:lnTo>
                  <a:pt x="18594" y="26586"/>
                </a:lnTo>
                <a:cubicBezTo>
                  <a:pt x="18594" y="26495"/>
                  <a:pt x="18564" y="26404"/>
                  <a:pt x="18564" y="26312"/>
                </a:cubicBezTo>
                <a:lnTo>
                  <a:pt x="18533" y="26312"/>
                </a:lnTo>
                <a:cubicBezTo>
                  <a:pt x="18533" y="26191"/>
                  <a:pt x="18503" y="26069"/>
                  <a:pt x="18503" y="25978"/>
                </a:cubicBezTo>
                <a:lnTo>
                  <a:pt x="18503" y="25917"/>
                </a:lnTo>
                <a:close/>
                <a:moveTo>
                  <a:pt x="3616" y="26343"/>
                </a:moveTo>
                <a:cubicBezTo>
                  <a:pt x="3616" y="26404"/>
                  <a:pt x="3646" y="26464"/>
                  <a:pt x="3676" y="26525"/>
                </a:cubicBezTo>
                <a:cubicBezTo>
                  <a:pt x="3676" y="26555"/>
                  <a:pt x="3707" y="26586"/>
                  <a:pt x="3737" y="26616"/>
                </a:cubicBezTo>
                <a:lnTo>
                  <a:pt x="3707" y="26616"/>
                </a:lnTo>
                <a:cubicBezTo>
                  <a:pt x="3676" y="26586"/>
                  <a:pt x="3646" y="26586"/>
                  <a:pt x="3616" y="26586"/>
                </a:cubicBezTo>
                <a:lnTo>
                  <a:pt x="3616" y="26525"/>
                </a:lnTo>
                <a:lnTo>
                  <a:pt x="3616" y="26343"/>
                </a:lnTo>
                <a:close/>
                <a:moveTo>
                  <a:pt x="45842" y="26305"/>
                </a:moveTo>
                <a:cubicBezTo>
                  <a:pt x="45813" y="26415"/>
                  <a:pt x="45785" y="26503"/>
                  <a:pt x="45756" y="26616"/>
                </a:cubicBezTo>
                <a:lnTo>
                  <a:pt x="45756" y="26373"/>
                </a:lnTo>
                <a:cubicBezTo>
                  <a:pt x="45802" y="26351"/>
                  <a:pt x="45830" y="26328"/>
                  <a:pt x="45842" y="26305"/>
                </a:cubicBezTo>
                <a:close/>
                <a:moveTo>
                  <a:pt x="39801" y="25553"/>
                </a:moveTo>
                <a:cubicBezTo>
                  <a:pt x="39801" y="25614"/>
                  <a:pt x="39832" y="25705"/>
                  <a:pt x="39862" y="25766"/>
                </a:cubicBezTo>
                <a:lnTo>
                  <a:pt x="39862" y="25796"/>
                </a:lnTo>
                <a:cubicBezTo>
                  <a:pt x="39832" y="25826"/>
                  <a:pt x="39801" y="25857"/>
                  <a:pt x="39801" y="25857"/>
                </a:cubicBezTo>
                <a:cubicBezTo>
                  <a:pt x="39771" y="25887"/>
                  <a:pt x="39741" y="25917"/>
                  <a:pt x="39741" y="25948"/>
                </a:cubicBezTo>
                <a:cubicBezTo>
                  <a:pt x="39710" y="25978"/>
                  <a:pt x="39710" y="26039"/>
                  <a:pt x="39710" y="26069"/>
                </a:cubicBezTo>
                <a:cubicBezTo>
                  <a:pt x="39650" y="26191"/>
                  <a:pt x="39619" y="26343"/>
                  <a:pt x="39558" y="26495"/>
                </a:cubicBezTo>
                <a:cubicBezTo>
                  <a:pt x="39528" y="26555"/>
                  <a:pt x="39528" y="26647"/>
                  <a:pt x="39498" y="26707"/>
                </a:cubicBezTo>
                <a:cubicBezTo>
                  <a:pt x="39558" y="26464"/>
                  <a:pt x="39589" y="26252"/>
                  <a:pt x="39650" y="26039"/>
                </a:cubicBezTo>
                <a:cubicBezTo>
                  <a:pt x="39710" y="25887"/>
                  <a:pt x="39741" y="25705"/>
                  <a:pt x="39801" y="25553"/>
                </a:cubicBezTo>
                <a:close/>
                <a:moveTo>
                  <a:pt x="36034" y="26282"/>
                </a:moveTo>
                <a:cubicBezTo>
                  <a:pt x="36034" y="26373"/>
                  <a:pt x="36034" y="26464"/>
                  <a:pt x="36064" y="26555"/>
                </a:cubicBezTo>
                <a:cubicBezTo>
                  <a:pt x="36064" y="26647"/>
                  <a:pt x="36064" y="26677"/>
                  <a:pt x="36064" y="26738"/>
                </a:cubicBezTo>
                <a:lnTo>
                  <a:pt x="36034" y="26738"/>
                </a:lnTo>
                <a:lnTo>
                  <a:pt x="35912" y="26707"/>
                </a:lnTo>
                <a:cubicBezTo>
                  <a:pt x="35943" y="26616"/>
                  <a:pt x="35973" y="26495"/>
                  <a:pt x="36004" y="26404"/>
                </a:cubicBezTo>
                <a:cubicBezTo>
                  <a:pt x="36004" y="26343"/>
                  <a:pt x="36004" y="26312"/>
                  <a:pt x="36034" y="26282"/>
                </a:cubicBezTo>
                <a:close/>
                <a:moveTo>
                  <a:pt x="11971" y="23821"/>
                </a:moveTo>
                <a:cubicBezTo>
                  <a:pt x="12001" y="23882"/>
                  <a:pt x="12001" y="23973"/>
                  <a:pt x="12032" y="24034"/>
                </a:cubicBezTo>
                <a:lnTo>
                  <a:pt x="12062" y="24155"/>
                </a:lnTo>
                <a:lnTo>
                  <a:pt x="12062" y="24216"/>
                </a:lnTo>
                <a:cubicBezTo>
                  <a:pt x="12062" y="24307"/>
                  <a:pt x="12062" y="24398"/>
                  <a:pt x="12092" y="24520"/>
                </a:cubicBezTo>
                <a:cubicBezTo>
                  <a:pt x="12092" y="24763"/>
                  <a:pt x="12092" y="25006"/>
                  <a:pt x="12123" y="25219"/>
                </a:cubicBezTo>
                <a:lnTo>
                  <a:pt x="12123" y="25492"/>
                </a:lnTo>
                <a:lnTo>
                  <a:pt x="12123" y="25583"/>
                </a:lnTo>
                <a:cubicBezTo>
                  <a:pt x="12123" y="25857"/>
                  <a:pt x="12153" y="26130"/>
                  <a:pt x="12183" y="26434"/>
                </a:cubicBezTo>
                <a:cubicBezTo>
                  <a:pt x="12183" y="26434"/>
                  <a:pt x="12153" y="26434"/>
                  <a:pt x="12153" y="26464"/>
                </a:cubicBezTo>
                <a:lnTo>
                  <a:pt x="12123" y="26525"/>
                </a:lnTo>
                <a:lnTo>
                  <a:pt x="12123" y="26586"/>
                </a:lnTo>
                <a:lnTo>
                  <a:pt x="12123" y="26647"/>
                </a:lnTo>
                <a:lnTo>
                  <a:pt x="12092" y="26768"/>
                </a:lnTo>
                <a:cubicBezTo>
                  <a:pt x="12092" y="26647"/>
                  <a:pt x="12062" y="26495"/>
                  <a:pt x="12032" y="26373"/>
                </a:cubicBezTo>
                <a:cubicBezTo>
                  <a:pt x="12032" y="26252"/>
                  <a:pt x="12001" y="26161"/>
                  <a:pt x="11971" y="26039"/>
                </a:cubicBezTo>
                <a:cubicBezTo>
                  <a:pt x="11940" y="26009"/>
                  <a:pt x="11910" y="25948"/>
                  <a:pt x="11880" y="25917"/>
                </a:cubicBezTo>
                <a:cubicBezTo>
                  <a:pt x="11880" y="25917"/>
                  <a:pt x="11880" y="25887"/>
                  <a:pt x="11880" y="25887"/>
                </a:cubicBezTo>
                <a:cubicBezTo>
                  <a:pt x="11880" y="25766"/>
                  <a:pt x="11910" y="25644"/>
                  <a:pt x="11940" y="25522"/>
                </a:cubicBezTo>
                <a:lnTo>
                  <a:pt x="11940" y="25371"/>
                </a:lnTo>
                <a:lnTo>
                  <a:pt x="11940" y="24976"/>
                </a:lnTo>
                <a:lnTo>
                  <a:pt x="11940" y="24611"/>
                </a:lnTo>
                <a:cubicBezTo>
                  <a:pt x="11940" y="24368"/>
                  <a:pt x="11940" y="24125"/>
                  <a:pt x="11971" y="23912"/>
                </a:cubicBezTo>
                <a:lnTo>
                  <a:pt x="11971" y="23821"/>
                </a:lnTo>
                <a:close/>
                <a:moveTo>
                  <a:pt x="16285" y="25796"/>
                </a:moveTo>
                <a:lnTo>
                  <a:pt x="16285" y="25917"/>
                </a:lnTo>
                <a:lnTo>
                  <a:pt x="16285" y="26252"/>
                </a:lnTo>
                <a:lnTo>
                  <a:pt x="16285" y="26555"/>
                </a:lnTo>
                <a:lnTo>
                  <a:pt x="16285" y="26768"/>
                </a:lnTo>
                <a:cubicBezTo>
                  <a:pt x="16224" y="26738"/>
                  <a:pt x="16194" y="26707"/>
                  <a:pt x="16164" y="26707"/>
                </a:cubicBezTo>
                <a:cubicBezTo>
                  <a:pt x="16103" y="26707"/>
                  <a:pt x="16072" y="26738"/>
                  <a:pt x="16042" y="26768"/>
                </a:cubicBezTo>
                <a:cubicBezTo>
                  <a:pt x="16042" y="26738"/>
                  <a:pt x="16012" y="26707"/>
                  <a:pt x="16012" y="26677"/>
                </a:cubicBezTo>
                <a:cubicBezTo>
                  <a:pt x="16103" y="26525"/>
                  <a:pt x="16133" y="26404"/>
                  <a:pt x="16164" y="26252"/>
                </a:cubicBezTo>
                <a:lnTo>
                  <a:pt x="16164" y="26282"/>
                </a:lnTo>
                <a:cubicBezTo>
                  <a:pt x="16194" y="26130"/>
                  <a:pt x="16224" y="25978"/>
                  <a:pt x="16285" y="25796"/>
                </a:cubicBezTo>
                <a:close/>
                <a:moveTo>
                  <a:pt x="37006" y="25462"/>
                </a:moveTo>
                <a:cubicBezTo>
                  <a:pt x="37006" y="25614"/>
                  <a:pt x="37037" y="25766"/>
                  <a:pt x="37037" y="25887"/>
                </a:cubicBezTo>
                <a:lnTo>
                  <a:pt x="37097" y="26191"/>
                </a:lnTo>
                <a:lnTo>
                  <a:pt x="37097" y="26221"/>
                </a:lnTo>
                <a:cubicBezTo>
                  <a:pt x="37097" y="26312"/>
                  <a:pt x="37097" y="26373"/>
                  <a:pt x="37128" y="26434"/>
                </a:cubicBezTo>
                <a:cubicBezTo>
                  <a:pt x="37128" y="26495"/>
                  <a:pt x="37128" y="26525"/>
                  <a:pt x="37158" y="26586"/>
                </a:cubicBezTo>
                <a:lnTo>
                  <a:pt x="37128" y="26677"/>
                </a:lnTo>
                <a:lnTo>
                  <a:pt x="36976" y="26677"/>
                </a:lnTo>
                <a:cubicBezTo>
                  <a:pt x="36885" y="26707"/>
                  <a:pt x="36824" y="26738"/>
                  <a:pt x="36763" y="26768"/>
                </a:cubicBezTo>
                <a:lnTo>
                  <a:pt x="36763" y="26707"/>
                </a:lnTo>
                <a:lnTo>
                  <a:pt x="36763" y="26525"/>
                </a:lnTo>
                <a:lnTo>
                  <a:pt x="36794" y="26434"/>
                </a:lnTo>
                <a:cubicBezTo>
                  <a:pt x="36824" y="26312"/>
                  <a:pt x="36854" y="26191"/>
                  <a:pt x="36885" y="26069"/>
                </a:cubicBezTo>
                <a:cubicBezTo>
                  <a:pt x="36915" y="25948"/>
                  <a:pt x="36915" y="25857"/>
                  <a:pt x="36945" y="25766"/>
                </a:cubicBezTo>
                <a:lnTo>
                  <a:pt x="37006" y="25462"/>
                </a:lnTo>
                <a:close/>
                <a:moveTo>
                  <a:pt x="3950" y="26738"/>
                </a:moveTo>
                <a:lnTo>
                  <a:pt x="3950" y="26829"/>
                </a:lnTo>
                <a:cubicBezTo>
                  <a:pt x="3950" y="26799"/>
                  <a:pt x="3919" y="26768"/>
                  <a:pt x="3859" y="26738"/>
                </a:cubicBezTo>
                <a:close/>
                <a:moveTo>
                  <a:pt x="19688" y="26586"/>
                </a:moveTo>
                <a:lnTo>
                  <a:pt x="19688" y="26707"/>
                </a:lnTo>
                <a:cubicBezTo>
                  <a:pt x="19658" y="26738"/>
                  <a:pt x="19627" y="26768"/>
                  <a:pt x="19597" y="26799"/>
                </a:cubicBezTo>
                <a:cubicBezTo>
                  <a:pt x="19597" y="26829"/>
                  <a:pt x="19597" y="26859"/>
                  <a:pt x="19567" y="26859"/>
                </a:cubicBezTo>
                <a:cubicBezTo>
                  <a:pt x="19597" y="26799"/>
                  <a:pt x="19567" y="26738"/>
                  <a:pt x="19567" y="26677"/>
                </a:cubicBezTo>
                <a:cubicBezTo>
                  <a:pt x="19567" y="26677"/>
                  <a:pt x="19597" y="26647"/>
                  <a:pt x="19597" y="26647"/>
                </a:cubicBezTo>
                <a:cubicBezTo>
                  <a:pt x="19627" y="26616"/>
                  <a:pt x="19658" y="26616"/>
                  <a:pt x="19688" y="26586"/>
                </a:cubicBezTo>
                <a:close/>
                <a:moveTo>
                  <a:pt x="33998" y="26495"/>
                </a:moveTo>
                <a:cubicBezTo>
                  <a:pt x="34029" y="26586"/>
                  <a:pt x="34059" y="26677"/>
                  <a:pt x="34089" y="26799"/>
                </a:cubicBezTo>
                <a:lnTo>
                  <a:pt x="34059" y="26799"/>
                </a:lnTo>
                <a:lnTo>
                  <a:pt x="34029" y="26829"/>
                </a:lnTo>
                <a:cubicBezTo>
                  <a:pt x="33998" y="26829"/>
                  <a:pt x="33998" y="26859"/>
                  <a:pt x="33968" y="26859"/>
                </a:cubicBezTo>
                <a:cubicBezTo>
                  <a:pt x="33968" y="26829"/>
                  <a:pt x="33938" y="26829"/>
                  <a:pt x="33938" y="26799"/>
                </a:cubicBezTo>
                <a:cubicBezTo>
                  <a:pt x="33938" y="26768"/>
                  <a:pt x="33938" y="26707"/>
                  <a:pt x="33968" y="26677"/>
                </a:cubicBezTo>
                <a:lnTo>
                  <a:pt x="33998" y="26495"/>
                </a:lnTo>
                <a:close/>
                <a:moveTo>
                  <a:pt x="41746" y="25340"/>
                </a:moveTo>
                <a:lnTo>
                  <a:pt x="41746" y="25462"/>
                </a:lnTo>
                <a:cubicBezTo>
                  <a:pt x="41746" y="25553"/>
                  <a:pt x="41746" y="25674"/>
                  <a:pt x="41716" y="25766"/>
                </a:cubicBezTo>
                <a:cubicBezTo>
                  <a:pt x="41716" y="25887"/>
                  <a:pt x="41685" y="26069"/>
                  <a:pt x="41655" y="26221"/>
                </a:cubicBezTo>
                <a:lnTo>
                  <a:pt x="41655" y="26404"/>
                </a:lnTo>
                <a:cubicBezTo>
                  <a:pt x="41624" y="26555"/>
                  <a:pt x="41594" y="26707"/>
                  <a:pt x="41564" y="26859"/>
                </a:cubicBezTo>
                <a:cubicBezTo>
                  <a:pt x="41533" y="26647"/>
                  <a:pt x="41533" y="26434"/>
                  <a:pt x="41533" y="26252"/>
                </a:cubicBezTo>
                <a:lnTo>
                  <a:pt x="41533" y="26221"/>
                </a:lnTo>
                <a:lnTo>
                  <a:pt x="41533" y="25857"/>
                </a:lnTo>
                <a:lnTo>
                  <a:pt x="41533" y="25705"/>
                </a:lnTo>
                <a:lnTo>
                  <a:pt x="41594" y="25644"/>
                </a:lnTo>
                <a:cubicBezTo>
                  <a:pt x="41655" y="25614"/>
                  <a:pt x="41655" y="25583"/>
                  <a:pt x="41685" y="25522"/>
                </a:cubicBezTo>
                <a:cubicBezTo>
                  <a:pt x="41716" y="25462"/>
                  <a:pt x="41746" y="25401"/>
                  <a:pt x="41746" y="25340"/>
                </a:cubicBezTo>
                <a:close/>
                <a:moveTo>
                  <a:pt x="43326" y="23548"/>
                </a:moveTo>
                <a:lnTo>
                  <a:pt x="43356" y="23639"/>
                </a:lnTo>
                <a:cubicBezTo>
                  <a:pt x="43387" y="23821"/>
                  <a:pt x="43387" y="24034"/>
                  <a:pt x="43417" y="24186"/>
                </a:cubicBezTo>
                <a:cubicBezTo>
                  <a:pt x="43417" y="24277"/>
                  <a:pt x="43417" y="24368"/>
                  <a:pt x="43447" y="24429"/>
                </a:cubicBezTo>
                <a:lnTo>
                  <a:pt x="43387" y="24884"/>
                </a:lnTo>
                <a:cubicBezTo>
                  <a:pt x="43387" y="24945"/>
                  <a:pt x="43387" y="25006"/>
                  <a:pt x="43356" y="25097"/>
                </a:cubicBezTo>
                <a:cubicBezTo>
                  <a:pt x="43356" y="25158"/>
                  <a:pt x="43356" y="25279"/>
                  <a:pt x="43356" y="25401"/>
                </a:cubicBezTo>
                <a:cubicBezTo>
                  <a:pt x="43356" y="25492"/>
                  <a:pt x="43356" y="25705"/>
                  <a:pt x="43356" y="25857"/>
                </a:cubicBezTo>
                <a:lnTo>
                  <a:pt x="43356" y="26100"/>
                </a:lnTo>
                <a:lnTo>
                  <a:pt x="43356" y="26799"/>
                </a:lnTo>
                <a:lnTo>
                  <a:pt x="43356" y="26829"/>
                </a:lnTo>
                <a:lnTo>
                  <a:pt x="43356" y="26890"/>
                </a:lnTo>
                <a:cubicBezTo>
                  <a:pt x="43295" y="26829"/>
                  <a:pt x="43204" y="26768"/>
                  <a:pt x="43144" y="26707"/>
                </a:cubicBezTo>
                <a:lnTo>
                  <a:pt x="43113" y="26677"/>
                </a:lnTo>
                <a:lnTo>
                  <a:pt x="43113" y="26495"/>
                </a:lnTo>
                <a:lnTo>
                  <a:pt x="43113" y="25857"/>
                </a:lnTo>
                <a:lnTo>
                  <a:pt x="43113" y="25766"/>
                </a:lnTo>
                <a:cubicBezTo>
                  <a:pt x="43113" y="25674"/>
                  <a:pt x="43144" y="25583"/>
                  <a:pt x="43144" y="25492"/>
                </a:cubicBezTo>
                <a:lnTo>
                  <a:pt x="43174" y="25097"/>
                </a:lnTo>
                <a:lnTo>
                  <a:pt x="43174" y="24854"/>
                </a:lnTo>
                <a:lnTo>
                  <a:pt x="43174" y="24429"/>
                </a:lnTo>
                <a:lnTo>
                  <a:pt x="43174" y="24186"/>
                </a:lnTo>
                <a:cubicBezTo>
                  <a:pt x="43174" y="24094"/>
                  <a:pt x="43174" y="24064"/>
                  <a:pt x="43204" y="24034"/>
                </a:cubicBezTo>
                <a:lnTo>
                  <a:pt x="43204" y="23851"/>
                </a:lnTo>
                <a:lnTo>
                  <a:pt x="43265" y="23699"/>
                </a:lnTo>
                <a:lnTo>
                  <a:pt x="43326" y="23548"/>
                </a:lnTo>
                <a:close/>
                <a:moveTo>
                  <a:pt x="4740" y="26616"/>
                </a:moveTo>
                <a:lnTo>
                  <a:pt x="4770" y="26950"/>
                </a:lnTo>
                <a:lnTo>
                  <a:pt x="4770" y="26981"/>
                </a:lnTo>
                <a:cubicBezTo>
                  <a:pt x="4740" y="26890"/>
                  <a:pt x="4709" y="26799"/>
                  <a:pt x="4709" y="26707"/>
                </a:cubicBezTo>
                <a:lnTo>
                  <a:pt x="4709" y="26616"/>
                </a:lnTo>
                <a:close/>
                <a:moveTo>
                  <a:pt x="32783" y="26404"/>
                </a:moveTo>
                <a:cubicBezTo>
                  <a:pt x="32783" y="26404"/>
                  <a:pt x="32813" y="26434"/>
                  <a:pt x="32844" y="26464"/>
                </a:cubicBezTo>
                <a:lnTo>
                  <a:pt x="32874" y="26555"/>
                </a:lnTo>
                <a:lnTo>
                  <a:pt x="32874" y="26586"/>
                </a:lnTo>
                <a:cubicBezTo>
                  <a:pt x="32905" y="26707"/>
                  <a:pt x="32874" y="26859"/>
                  <a:pt x="32844" y="26981"/>
                </a:cubicBezTo>
                <a:lnTo>
                  <a:pt x="32844" y="26950"/>
                </a:lnTo>
                <a:cubicBezTo>
                  <a:pt x="32813" y="26768"/>
                  <a:pt x="32783" y="26586"/>
                  <a:pt x="32783" y="26404"/>
                </a:cubicBezTo>
                <a:close/>
                <a:moveTo>
                  <a:pt x="37675" y="26495"/>
                </a:moveTo>
                <a:cubicBezTo>
                  <a:pt x="37705" y="26647"/>
                  <a:pt x="37735" y="26768"/>
                  <a:pt x="37796" y="26920"/>
                </a:cubicBezTo>
                <a:lnTo>
                  <a:pt x="37735" y="26920"/>
                </a:lnTo>
                <a:cubicBezTo>
                  <a:pt x="37735" y="26920"/>
                  <a:pt x="37705" y="26950"/>
                  <a:pt x="37675" y="26981"/>
                </a:cubicBezTo>
                <a:cubicBezTo>
                  <a:pt x="37675" y="26981"/>
                  <a:pt x="37675" y="27011"/>
                  <a:pt x="37644" y="27011"/>
                </a:cubicBezTo>
                <a:cubicBezTo>
                  <a:pt x="37644" y="27042"/>
                  <a:pt x="37644" y="27072"/>
                  <a:pt x="37675" y="27102"/>
                </a:cubicBezTo>
                <a:lnTo>
                  <a:pt x="37614" y="27102"/>
                </a:lnTo>
                <a:lnTo>
                  <a:pt x="37614" y="26950"/>
                </a:lnTo>
                <a:cubicBezTo>
                  <a:pt x="37614" y="26950"/>
                  <a:pt x="37614" y="26920"/>
                  <a:pt x="37614" y="26890"/>
                </a:cubicBezTo>
                <a:lnTo>
                  <a:pt x="37675" y="26495"/>
                </a:lnTo>
                <a:close/>
                <a:moveTo>
                  <a:pt x="34910" y="25522"/>
                </a:moveTo>
                <a:cubicBezTo>
                  <a:pt x="34940" y="25766"/>
                  <a:pt x="34971" y="26039"/>
                  <a:pt x="35001" y="26282"/>
                </a:cubicBezTo>
                <a:cubicBezTo>
                  <a:pt x="35031" y="26525"/>
                  <a:pt x="35092" y="26859"/>
                  <a:pt x="35153" y="27133"/>
                </a:cubicBezTo>
                <a:cubicBezTo>
                  <a:pt x="35122" y="27102"/>
                  <a:pt x="35092" y="27042"/>
                  <a:pt x="35031" y="27011"/>
                </a:cubicBezTo>
                <a:cubicBezTo>
                  <a:pt x="34971" y="26950"/>
                  <a:pt x="34910" y="26890"/>
                  <a:pt x="34849" y="26859"/>
                </a:cubicBezTo>
                <a:cubicBezTo>
                  <a:pt x="34788" y="26799"/>
                  <a:pt x="34728" y="26738"/>
                  <a:pt x="34636" y="26707"/>
                </a:cubicBezTo>
                <a:cubicBezTo>
                  <a:pt x="34667" y="26586"/>
                  <a:pt x="34728" y="26434"/>
                  <a:pt x="34758" y="26282"/>
                </a:cubicBezTo>
                <a:cubicBezTo>
                  <a:pt x="34788" y="26069"/>
                  <a:pt x="34849" y="25857"/>
                  <a:pt x="34879" y="25644"/>
                </a:cubicBezTo>
                <a:lnTo>
                  <a:pt x="34910" y="25522"/>
                </a:lnTo>
                <a:close/>
                <a:moveTo>
                  <a:pt x="22392" y="24277"/>
                </a:moveTo>
                <a:cubicBezTo>
                  <a:pt x="22453" y="24489"/>
                  <a:pt x="22483" y="24702"/>
                  <a:pt x="22544" y="24915"/>
                </a:cubicBezTo>
                <a:cubicBezTo>
                  <a:pt x="22605" y="25127"/>
                  <a:pt x="22666" y="25310"/>
                  <a:pt x="22726" y="25522"/>
                </a:cubicBezTo>
                <a:lnTo>
                  <a:pt x="22635" y="26252"/>
                </a:lnTo>
                <a:cubicBezTo>
                  <a:pt x="22574" y="26404"/>
                  <a:pt x="22544" y="26586"/>
                  <a:pt x="22514" y="26768"/>
                </a:cubicBezTo>
                <a:cubicBezTo>
                  <a:pt x="22514" y="26859"/>
                  <a:pt x="22483" y="26920"/>
                  <a:pt x="22453" y="27011"/>
                </a:cubicBezTo>
                <a:cubicBezTo>
                  <a:pt x="22453" y="27102"/>
                  <a:pt x="22453" y="27133"/>
                  <a:pt x="22422" y="27194"/>
                </a:cubicBezTo>
                <a:lnTo>
                  <a:pt x="22392" y="27163"/>
                </a:lnTo>
                <a:lnTo>
                  <a:pt x="22362" y="27102"/>
                </a:lnTo>
                <a:cubicBezTo>
                  <a:pt x="22362" y="26920"/>
                  <a:pt x="22392" y="26738"/>
                  <a:pt x="22392" y="26555"/>
                </a:cubicBezTo>
                <a:lnTo>
                  <a:pt x="22392" y="26161"/>
                </a:lnTo>
                <a:lnTo>
                  <a:pt x="22392" y="25917"/>
                </a:lnTo>
                <a:lnTo>
                  <a:pt x="22392" y="25279"/>
                </a:lnTo>
                <a:cubicBezTo>
                  <a:pt x="22392" y="25067"/>
                  <a:pt x="22422" y="24793"/>
                  <a:pt x="22422" y="24550"/>
                </a:cubicBezTo>
                <a:lnTo>
                  <a:pt x="22392" y="24550"/>
                </a:lnTo>
                <a:lnTo>
                  <a:pt x="22392" y="24277"/>
                </a:lnTo>
                <a:close/>
                <a:moveTo>
                  <a:pt x="20508" y="25431"/>
                </a:moveTo>
                <a:cubicBezTo>
                  <a:pt x="20539" y="25553"/>
                  <a:pt x="20600" y="25705"/>
                  <a:pt x="20660" y="25826"/>
                </a:cubicBezTo>
                <a:cubicBezTo>
                  <a:pt x="20691" y="25917"/>
                  <a:pt x="20721" y="26009"/>
                  <a:pt x="20782" y="26100"/>
                </a:cubicBezTo>
                <a:lnTo>
                  <a:pt x="20843" y="26191"/>
                </a:lnTo>
                <a:lnTo>
                  <a:pt x="20873" y="26221"/>
                </a:lnTo>
                <a:lnTo>
                  <a:pt x="20903" y="26221"/>
                </a:lnTo>
                <a:lnTo>
                  <a:pt x="20934" y="26981"/>
                </a:lnTo>
                <a:cubicBezTo>
                  <a:pt x="20903" y="27042"/>
                  <a:pt x="20873" y="27102"/>
                  <a:pt x="20873" y="27163"/>
                </a:cubicBezTo>
                <a:lnTo>
                  <a:pt x="20843" y="27133"/>
                </a:lnTo>
                <a:cubicBezTo>
                  <a:pt x="20782" y="27102"/>
                  <a:pt x="20691" y="27072"/>
                  <a:pt x="20630" y="27072"/>
                </a:cubicBezTo>
                <a:lnTo>
                  <a:pt x="20630" y="27102"/>
                </a:lnTo>
                <a:cubicBezTo>
                  <a:pt x="20569" y="27102"/>
                  <a:pt x="20539" y="27102"/>
                  <a:pt x="20508" y="27133"/>
                </a:cubicBezTo>
                <a:cubicBezTo>
                  <a:pt x="20478" y="27163"/>
                  <a:pt x="20448" y="27194"/>
                  <a:pt x="20417" y="27224"/>
                </a:cubicBezTo>
                <a:cubicBezTo>
                  <a:pt x="20417" y="27042"/>
                  <a:pt x="20448" y="26829"/>
                  <a:pt x="20478" y="26647"/>
                </a:cubicBezTo>
                <a:lnTo>
                  <a:pt x="20478" y="26373"/>
                </a:lnTo>
                <a:cubicBezTo>
                  <a:pt x="20478" y="26100"/>
                  <a:pt x="20508" y="25796"/>
                  <a:pt x="20508" y="25522"/>
                </a:cubicBezTo>
                <a:cubicBezTo>
                  <a:pt x="20508" y="25492"/>
                  <a:pt x="20508" y="25462"/>
                  <a:pt x="20508" y="25431"/>
                </a:cubicBezTo>
                <a:close/>
                <a:moveTo>
                  <a:pt x="38525" y="26982"/>
                </a:moveTo>
                <a:cubicBezTo>
                  <a:pt x="38520" y="27088"/>
                  <a:pt x="38492" y="27171"/>
                  <a:pt x="38465" y="27254"/>
                </a:cubicBezTo>
                <a:lnTo>
                  <a:pt x="38434" y="27224"/>
                </a:lnTo>
                <a:lnTo>
                  <a:pt x="38434" y="27194"/>
                </a:lnTo>
                <a:lnTo>
                  <a:pt x="38465" y="27133"/>
                </a:lnTo>
                <a:cubicBezTo>
                  <a:pt x="38465" y="27072"/>
                  <a:pt x="38495" y="27012"/>
                  <a:pt x="38525" y="26982"/>
                </a:cubicBezTo>
                <a:close/>
                <a:moveTo>
                  <a:pt x="36945" y="27194"/>
                </a:moveTo>
                <a:cubicBezTo>
                  <a:pt x="36945" y="27224"/>
                  <a:pt x="36945" y="27254"/>
                  <a:pt x="36915" y="27285"/>
                </a:cubicBezTo>
                <a:cubicBezTo>
                  <a:pt x="36915" y="27254"/>
                  <a:pt x="36945" y="27224"/>
                  <a:pt x="36945" y="27194"/>
                </a:cubicBezTo>
                <a:close/>
                <a:moveTo>
                  <a:pt x="44237" y="25978"/>
                </a:moveTo>
                <a:cubicBezTo>
                  <a:pt x="44207" y="26130"/>
                  <a:pt x="44177" y="26282"/>
                  <a:pt x="44146" y="26464"/>
                </a:cubicBezTo>
                <a:cubicBezTo>
                  <a:pt x="44116" y="26616"/>
                  <a:pt x="44085" y="26647"/>
                  <a:pt x="44085" y="26738"/>
                </a:cubicBezTo>
                <a:cubicBezTo>
                  <a:pt x="44055" y="26859"/>
                  <a:pt x="44025" y="26950"/>
                  <a:pt x="43994" y="27042"/>
                </a:cubicBezTo>
                <a:lnTo>
                  <a:pt x="43933" y="27315"/>
                </a:lnTo>
                <a:cubicBezTo>
                  <a:pt x="43903" y="27285"/>
                  <a:pt x="43873" y="27254"/>
                  <a:pt x="43842" y="27224"/>
                </a:cubicBezTo>
                <a:lnTo>
                  <a:pt x="43782" y="27163"/>
                </a:lnTo>
                <a:cubicBezTo>
                  <a:pt x="43782" y="27102"/>
                  <a:pt x="43782" y="27072"/>
                  <a:pt x="43782" y="27011"/>
                </a:cubicBezTo>
                <a:cubicBezTo>
                  <a:pt x="43873" y="26707"/>
                  <a:pt x="43933" y="26404"/>
                  <a:pt x="44055" y="26100"/>
                </a:cubicBezTo>
                <a:lnTo>
                  <a:pt x="44055" y="26069"/>
                </a:lnTo>
                <a:cubicBezTo>
                  <a:pt x="44085" y="26039"/>
                  <a:pt x="44085" y="26039"/>
                  <a:pt x="44116" y="26009"/>
                </a:cubicBezTo>
                <a:lnTo>
                  <a:pt x="44116" y="25978"/>
                </a:lnTo>
                <a:close/>
                <a:moveTo>
                  <a:pt x="9115" y="25644"/>
                </a:moveTo>
                <a:lnTo>
                  <a:pt x="9115" y="25674"/>
                </a:lnTo>
                <a:lnTo>
                  <a:pt x="9145" y="26707"/>
                </a:lnTo>
                <a:cubicBezTo>
                  <a:pt x="9145" y="26829"/>
                  <a:pt x="9115" y="26950"/>
                  <a:pt x="9115" y="27042"/>
                </a:cubicBezTo>
                <a:lnTo>
                  <a:pt x="9084" y="27406"/>
                </a:lnTo>
                <a:cubicBezTo>
                  <a:pt x="9084" y="27285"/>
                  <a:pt x="9054" y="27194"/>
                  <a:pt x="9024" y="27072"/>
                </a:cubicBezTo>
                <a:cubicBezTo>
                  <a:pt x="9024" y="26950"/>
                  <a:pt x="9024" y="26890"/>
                  <a:pt x="8993" y="26799"/>
                </a:cubicBezTo>
                <a:cubicBezTo>
                  <a:pt x="8963" y="26464"/>
                  <a:pt x="8933" y="26161"/>
                  <a:pt x="8902" y="25826"/>
                </a:cubicBezTo>
                <a:cubicBezTo>
                  <a:pt x="8963" y="25796"/>
                  <a:pt x="8993" y="25766"/>
                  <a:pt x="9024" y="25735"/>
                </a:cubicBezTo>
                <a:lnTo>
                  <a:pt x="9054" y="25705"/>
                </a:lnTo>
                <a:lnTo>
                  <a:pt x="9115" y="25644"/>
                </a:lnTo>
                <a:close/>
                <a:moveTo>
                  <a:pt x="14857" y="26647"/>
                </a:moveTo>
                <a:lnTo>
                  <a:pt x="14857" y="26890"/>
                </a:lnTo>
                <a:cubicBezTo>
                  <a:pt x="14857" y="27042"/>
                  <a:pt x="14888" y="27224"/>
                  <a:pt x="14888" y="27406"/>
                </a:cubicBezTo>
                <a:lnTo>
                  <a:pt x="14827" y="27285"/>
                </a:lnTo>
                <a:cubicBezTo>
                  <a:pt x="14827" y="27072"/>
                  <a:pt x="14857" y="26859"/>
                  <a:pt x="14857" y="26647"/>
                </a:cubicBezTo>
                <a:close/>
                <a:moveTo>
                  <a:pt x="35912" y="27102"/>
                </a:moveTo>
                <a:cubicBezTo>
                  <a:pt x="35912" y="27163"/>
                  <a:pt x="35882" y="27224"/>
                  <a:pt x="35882" y="27285"/>
                </a:cubicBezTo>
                <a:cubicBezTo>
                  <a:pt x="35852" y="27345"/>
                  <a:pt x="35882" y="27376"/>
                  <a:pt x="35852" y="27406"/>
                </a:cubicBezTo>
                <a:lnTo>
                  <a:pt x="35821" y="27224"/>
                </a:lnTo>
                <a:cubicBezTo>
                  <a:pt x="35882" y="27194"/>
                  <a:pt x="35882" y="27163"/>
                  <a:pt x="35912" y="27102"/>
                </a:cubicBezTo>
                <a:lnTo>
                  <a:pt x="35912" y="27102"/>
                </a:lnTo>
                <a:lnTo>
                  <a:pt x="35882" y="27133"/>
                </a:lnTo>
                <a:lnTo>
                  <a:pt x="35882" y="27102"/>
                </a:lnTo>
                <a:close/>
                <a:moveTo>
                  <a:pt x="40683" y="26981"/>
                </a:moveTo>
                <a:lnTo>
                  <a:pt x="40683" y="27042"/>
                </a:lnTo>
                <a:lnTo>
                  <a:pt x="40683" y="27558"/>
                </a:lnTo>
                <a:lnTo>
                  <a:pt x="40683" y="27619"/>
                </a:lnTo>
                <a:cubicBezTo>
                  <a:pt x="40683" y="27497"/>
                  <a:pt x="40683" y="27376"/>
                  <a:pt x="40652" y="27254"/>
                </a:cubicBezTo>
                <a:lnTo>
                  <a:pt x="40652" y="27072"/>
                </a:lnTo>
                <a:lnTo>
                  <a:pt x="40683" y="26981"/>
                </a:lnTo>
                <a:close/>
                <a:moveTo>
                  <a:pt x="45301" y="27406"/>
                </a:moveTo>
                <a:lnTo>
                  <a:pt x="45301" y="27437"/>
                </a:lnTo>
                <a:cubicBezTo>
                  <a:pt x="45301" y="27497"/>
                  <a:pt x="45270" y="27558"/>
                  <a:pt x="45270" y="27649"/>
                </a:cubicBezTo>
                <a:cubicBezTo>
                  <a:pt x="45270" y="27528"/>
                  <a:pt x="45301" y="27467"/>
                  <a:pt x="45301" y="27406"/>
                </a:cubicBezTo>
                <a:close/>
                <a:moveTo>
                  <a:pt x="17197" y="26677"/>
                </a:moveTo>
                <a:cubicBezTo>
                  <a:pt x="17288" y="27011"/>
                  <a:pt x="17349" y="27376"/>
                  <a:pt x="17379" y="27710"/>
                </a:cubicBezTo>
                <a:lnTo>
                  <a:pt x="17379" y="27771"/>
                </a:lnTo>
                <a:cubicBezTo>
                  <a:pt x="17349" y="27649"/>
                  <a:pt x="17318" y="27528"/>
                  <a:pt x="17288" y="27406"/>
                </a:cubicBezTo>
                <a:lnTo>
                  <a:pt x="17227" y="27163"/>
                </a:lnTo>
                <a:cubicBezTo>
                  <a:pt x="17227" y="27102"/>
                  <a:pt x="17227" y="27072"/>
                  <a:pt x="17227" y="27042"/>
                </a:cubicBezTo>
                <a:lnTo>
                  <a:pt x="17166" y="26829"/>
                </a:lnTo>
                <a:cubicBezTo>
                  <a:pt x="17166" y="26768"/>
                  <a:pt x="17166" y="26738"/>
                  <a:pt x="17197" y="26677"/>
                </a:cubicBezTo>
                <a:close/>
                <a:moveTo>
                  <a:pt x="42809" y="27680"/>
                </a:moveTo>
                <a:lnTo>
                  <a:pt x="42809" y="27740"/>
                </a:lnTo>
                <a:cubicBezTo>
                  <a:pt x="42809" y="27771"/>
                  <a:pt x="42809" y="27771"/>
                  <a:pt x="42779" y="27771"/>
                </a:cubicBezTo>
                <a:cubicBezTo>
                  <a:pt x="42779" y="27740"/>
                  <a:pt x="42779" y="27710"/>
                  <a:pt x="42809" y="27680"/>
                </a:cubicBezTo>
                <a:close/>
                <a:moveTo>
                  <a:pt x="23486" y="24976"/>
                </a:moveTo>
                <a:cubicBezTo>
                  <a:pt x="23486" y="25127"/>
                  <a:pt x="23516" y="25279"/>
                  <a:pt x="23516" y="25431"/>
                </a:cubicBezTo>
                <a:lnTo>
                  <a:pt x="23516" y="25705"/>
                </a:lnTo>
                <a:lnTo>
                  <a:pt x="23516" y="26069"/>
                </a:lnTo>
                <a:lnTo>
                  <a:pt x="23516" y="26191"/>
                </a:lnTo>
                <a:cubicBezTo>
                  <a:pt x="23516" y="26404"/>
                  <a:pt x="23516" y="26616"/>
                  <a:pt x="23516" y="26829"/>
                </a:cubicBezTo>
                <a:lnTo>
                  <a:pt x="23516" y="26859"/>
                </a:lnTo>
                <a:cubicBezTo>
                  <a:pt x="23516" y="27011"/>
                  <a:pt x="23486" y="27163"/>
                  <a:pt x="23486" y="27315"/>
                </a:cubicBezTo>
                <a:cubicBezTo>
                  <a:pt x="23486" y="27467"/>
                  <a:pt x="23456" y="27680"/>
                  <a:pt x="23425" y="27862"/>
                </a:cubicBezTo>
                <a:cubicBezTo>
                  <a:pt x="23395" y="27832"/>
                  <a:pt x="23334" y="27801"/>
                  <a:pt x="23273" y="27771"/>
                </a:cubicBezTo>
                <a:lnTo>
                  <a:pt x="23243" y="27771"/>
                </a:lnTo>
                <a:lnTo>
                  <a:pt x="23243" y="27710"/>
                </a:lnTo>
                <a:lnTo>
                  <a:pt x="23182" y="26859"/>
                </a:lnTo>
                <a:cubicBezTo>
                  <a:pt x="23182" y="26616"/>
                  <a:pt x="23182" y="26343"/>
                  <a:pt x="23152" y="26100"/>
                </a:cubicBezTo>
                <a:lnTo>
                  <a:pt x="23152" y="26069"/>
                </a:lnTo>
                <a:lnTo>
                  <a:pt x="23212" y="26069"/>
                </a:lnTo>
                <a:lnTo>
                  <a:pt x="23273" y="26039"/>
                </a:lnTo>
                <a:cubicBezTo>
                  <a:pt x="23364" y="25978"/>
                  <a:pt x="23395" y="25887"/>
                  <a:pt x="23395" y="25766"/>
                </a:cubicBezTo>
                <a:lnTo>
                  <a:pt x="23425" y="25522"/>
                </a:lnTo>
                <a:cubicBezTo>
                  <a:pt x="23425" y="25401"/>
                  <a:pt x="23456" y="25310"/>
                  <a:pt x="23456" y="25188"/>
                </a:cubicBezTo>
                <a:lnTo>
                  <a:pt x="23486" y="24976"/>
                </a:lnTo>
                <a:close/>
                <a:moveTo>
                  <a:pt x="19779" y="27467"/>
                </a:moveTo>
                <a:lnTo>
                  <a:pt x="19779" y="27680"/>
                </a:lnTo>
                <a:lnTo>
                  <a:pt x="19779" y="27923"/>
                </a:lnTo>
                <a:cubicBezTo>
                  <a:pt x="19779" y="27892"/>
                  <a:pt x="19749" y="27832"/>
                  <a:pt x="19749" y="27771"/>
                </a:cubicBezTo>
                <a:lnTo>
                  <a:pt x="19688" y="27619"/>
                </a:lnTo>
                <a:lnTo>
                  <a:pt x="19749" y="27619"/>
                </a:lnTo>
                <a:cubicBezTo>
                  <a:pt x="19749" y="27558"/>
                  <a:pt x="19749" y="27528"/>
                  <a:pt x="19779" y="27467"/>
                </a:cubicBezTo>
                <a:close/>
                <a:moveTo>
                  <a:pt x="13247" y="27315"/>
                </a:moveTo>
                <a:cubicBezTo>
                  <a:pt x="13247" y="27406"/>
                  <a:pt x="13247" y="27497"/>
                  <a:pt x="13277" y="27619"/>
                </a:cubicBezTo>
                <a:lnTo>
                  <a:pt x="13277" y="27740"/>
                </a:lnTo>
                <a:cubicBezTo>
                  <a:pt x="13277" y="27820"/>
                  <a:pt x="13264" y="27899"/>
                  <a:pt x="13247" y="27978"/>
                </a:cubicBezTo>
                <a:lnTo>
                  <a:pt x="13247" y="27978"/>
                </a:lnTo>
                <a:lnTo>
                  <a:pt x="13247" y="27953"/>
                </a:lnTo>
                <a:lnTo>
                  <a:pt x="13247" y="27801"/>
                </a:lnTo>
                <a:lnTo>
                  <a:pt x="13247" y="27588"/>
                </a:lnTo>
                <a:lnTo>
                  <a:pt x="13247" y="27315"/>
                </a:lnTo>
                <a:close/>
                <a:moveTo>
                  <a:pt x="20691" y="27558"/>
                </a:moveTo>
                <a:lnTo>
                  <a:pt x="20691" y="27619"/>
                </a:lnTo>
                <a:cubicBezTo>
                  <a:pt x="20721" y="27649"/>
                  <a:pt x="20751" y="27680"/>
                  <a:pt x="20751" y="27740"/>
                </a:cubicBezTo>
                <a:lnTo>
                  <a:pt x="20751" y="27832"/>
                </a:lnTo>
                <a:cubicBezTo>
                  <a:pt x="20751" y="27862"/>
                  <a:pt x="20721" y="27923"/>
                  <a:pt x="20721" y="27983"/>
                </a:cubicBezTo>
                <a:cubicBezTo>
                  <a:pt x="20691" y="27923"/>
                  <a:pt x="20660" y="27862"/>
                  <a:pt x="20630" y="27801"/>
                </a:cubicBezTo>
                <a:cubicBezTo>
                  <a:pt x="20660" y="27740"/>
                  <a:pt x="20691" y="27649"/>
                  <a:pt x="20691" y="27558"/>
                </a:cubicBezTo>
                <a:close/>
                <a:moveTo>
                  <a:pt x="8477" y="27285"/>
                </a:moveTo>
                <a:cubicBezTo>
                  <a:pt x="8568" y="27528"/>
                  <a:pt x="8598" y="27832"/>
                  <a:pt x="8629" y="28075"/>
                </a:cubicBezTo>
                <a:cubicBezTo>
                  <a:pt x="8629" y="28105"/>
                  <a:pt x="8629" y="28135"/>
                  <a:pt x="8629" y="28135"/>
                </a:cubicBezTo>
                <a:lnTo>
                  <a:pt x="8568" y="28105"/>
                </a:lnTo>
                <a:cubicBezTo>
                  <a:pt x="8538" y="28044"/>
                  <a:pt x="8477" y="28014"/>
                  <a:pt x="8416" y="28014"/>
                </a:cubicBezTo>
                <a:lnTo>
                  <a:pt x="8416" y="27953"/>
                </a:lnTo>
                <a:cubicBezTo>
                  <a:pt x="8416" y="27923"/>
                  <a:pt x="8446" y="27892"/>
                  <a:pt x="8416" y="27862"/>
                </a:cubicBezTo>
                <a:cubicBezTo>
                  <a:pt x="8446" y="27832"/>
                  <a:pt x="8446" y="27771"/>
                  <a:pt x="8446" y="27740"/>
                </a:cubicBezTo>
                <a:lnTo>
                  <a:pt x="8446" y="27588"/>
                </a:lnTo>
                <a:cubicBezTo>
                  <a:pt x="8446" y="27528"/>
                  <a:pt x="8446" y="27437"/>
                  <a:pt x="8477" y="27345"/>
                </a:cubicBezTo>
                <a:cubicBezTo>
                  <a:pt x="8477" y="27315"/>
                  <a:pt x="8477" y="27285"/>
                  <a:pt x="8477" y="27285"/>
                </a:cubicBezTo>
                <a:close/>
                <a:moveTo>
                  <a:pt x="34667" y="27194"/>
                </a:moveTo>
                <a:cubicBezTo>
                  <a:pt x="34697" y="27224"/>
                  <a:pt x="34697" y="27224"/>
                  <a:pt x="34697" y="27254"/>
                </a:cubicBezTo>
                <a:cubicBezTo>
                  <a:pt x="34758" y="27345"/>
                  <a:pt x="34819" y="27437"/>
                  <a:pt x="34879" y="27558"/>
                </a:cubicBezTo>
                <a:cubicBezTo>
                  <a:pt x="34940" y="27740"/>
                  <a:pt x="35001" y="27923"/>
                  <a:pt x="35031" y="28135"/>
                </a:cubicBezTo>
                <a:cubicBezTo>
                  <a:pt x="35001" y="28105"/>
                  <a:pt x="34971" y="28075"/>
                  <a:pt x="34940" y="28044"/>
                </a:cubicBezTo>
                <a:cubicBezTo>
                  <a:pt x="34879" y="27983"/>
                  <a:pt x="34849" y="27923"/>
                  <a:pt x="34819" y="27862"/>
                </a:cubicBezTo>
                <a:lnTo>
                  <a:pt x="34758" y="27740"/>
                </a:lnTo>
                <a:cubicBezTo>
                  <a:pt x="34758" y="27649"/>
                  <a:pt x="34728" y="27558"/>
                  <a:pt x="34697" y="27437"/>
                </a:cubicBezTo>
                <a:lnTo>
                  <a:pt x="34636" y="27315"/>
                </a:lnTo>
                <a:lnTo>
                  <a:pt x="34667" y="27194"/>
                </a:lnTo>
                <a:close/>
                <a:moveTo>
                  <a:pt x="30656" y="25279"/>
                </a:moveTo>
                <a:lnTo>
                  <a:pt x="30656" y="25553"/>
                </a:lnTo>
                <a:cubicBezTo>
                  <a:pt x="30656" y="25826"/>
                  <a:pt x="30656" y="26130"/>
                  <a:pt x="30687" y="26404"/>
                </a:cubicBezTo>
                <a:cubicBezTo>
                  <a:pt x="30687" y="26464"/>
                  <a:pt x="30687" y="26525"/>
                  <a:pt x="30687" y="26586"/>
                </a:cubicBezTo>
                <a:cubicBezTo>
                  <a:pt x="30626" y="26829"/>
                  <a:pt x="30595" y="27072"/>
                  <a:pt x="30565" y="27315"/>
                </a:cubicBezTo>
                <a:cubicBezTo>
                  <a:pt x="30504" y="27528"/>
                  <a:pt x="30474" y="27680"/>
                  <a:pt x="30413" y="27862"/>
                </a:cubicBezTo>
                <a:lnTo>
                  <a:pt x="30413" y="27892"/>
                </a:lnTo>
                <a:cubicBezTo>
                  <a:pt x="30413" y="27983"/>
                  <a:pt x="30383" y="28075"/>
                  <a:pt x="30352" y="28166"/>
                </a:cubicBezTo>
                <a:lnTo>
                  <a:pt x="30322" y="28044"/>
                </a:lnTo>
                <a:lnTo>
                  <a:pt x="30322" y="27558"/>
                </a:lnTo>
                <a:lnTo>
                  <a:pt x="30322" y="27437"/>
                </a:lnTo>
                <a:cubicBezTo>
                  <a:pt x="30352" y="27285"/>
                  <a:pt x="30383" y="27133"/>
                  <a:pt x="30413" y="26981"/>
                </a:cubicBezTo>
                <a:cubicBezTo>
                  <a:pt x="30444" y="26829"/>
                  <a:pt x="30444" y="26768"/>
                  <a:pt x="30474" y="26677"/>
                </a:cubicBezTo>
                <a:cubicBezTo>
                  <a:pt x="30474" y="26586"/>
                  <a:pt x="30504" y="26495"/>
                  <a:pt x="30504" y="26404"/>
                </a:cubicBezTo>
                <a:cubicBezTo>
                  <a:pt x="30535" y="26312"/>
                  <a:pt x="30535" y="26191"/>
                  <a:pt x="30565" y="26069"/>
                </a:cubicBezTo>
                <a:cubicBezTo>
                  <a:pt x="30565" y="26009"/>
                  <a:pt x="30565" y="25917"/>
                  <a:pt x="30595" y="25857"/>
                </a:cubicBezTo>
                <a:cubicBezTo>
                  <a:pt x="30595" y="25735"/>
                  <a:pt x="30595" y="25583"/>
                  <a:pt x="30626" y="25431"/>
                </a:cubicBezTo>
                <a:lnTo>
                  <a:pt x="30626" y="25401"/>
                </a:lnTo>
                <a:lnTo>
                  <a:pt x="30656" y="25279"/>
                </a:lnTo>
                <a:close/>
                <a:moveTo>
                  <a:pt x="14796" y="28014"/>
                </a:moveTo>
                <a:cubicBezTo>
                  <a:pt x="14796" y="28075"/>
                  <a:pt x="14827" y="28135"/>
                  <a:pt x="14857" y="28196"/>
                </a:cubicBezTo>
                <a:lnTo>
                  <a:pt x="14796" y="28166"/>
                </a:lnTo>
                <a:lnTo>
                  <a:pt x="14796" y="28014"/>
                </a:lnTo>
                <a:close/>
                <a:moveTo>
                  <a:pt x="37067" y="27953"/>
                </a:moveTo>
                <a:cubicBezTo>
                  <a:pt x="37067" y="28044"/>
                  <a:pt x="37037" y="28105"/>
                  <a:pt x="37037" y="28196"/>
                </a:cubicBezTo>
                <a:lnTo>
                  <a:pt x="37037" y="28257"/>
                </a:lnTo>
                <a:cubicBezTo>
                  <a:pt x="37006" y="28227"/>
                  <a:pt x="37006" y="28196"/>
                  <a:pt x="37006" y="28196"/>
                </a:cubicBezTo>
                <a:cubicBezTo>
                  <a:pt x="37006" y="28166"/>
                  <a:pt x="37037" y="28135"/>
                  <a:pt x="37037" y="28105"/>
                </a:cubicBezTo>
                <a:lnTo>
                  <a:pt x="37067" y="27953"/>
                </a:lnTo>
                <a:close/>
                <a:moveTo>
                  <a:pt x="22848" y="26981"/>
                </a:moveTo>
                <a:lnTo>
                  <a:pt x="22848" y="27011"/>
                </a:lnTo>
                <a:cubicBezTo>
                  <a:pt x="22848" y="27163"/>
                  <a:pt x="22878" y="27315"/>
                  <a:pt x="22878" y="27437"/>
                </a:cubicBezTo>
                <a:lnTo>
                  <a:pt x="22878" y="27528"/>
                </a:lnTo>
                <a:lnTo>
                  <a:pt x="22787" y="27528"/>
                </a:lnTo>
                <a:cubicBezTo>
                  <a:pt x="22757" y="27558"/>
                  <a:pt x="22696" y="27558"/>
                  <a:pt x="22666" y="27588"/>
                </a:cubicBezTo>
                <a:cubicBezTo>
                  <a:pt x="22605" y="27649"/>
                  <a:pt x="22574" y="27740"/>
                  <a:pt x="22574" y="27832"/>
                </a:cubicBezTo>
                <a:cubicBezTo>
                  <a:pt x="22544" y="27892"/>
                  <a:pt x="22544" y="27953"/>
                  <a:pt x="22514" y="28044"/>
                </a:cubicBezTo>
                <a:cubicBezTo>
                  <a:pt x="22514" y="28105"/>
                  <a:pt x="22514" y="28196"/>
                  <a:pt x="22483" y="28287"/>
                </a:cubicBezTo>
                <a:cubicBezTo>
                  <a:pt x="22483" y="28257"/>
                  <a:pt x="22453" y="28227"/>
                  <a:pt x="22453" y="28166"/>
                </a:cubicBezTo>
                <a:cubicBezTo>
                  <a:pt x="22422" y="28075"/>
                  <a:pt x="22362" y="27983"/>
                  <a:pt x="22331" y="27892"/>
                </a:cubicBezTo>
                <a:lnTo>
                  <a:pt x="22331" y="27558"/>
                </a:lnTo>
                <a:lnTo>
                  <a:pt x="22362" y="27558"/>
                </a:lnTo>
                <a:cubicBezTo>
                  <a:pt x="22392" y="27588"/>
                  <a:pt x="22422" y="27588"/>
                  <a:pt x="22453" y="27619"/>
                </a:cubicBezTo>
                <a:cubicBezTo>
                  <a:pt x="22514" y="27619"/>
                  <a:pt x="22544" y="27588"/>
                  <a:pt x="22605" y="27588"/>
                </a:cubicBezTo>
                <a:cubicBezTo>
                  <a:pt x="22696" y="27528"/>
                  <a:pt x="22757" y="27437"/>
                  <a:pt x="22757" y="27345"/>
                </a:cubicBezTo>
                <a:cubicBezTo>
                  <a:pt x="22787" y="27315"/>
                  <a:pt x="22787" y="27285"/>
                  <a:pt x="22787" y="27254"/>
                </a:cubicBezTo>
                <a:lnTo>
                  <a:pt x="22817" y="27163"/>
                </a:lnTo>
                <a:cubicBezTo>
                  <a:pt x="22817" y="27102"/>
                  <a:pt x="22848" y="27042"/>
                  <a:pt x="22848" y="26981"/>
                </a:cubicBezTo>
                <a:close/>
                <a:moveTo>
                  <a:pt x="16437" y="27832"/>
                </a:moveTo>
                <a:cubicBezTo>
                  <a:pt x="16467" y="27892"/>
                  <a:pt x="16528" y="27923"/>
                  <a:pt x="16589" y="27953"/>
                </a:cubicBezTo>
                <a:lnTo>
                  <a:pt x="16619" y="27953"/>
                </a:lnTo>
                <a:lnTo>
                  <a:pt x="16619" y="28135"/>
                </a:lnTo>
                <a:cubicBezTo>
                  <a:pt x="16619" y="28196"/>
                  <a:pt x="16589" y="28227"/>
                  <a:pt x="16589" y="28287"/>
                </a:cubicBezTo>
                <a:lnTo>
                  <a:pt x="16589" y="28318"/>
                </a:lnTo>
                <a:cubicBezTo>
                  <a:pt x="16528" y="28196"/>
                  <a:pt x="16467" y="28105"/>
                  <a:pt x="16437" y="27983"/>
                </a:cubicBezTo>
                <a:lnTo>
                  <a:pt x="16437" y="27832"/>
                </a:lnTo>
                <a:close/>
                <a:moveTo>
                  <a:pt x="21481" y="27832"/>
                </a:moveTo>
                <a:cubicBezTo>
                  <a:pt x="21511" y="27862"/>
                  <a:pt x="21511" y="27892"/>
                  <a:pt x="21511" y="27923"/>
                </a:cubicBezTo>
                <a:lnTo>
                  <a:pt x="21481" y="27953"/>
                </a:lnTo>
                <a:lnTo>
                  <a:pt x="21481" y="28105"/>
                </a:lnTo>
                <a:cubicBezTo>
                  <a:pt x="21481" y="28166"/>
                  <a:pt x="21450" y="28318"/>
                  <a:pt x="21420" y="28409"/>
                </a:cubicBezTo>
                <a:lnTo>
                  <a:pt x="21481" y="27832"/>
                </a:lnTo>
                <a:close/>
                <a:moveTo>
                  <a:pt x="31689" y="28257"/>
                </a:moveTo>
                <a:cubicBezTo>
                  <a:pt x="31689" y="28348"/>
                  <a:pt x="31689" y="28439"/>
                  <a:pt x="31659" y="28530"/>
                </a:cubicBezTo>
                <a:lnTo>
                  <a:pt x="31659" y="28378"/>
                </a:lnTo>
                <a:lnTo>
                  <a:pt x="31689" y="28257"/>
                </a:lnTo>
                <a:close/>
                <a:moveTo>
                  <a:pt x="13212" y="28201"/>
                </a:moveTo>
                <a:cubicBezTo>
                  <a:pt x="13202" y="28311"/>
                  <a:pt x="13179" y="28445"/>
                  <a:pt x="13156" y="28561"/>
                </a:cubicBezTo>
                <a:cubicBezTo>
                  <a:pt x="13156" y="28439"/>
                  <a:pt x="13156" y="28348"/>
                  <a:pt x="13156" y="28227"/>
                </a:cubicBezTo>
                <a:cubicBezTo>
                  <a:pt x="13156" y="28227"/>
                  <a:pt x="13183" y="28227"/>
                  <a:pt x="13212" y="28201"/>
                </a:cubicBezTo>
                <a:close/>
                <a:moveTo>
                  <a:pt x="36247" y="28014"/>
                </a:moveTo>
                <a:cubicBezTo>
                  <a:pt x="36247" y="28135"/>
                  <a:pt x="36277" y="28287"/>
                  <a:pt x="36277" y="28409"/>
                </a:cubicBezTo>
                <a:lnTo>
                  <a:pt x="36277" y="28470"/>
                </a:lnTo>
                <a:lnTo>
                  <a:pt x="36277" y="28561"/>
                </a:lnTo>
                <a:lnTo>
                  <a:pt x="36277" y="28652"/>
                </a:lnTo>
                <a:cubicBezTo>
                  <a:pt x="36247" y="28530"/>
                  <a:pt x="36216" y="28439"/>
                  <a:pt x="36186" y="28318"/>
                </a:cubicBezTo>
                <a:lnTo>
                  <a:pt x="36125" y="28318"/>
                </a:lnTo>
                <a:lnTo>
                  <a:pt x="36125" y="28287"/>
                </a:lnTo>
                <a:cubicBezTo>
                  <a:pt x="36186" y="28196"/>
                  <a:pt x="36216" y="28105"/>
                  <a:pt x="36247" y="28014"/>
                </a:cubicBezTo>
                <a:close/>
                <a:moveTo>
                  <a:pt x="4557" y="27983"/>
                </a:moveTo>
                <a:lnTo>
                  <a:pt x="4679" y="28561"/>
                </a:lnTo>
                <a:lnTo>
                  <a:pt x="4649" y="28622"/>
                </a:lnTo>
                <a:lnTo>
                  <a:pt x="4649" y="28713"/>
                </a:lnTo>
                <a:cubicBezTo>
                  <a:pt x="4618" y="28500"/>
                  <a:pt x="4588" y="28318"/>
                  <a:pt x="4557" y="28135"/>
                </a:cubicBezTo>
                <a:lnTo>
                  <a:pt x="4557" y="27983"/>
                </a:lnTo>
                <a:close/>
                <a:moveTo>
                  <a:pt x="41108" y="28348"/>
                </a:moveTo>
                <a:lnTo>
                  <a:pt x="41108" y="28561"/>
                </a:lnTo>
                <a:lnTo>
                  <a:pt x="41108" y="28804"/>
                </a:lnTo>
                <a:lnTo>
                  <a:pt x="41078" y="28865"/>
                </a:lnTo>
                <a:lnTo>
                  <a:pt x="41078" y="28530"/>
                </a:lnTo>
                <a:lnTo>
                  <a:pt x="41078" y="28439"/>
                </a:lnTo>
                <a:cubicBezTo>
                  <a:pt x="41078" y="28409"/>
                  <a:pt x="41108" y="28378"/>
                  <a:pt x="41108" y="28348"/>
                </a:cubicBezTo>
                <a:close/>
                <a:moveTo>
                  <a:pt x="8477" y="28652"/>
                </a:moveTo>
                <a:lnTo>
                  <a:pt x="8477" y="28652"/>
                </a:lnTo>
                <a:cubicBezTo>
                  <a:pt x="8514" y="28746"/>
                  <a:pt x="8540" y="28840"/>
                  <a:pt x="8562" y="28934"/>
                </a:cubicBezTo>
                <a:lnTo>
                  <a:pt x="8562" y="28934"/>
                </a:lnTo>
                <a:cubicBezTo>
                  <a:pt x="8536" y="28834"/>
                  <a:pt x="8511" y="28738"/>
                  <a:pt x="8477" y="28652"/>
                </a:cubicBezTo>
                <a:close/>
                <a:moveTo>
                  <a:pt x="33603" y="28166"/>
                </a:moveTo>
                <a:cubicBezTo>
                  <a:pt x="33603" y="28227"/>
                  <a:pt x="33573" y="28318"/>
                  <a:pt x="33573" y="28378"/>
                </a:cubicBezTo>
                <a:cubicBezTo>
                  <a:pt x="33573" y="28439"/>
                  <a:pt x="33573" y="28500"/>
                  <a:pt x="33573" y="28561"/>
                </a:cubicBezTo>
                <a:cubicBezTo>
                  <a:pt x="33573" y="28682"/>
                  <a:pt x="33573" y="28834"/>
                  <a:pt x="33543" y="28956"/>
                </a:cubicBezTo>
                <a:lnTo>
                  <a:pt x="33543" y="28652"/>
                </a:lnTo>
                <a:cubicBezTo>
                  <a:pt x="33543" y="28591"/>
                  <a:pt x="33543" y="28500"/>
                  <a:pt x="33543" y="28439"/>
                </a:cubicBezTo>
                <a:lnTo>
                  <a:pt x="33512" y="28439"/>
                </a:lnTo>
                <a:cubicBezTo>
                  <a:pt x="33543" y="28409"/>
                  <a:pt x="33543" y="28378"/>
                  <a:pt x="33543" y="28348"/>
                </a:cubicBezTo>
                <a:lnTo>
                  <a:pt x="33603" y="28166"/>
                </a:lnTo>
                <a:close/>
                <a:moveTo>
                  <a:pt x="14979" y="28561"/>
                </a:moveTo>
                <a:lnTo>
                  <a:pt x="14979" y="28956"/>
                </a:lnTo>
                <a:lnTo>
                  <a:pt x="14979" y="29047"/>
                </a:lnTo>
                <a:cubicBezTo>
                  <a:pt x="14888" y="28925"/>
                  <a:pt x="14827" y="28834"/>
                  <a:pt x="14796" y="28743"/>
                </a:cubicBezTo>
                <a:cubicBezTo>
                  <a:pt x="14766" y="28713"/>
                  <a:pt x="14766" y="28713"/>
                  <a:pt x="14796" y="28682"/>
                </a:cubicBezTo>
                <a:cubicBezTo>
                  <a:pt x="14766" y="28652"/>
                  <a:pt x="14766" y="28652"/>
                  <a:pt x="14796" y="28622"/>
                </a:cubicBezTo>
                <a:lnTo>
                  <a:pt x="14796" y="28561"/>
                </a:lnTo>
                <a:close/>
                <a:moveTo>
                  <a:pt x="18260" y="26768"/>
                </a:moveTo>
                <a:cubicBezTo>
                  <a:pt x="18290" y="26890"/>
                  <a:pt x="18321" y="27011"/>
                  <a:pt x="18382" y="27102"/>
                </a:cubicBezTo>
                <a:cubicBezTo>
                  <a:pt x="18382" y="27163"/>
                  <a:pt x="18442" y="27194"/>
                  <a:pt x="18473" y="27254"/>
                </a:cubicBezTo>
                <a:cubicBezTo>
                  <a:pt x="18442" y="27649"/>
                  <a:pt x="18382" y="28014"/>
                  <a:pt x="18351" y="28409"/>
                </a:cubicBezTo>
                <a:cubicBezTo>
                  <a:pt x="18351" y="28439"/>
                  <a:pt x="18351" y="28439"/>
                  <a:pt x="18351" y="28470"/>
                </a:cubicBezTo>
                <a:lnTo>
                  <a:pt x="18351" y="28652"/>
                </a:lnTo>
                <a:cubicBezTo>
                  <a:pt x="18351" y="28713"/>
                  <a:pt x="18321" y="28773"/>
                  <a:pt x="18321" y="28804"/>
                </a:cubicBezTo>
                <a:cubicBezTo>
                  <a:pt x="18290" y="28865"/>
                  <a:pt x="18290" y="29016"/>
                  <a:pt x="18260" y="29108"/>
                </a:cubicBezTo>
                <a:cubicBezTo>
                  <a:pt x="18230" y="28956"/>
                  <a:pt x="18199" y="28773"/>
                  <a:pt x="18169" y="28622"/>
                </a:cubicBezTo>
                <a:lnTo>
                  <a:pt x="18169" y="28561"/>
                </a:lnTo>
                <a:cubicBezTo>
                  <a:pt x="18199" y="28257"/>
                  <a:pt x="18199" y="27953"/>
                  <a:pt x="18199" y="27649"/>
                </a:cubicBezTo>
                <a:cubicBezTo>
                  <a:pt x="18230" y="27345"/>
                  <a:pt x="18260" y="27072"/>
                  <a:pt x="18260" y="26768"/>
                </a:cubicBezTo>
                <a:close/>
                <a:moveTo>
                  <a:pt x="42597" y="28561"/>
                </a:moveTo>
                <a:lnTo>
                  <a:pt x="42536" y="28986"/>
                </a:lnTo>
                <a:cubicBezTo>
                  <a:pt x="42536" y="29016"/>
                  <a:pt x="42536" y="29077"/>
                  <a:pt x="42536" y="29108"/>
                </a:cubicBezTo>
                <a:lnTo>
                  <a:pt x="42445" y="29108"/>
                </a:lnTo>
                <a:lnTo>
                  <a:pt x="42445" y="29077"/>
                </a:lnTo>
                <a:cubicBezTo>
                  <a:pt x="42475" y="28986"/>
                  <a:pt x="42505" y="28895"/>
                  <a:pt x="42536" y="28773"/>
                </a:cubicBezTo>
                <a:lnTo>
                  <a:pt x="42566" y="28591"/>
                </a:lnTo>
                <a:lnTo>
                  <a:pt x="42597" y="28561"/>
                </a:lnTo>
                <a:close/>
                <a:moveTo>
                  <a:pt x="8610" y="29110"/>
                </a:moveTo>
                <a:cubicBezTo>
                  <a:pt x="8629" y="29117"/>
                  <a:pt x="8629" y="29143"/>
                  <a:pt x="8629" y="29168"/>
                </a:cubicBezTo>
                <a:cubicBezTo>
                  <a:pt x="8622" y="29149"/>
                  <a:pt x="8616" y="29129"/>
                  <a:pt x="8610" y="29110"/>
                </a:cubicBezTo>
                <a:close/>
                <a:moveTo>
                  <a:pt x="27375" y="25097"/>
                </a:moveTo>
                <a:cubicBezTo>
                  <a:pt x="27436" y="25249"/>
                  <a:pt x="27466" y="25401"/>
                  <a:pt x="27466" y="25553"/>
                </a:cubicBezTo>
                <a:cubicBezTo>
                  <a:pt x="27466" y="25674"/>
                  <a:pt x="27496" y="25796"/>
                  <a:pt x="27496" y="25917"/>
                </a:cubicBezTo>
                <a:lnTo>
                  <a:pt x="27496" y="26252"/>
                </a:lnTo>
                <a:lnTo>
                  <a:pt x="27496" y="26707"/>
                </a:lnTo>
                <a:lnTo>
                  <a:pt x="27496" y="27345"/>
                </a:lnTo>
                <a:lnTo>
                  <a:pt x="27496" y="27892"/>
                </a:lnTo>
                <a:cubicBezTo>
                  <a:pt x="27496" y="28227"/>
                  <a:pt x="27496" y="28561"/>
                  <a:pt x="27466" y="28895"/>
                </a:cubicBezTo>
                <a:lnTo>
                  <a:pt x="27466" y="29229"/>
                </a:lnTo>
                <a:cubicBezTo>
                  <a:pt x="27436" y="29138"/>
                  <a:pt x="27436" y="29047"/>
                  <a:pt x="27405" y="28956"/>
                </a:cubicBezTo>
                <a:cubicBezTo>
                  <a:pt x="27405" y="28865"/>
                  <a:pt x="27375" y="28652"/>
                  <a:pt x="27375" y="28530"/>
                </a:cubicBezTo>
                <a:cubicBezTo>
                  <a:pt x="27344" y="28287"/>
                  <a:pt x="27314" y="28044"/>
                  <a:pt x="27284" y="27801"/>
                </a:cubicBezTo>
                <a:cubicBezTo>
                  <a:pt x="27253" y="27558"/>
                  <a:pt x="27284" y="27224"/>
                  <a:pt x="27253" y="26950"/>
                </a:cubicBezTo>
                <a:lnTo>
                  <a:pt x="27253" y="26677"/>
                </a:lnTo>
                <a:lnTo>
                  <a:pt x="27253" y="26161"/>
                </a:lnTo>
                <a:lnTo>
                  <a:pt x="27253" y="25857"/>
                </a:lnTo>
                <a:cubicBezTo>
                  <a:pt x="27253" y="25766"/>
                  <a:pt x="27284" y="25583"/>
                  <a:pt x="27314" y="25431"/>
                </a:cubicBezTo>
                <a:cubicBezTo>
                  <a:pt x="27314" y="25371"/>
                  <a:pt x="27314" y="25340"/>
                  <a:pt x="27314" y="25279"/>
                </a:cubicBezTo>
                <a:lnTo>
                  <a:pt x="27344" y="25097"/>
                </a:lnTo>
                <a:close/>
                <a:moveTo>
                  <a:pt x="23881" y="24246"/>
                </a:moveTo>
                <a:lnTo>
                  <a:pt x="23911" y="24307"/>
                </a:lnTo>
                <a:cubicBezTo>
                  <a:pt x="23942" y="24459"/>
                  <a:pt x="24002" y="24641"/>
                  <a:pt x="24033" y="24793"/>
                </a:cubicBezTo>
                <a:cubicBezTo>
                  <a:pt x="24033" y="24824"/>
                  <a:pt x="24033" y="24824"/>
                  <a:pt x="24033" y="24854"/>
                </a:cubicBezTo>
                <a:lnTo>
                  <a:pt x="24033" y="24915"/>
                </a:lnTo>
                <a:lnTo>
                  <a:pt x="24002" y="25340"/>
                </a:lnTo>
                <a:cubicBezTo>
                  <a:pt x="24002" y="25431"/>
                  <a:pt x="24002" y="25492"/>
                  <a:pt x="23972" y="25583"/>
                </a:cubicBezTo>
                <a:cubicBezTo>
                  <a:pt x="23972" y="25674"/>
                  <a:pt x="23972" y="25826"/>
                  <a:pt x="23972" y="25917"/>
                </a:cubicBezTo>
                <a:cubicBezTo>
                  <a:pt x="23972" y="26130"/>
                  <a:pt x="23972" y="26343"/>
                  <a:pt x="23972" y="26555"/>
                </a:cubicBezTo>
                <a:lnTo>
                  <a:pt x="23972" y="27406"/>
                </a:lnTo>
                <a:lnTo>
                  <a:pt x="23972" y="27953"/>
                </a:lnTo>
                <a:cubicBezTo>
                  <a:pt x="23972" y="27983"/>
                  <a:pt x="23972" y="27983"/>
                  <a:pt x="23972" y="28014"/>
                </a:cubicBezTo>
                <a:cubicBezTo>
                  <a:pt x="23942" y="28044"/>
                  <a:pt x="23942" y="28075"/>
                  <a:pt x="23942" y="28135"/>
                </a:cubicBezTo>
                <a:cubicBezTo>
                  <a:pt x="23942" y="28196"/>
                  <a:pt x="23911" y="28227"/>
                  <a:pt x="23881" y="28287"/>
                </a:cubicBezTo>
                <a:cubicBezTo>
                  <a:pt x="23881" y="28439"/>
                  <a:pt x="23850" y="28561"/>
                  <a:pt x="23850" y="28713"/>
                </a:cubicBezTo>
                <a:cubicBezTo>
                  <a:pt x="23850" y="28865"/>
                  <a:pt x="23820" y="29047"/>
                  <a:pt x="23790" y="29199"/>
                </a:cubicBezTo>
                <a:lnTo>
                  <a:pt x="23790" y="29260"/>
                </a:lnTo>
                <a:cubicBezTo>
                  <a:pt x="23790" y="29168"/>
                  <a:pt x="23790" y="29077"/>
                  <a:pt x="23759" y="28986"/>
                </a:cubicBezTo>
                <a:cubicBezTo>
                  <a:pt x="23759" y="28895"/>
                  <a:pt x="23699" y="28773"/>
                  <a:pt x="23699" y="28652"/>
                </a:cubicBezTo>
                <a:lnTo>
                  <a:pt x="23699" y="28500"/>
                </a:lnTo>
                <a:cubicBezTo>
                  <a:pt x="23699" y="28378"/>
                  <a:pt x="23759" y="28257"/>
                  <a:pt x="23759" y="28135"/>
                </a:cubicBezTo>
                <a:cubicBezTo>
                  <a:pt x="23790" y="27923"/>
                  <a:pt x="23820" y="27710"/>
                  <a:pt x="23820" y="27528"/>
                </a:cubicBezTo>
                <a:cubicBezTo>
                  <a:pt x="23850" y="27315"/>
                  <a:pt x="23850" y="27224"/>
                  <a:pt x="23881" y="27072"/>
                </a:cubicBezTo>
                <a:lnTo>
                  <a:pt x="23881" y="26859"/>
                </a:lnTo>
                <a:lnTo>
                  <a:pt x="23881" y="26404"/>
                </a:lnTo>
                <a:lnTo>
                  <a:pt x="23881" y="26161"/>
                </a:lnTo>
                <a:lnTo>
                  <a:pt x="23881" y="25431"/>
                </a:lnTo>
                <a:cubicBezTo>
                  <a:pt x="23881" y="25279"/>
                  <a:pt x="23881" y="25127"/>
                  <a:pt x="23850" y="24976"/>
                </a:cubicBezTo>
                <a:cubicBezTo>
                  <a:pt x="23820" y="24854"/>
                  <a:pt x="23820" y="24702"/>
                  <a:pt x="23790" y="24581"/>
                </a:cubicBezTo>
                <a:cubicBezTo>
                  <a:pt x="23790" y="24520"/>
                  <a:pt x="23790" y="24459"/>
                  <a:pt x="23759" y="24398"/>
                </a:cubicBezTo>
                <a:cubicBezTo>
                  <a:pt x="23820" y="24368"/>
                  <a:pt x="23850" y="24307"/>
                  <a:pt x="23881" y="24246"/>
                </a:cubicBezTo>
                <a:close/>
                <a:moveTo>
                  <a:pt x="5165" y="28834"/>
                </a:moveTo>
                <a:cubicBezTo>
                  <a:pt x="5165" y="28865"/>
                  <a:pt x="5195" y="28895"/>
                  <a:pt x="5226" y="28925"/>
                </a:cubicBezTo>
                <a:lnTo>
                  <a:pt x="5256" y="28925"/>
                </a:lnTo>
                <a:cubicBezTo>
                  <a:pt x="5226" y="29047"/>
                  <a:pt x="5226" y="29168"/>
                  <a:pt x="5226" y="29260"/>
                </a:cubicBezTo>
                <a:lnTo>
                  <a:pt x="5226" y="29320"/>
                </a:lnTo>
                <a:cubicBezTo>
                  <a:pt x="5226" y="29260"/>
                  <a:pt x="5195" y="29168"/>
                  <a:pt x="5165" y="29108"/>
                </a:cubicBezTo>
                <a:lnTo>
                  <a:pt x="5165" y="29047"/>
                </a:lnTo>
                <a:lnTo>
                  <a:pt x="5165" y="28834"/>
                </a:lnTo>
                <a:close/>
                <a:moveTo>
                  <a:pt x="41716" y="27588"/>
                </a:moveTo>
                <a:lnTo>
                  <a:pt x="41716" y="27680"/>
                </a:lnTo>
                <a:lnTo>
                  <a:pt x="41716" y="28227"/>
                </a:lnTo>
                <a:lnTo>
                  <a:pt x="41716" y="28956"/>
                </a:lnTo>
                <a:lnTo>
                  <a:pt x="41716" y="29108"/>
                </a:lnTo>
                <a:lnTo>
                  <a:pt x="41624" y="29320"/>
                </a:lnTo>
                <a:cubicBezTo>
                  <a:pt x="41594" y="29290"/>
                  <a:pt x="41564" y="29229"/>
                  <a:pt x="41533" y="29199"/>
                </a:cubicBezTo>
                <a:cubicBezTo>
                  <a:pt x="41503" y="29168"/>
                  <a:pt x="41442" y="29138"/>
                  <a:pt x="41412" y="29108"/>
                </a:cubicBezTo>
                <a:lnTo>
                  <a:pt x="41412" y="28986"/>
                </a:lnTo>
                <a:lnTo>
                  <a:pt x="41412" y="28834"/>
                </a:lnTo>
                <a:cubicBezTo>
                  <a:pt x="41564" y="28530"/>
                  <a:pt x="41655" y="28196"/>
                  <a:pt x="41716" y="27832"/>
                </a:cubicBezTo>
                <a:lnTo>
                  <a:pt x="41685" y="27832"/>
                </a:lnTo>
                <a:cubicBezTo>
                  <a:pt x="41685" y="27740"/>
                  <a:pt x="41716" y="27649"/>
                  <a:pt x="41716" y="27588"/>
                </a:cubicBezTo>
                <a:close/>
                <a:moveTo>
                  <a:pt x="3646" y="27011"/>
                </a:moveTo>
                <a:cubicBezTo>
                  <a:pt x="3676" y="27042"/>
                  <a:pt x="3737" y="27072"/>
                  <a:pt x="3767" y="27133"/>
                </a:cubicBezTo>
                <a:cubicBezTo>
                  <a:pt x="3859" y="27285"/>
                  <a:pt x="3919" y="27437"/>
                  <a:pt x="3980" y="27588"/>
                </a:cubicBezTo>
                <a:cubicBezTo>
                  <a:pt x="3980" y="27649"/>
                  <a:pt x="4011" y="27710"/>
                  <a:pt x="4041" y="27740"/>
                </a:cubicBezTo>
                <a:lnTo>
                  <a:pt x="4071" y="28105"/>
                </a:lnTo>
                <a:cubicBezTo>
                  <a:pt x="4071" y="28227"/>
                  <a:pt x="4071" y="28348"/>
                  <a:pt x="4102" y="28500"/>
                </a:cubicBezTo>
                <a:lnTo>
                  <a:pt x="4102" y="28682"/>
                </a:lnTo>
                <a:lnTo>
                  <a:pt x="4071" y="28956"/>
                </a:lnTo>
                <a:cubicBezTo>
                  <a:pt x="4071" y="29047"/>
                  <a:pt x="4041" y="29138"/>
                  <a:pt x="4011" y="29229"/>
                </a:cubicBezTo>
                <a:cubicBezTo>
                  <a:pt x="4011" y="29320"/>
                  <a:pt x="4011" y="29351"/>
                  <a:pt x="3980" y="29442"/>
                </a:cubicBezTo>
                <a:cubicBezTo>
                  <a:pt x="3919" y="29351"/>
                  <a:pt x="3859" y="29290"/>
                  <a:pt x="3767" y="29260"/>
                </a:cubicBezTo>
                <a:lnTo>
                  <a:pt x="3737" y="29260"/>
                </a:lnTo>
                <a:lnTo>
                  <a:pt x="3737" y="28895"/>
                </a:lnTo>
                <a:cubicBezTo>
                  <a:pt x="3707" y="28378"/>
                  <a:pt x="3676" y="27892"/>
                  <a:pt x="3676" y="27376"/>
                </a:cubicBezTo>
                <a:cubicBezTo>
                  <a:pt x="3676" y="27285"/>
                  <a:pt x="3676" y="27194"/>
                  <a:pt x="3646" y="27102"/>
                </a:cubicBezTo>
                <a:cubicBezTo>
                  <a:pt x="3646" y="27072"/>
                  <a:pt x="3646" y="27042"/>
                  <a:pt x="3646" y="27011"/>
                </a:cubicBezTo>
                <a:close/>
                <a:moveTo>
                  <a:pt x="27104" y="24816"/>
                </a:moveTo>
                <a:cubicBezTo>
                  <a:pt x="27085" y="24900"/>
                  <a:pt x="27071" y="24983"/>
                  <a:pt x="27071" y="25067"/>
                </a:cubicBezTo>
                <a:lnTo>
                  <a:pt x="27010" y="25431"/>
                </a:lnTo>
                <a:cubicBezTo>
                  <a:pt x="27010" y="25553"/>
                  <a:pt x="27010" y="25644"/>
                  <a:pt x="26980" y="25735"/>
                </a:cubicBezTo>
                <a:cubicBezTo>
                  <a:pt x="26980" y="25857"/>
                  <a:pt x="26980" y="25978"/>
                  <a:pt x="26950" y="26100"/>
                </a:cubicBezTo>
                <a:lnTo>
                  <a:pt x="26950" y="26161"/>
                </a:lnTo>
                <a:lnTo>
                  <a:pt x="26950" y="26373"/>
                </a:lnTo>
                <a:lnTo>
                  <a:pt x="26950" y="26981"/>
                </a:lnTo>
                <a:cubicBezTo>
                  <a:pt x="26950" y="27254"/>
                  <a:pt x="26950" y="27528"/>
                  <a:pt x="26980" y="27801"/>
                </a:cubicBezTo>
                <a:cubicBezTo>
                  <a:pt x="26980" y="27892"/>
                  <a:pt x="26980" y="27953"/>
                  <a:pt x="26980" y="28014"/>
                </a:cubicBezTo>
                <a:cubicBezTo>
                  <a:pt x="26980" y="28196"/>
                  <a:pt x="27010" y="28348"/>
                  <a:pt x="27041" y="28500"/>
                </a:cubicBezTo>
                <a:cubicBezTo>
                  <a:pt x="27010" y="28500"/>
                  <a:pt x="26950" y="28530"/>
                  <a:pt x="26950" y="28561"/>
                </a:cubicBezTo>
                <a:lnTo>
                  <a:pt x="26919" y="28622"/>
                </a:lnTo>
                <a:cubicBezTo>
                  <a:pt x="26889" y="28652"/>
                  <a:pt x="26889" y="28682"/>
                  <a:pt x="26858" y="28713"/>
                </a:cubicBezTo>
                <a:cubicBezTo>
                  <a:pt x="26858" y="28743"/>
                  <a:pt x="26858" y="28804"/>
                  <a:pt x="26828" y="28865"/>
                </a:cubicBezTo>
                <a:lnTo>
                  <a:pt x="26828" y="28986"/>
                </a:lnTo>
                <a:cubicBezTo>
                  <a:pt x="26798" y="29016"/>
                  <a:pt x="26767" y="29047"/>
                  <a:pt x="26737" y="29077"/>
                </a:cubicBezTo>
                <a:cubicBezTo>
                  <a:pt x="26737" y="29108"/>
                  <a:pt x="26706" y="29138"/>
                  <a:pt x="26706" y="29138"/>
                </a:cubicBezTo>
                <a:cubicBezTo>
                  <a:pt x="26706" y="29168"/>
                  <a:pt x="26676" y="29199"/>
                  <a:pt x="26646" y="29229"/>
                </a:cubicBezTo>
                <a:cubicBezTo>
                  <a:pt x="26646" y="29290"/>
                  <a:pt x="26615" y="29320"/>
                  <a:pt x="26615" y="29351"/>
                </a:cubicBezTo>
                <a:cubicBezTo>
                  <a:pt x="26585" y="29411"/>
                  <a:pt x="26585" y="29471"/>
                  <a:pt x="26585" y="29502"/>
                </a:cubicBezTo>
                <a:lnTo>
                  <a:pt x="26585" y="29502"/>
                </a:lnTo>
                <a:cubicBezTo>
                  <a:pt x="26585" y="28925"/>
                  <a:pt x="26615" y="28317"/>
                  <a:pt x="26615" y="27740"/>
                </a:cubicBezTo>
                <a:cubicBezTo>
                  <a:pt x="26555" y="27285"/>
                  <a:pt x="26555" y="26859"/>
                  <a:pt x="26524" y="26434"/>
                </a:cubicBezTo>
                <a:lnTo>
                  <a:pt x="26555" y="26434"/>
                </a:lnTo>
                <a:lnTo>
                  <a:pt x="26555" y="26039"/>
                </a:lnTo>
                <a:lnTo>
                  <a:pt x="26555" y="25826"/>
                </a:lnTo>
                <a:lnTo>
                  <a:pt x="26555" y="25796"/>
                </a:lnTo>
                <a:lnTo>
                  <a:pt x="26585" y="25796"/>
                </a:lnTo>
                <a:cubicBezTo>
                  <a:pt x="26646" y="25796"/>
                  <a:pt x="26676" y="25766"/>
                  <a:pt x="26737" y="25766"/>
                </a:cubicBezTo>
                <a:cubicBezTo>
                  <a:pt x="26828" y="25705"/>
                  <a:pt x="26858" y="25614"/>
                  <a:pt x="26889" y="25522"/>
                </a:cubicBezTo>
                <a:cubicBezTo>
                  <a:pt x="26919" y="25462"/>
                  <a:pt x="26919" y="25401"/>
                  <a:pt x="26950" y="25340"/>
                </a:cubicBezTo>
                <a:cubicBezTo>
                  <a:pt x="26980" y="25279"/>
                  <a:pt x="27010" y="25127"/>
                  <a:pt x="27041" y="25036"/>
                </a:cubicBezTo>
                <a:cubicBezTo>
                  <a:pt x="27062" y="24952"/>
                  <a:pt x="27083" y="24881"/>
                  <a:pt x="27104" y="24816"/>
                </a:cubicBezTo>
                <a:close/>
                <a:moveTo>
                  <a:pt x="7717" y="26920"/>
                </a:moveTo>
                <a:cubicBezTo>
                  <a:pt x="7717" y="26950"/>
                  <a:pt x="7717" y="27011"/>
                  <a:pt x="7748" y="27042"/>
                </a:cubicBezTo>
                <a:cubicBezTo>
                  <a:pt x="7778" y="27194"/>
                  <a:pt x="7808" y="27315"/>
                  <a:pt x="7839" y="27437"/>
                </a:cubicBezTo>
                <a:lnTo>
                  <a:pt x="7930" y="28227"/>
                </a:lnTo>
                <a:cubicBezTo>
                  <a:pt x="7930" y="28378"/>
                  <a:pt x="7930" y="28530"/>
                  <a:pt x="7930" y="28682"/>
                </a:cubicBezTo>
                <a:cubicBezTo>
                  <a:pt x="7930" y="28682"/>
                  <a:pt x="7930" y="28713"/>
                  <a:pt x="7930" y="28713"/>
                </a:cubicBezTo>
                <a:cubicBezTo>
                  <a:pt x="7900" y="28865"/>
                  <a:pt x="7869" y="29016"/>
                  <a:pt x="7839" y="29168"/>
                </a:cubicBezTo>
                <a:cubicBezTo>
                  <a:pt x="7808" y="29320"/>
                  <a:pt x="7778" y="29411"/>
                  <a:pt x="7778" y="29503"/>
                </a:cubicBezTo>
                <a:cubicBezTo>
                  <a:pt x="7778" y="29472"/>
                  <a:pt x="7748" y="29442"/>
                  <a:pt x="7717" y="29411"/>
                </a:cubicBezTo>
                <a:lnTo>
                  <a:pt x="7717" y="28561"/>
                </a:lnTo>
                <a:lnTo>
                  <a:pt x="7717" y="27588"/>
                </a:lnTo>
                <a:lnTo>
                  <a:pt x="7717" y="27497"/>
                </a:lnTo>
                <a:lnTo>
                  <a:pt x="7717" y="27133"/>
                </a:lnTo>
                <a:lnTo>
                  <a:pt x="7717" y="26920"/>
                </a:lnTo>
                <a:close/>
                <a:moveTo>
                  <a:pt x="19567" y="28409"/>
                </a:moveTo>
                <a:lnTo>
                  <a:pt x="19597" y="28439"/>
                </a:lnTo>
                <a:cubicBezTo>
                  <a:pt x="19597" y="28470"/>
                  <a:pt x="19627" y="28500"/>
                  <a:pt x="19627" y="28500"/>
                </a:cubicBezTo>
                <a:cubicBezTo>
                  <a:pt x="19658" y="28530"/>
                  <a:pt x="19688" y="28561"/>
                  <a:pt x="19718" y="28561"/>
                </a:cubicBezTo>
                <a:cubicBezTo>
                  <a:pt x="19688" y="28591"/>
                  <a:pt x="19688" y="28622"/>
                  <a:pt x="19688" y="28682"/>
                </a:cubicBezTo>
                <a:cubicBezTo>
                  <a:pt x="19597" y="28956"/>
                  <a:pt x="19567" y="29229"/>
                  <a:pt x="19536" y="29503"/>
                </a:cubicBezTo>
                <a:cubicBezTo>
                  <a:pt x="19506" y="29472"/>
                  <a:pt x="19506" y="29442"/>
                  <a:pt x="19475" y="29411"/>
                </a:cubicBezTo>
                <a:cubicBezTo>
                  <a:pt x="19475" y="29047"/>
                  <a:pt x="19506" y="28743"/>
                  <a:pt x="19567" y="28409"/>
                </a:cubicBezTo>
                <a:close/>
                <a:moveTo>
                  <a:pt x="28564" y="26066"/>
                </a:moveTo>
                <a:cubicBezTo>
                  <a:pt x="28567" y="26069"/>
                  <a:pt x="28575" y="26069"/>
                  <a:pt x="28590" y="26069"/>
                </a:cubicBezTo>
                <a:lnTo>
                  <a:pt x="28621" y="26130"/>
                </a:lnTo>
                <a:lnTo>
                  <a:pt x="28712" y="26221"/>
                </a:lnTo>
                <a:cubicBezTo>
                  <a:pt x="28712" y="26221"/>
                  <a:pt x="28742" y="26252"/>
                  <a:pt x="28772" y="26252"/>
                </a:cubicBezTo>
                <a:lnTo>
                  <a:pt x="28803" y="26252"/>
                </a:lnTo>
                <a:cubicBezTo>
                  <a:pt x="28803" y="26404"/>
                  <a:pt x="28803" y="26525"/>
                  <a:pt x="28772" y="26647"/>
                </a:cubicBezTo>
                <a:lnTo>
                  <a:pt x="28772" y="26859"/>
                </a:lnTo>
                <a:cubicBezTo>
                  <a:pt x="28772" y="26890"/>
                  <a:pt x="28772" y="26920"/>
                  <a:pt x="28772" y="26950"/>
                </a:cubicBezTo>
                <a:cubicBezTo>
                  <a:pt x="28772" y="27224"/>
                  <a:pt x="28772" y="27497"/>
                  <a:pt x="28742" y="27740"/>
                </a:cubicBezTo>
                <a:lnTo>
                  <a:pt x="28742" y="28318"/>
                </a:lnTo>
                <a:lnTo>
                  <a:pt x="28742" y="28895"/>
                </a:lnTo>
                <a:lnTo>
                  <a:pt x="28772" y="29533"/>
                </a:lnTo>
                <a:lnTo>
                  <a:pt x="28681" y="29533"/>
                </a:lnTo>
                <a:lnTo>
                  <a:pt x="28681" y="29381"/>
                </a:lnTo>
                <a:lnTo>
                  <a:pt x="28681" y="29016"/>
                </a:lnTo>
                <a:lnTo>
                  <a:pt x="28681" y="28773"/>
                </a:lnTo>
                <a:lnTo>
                  <a:pt x="28681" y="28348"/>
                </a:lnTo>
                <a:lnTo>
                  <a:pt x="28681" y="28075"/>
                </a:lnTo>
                <a:cubicBezTo>
                  <a:pt x="28651" y="27953"/>
                  <a:pt x="28651" y="27832"/>
                  <a:pt x="28651" y="27680"/>
                </a:cubicBezTo>
                <a:lnTo>
                  <a:pt x="28651" y="27376"/>
                </a:lnTo>
                <a:cubicBezTo>
                  <a:pt x="28651" y="27345"/>
                  <a:pt x="28651" y="27315"/>
                  <a:pt x="28651" y="27285"/>
                </a:cubicBezTo>
                <a:lnTo>
                  <a:pt x="28651" y="27042"/>
                </a:lnTo>
                <a:lnTo>
                  <a:pt x="28621" y="26647"/>
                </a:lnTo>
                <a:cubicBezTo>
                  <a:pt x="28621" y="26443"/>
                  <a:pt x="28593" y="26267"/>
                  <a:pt x="28564" y="26066"/>
                </a:cubicBezTo>
                <a:close/>
                <a:moveTo>
                  <a:pt x="17379" y="29168"/>
                </a:moveTo>
                <a:lnTo>
                  <a:pt x="17379" y="29168"/>
                </a:lnTo>
                <a:cubicBezTo>
                  <a:pt x="17409" y="29229"/>
                  <a:pt x="17440" y="29290"/>
                  <a:pt x="17440" y="29320"/>
                </a:cubicBezTo>
                <a:lnTo>
                  <a:pt x="17470" y="29442"/>
                </a:lnTo>
                <a:lnTo>
                  <a:pt x="17500" y="29503"/>
                </a:lnTo>
                <a:cubicBezTo>
                  <a:pt x="17489" y="29514"/>
                  <a:pt x="17482" y="29526"/>
                  <a:pt x="17479" y="29538"/>
                </a:cubicBezTo>
                <a:lnTo>
                  <a:pt x="17479" y="29538"/>
                </a:lnTo>
                <a:cubicBezTo>
                  <a:pt x="17432" y="29411"/>
                  <a:pt x="17406" y="29301"/>
                  <a:pt x="17379" y="29168"/>
                </a:cubicBezTo>
                <a:close/>
                <a:moveTo>
                  <a:pt x="29593" y="28713"/>
                </a:moveTo>
                <a:cubicBezTo>
                  <a:pt x="29623" y="28773"/>
                  <a:pt x="29684" y="28804"/>
                  <a:pt x="29714" y="28834"/>
                </a:cubicBezTo>
                <a:lnTo>
                  <a:pt x="29745" y="28865"/>
                </a:lnTo>
                <a:lnTo>
                  <a:pt x="29745" y="28925"/>
                </a:lnTo>
                <a:cubicBezTo>
                  <a:pt x="29745" y="28986"/>
                  <a:pt x="29775" y="29077"/>
                  <a:pt x="29806" y="29138"/>
                </a:cubicBezTo>
                <a:cubicBezTo>
                  <a:pt x="29745" y="29168"/>
                  <a:pt x="29714" y="29199"/>
                  <a:pt x="29684" y="29260"/>
                </a:cubicBezTo>
                <a:cubicBezTo>
                  <a:pt x="29623" y="29320"/>
                  <a:pt x="29562" y="29411"/>
                  <a:pt x="29532" y="29503"/>
                </a:cubicBezTo>
                <a:cubicBezTo>
                  <a:pt x="29532" y="29529"/>
                  <a:pt x="29509" y="29555"/>
                  <a:pt x="29503" y="29581"/>
                </a:cubicBezTo>
                <a:lnTo>
                  <a:pt x="29503" y="29581"/>
                </a:lnTo>
                <a:cubicBezTo>
                  <a:pt x="29533" y="29340"/>
                  <a:pt x="29563" y="29043"/>
                  <a:pt x="29593" y="28804"/>
                </a:cubicBezTo>
                <a:lnTo>
                  <a:pt x="29593" y="28773"/>
                </a:lnTo>
                <a:cubicBezTo>
                  <a:pt x="29593" y="28773"/>
                  <a:pt x="29593" y="28743"/>
                  <a:pt x="29593" y="28713"/>
                </a:cubicBezTo>
                <a:close/>
                <a:moveTo>
                  <a:pt x="41351" y="29594"/>
                </a:moveTo>
                <a:lnTo>
                  <a:pt x="41381" y="29655"/>
                </a:lnTo>
                <a:lnTo>
                  <a:pt x="41351" y="29624"/>
                </a:lnTo>
                <a:lnTo>
                  <a:pt x="41351" y="29594"/>
                </a:lnTo>
                <a:close/>
                <a:moveTo>
                  <a:pt x="9257" y="29600"/>
                </a:moveTo>
                <a:cubicBezTo>
                  <a:pt x="9262" y="29606"/>
                  <a:pt x="9267" y="29613"/>
                  <a:pt x="9267" y="29624"/>
                </a:cubicBezTo>
                <a:lnTo>
                  <a:pt x="9267" y="29685"/>
                </a:lnTo>
                <a:cubicBezTo>
                  <a:pt x="9267" y="29664"/>
                  <a:pt x="9267" y="29629"/>
                  <a:pt x="9257" y="29600"/>
                </a:cubicBezTo>
                <a:close/>
                <a:moveTo>
                  <a:pt x="16407" y="28895"/>
                </a:moveTo>
                <a:cubicBezTo>
                  <a:pt x="16407" y="28925"/>
                  <a:pt x="16437" y="28925"/>
                  <a:pt x="16437" y="28956"/>
                </a:cubicBezTo>
                <a:lnTo>
                  <a:pt x="16467" y="28986"/>
                </a:lnTo>
                <a:cubicBezTo>
                  <a:pt x="16467" y="29047"/>
                  <a:pt x="16467" y="29077"/>
                  <a:pt x="16437" y="29138"/>
                </a:cubicBezTo>
                <a:cubicBezTo>
                  <a:pt x="16407" y="29290"/>
                  <a:pt x="16376" y="29411"/>
                  <a:pt x="16346" y="29563"/>
                </a:cubicBezTo>
                <a:cubicBezTo>
                  <a:pt x="16346" y="29616"/>
                  <a:pt x="16324" y="29668"/>
                  <a:pt x="16317" y="29720"/>
                </a:cubicBezTo>
                <a:lnTo>
                  <a:pt x="16317" y="29720"/>
                </a:lnTo>
                <a:cubicBezTo>
                  <a:pt x="16324" y="29543"/>
                  <a:pt x="16350" y="29382"/>
                  <a:pt x="16376" y="29199"/>
                </a:cubicBezTo>
                <a:cubicBezTo>
                  <a:pt x="16376" y="29108"/>
                  <a:pt x="16407" y="28986"/>
                  <a:pt x="16407" y="28895"/>
                </a:cubicBezTo>
                <a:close/>
                <a:moveTo>
                  <a:pt x="30808" y="27740"/>
                </a:moveTo>
                <a:cubicBezTo>
                  <a:pt x="30869" y="28075"/>
                  <a:pt x="30930" y="28378"/>
                  <a:pt x="31021" y="28713"/>
                </a:cubicBezTo>
                <a:cubicBezTo>
                  <a:pt x="31051" y="28834"/>
                  <a:pt x="31082" y="28956"/>
                  <a:pt x="31112" y="29047"/>
                </a:cubicBezTo>
                <a:cubicBezTo>
                  <a:pt x="31112" y="29108"/>
                  <a:pt x="31082" y="29168"/>
                  <a:pt x="31051" y="29199"/>
                </a:cubicBezTo>
                <a:cubicBezTo>
                  <a:pt x="30990" y="29381"/>
                  <a:pt x="30930" y="29563"/>
                  <a:pt x="30869" y="29746"/>
                </a:cubicBezTo>
                <a:lnTo>
                  <a:pt x="30839" y="29746"/>
                </a:lnTo>
                <a:cubicBezTo>
                  <a:pt x="30778" y="29624"/>
                  <a:pt x="30717" y="29503"/>
                  <a:pt x="30656" y="29351"/>
                </a:cubicBezTo>
                <a:cubicBezTo>
                  <a:pt x="30626" y="29229"/>
                  <a:pt x="30595" y="29108"/>
                  <a:pt x="30535" y="28956"/>
                </a:cubicBezTo>
                <a:cubicBezTo>
                  <a:pt x="30595" y="28773"/>
                  <a:pt x="30656" y="28561"/>
                  <a:pt x="30687" y="28348"/>
                </a:cubicBezTo>
                <a:cubicBezTo>
                  <a:pt x="30747" y="28166"/>
                  <a:pt x="30778" y="27953"/>
                  <a:pt x="30808" y="27740"/>
                </a:cubicBezTo>
                <a:close/>
                <a:moveTo>
                  <a:pt x="28226" y="26677"/>
                </a:moveTo>
                <a:cubicBezTo>
                  <a:pt x="28226" y="26859"/>
                  <a:pt x="28256" y="27011"/>
                  <a:pt x="28256" y="27163"/>
                </a:cubicBezTo>
                <a:lnTo>
                  <a:pt x="28256" y="27345"/>
                </a:lnTo>
                <a:lnTo>
                  <a:pt x="28256" y="27619"/>
                </a:lnTo>
                <a:lnTo>
                  <a:pt x="28256" y="28135"/>
                </a:lnTo>
                <a:lnTo>
                  <a:pt x="28286" y="28743"/>
                </a:lnTo>
                <a:lnTo>
                  <a:pt x="28286" y="28986"/>
                </a:lnTo>
                <a:lnTo>
                  <a:pt x="28286" y="29320"/>
                </a:lnTo>
                <a:cubicBezTo>
                  <a:pt x="28286" y="29442"/>
                  <a:pt x="28256" y="29624"/>
                  <a:pt x="28256" y="29776"/>
                </a:cubicBezTo>
                <a:cubicBezTo>
                  <a:pt x="28226" y="29472"/>
                  <a:pt x="28226" y="29138"/>
                  <a:pt x="28195" y="28804"/>
                </a:cubicBezTo>
                <a:cubicBezTo>
                  <a:pt x="28195" y="28773"/>
                  <a:pt x="28195" y="28743"/>
                  <a:pt x="28195" y="28713"/>
                </a:cubicBezTo>
                <a:lnTo>
                  <a:pt x="28195" y="28378"/>
                </a:lnTo>
                <a:lnTo>
                  <a:pt x="28195" y="27862"/>
                </a:lnTo>
                <a:lnTo>
                  <a:pt x="28195" y="27771"/>
                </a:lnTo>
                <a:lnTo>
                  <a:pt x="28195" y="27467"/>
                </a:lnTo>
                <a:lnTo>
                  <a:pt x="28226" y="26920"/>
                </a:lnTo>
                <a:lnTo>
                  <a:pt x="28226" y="26799"/>
                </a:lnTo>
                <a:lnTo>
                  <a:pt x="28226" y="26677"/>
                </a:lnTo>
                <a:close/>
                <a:moveTo>
                  <a:pt x="29198" y="26191"/>
                </a:moveTo>
                <a:cubicBezTo>
                  <a:pt x="29198" y="26300"/>
                  <a:pt x="29198" y="26428"/>
                  <a:pt x="29198" y="26555"/>
                </a:cubicBezTo>
                <a:cubicBezTo>
                  <a:pt x="29198" y="26586"/>
                  <a:pt x="29198" y="26647"/>
                  <a:pt x="29228" y="26707"/>
                </a:cubicBezTo>
                <a:cubicBezTo>
                  <a:pt x="29228" y="26829"/>
                  <a:pt x="29259" y="26950"/>
                  <a:pt x="29259" y="27072"/>
                </a:cubicBezTo>
                <a:lnTo>
                  <a:pt x="29289" y="27315"/>
                </a:lnTo>
                <a:lnTo>
                  <a:pt x="29289" y="27406"/>
                </a:lnTo>
                <a:cubicBezTo>
                  <a:pt x="29289" y="27619"/>
                  <a:pt x="29289" y="27832"/>
                  <a:pt x="29259" y="28044"/>
                </a:cubicBezTo>
                <a:cubicBezTo>
                  <a:pt x="29259" y="28166"/>
                  <a:pt x="29259" y="28318"/>
                  <a:pt x="29228" y="28470"/>
                </a:cubicBezTo>
                <a:cubicBezTo>
                  <a:pt x="29228" y="28622"/>
                  <a:pt x="29228" y="28652"/>
                  <a:pt x="29228" y="28743"/>
                </a:cubicBezTo>
                <a:cubicBezTo>
                  <a:pt x="29198" y="29108"/>
                  <a:pt x="29167" y="29442"/>
                  <a:pt x="29137" y="29776"/>
                </a:cubicBezTo>
                <a:lnTo>
                  <a:pt x="29107" y="29746"/>
                </a:lnTo>
                <a:lnTo>
                  <a:pt x="29076" y="29746"/>
                </a:lnTo>
                <a:lnTo>
                  <a:pt x="29076" y="29563"/>
                </a:lnTo>
                <a:lnTo>
                  <a:pt x="29076" y="29077"/>
                </a:lnTo>
                <a:lnTo>
                  <a:pt x="29076" y="28834"/>
                </a:lnTo>
                <a:lnTo>
                  <a:pt x="29076" y="28075"/>
                </a:lnTo>
                <a:lnTo>
                  <a:pt x="29076" y="27892"/>
                </a:lnTo>
                <a:cubicBezTo>
                  <a:pt x="29076" y="27619"/>
                  <a:pt x="29107" y="27345"/>
                  <a:pt x="29107" y="27072"/>
                </a:cubicBezTo>
                <a:lnTo>
                  <a:pt x="29107" y="26890"/>
                </a:lnTo>
                <a:lnTo>
                  <a:pt x="29167" y="26404"/>
                </a:lnTo>
                <a:cubicBezTo>
                  <a:pt x="29167" y="26343"/>
                  <a:pt x="29167" y="26282"/>
                  <a:pt x="29198" y="26191"/>
                </a:cubicBezTo>
                <a:close/>
                <a:moveTo>
                  <a:pt x="32540" y="27376"/>
                </a:moveTo>
                <a:cubicBezTo>
                  <a:pt x="32570" y="27528"/>
                  <a:pt x="32601" y="27680"/>
                  <a:pt x="32631" y="27832"/>
                </a:cubicBezTo>
                <a:cubicBezTo>
                  <a:pt x="32631" y="27892"/>
                  <a:pt x="32661" y="27953"/>
                  <a:pt x="32692" y="28044"/>
                </a:cubicBezTo>
                <a:lnTo>
                  <a:pt x="32661" y="28348"/>
                </a:lnTo>
                <a:lnTo>
                  <a:pt x="32661" y="29016"/>
                </a:lnTo>
                <a:lnTo>
                  <a:pt x="32661" y="29320"/>
                </a:lnTo>
                <a:lnTo>
                  <a:pt x="32661" y="29503"/>
                </a:lnTo>
                <a:cubicBezTo>
                  <a:pt x="32661" y="29563"/>
                  <a:pt x="32631" y="29563"/>
                  <a:pt x="32631" y="29624"/>
                </a:cubicBezTo>
                <a:cubicBezTo>
                  <a:pt x="32601" y="29655"/>
                  <a:pt x="32601" y="29746"/>
                  <a:pt x="32570" y="29776"/>
                </a:cubicBezTo>
                <a:lnTo>
                  <a:pt x="32510" y="29624"/>
                </a:lnTo>
                <a:cubicBezTo>
                  <a:pt x="32449" y="29503"/>
                  <a:pt x="32418" y="29381"/>
                  <a:pt x="32388" y="29260"/>
                </a:cubicBezTo>
                <a:cubicBezTo>
                  <a:pt x="32388" y="29199"/>
                  <a:pt x="32358" y="29138"/>
                  <a:pt x="32358" y="29077"/>
                </a:cubicBezTo>
                <a:lnTo>
                  <a:pt x="32358" y="28713"/>
                </a:lnTo>
                <a:lnTo>
                  <a:pt x="32358" y="28561"/>
                </a:lnTo>
                <a:cubicBezTo>
                  <a:pt x="32388" y="28530"/>
                  <a:pt x="32418" y="28470"/>
                  <a:pt x="32449" y="28409"/>
                </a:cubicBezTo>
                <a:lnTo>
                  <a:pt x="32449" y="28014"/>
                </a:lnTo>
                <a:cubicBezTo>
                  <a:pt x="32479" y="27801"/>
                  <a:pt x="32510" y="27588"/>
                  <a:pt x="32540" y="27376"/>
                </a:cubicBezTo>
                <a:close/>
                <a:moveTo>
                  <a:pt x="10573" y="28470"/>
                </a:moveTo>
                <a:cubicBezTo>
                  <a:pt x="10573" y="28713"/>
                  <a:pt x="10573" y="28956"/>
                  <a:pt x="10604" y="29199"/>
                </a:cubicBezTo>
                <a:cubicBezTo>
                  <a:pt x="10604" y="29290"/>
                  <a:pt x="10604" y="29411"/>
                  <a:pt x="10604" y="29503"/>
                </a:cubicBezTo>
                <a:lnTo>
                  <a:pt x="10543" y="29685"/>
                </a:lnTo>
                <a:lnTo>
                  <a:pt x="10452" y="29867"/>
                </a:lnTo>
                <a:lnTo>
                  <a:pt x="10452" y="29837"/>
                </a:lnTo>
                <a:cubicBezTo>
                  <a:pt x="10482" y="29685"/>
                  <a:pt x="10482" y="29503"/>
                  <a:pt x="10512" y="29351"/>
                </a:cubicBezTo>
                <a:cubicBezTo>
                  <a:pt x="10512" y="29199"/>
                  <a:pt x="10543" y="29016"/>
                  <a:pt x="10543" y="28834"/>
                </a:cubicBezTo>
                <a:cubicBezTo>
                  <a:pt x="10543" y="28713"/>
                  <a:pt x="10543" y="28591"/>
                  <a:pt x="10573" y="28470"/>
                </a:cubicBezTo>
                <a:close/>
                <a:moveTo>
                  <a:pt x="16711" y="29624"/>
                </a:moveTo>
                <a:cubicBezTo>
                  <a:pt x="16711" y="29682"/>
                  <a:pt x="16711" y="29712"/>
                  <a:pt x="16711" y="29768"/>
                </a:cubicBezTo>
                <a:lnTo>
                  <a:pt x="16711" y="29768"/>
                </a:lnTo>
                <a:cubicBezTo>
                  <a:pt x="16679" y="29800"/>
                  <a:pt x="16674" y="29843"/>
                  <a:pt x="16650" y="29867"/>
                </a:cubicBezTo>
                <a:cubicBezTo>
                  <a:pt x="16650" y="29806"/>
                  <a:pt x="16680" y="29715"/>
                  <a:pt x="16711" y="29624"/>
                </a:cubicBezTo>
                <a:close/>
                <a:moveTo>
                  <a:pt x="31294" y="29594"/>
                </a:moveTo>
                <a:cubicBezTo>
                  <a:pt x="31325" y="29655"/>
                  <a:pt x="31355" y="29715"/>
                  <a:pt x="31385" y="29746"/>
                </a:cubicBezTo>
                <a:lnTo>
                  <a:pt x="31385" y="29776"/>
                </a:lnTo>
                <a:lnTo>
                  <a:pt x="31385" y="29806"/>
                </a:lnTo>
                <a:lnTo>
                  <a:pt x="31325" y="29806"/>
                </a:lnTo>
                <a:cubicBezTo>
                  <a:pt x="31294" y="29806"/>
                  <a:pt x="31264" y="29806"/>
                  <a:pt x="31233" y="29837"/>
                </a:cubicBezTo>
                <a:cubicBezTo>
                  <a:pt x="31203" y="29837"/>
                  <a:pt x="31173" y="29867"/>
                  <a:pt x="31173" y="29867"/>
                </a:cubicBezTo>
                <a:cubicBezTo>
                  <a:pt x="31173" y="29867"/>
                  <a:pt x="31186" y="29854"/>
                  <a:pt x="31203" y="29837"/>
                </a:cubicBezTo>
                <a:lnTo>
                  <a:pt x="31203" y="29837"/>
                </a:lnTo>
                <a:cubicBezTo>
                  <a:pt x="31233" y="29776"/>
                  <a:pt x="31233" y="29715"/>
                  <a:pt x="31264" y="29685"/>
                </a:cubicBezTo>
                <a:cubicBezTo>
                  <a:pt x="31294" y="29624"/>
                  <a:pt x="31294" y="29624"/>
                  <a:pt x="31294" y="29594"/>
                </a:cubicBezTo>
                <a:close/>
                <a:moveTo>
                  <a:pt x="11637" y="27862"/>
                </a:moveTo>
                <a:cubicBezTo>
                  <a:pt x="11637" y="27923"/>
                  <a:pt x="11667" y="28014"/>
                  <a:pt x="11697" y="28075"/>
                </a:cubicBezTo>
                <a:cubicBezTo>
                  <a:pt x="11728" y="28257"/>
                  <a:pt x="11758" y="28439"/>
                  <a:pt x="11789" y="28591"/>
                </a:cubicBezTo>
                <a:cubicBezTo>
                  <a:pt x="11728" y="28652"/>
                  <a:pt x="11728" y="28682"/>
                  <a:pt x="11728" y="28743"/>
                </a:cubicBezTo>
                <a:lnTo>
                  <a:pt x="11728" y="29077"/>
                </a:lnTo>
                <a:lnTo>
                  <a:pt x="11728" y="29199"/>
                </a:lnTo>
                <a:cubicBezTo>
                  <a:pt x="11728" y="29442"/>
                  <a:pt x="11697" y="29685"/>
                  <a:pt x="11697" y="29928"/>
                </a:cubicBezTo>
                <a:lnTo>
                  <a:pt x="11697" y="29898"/>
                </a:lnTo>
                <a:lnTo>
                  <a:pt x="11697" y="29594"/>
                </a:lnTo>
                <a:lnTo>
                  <a:pt x="11697" y="29199"/>
                </a:lnTo>
                <a:cubicBezTo>
                  <a:pt x="11697" y="29047"/>
                  <a:pt x="11697" y="29016"/>
                  <a:pt x="11667" y="28925"/>
                </a:cubicBezTo>
                <a:cubicBezTo>
                  <a:pt x="11637" y="28834"/>
                  <a:pt x="11637" y="28652"/>
                  <a:pt x="11637" y="28500"/>
                </a:cubicBezTo>
                <a:cubicBezTo>
                  <a:pt x="11637" y="28470"/>
                  <a:pt x="11637" y="28439"/>
                  <a:pt x="11637" y="28378"/>
                </a:cubicBezTo>
                <a:cubicBezTo>
                  <a:pt x="11637" y="28196"/>
                  <a:pt x="11637" y="28044"/>
                  <a:pt x="11637" y="27862"/>
                </a:cubicBezTo>
                <a:close/>
                <a:moveTo>
                  <a:pt x="39953" y="26434"/>
                </a:moveTo>
                <a:lnTo>
                  <a:pt x="39953" y="26464"/>
                </a:lnTo>
                <a:cubicBezTo>
                  <a:pt x="39984" y="26525"/>
                  <a:pt x="40014" y="26616"/>
                  <a:pt x="40044" y="26707"/>
                </a:cubicBezTo>
                <a:cubicBezTo>
                  <a:pt x="40044" y="26738"/>
                  <a:pt x="40075" y="26768"/>
                  <a:pt x="40105" y="26799"/>
                </a:cubicBezTo>
                <a:lnTo>
                  <a:pt x="40136" y="26890"/>
                </a:lnTo>
                <a:lnTo>
                  <a:pt x="40136" y="26950"/>
                </a:lnTo>
                <a:cubicBezTo>
                  <a:pt x="40136" y="27011"/>
                  <a:pt x="40136" y="27102"/>
                  <a:pt x="40105" y="27194"/>
                </a:cubicBezTo>
                <a:cubicBezTo>
                  <a:pt x="40105" y="27467"/>
                  <a:pt x="40075" y="27740"/>
                  <a:pt x="40044" y="28014"/>
                </a:cubicBezTo>
                <a:cubicBezTo>
                  <a:pt x="40044" y="28044"/>
                  <a:pt x="40044" y="28075"/>
                  <a:pt x="40044" y="28105"/>
                </a:cubicBezTo>
                <a:lnTo>
                  <a:pt x="40044" y="28439"/>
                </a:lnTo>
                <a:cubicBezTo>
                  <a:pt x="40044" y="28682"/>
                  <a:pt x="40014" y="28925"/>
                  <a:pt x="40014" y="29168"/>
                </a:cubicBezTo>
                <a:lnTo>
                  <a:pt x="40014" y="29503"/>
                </a:lnTo>
                <a:lnTo>
                  <a:pt x="40014" y="30019"/>
                </a:lnTo>
                <a:lnTo>
                  <a:pt x="39984" y="30019"/>
                </a:lnTo>
                <a:lnTo>
                  <a:pt x="39984" y="29776"/>
                </a:lnTo>
                <a:lnTo>
                  <a:pt x="39984" y="29381"/>
                </a:lnTo>
                <a:cubicBezTo>
                  <a:pt x="39984" y="29320"/>
                  <a:pt x="39984" y="29229"/>
                  <a:pt x="39984" y="29168"/>
                </a:cubicBezTo>
                <a:lnTo>
                  <a:pt x="39923" y="28713"/>
                </a:lnTo>
                <a:cubicBezTo>
                  <a:pt x="39923" y="28500"/>
                  <a:pt x="39893" y="28318"/>
                  <a:pt x="39862" y="28135"/>
                </a:cubicBezTo>
                <a:cubicBezTo>
                  <a:pt x="39862" y="27953"/>
                  <a:pt x="39832" y="27832"/>
                  <a:pt x="39801" y="27680"/>
                </a:cubicBezTo>
                <a:cubicBezTo>
                  <a:pt x="39801" y="27619"/>
                  <a:pt x="39771" y="27558"/>
                  <a:pt x="39741" y="27528"/>
                </a:cubicBezTo>
                <a:lnTo>
                  <a:pt x="39710" y="27406"/>
                </a:lnTo>
                <a:cubicBezTo>
                  <a:pt x="39710" y="27315"/>
                  <a:pt x="39741" y="27254"/>
                  <a:pt x="39771" y="27194"/>
                </a:cubicBezTo>
                <a:lnTo>
                  <a:pt x="39801" y="27042"/>
                </a:lnTo>
                <a:cubicBezTo>
                  <a:pt x="39832" y="26920"/>
                  <a:pt x="39862" y="26799"/>
                  <a:pt x="39893" y="26677"/>
                </a:cubicBezTo>
                <a:cubicBezTo>
                  <a:pt x="39923" y="26555"/>
                  <a:pt x="39953" y="26495"/>
                  <a:pt x="39953" y="26434"/>
                </a:cubicBezTo>
                <a:close/>
                <a:moveTo>
                  <a:pt x="4254" y="29928"/>
                </a:moveTo>
                <a:lnTo>
                  <a:pt x="4254" y="30110"/>
                </a:lnTo>
                <a:lnTo>
                  <a:pt x="4223" y="30019"/>
                </a:lnTo>
                <a:cubicBezTo>
                  <a:pt x="4223" y="29989"/>
                  <a:pt x="4223" y="29989"/>
                  <a:pt x="4223" y="29989"/>
                </a:cubicBezTo>
                <a:lnTo>
                  <a:pt x="4254" y="29928"/>
                </a:lnTo>
                <a:close/>
                <a:moveTo>
                  <a:pt x="6806" y="28743"/>
                </a:moveTo>
                <a:cubicBezTo>
                  <a:pt x="6806" y="28773"/>
                  <a:pt x="6806" y="28865"/>
                  <a:pt x="6836" y="28925"/>
                </a:cubicBezTo>
                <a:cubicBezTo>
                  <a:pt x="6897" y="29229"/>
                  <a:pt x="6927" y="29503"/>
                  <a:pt x="6988" y="29806"/>
                </a:cubicBezTo>
                <a:lnTo>
                  <a:pt x="6988" y="29989"/>
                </a:lnTo>
                <a:lnTo>
                  <a:pt x="6988" y="30141"/>
                </a:lnTo>
                <a:cubicBezTo>
                  <a:pt x="6927" y="29958"/>
                  <a:pt x="6897" y="29776"/>
                  <a:pt x="6836" y="29594"/>
                </a:cubicBezTo>
                <a:cubicBezTo>
                  <a:pt x="6806" y="29411"/>
                  <a:pt x="6806" y="29320"/>
                  <a:pt x="6775" y="29168"/>
                </a:cubicBezTo>
                <a:cubicBezTo>
                  <a:pt x="6745" y="29016"/>
                  <a:pt x="6806" y="28925"/>
                  <a:pt x="6806" y="28804"/>
                </a:cubicBezTo>
                <a:lnTo>
                  <a:pt x="6806" y="28743"/>
                </a:lnTo>
                <a:close/>
                <a:moveTo>
                  <a:pt x="19867" y="30056"/>
                </a:moveTo>
                <a:cubicBezTo>
                  <a:pt x="19864" y="30096"/>
                  <a:pt x="19856" y="30138"/>
                  <a:pt x="19840" y="30171"/>
                </a:cubicBezTo>
                <a:cubicBezTo>
                  <a:pt x="19840" y="30142"/>
                  <a:pt x="19840" y="30112"/>
                  <a:pt x="19867" y="30056"/>
                </a:cubicBezTo>
                <a:close/>
                <a:moveTo>
                  <a:pt x="3767" y="29746"/>
                </a:moveTo>
                <a:cubicBezTo>
                  <a:pt x="3798" y="29806"/>
                  <a:pt x="3828" y="29837"/>
                  <a:pt x="3828" y="29898"/>
                </a:cubicBezTo>
                <a:cubicBezTo>
                  <a:pt x="3859" y="29928"/>
                  <a:pt x="3859" y="29958"/>
                  <a:pt x="3859" y="29989"/>
                </a:cubicBezTo>
                <a:cubicBezTo>
                  <a:pt x="3828" y="30080"/>
                  <a:pt x="3798" y="30171"/>
                  <a:pt x="3767" y="30262"/>
                </a:cubicBezTo>
                <a:lnTo>
                  <a:pt x="3767" y="29746"/>
                </a:lnTo>
                <a:close/>
                <a:moveTo>
                  <a:pt x="1398" y="26373"/>
                </a:moveTo>
                <a:cubicBezTo>
                  <a:pt x="1428" y="26647"/>
                  <a:pt x="1458" y="26890"/>
                  <a:pt x="1489" y="27133"/>
                </a:cubicBezTo>
                <a:lnTo>
                  <a:pt x="1489" y="27194"/>
                </a:lnTo>
                <a:lnTo>
                  <a:pt x="1489" y="27619"/>
                </a:lnTo>
                <a:lnTo>
                  <a:pt x="1489" y="27801"/>
                </a:lnTo>
                <a:cubicBezTo>
                  <a:pt x="1489" y="27923"/>
                  <a:pt x="1519" y="28044"/>
                  <a:pt x="1519" y="28166"/>
                </a:cubicBezTo>
                <a:cubicBezTo>
                  <a:pt x="1519" y="28287"/>
                  <a:pt x="1519" y="28439"/>
                  <a:pt x="1550" y="28591"/>
                </a:cubicBezTo>
                <a:cubicBezTo>
                  <a:pt x="1580" y="28804"/>
                  <a:pt x="1610" y="29016"/>
                  <a:pt x="1641" y="29229"/>
                </a:cubicBezTo>
                <a:cubicBezTo>
                  <a:pt x="1701" y="29533"/>
                  <a:pt x="1762" y="29806"/>
                  <a:pt x="1823" y="30110"/>
                </a:cubicBezTo>
                <a:cubicBezTo>
                  <a:pt x="1853" y="30201"/>
                  <a:pt x="1884" y="30323"/>
                  <a:pt x="1914" y="30414"/>
                </a:cubicBezTo>
                <a:cubicBezTo>
                  <a:pt x="1823" y="30171"/>
                  <a:pt x="1732" y="29928"/>
                  <a:pt x="1671" y="29655"/>
                </a:cubicBezTo>
                <a:cubicBezTo>
                  <a:pt x="1580" y="29077"/>
                  <a:pt x="1489" y="28530"/>
                  <a:pt x="1398" y="27953"/>
                </a:cubicBezTo>
                <a:cubicBezTo>
                  <a:pt x="1398" y="27771"/>
                  <a:pt x="1367" y="27619"/>
                  <a:pt x="1367" y="27467"/>
                </a:cubicBezTo>
                <a:cubicBezTo>
                  <a:pt x="1367" y="27194"/>
                  <a:pt x="1367" y="26950"/>
                  <a:pt x="1398" y="26707"/>
                </a:cubicBezTo>
                <a:lnTo>
                  <a:pt x="1398" y="26373"/>
                </a:lnTo>
                <a:close/>
                <a:moveTo>
                  <a:pt x="33208" y="28925"/>
                </a:moveTo>
                <a:cubicBezTo>
                  <a:pt x="33208" y="28956"/>
                  <a:pt x="33208" y="28986"/>
                  <a:pt x="33208" y="29016"/>
                </a:cubicBezTo>
                <a:cubicBezTo>
                  <a:pt x="33208" y="29411"/>
                  <a:pt x="33208" y="29776"/>
                  <a:pt x="33178" y="30171"/>
                </a:cubicBezTo>
                <a:lnTo>
                  <a:pt x="33178" y="30384"/>
                </a:lnTo>
                <a:lnTo>
                  <a:pt x="33056" y="30414"/>
                </a:lnTo>
                <a:lnTo>
                  <a:pt x="33056" y="30353"/>
                </a:lnTo>
                <a:lnTo>
                  <a:pt x="33056" y="30232"/>
                </a:lnTo>
                <a:lnTo>
                  <a:pt x="33056" y="29624"/>
                </a:lnTo>
                <a:lnTo>
                  <a:pt x="33056" y="29563"/>
                </a:lnTo>
                <a:lnTo>
                  <a:pt x="33117" y="29351"/>
                </a:lnTo>
                <a:lnTo>
                  <a:pt x="33208" y="28925"/>
                </a:lnTo>
                <a:close/>
                <a:moveTo>
                  <a:pt x="44055" y="30353"/>
                </a:moveTo>
                <a:cubicBezTo>
                  <a:pt x="44055" y="30353"/>
                  <a:pt x="44055" y="30353"/>
                  <a:pt x="44085" y="30384"/>
                </a:cubicBezTo>
                <a:lnTo>
                  <a:pt x="44025" y="30444"/>
                </a:lnTo>
                <a:lnTo>
                  <a:pt x="44055" y="30353"/>
                </a:lnTo>
                <a:close/>
                <a:moveTo>
                  <a:pt x="31051" y="30080"/>
                </a:moveTo>
                <a:lnTo>
                  <a:pt x="31051" y="30080"/>
                </a:lnTo>
                <a:cubicBezTo>
                  <a:pt x="31021" y="30110"/>
                  <a:pt x="30990" y="30171"/>
                  <a:pt x="30990" y="30232"/>
                </a:cubicBezTo>
                <a:cubicBezTo>
                  <a:pt x="30960" y="30293"/>
                  <a:pt x="30930" y="30384"/>
                  <a:pt x="30930" y="30444"/>
                </a:cubicBezTo>
                <a:lnTo>
                  <a:pt x="30930" y="30475"/>
                </a:lnTo>
                <a:cubicBezTo>
                  <a:pt x="30899" y="30444"/>
                  <a:pt x="30869" y="30384"/>
                  <a:pt x="30839" y="30353"/>
                </a:cubicBezTo>
                <a:lnTo>
                  <a:pt x="30808" y="30353"/>
                </a:lnTo>
                <a:lnTo>
                  <a:pt x="30778" y="30293"/>
                </a:lnTo>
                <a:cubicBezTo>
                  <a:pt x="30778" y="30232"/>
                  <a:pt x="30747" y="30201"/>
                  <a:pt x="30747" y="30141"/>
                </a:cubicBezTo>
                <a:lnTo>
                  <a:pt x="30930" y="30141"/>
                </a:lnTo>
                <a:cubicBezTo>
                  <a:pt x="30960" y="30110"/>
                  <a:pt x="31021" y="30110"/>
                  <a:pt x="31051" y="30080"/>
                </a:cubicBezTo>
                <a:close/>
                <a:moveTo>
                  <a:pt x="31841" y="30049"/>
                </a:moveTo>
                <a:lnTo>
                  <a:pt x="31841" y="30110"/>
                </a:lnTo>
                <a:cubicBezTo>
                  <a:pt x="31841" y="30201"/>
                  <a:pt x="31872" y="30323"/>
                  <a:pt x="31872" y="30444"/>
                </a:cubicBezTo>
                <a:lnTo>
                  <a:pt x="31841" y="30475"/>
                </a:lnTo>
                <a:cubicBezTo>
                  <a:pt x="31841" y="30384"/>
                  <a:pt x="31841" y="30293"/>
                  <a:pt x="31811" y="30232"/>
                </a:cubicBezTo>
                <a:lnTo>
                  <a:pt x="31780" y="30049"/>
                </a:lnTo>
                <a:close/>
                <a:moveTo>
                  <a:pt x="41321" y="30201"/>
                </a:moveTo>
                <a:cubicBezTo>
                  <a:pt x="41321" y="30232"/>
                  <a:pt x="41321" y="30262"/>
                  <a:pt x="41351" y="30293"/>
                </a:cubicBezTo>
                <a:cubicBezTo>
                  <a:pt x="41351" y="30353"/>
                  <a:pt x="41321" y="30414"/>
                  <a:pt x="41321" y="30475"/>
                </a:cubicBezTo>
                <a:lnTo>
                  <a:pt x="41321" y="30444"/>
                </a:lnTo>
                <a:lnTo>
                  <a:pt x="41321" y="30323"/>
                </a:lnTo>
                <a:cubicBezTo>
                  <a:pt x="41321" y="30293"/>
                  <a:pt x="41321" y="30232"/>
                  <a:pt x="41321" y="30201"/>
                </a:cubicBezTo>
                <a:close/>
                <a:moveTo>
                  <a:pt x="33482" y="30019"/>
                </a:moveTo>
                <a:lnTo>
                  <a:pt x="33512" y="30536"/>
                </a:lnTo>
                <a:lnTo>
                  <a:pt x="33482" y="30505"/>
                </a:lnTo>
                <a:lnTo>
                  <a:pt x="33482" y="30019"/>
                </a:lnTo>
                <a:close/>
                <a:moveTo>
                  <a:pt x="2096" y="29260"/>
                </a:moveTo>
                <a:cubicBezTo>
                  <a:pt x="2096" y="29320"/>
                  <a:pt x="2127" y="29411"/>
                  <a:pt x="2157" y="29472"/>
                </a:cubicBezTo>
                <a:cubicBezTo>
                  <a:pt x="2157" y="29533"/>
                  <a:pt x="2188" y="29594"/>
                  <a:pt x="2188" y="29655"/>
                </a:cubicBezTo>
                <a:cubicBezTo>
                  <a:pt x="2218" y="29715"/>
                  <a:pt x="2218" y="29776"/>
                  <a:pt x="2248" y="29837"/>
                </a:cubicBezTo>
                <a:lnTo>
                  <a:pt x="2279" y="29928"/>
                </a:lnTo>
                <a:cubicBezTo>
                  <a:pt x="2309" y="29958"/>
                  <a:pt x="2309" y="29989"/>
                  <a:pt x="2339" y="30019"/>
                </a:cubicBezTo>
                <a:cubicBezTo>
                  <a:pt x="2339" y="30201"/>
                  <a:pt x="2339" y="30414"/>
                  <a:pt x="2370" y="30566"/>
                </a:cubicBezTo>
                <a:cubicBezTo>
                  <a:pt x="2339" y="30444"/>
                  <a:pt x="2279" y="30293"/>
                  <a:pt x="2248" y="30141"/>
                </a:cubicBezTo>
                <a:cubicBezTo>
                  <a:pt x="2218" y="29989"/>
                  <a:pt x="2157" y="29776"/>
                  <a:pt x="2127" y="29563"/>
                </a:cubicBezTo>
                <a:cubicBezTo>
                  <a:pt x="2127" y="29472"/>
                  <a:pt x="2096" y="29381"/>
                  <a:pt x="2096" y="29290"/>
                </a:cubicBezTo>
                <a:lnTo>
                  <a:pt x="2096" y="29260"/>
                </a:lnTo>
                <a:close/>
                <a:moveTo>
                  <a:pt x="10573" y="30384"/>
                </a:moveTo>
                <a:lnTo>
                  <a:pt x="10512" y="30566"/>
                </a:lnTo>
                <a:lnTo>
                  <a:pt x="10512" y="30536"/>
                </a:lnTo>
                <a:lnTo>
                  <a:pt x="10512" y="30475"/>
                </a:lnTo>
                <a:lnTo>
                  <a:pt x="10573" y="30384"/>
                </a:lnTo>
                <a:close/>
                <a:moveTo>
                  <a:pt x="17106" y="29290"/>
                </a:moveTo>
                <a:lnTo>
                  <a:pt x="17106" y="29290"/>
                </a:lnTo>
                <a:cubicBezTo>
                  <a:pt x="17136" y="29472"/>
                  <a:pt x="17166" y="29624"/>
                  <a:pt x="17227" y="29776"/>
                </a:cubicBezTo>
                <a:cubicBezTo>
                  <a:pt x="17257" y="29928"/>
                  <a:pt x="17318" y="30080"/>
                  <a:pt x="17379" y="30232"/>
                </a:cubicBezTo>
                <a:lnTo>
                  <a:pt x="17318" y="30232"/>
                </a:lnTo>
                <a:cubicBezTo>
                  <a:pt x="17318" y="30323"/>
                  <a:pt x="17318" y="30384"/>
                  <a:pt x="17288" y="30475"/>
                </a:cubicBezTo>
                <a:lnTo>
                  <a:pt x="17288" y="30627"/>
                </a:lnTo>
                <a:cubicBezTo>
                  <a:pt x="17288" y="30596"/>
                  <a:pt x="17288" y="30536"/>
                  <a:pt x="17257" y="30505"/>
                </a:cubicBezTo>
                <a:cubicBezTo>
                  <a:pt x="17227" y="30384"/>
                  <a:pt x="17197" y="30262"/>
                  <a:pt x="17166" y="30110"/>
                </a:cubicBezTo>
                <a:lnTo>
                  <a:pt x="17166" y="30080"/>
                </a:lnTo>
                <a:lnTo>
                  <a:pt x="17166" y="29989"/>
                </a:lnTo>
                <a:cubicBezTo>
                  <a:pt x="17166" y="29958"/>
                  <a:pt x="17166" y="29928"/>
                  <a:pt x="17166" y="29898"/>
                </a:cubicBezTo>
                <a:lnTo>
                  <a:pt x="17166" y="29837"/>
                </a:lnTo>
                <a:cubicBezTo>
                  <a:pt x="17136" y="29655"/>
                  <a:pt x="17136" y="29472"/>
                  <a:pt x="17106" y="29290"/>
                </a:cubicBezTo>
                <a:close/>
                <a:moveTo>
                  <a:pt x="9297" y="30475"/>
                </a:moveTo>
                <a:cubicBezTo>
                  <a:pt x="9297" y="30536"/>
                  <a:pt x="9267" y="30596"/>
                  <a:pt x="9236" y="30657"/>
                </a:cubicBezTo>
                <a:lnTo>
                  <a:pt x="9236" y="30596"/>
                </a:lnTo>
                <a:lnTo>
                  <a:pt x="9236" y="30475"/>
                </a:lnTo>
                <a:close/>
                <a:moveTo>
                  <a:pt x="23486" y="30141"/>
                </a:moveTo>
                <a:cubicBezTo>
                  <a:pt x="23486" y="30161"/>
                  <a:pt x="23486" y="30181"/>
                  <a:pt x="23486" y="30201"/>
                </a:cubicBezTo>
                <a:cubicBezTo>
                  <a:pt x="23486" y="30353"/>
                  <a:pt x="23486" y="30536"/>
                  <a:pt x="23425" y="30688"/>
                </a:cubicBezTo>
                <a:lnTo>
                  <a:pt x="23425" y="30475"/>
                </a:lnTo>
                <a:cubicBezTo>
                  <a:pt x="23425" y="30414"/>
                  <a:pt x="23425" y="30353"/>
                  <a:pt x="23456" y="30293"/>
                </a:cubicBezTo>
                <a:cubicBezTo>
                  <a:pt x="23486" y="30232"/>
                  <a:pt x="23456" y="30171"/>
                  <a:pt x="23486" y="30141"/>
                </a:cubicBezTo>
                <a:close/>
                <a:moveTo>
                  <a:pt x="43873" y="28561"/>
                </a:moveTo>
                <a:lnTo>
                  <a:pt x="43873" y="28591"/>
                </a:lnTo>
                <a:cubicBezTo>
                  <a:pt x="43873" y="28713"/>
                  <a:pt x="43873" y="28865"/>
                  <a:pt x="43873" y="28986"/>
                </a:cubicBezTo>
                <a:cubicBezTo>
                  <a:pt x="43873" y="29199"/>
                  <a:pt x="43842" y="29411"/>
                  <a:pt x="43812" y="29594"/>
                </a:cubicBezTo>
                <a:cubicBezTo>
                  <a:pt x="43782" y="29806"/>
                  <a:pt x="43721" y="29958"/>
                  <a:pt x="43690" y="30110"/>
                </a:cubicBezTo>
                <a:cubicBezTo>
                  <a:pt x="43690" y="30201"/>
                  <a:pt x="43660" y="30293"/>
                  <a:pt x="43630" y="30384"/>
                </a:cubicBezTo>
                <a:cubicBezTo>
                  <a:pt x="43599" y="30475"/>
                  <a:pt x="43599" y="30566"/>
                  <a:pt x="43569" y="30627"/>
                </a:cubicBezTo>
                <a:lnTo>
                  <a:pt x="43569" y="30688"/>
                </a:lnTo>
                <a:lnTo>
                  <a:pt x="43539" y="30657"/>
                </a:lnTo>
                <a:cubicBezTo>
                  <a:pt x="43508" y="30627"/>
                  <a:pt x="43508" y="30566"/>
                  <a:pt x="43478" y="30536"/>
                </a:cubicBezTo>
                <a:lnTo>
                  <a:pt x="43478" y="30323"/>
                </a:lnTo>
                <a:lnTo>
                  <a:pt x="43478" y="29958"/>
                </a:lnTo>
                <a:cubicBezTo>
                  <a:pt x="43478" y="29898"/>
                  <a:pt x="43508" y="29837"/>
                  <a:pt x="43508" y="29746"/>
                </a:cubicBezTo>
                <a:cubicBezTo>
                  <a:pt x="43539" y="29685"/>
                  <a:pt x="43539" y="29655"/>
                  <a:pt x="43569" y="29594"/>
                </a:cubicBezTo>
                <a:lnTo>
                  <a:pt x="43569" y="29472"/>
                </a:lnTo>
                <a:cubicBezTo>
                  <a:pt x="43599" y="29351"/>
                  <a:pt x="43630" y="29229"/>
                  <a:pt x="43660" y="29077"/>
                </a:cubicBezTo>
                <a:cubicBezTo>
                  <a:pt x="43660" y="28956"/>
                  <a:pt x="43690" y="28804"/>
                  <a:pt x="43690" y="28682"/>
                </a:cubicBezTo>
                <a:cubicBezTo>
                  <a:pt x="43751" y="28652"/>
                  <a:pt x="43782" y="28652"/>
                  <a:pt x="43812" y="28622"/>
                </a:cubicBezTo>
                <a:cubicBezTo>
                  <a:pt x="43842" y="28622"/>
                  <a:pt x="43842" y="28591"/>
                  <a:pt x="43873" y="28561"/>
                </a:cubicBezTo>
                <a:close/>
                <a:moveTo>
                  <a:pt x="22331" y="29715"/>
                </a:moveTo>
                <a:lnTo>
                  <a:pt x="22331" y="29746"/>
                </a:lnTo>
                <a:cubicBezTo>
                  <a:pt x="22331" y="29837"/>
                  <a:pt x="22331" y="29928"/>
                  <a:pt x="22362" y="30019"/>
                </a:cubicBezTo>
                <a:cubicBezTo>
                  <a:pt x="22392" y="30110"/>
                  <a:pt x="22362" y="30141"/>
                  <a:pt x="22392" y="30201"/>
                </a:cubicBezTo>
                <a:lnTo>
                  <a:pt x="22392" y="30536"/>
                </a:lnTo>
                <a:cubicBezTo>
                  <a:pt x="22392" y="30627"/>
                  <a:pt x="22392" y="30718"/>
                  <a:pt x="22422" y="30809"/>
                </a:cubicBezTo>
                <a:cubicBezTo>
                  <a:pt x="22362" y="30627"/>
                  <a:pt x="22331" y="30414"/>
                  <a:pt x="22271" y="30201"/>
                </a:cubicBezTo>
                <a:lnTo>
                  <a:pt x="22271" y="30141"/>
                </a:lnTo>
                <a:cubicBezTo>
                  <a:pt x="22271" y="30141"/>
                  <a:pt x="22271" y="30019"/>
                  <a:pt x="22301" y="29958"/>
                </a:cubicBezTo>
                <a:cubicBezTo>
                  <a:pt x="22331" y="29867"/>
                  <a:pt x="22331" y="29776"/>
                  <a:pt x="22331" y="29715"/>
                </a:cubicBezTo>
                <a:close/>
                <a:moveTo>
                  <a:pt x="37280" y="28682"/>
                </a:moveTo>
                <a:cubicBezTo>
                  <a:pt x="37280" y="28743"/>
                  <a:pt x="37280" y="28834"/>
                  <a:pt x="37249" y="28895"/>
                </a:cubicBezTo>
                <a:cubicBezTo>
                  <a:pt x="37219" y="29016"/>
                  <a:pt x="37219" y="29168"/>
                  <a:pt x="37189" y="29320"/>
                </a:cubicBezTo>
                <a:cubicBezTo>
                  <a:pt x="37189" y="29381"/>
                  <a:pt x="37189" y="29442"/>
                  <a:pt x="37158" y="29503"/>
                </a:cubicBezTo>
                <a:cubicBezTo>
                  <a:pt x="37158" y="29685"/>
                  <a:pt x="37128" y="29837"/>
                  <a:pt x="37097" y="30019"/>
                </a:cubicBezTo>
                <a:cubicBezTo>
                  <a:pt x="37097" y="30019"/>
                  <a:pt x="37097" y="30019"/>
                  <a:pt x="37097" y="30049"/>
                </a:cubicBezTo>
                <a:lnTo>
                  <a:pt x="37037" y="30414"/>
                </a:lnTo>
                <a:lnTo>
                  <a:pt x="36945" y="30809"/>
                </a:lnTo>
                <a:lnTo>
                  <a:pt x="36945" y="30141"/>
                </a:lnTo>
                <a:cubicBezTo>
                  <a:pt x="36945" y="29928"/>
                  <a:pt x="36945" y="29715"/>
                  <a:pt x="36945" y="29533"/>
                </a:cubicBezTo>
                <a:lnTo>
                  <a:pt x="36945" y="29138"/>
                </a:lnTo>
                <a:cubicBezTo>
                  <a:pt x="36945" y="29016"/>
                  <a:pt x="36945" y="28925"/>
                  <a:pt x="36915" y="28804"/>
                </a:cubicBezTo>
                <a:lnTo>
                  <a:pt x="36915" y="28804"/>
                </a:lnTo>
                <a:lnTo>
                  <a:pt x="36945" y="28834"/>
                </a:lnTo>
                <a:cubicBezTo>
                  <a:pt x="36976" y="28865"/>
                  <a:pt x="37006" y="28895"/>
                  <a:pt x="37067" y="28895"/>
                </a:cubicBezTo>
                <a:cubicBezTo>
                  <a:pt x="37128" y="28895"/>
                  <a:pt x="37189" y="28865"/>
                  <a:pt x="37219" y="28804"/>
                </a:cubicBezTo>
                <a:lnTo>
                  <a:pt x="37249" y="28773"/>
                </a:lnTo>
                <a:cubicBezTo>
                  <a:pt x="37249" y="28743"/>
                  <a:pt x="37280" y="28713"/>
                  <a:pt x="37280" y="28682"/>
                </a:cubicBezTo>
                <a:close/>
                <a:moveTo>
                  <a:pt x="8355" y="29442"/>
                </a:moveTo>
                <a:cubicBezTo>
                  <a:pt x="8416" y="29594"/>
                  <a:pt x="8477" y="29746"/>
                  <a:pt x="8538" y="29898"/>
                </a:cubicBezTo>
                <a:lnTo>
                  <a:pt x="8507" y="29898"/>
                </a:lnTo>
                <a:cubicBezTo>
                  <a:pt x="8568" y="29989"/>
                  <a:pt x="8598" y="30049"/>
                  <a:pt x="8659" y="30141"/>
                </a:cubicBezTo>
                <a:cubicBezTo>
                  <a:pt x="8689" y="30201"/>
                  <a:pt x="8720" y="30232"/>
                  <a:pt x="8781" y="30293"/>
                </a:cubicBezTo>
                <a:lnTo>
                  <a:pt x="8841" y="30323"/>
                </a:lnTo>
                <a:cubicBezTo>
                  <a:pt x="8841" y="30414"/>
                  <a:pt x="8841" y="30475"/>
                  <a:pt x="8872" y="30536"/>
                </a:cubicBezTo>
                <a:lnTo>
                  <a:pt x="8902" y="30900"/>
                </a:lnTo>
                <a:cubicBezTo>
                  <a:pt x="8841" y="30870"/>
                  <a:pt x="8781" y="30809"/>
                  <a:pt x="8720" y="30779"/>
                </a:cubicBezTo>
                <a:cubicBezTo>
                  <a:pt x="8598" y="30657"/>
                  <a:pt x="8477" y="30536"/>
                  <a:pt x="8355" y="30384"/>
                </a:cubicBezTo>
                <a:lnTo>
                  <a:pt x="8355" y="29806"/>
                </a:lnTo>
                <a:lnTo>
                  <a:pt x="8355" y="29442"/>
                </a:lnTo>
                <a:close/>
                <a:moveTo>
                  <a:pt x="2674" y="29746"/>
                </a:moveTo>
                <a:cubicBezTo>
                  <a:pt x="2674" y="29806"/>
                  <a:pt x="2674" y="29867"/>
                  <a:pt x="2704" y="29928"/>
                </a:cubicBezTo>
                <a:cubicBezTo>
                  <a:pt x="2704" y="29989"/>
                  <a:pt x="2734" y="30080"/>
                  <a:pt x="2734" y="30171"/>
                </a:cubicBezTo>
                <a:cubicBezTo>
                  <a:pt x="2795" y="30384"/>
                  <a:pt x="2826" y="30596"/>
                  <a:pt x="2886" y="30809"/>
                </a:cubicBezTo>
                <a:cubicBezTo>
                  <a:pt x="2886" y="30870"/>
                  <a:pt x="2917" y="30961"/>
                  <a:pt x="2947" y="31052"/>
                </a:cubicBezTo>
                <a:lnTo>
                  <a:pt x="2947" y="31083"/>
                </a:lnTo>
                <a:cubicBezTo>
                  <a:pt x="2886" y="30931"/>
                  <a:pt x="2856" y="30779"/>
                  <a:pt x="2826" y="30627"/>
                </a:cubicBezTo>
                <a:lnTo>
                  <a:pt x="2795" y="30627"/>
                </a:lnTo>
                <a:cubicBezTo>
                  <a:pt x="2795" y="30536"/>
                  <a:pt x="2765" y="30444"/>
                  <a:pt x="2734" y="30353"/>
                </a:cubicBezTo>
                <a:cubicBezTo>
                  <a:pt x="2734" y="30293"/>
                  <a:pt x="2734" y="30232"/>
                  <a:pt x="2704" y="30171"/>
                </a:cubicBezTo>
                <a:cubicBezTo>
                  <a:pt x="2704" y="30080"/>
                  <a:pt x="2674" y="29958"/>
                  <a:pt x="2674" y="29867"/>
                </a:cubicBezTo>
                <a:lnTo>
                  <a:pt x="2674" y="29746"/>
                </a:lnTo>
                <a:close/>
                <a:moveTo>
                  <a:pt x="23759" y="30900"/>
                </a:moveTo>
                <a:lnTo>
                  <a:pt x="23790" y="31083"/>
                </a:lnTo>
                <a:lnTo>
                  <a:pt x="23729" y="31052"/>
                </a:lnTo>
                <a:cubicBezTo>
                  <a:pt x="23729" y="30991"/>
                  <a:pt x="23759" y="30961"/>
                  <a:pt x="23759" y="30900"/>
                </a:cubicBezTo>
                <a:close/>
                <a:moveTo>
                  <a:pt x="33148" y="30779"/>
                </a:moveTo>
                <a:lnTo>
                  <a:pt x="33148" y="31113"/>
                </a:lnTo>
                <a:cubicBezTo>
                  <a:pt x="33148" y="31052"/>
                  <a:pt x="33148" y="31022"/>
                  <a:pt x="33117" y="30991"/>
                </a:cubicBezTo>
                <a:cubicBezTo>
                  <a:pt x="33087" y="30961"/>
                  <a:pt x="33117" y="30870"/>
                  <a:pt x="33117" y="30809"/>
                </a:cubicBezTo>
                <a:lnTo>
                  <a:pt x="33148" y="30779"/>
                </a:lnTo>
                <a:close/>
                <a:moveTo>
                  <a:pt x="4831" y="30931"/>
                </a:moveTo>
                <a:lnTo>
                  <a:pt x="4831" y="31022"/>
                </a:lnTo>
                <a:lnTo>
                  <a:pt x="4831" y="31204"/>
                </a:lnTo>
                <a:cubicBezTo>
                  <a:pt x="4800" y="31174"/>
                  <a:pt x="4800" y="31143"/>
                  <a:pt x="4800" y="31113"/>
                </a:cubicBezTo>
                <a:lnTo>
                  <a:pt x="4770" y="31143"/>
                </a:lnTo>
                <a:lnTo>
                  <a:pt x="4740" y="30931"/>
                </a:lnTo>
                <a:close/>
                <a:moveTo>
                  <a:pt x="33451" y="31113"/>
                </a:moveTo>
                <a:lnTo>
                  <a:pt x="33512" y="31174"/>
                </a:lnTo>
                <a:lnTo>
                  <a:pt x="33512" y="31234"/>
                </a:lnTo>
                <a:cubicBezTo>
                  <a:pt x="33482" y="31234"/>
                  <a:pt x="33482" y="31265"/>
                  <a:pt x="33451" y="31265"/>
                </a:cubicBezTo>
                <a:lnTo>
                  <a:pt x="33451" y="31113"/>
                </a:lnTo>
                <a:close/>
                <a:moveTo>
                  <a:pt x="42445" y="29472"/>
                </a:moveTo>
                <a:cubicBezTo>
                  <a:pt x="42445" y="29503"/>
                  <a:pt x="42445" y="29503"/>
                  <a:pt x="42475" y="29533"/>
                </a:cubicBezTo>
                <a:lnTo>
                  <a:pt x="42445" y="29746"/>
                </a:lnTo>
                <a:cubicBezTo>
                  <a:pt x="42445" y="29867"/>
                  <a:pt x="42414" y="30019"/>
                  <a:pt x="42414" y="30171"/>
                </a:cubicBezTo>
                <a:lnTo>
                  <a:pt x="42414" y="30384"/>
                </a:lnTo>
                <a:lnTo>
                  <a:pt x="42354" y="30444"/>
                </a:lnTo>
                <a:cubicBezTo>
                  <a:pt x="42354" y="30505"/>
                  <a:pt x="42323" y="30536"/>
                  <a:pt x="42293" y="30596"/>
                </a:cubicBezTo>
                <a:cubicBezTo>
                  <a:pt x="42262" y="30657"/>
                  <a:pt x="42232" y="30688"/>
                  <a:pt x="42202" y="30748"/>
                </a:cubicBezTo>
                <a:cubicBezTo>
                  <a:pt x="42141" y="30870"/>
                  <a:pt x="42111" y="30961"/>
                  <a:pt x="42050" y="31083"/>
                </a:cubicBezTo>
                <a:cubicBezTo>
                  <a:pt x="41989" y="31204"/>
                  <a:pt x="41989" y="31204"/>
                  <a:pt x="41959" y="31265"/>
                </a:cubicBezTo>
                <a:cubicBezTo>
                  <a:pt x="41989" y="30900"/>
                  <a:pt x="41959" y="30536"/>
                  <a:pt x="41928" y="30171"/>
                </a:cubicBezTo>
                <a:lnTo>
                  <a:pt x="41928" y="30141"/>
                </a:lnTo>
                <a:cubicBezTo>
                  <a:pt x="41989" y="29989"/>
                  <a:pt x="42111" y="29806"/>
                  <a:pt x="42202" y="29655"/>
                </a:cubicBezTo>
                <a:cubicBezTo>
                  <a:pt x="42262" y="29624"/>
                  <a:pt x="42323" y="29563"/>
                  <a:pt x="42384" y="29503"/>
                </a:cubicBezTo>
                <a:lnTo>
                  <a:pt x="42445" y="29472"/>
                </a:lnTo>
                <a:close/>
                <a:moveTo>
                  <a:pt x="43903" y="31143"/>
                </a:moveTo>
                <a:lnTo>
                  <a:pt x="43791" y="31300"/>
                </a:lnTo>
                <a:lnTo>
                  <a:pt x="43812" y="31174"/>
                </a:lnTo>
                <a:cubicBezTo>
                  <a:pt x="43842" y="31143"/>
                  <a:pt x="43873" y="31143"/>
                  <a:pt x="43903" y="31143"/>
                </a:cubicBezTo>
                <a:close/>
                <a:moveTo>
                  <a:pt x="39498" y="28713"/>
                </a:moveTo>
                <a:lnTo>
                  <a:pt x="39558" y="29320"/>
                </a:lnTo>
                <a:cubicBezTo>
                  <a:pt x="39558" y="29381"/>
                  <a:pt x="39558" y="29442"/>
                  <a:pt x="39558" y="29503"/>
                </a:cubicBezTo>
                <a:lnTo>
                  <a:pt x="39558" y="29989"/>
                </a:lnTo>
                <a:cubicBezTo>
                  <a:pt x="39558" y="30201"/>
                  <a:pt x="39558" y="30414"/>
                  <a:pt x="39528" y="30657"/>
                </a:cubicBezTo>
                <a:lnTo>
                  <a:pt x="39528" y="30870"/>
                </a:lnTo>
                <a:cubicBezTo>
                  <a:pt x="39528" y="31022"/>
                  <a:pt x="39498" y="31143"/>
                  <a:pt x="39467" y="31295"/>
                </a:cubicBezTo>
                <a:lnTo>
                  <a:pt x="39467" y="31417"/>
                </a:lnTo>
                <a:cubicBezTo>
                  <a:pt x="39467" y="31295"/>
                  <a:pt x="39437" y="31174"/>
                  <a:pt x="39406" y="31052"/>
                </a:cubicBezTo>
                <a:lnTo>
                  <a:pt x="39406" y="30779"/>
                </a:lnTo>
                <a:lnTo>
                  <a:pt x="39437" y="30748"/>
                </a:lnTo>
                <a:cubicBezTo>
                  <a:pt x="39437" y="30505"/>
                  <a:pt x="39437" y="30232"/>
                  <a:pt x="39437" y="29989"/>
                </a:cubicBezTo>
                <a:lnTo>
                  <a:pt x="39437" y="29715"/>
                </a:lnTo>
                <a:lnTo>
                  <a:pt x="39437" y="29472"/>
                </a:lnTo>
                <a:lnTo>
                  <a:pt x="39498" y="28713"/>
                </a:lnTo>
                <a:close/>
                <a:moveTo>
                  <a:pt x="13824" y="29077"/>
                </a:moveTo>
                <a:lnTo>
                  <a:pt x="13824" y="29229"/>
                </a:lnTo>
                <a:cubicBezTo>
                  <a:pt x="13794" y="29442"/>
                  <a:pt x="13794" y="29655"/>
                  <a:pt x="13763" y="29837"/>
                </a:cubicBezTo>
                <a:cubicBezTo>
                  <a:pt x="13763" y="29958"/>
                  <a:pt x="13763" y="30049"/>
                  <a:pt x="13733" y="30171"/>
                </a:cubicBezTo>
                <a:lnTo>
                  <a:pt x="13642" y="30809"/>
                </a:lnTo>
                <a:cubicBezTo>
                  <a:pt x="13642" y="30931"/>
                  <a:pt x="13611" y="31022"/>
                  <a:pt x="13611" y="31143"/>
                </a:cubicBezTo>
                <a:cubicBezTo>
                  <a:pt x="13581" y="31265"/>
                  <a:pt x="13551" y="31356"/>
                  <a:pt x="13551" y="31447"/>
                </a:cubicBezTo>
                <a:lnTo>
                  <a:pt x="13520" y="31234"/>
                </a:lnTo>
                <a:cubicBezTo>
                  <a:pt x="13520" y="31143"/>
                  <a:pt x="13520" y="31052"/>
                  <a:pt x="13520" y="30961"/>
                </a:cubicBezTo>
                <a:lnTo>
                  <a:pt x="13490" y="30961"/>
                </a:lnTo>
                <a:cubicBezTo>
                  <a:pt x="13490" y="30870"/>
                  <a:pt x="13551" y="30748"/>
                  <a:pt x="13551" y="30627"/>
                </a:cubicBezTo>
                <a:lnTo>
                  <a:pt x="13733" y="29563"/>
                </a:lnTo>
                <a:cubicBezTo>
                  <a:pt x="13763" y="29411"/>
                  <a:pt x="13794" y="29229"/>
                  <a:pt x="13824" y="29077"/>
                </a:cubicBezTo>
                <a:close/>
                <a:moveTo>
                  <a:pt x="32510" y="30475"/>
                </a:moveTo>
                <a:lnTo>
                  <a:pt x="32540" y="30536"/>
                </a:lnTo>
                <a:cubicBezTo>
                  <a:pt x="32570" y="30596"/>
                  <a:pt x="32601" y="30657"/>
                  <a:pt x="32601" y="30718"/>
                </a:cubicBezTo>
                <a:lnTo>
                  <a:pt x="32631" y="30718"/>
                </a:lnTo>
                <a:cubicBezTo>
                  <a:pt x="32540" y="30870"/>
                  <a:pt x="32510" y="30991"/>
                  <a:pt x="32479" y="31143"/>
                </a:cubicBezTo>
                <a:cubicBezTo>
                  <a:pt x="32449" y="31265"/>
                  <a:pt x="32418" y="31356"/>
                  <a:pt x="32418" y="31477"/>
                </a:cubicBezTo>
                <a:cubicBezTo>
                  <a:pt x="32418" y="31174"/>
                  <a:pt x="32449" y="30839"/>
                  <a:pt x="32510" y="30536"/>
                </a:cubicBezTo>
                <a:lnTo>
                  <a:pt x="32510" y="30475"/>
                </a:lnTo>
                <a:close/>
                <a:moveTo>
                  <a:pt x="22271" y="31326"/>
                </a:moveTo>
                <a:cubicBezTo>
                  <a:pt x="22301" y="31386"/>
                  <a:pt x="22331" y="31417"/>
                  <a:pt x="22362" y="31447"/>
                </a:cubicBezTo>
                <a:lnTo>
                  <a:pt x="22362" y="31477"/>
                </a:lnTo>
                <a:lnTo>
                  <a:pt x="22301" y="31538"/>
                </a:lnTo>
                <a:lnTo>
                  <a:pt x="22271" y="31538"/>
                </a:lnTo>
                <a:lnTo>
                  <a:pt x="22271" y="31326"/>
                </a:lnTo>
                <a:close/>
                <a:moveTo>
                  <a:pt x="25187" y="30839"/>
                </a:moveTo>
                <a:cubicBezTo>
                  <a:pt x="25187" y="30839"/>
                  <a:pt x="25218" y="30870"/>
                  <a:pt x="25218" y="30900"/>
                </a:cubicBezTo>
                <a:cubicBezTo>
                  <a:pt x="25248" y="30931"/>
                  <a:pt x="25278" y="30931"/>
                  <a:pt x="25309" y="30931"/>
                </a:cubicBezTo>
                <a:cubicBezTo>
                  <a:pt x="25324" y="30946"/>
                  <a:pt x="25339" y="30953"/>
                  <a:pt x="25354" y="30953"/>
                </a:cubicBezTo>
                <a:cubicBezTo>
                  <a:pt x="25370" y="30953"/>
                  <a:pt x="25385" y="30946"/>
                  <a:pt x="25400" y="30931"/>
                </a:cubicBezTo>
                <a:cubicBezTo>
                  <a:pt x="25430" y="30931"/>
                  <a:pt x="25461" y="30931"/>
                  <a:pt x="25491" y="30900"/>
                </a:cubicBezTo>
                <a:lnTo>
                  <a:pt x="25491" y="31083"/>
                </a:lnTo>
                <a:cubicBezTo>
                  <a:pt x="25491" y="31234"/>
                  <a:pt x="25461" y="31386"/>
                  <a:pt x="25430" y="31538"/>
                </a:cubicBezTo>
                <a:lnTo>
                  <a:pt x="25157" y="31417"/>
                </a:lnTo>
                <a:lnTo>
                  <a:pt x="25096" y="31386"/>
                </a:lnTo>
                <a:cubicBezTo>
                  <a:pt x="25096" y="31326"/>
                  <a:pt x="25096" y="31265"/>
                  <a:pt x="25127" y="31234"/>
                </a:cubicBezTo>
                <a:lnTo>
                  <a:pt x="25127" y="31234"/>
                </a:lnTo>
                <a:lnTo>
                  <a:pt x="25096" y="31265"/>
                </a:lnTo>
                <a:cubicBezTo>
                  <a:pt x="25127" y="31143"/>
                  <a:pt x="25157" y="31022"/>
                  <a:pt x="25187" y="30931"/>
                </a:cubicBezTo>
                <a:cubicBezTo>
                  <a:pt x="25187" y="30900"/>
                  <a:pt x="25187" y="30870"/>
                  <a:pt x="25187" y="30839"/>
                </a:cubicBezTo>
                <a:close/>
                <a:moveTo>
                  <a:pt x="5439" y="30748"/>
                </a:moveTo>
                <a:lnTo>
                  <a:pt x="5439" y="30931"/>
                </a:lnTo>
                <a:cubicBezTo>
                  <a:pt x="5439" y="31052"/>
                  <a:pt x="5408" y="31204"/>
                  <a:pt x="5378" y="31386"/>
                </a:cubicBezTo>
                <a:cubicBezTo>
                  <a:pt x="5378" y="31447"/>
                  <a:pt x="5347" y="31508"/>
                  <a:pt x="5347" y="31569"/>
                </a:cubicBezTo>
                <a:lnTo>
                  <a:pt x="5287" y="31143"/>
                </a:lnTo>
                <a:cubicBezTo>
                  <a:pt x="5317" y="31113"/>
                  <a:pt x="5347" y="31113"/>
                  <a:pt x="5347" y="31083"/>
                </a:cubicBezTo>
                <a:cubicBezTo>
                  <a:pt x="5378" y="31052"/>
                  <a:pt x="5378" y="31022"/>
                  <a:pt x="5408" y="30991"/>
                </a:cubicBezTo>
                <a:cubicBezTo>
                  <a:pt x="5408" y="30961"/>
                  <a:pt x="5408" y="30931"/>
                  <a:pt x="5408" y="30900"/>
                </a:cubicBezTo>
                <a:cubicBezTo>
                  <a:pt x="5408" y="30870"/>
                  <a:pt x="5408" y="30809"/>
                  <a:pt x="5408" y="30748"/>
                </a:cubicBezTo>
                <a:close/>
                <a:moveTo>
                  <a:pt x="35122" y="28500"/>
                </a:moveTo>
                <a:cubicBezTo>
                  <a:pt x="35153" y="28652"/>
                  <a:pt x="35153" y="28804"/>
                  <a:pt x="35183" y="28956"/>
                </a:cubicBezTo>
                <a:cubicBezTo>
                  <a:pt x="35183" y="29108"/>
                  <a:pt x="35214" y="29260"/>
                  <a:pt x="35214" y="29381"/>
                </a:cubicBezTo>
                <a:lnTo>
                  <a:pt x="35214" y="29563"/>
                </a:lnTo>
                <a:lnTo>
                  <a:pt x="35214" y="29776"/>
                </a:lnTo>
                <a:lnTo>
                  <a:pt x="35214" y="30596"/>
                </a:lnTo>
                <a:lnTo>
                  <a:pt x="35214" y="30991"/>
                </a:lnTo>
                <a:cubicBezTo>
                  <a:pt x="35214" y="31174"/>
                  <a:pt x="35183" y="31356"/>
                  <a:pt x="35153" y="31569"/>
                </a:cubicBezTo>
                <a:lnTo>
                  <a:pt x="35122" y="31538"/>
                </a:lnTo>
                <a:lnTo>
                  <a:pt x="35031" y="31538"/>
                </a:lnTo>
                <a:cubicBezTo>
                  <a:pt x="35031" y="31477"/>
                  <a:pt x="35001" y="31417"/>
                  <a:pt x="35001" y="31356"/>
                </a:cubicBezTo>
                <a:cubicBezTo>
                  <a:pt x="34971" y="31265"/>
                  <a:pt x="34971" y="31143"/>
                  <a:pt x="34940" y="31022"/>
                </a:cubicBezTo>
                <a:lnTo>
                  <a:pt x="34940" y="30991"/>
                </a:lnTo>
                <a:lnTo>
                  <a:pt x="34940" y="30961"/>
                </a:lnTo>
                <a:cubicBezTo>
                  <a:pt x="34940" y="30748"/>
                  <a:pt x="34940" y="30505"/>
                  <a:pt x="34940" y="30293"/>
                </a:cubicBezTo>
                <a:cubicBezTo>
                  <a:pt x="34971" y="30049"/>
                  <a:pt x="34940" y="29837"/>
                  <a:pt x="34940" y="29594"/>
                </a:cubicBezTo>
                <a:cubicBezTo>
                  <a:pt x="34940" y="29381"/>
                  <a:pt x="34940" y="29168"/>
                  <a:pt x="34940" y="28925"/>
                </a:cubicBezTo>
                <a:cubicBezTo>
                  <a:pt x="34910" y="28773"/>
                  <a:pt x="34910" y="28652"/>
                  <a:pt x="34879" y="28500"/>
                </a:cubicBezTo>
                <a:close/>
                <a:moveTo>
                  <a:pt x="16437" y="30961"/>
                </a:moveTo>
                <a:lnTo>
                  <a:pt x="16437" y="31113"/>
                </a:lnTo>
                <a:lnTo>
                  <a:pt x="16437" y="31204"/>
                </a:lnTo>
                <a:lnTo>
                  <a:pt x="16437" y="31417"/>
                </a:lnTo>
                <a:lnTo>
                  <a:pt x="16437" y="31599"/>
                </a:lnTo>
                <a:cubicBezTo>
                  <a:pt x="16407" y="31569"/>
                  <a:pt x="16407" y="31538"/>
                  <a:pt x="16407" y="31508"/>
                </a:cubicBezTo>
                <a:lnTo>
                  <a:pt x="16376" y="31508"/>
                </a:lnTo>
                <a:lnTo>
                  <a:pt x="16376" y="31386"/>
                </a:lnTo>
                <a:cubicBezTo>
                  <a:pt x="16376" y="31295"/>
                  <a:pt x="16376" y="31234"/>
                  <a:pt x="16407" y="31143"/>
                </a:cubicBezTo>
                <a:lnTo>
                  <a:pt x="16437" y="30961"/>
                </a:lnTo>
                <a:close/>
                <a:moveTo>
                  <a:pt x="16832" y="30839"/>
                </a:moveTo>
                <a:cubicBezTo>
                  <a:pt x="16832" y="31022"/>
                  <a:pt x="16862" y="31174"/>
                  <a:pt x="16862" y="31326"/>
                </a:cubicBezTo>
                <a:cubicBezTo>
                  <a:pt x="16862" y="31356"/>
                  <a:pt x="16862" y="31386"/>
                  <a:pt x="16862" y="31447"/>
                </a:cubicBezTo>
                <a:cubicBezTo>
                  <a:pt x="16862" y="31477"/>
                  <a:pt x="16862" y="31508"/>
                  <a:pt x="16832" y="31538"/>
                </a:cubicBezTo>
                <a:lnTo>
                  <a:pt x="16802" y="31629"/>
                </a:lnTo>
                <a:lnTo>
                  <a:pt x="16802" y="31417"/>
                </a:lnTo>
                <a:lnTo>
                  <a:pt x="16802" y="31174"/>
                </a:lnTo>
                <a:lnTo>
                  <a:pt x="16802" y="31143"/>
                </a:lnTo>
                <a:lnTo>
                  <a:pt x="16832" y="30931"/>
                </a:lnTo>
                <a:lnTo>
                  <a:pt x="16832" y="30839"/>
                </a:lnTo>
                <a:close/>
                <a:moveTo>
                  <a:pt x="34241" y="31447"/>
                </a:moveTo>
                <a:cubicBezTo>
                  <a:pt x="34272" y="31508"/>
                  <a:pt x="34272" y="31569"/>
                  <a:pt x="34272" y="31629"/>
                </a:cubicBezTo>
                <a:cubicBezTo>
                  <a:pt x="34272" y="31629"/>
                  <a:pt x="34241" y="31599"/>
                  <a:pt x="34241" y="31599"/>
                </a:cubicBezTo>
                <a:lnTo>
                  <a:pt x="34241" y="31447"/>
                </a:lnTo>
                <a:close/>
                <a:moveTo>
                  <a:pt x="8355" y="30931"/>
                </a:moveTo>
                <a:cubicBezTo>
                  <a:pt x="8477" y="31052"/>
                  <a:pt x="8598" y="31143"/>
                  <a:pt x="8750" y="31234"/>
                </a:cubicBezTo>
                <a:cubicBezTo>
                  <a:pt x="8811" y="31265"/>
                  <a:pt x="8872" y="31295"/>
                  <a:pt x="8933" y="31326"/>
                </a:cubicBezTo>
                <a:lnTo>
                  <a:pt x="8933" y="31477"/>
                </a:lnTo>
                <a:lnTo>
                  <a:pt x="8933" y="31660"/>
                </a:lnTo>
                <a:cubicBezTo>
                  <a:pt x="8902" y="31629"/>
                  <a:pt x="8841" y="31629"/>
                  <a:pt x="8811" y="31629"/>
                </a:cubicBezTo>
                <a:lnTo>
                  <a:pt x="8598" y="31629"/>
                </a:lnTo>
                <a:cubicBezTo>
                  <a:pt x="8568" y="31538"/>
                  <a:pt x="8538" y="31447"/>
                  <a:pt x="8507" y="31356"/>
                </a:cubicBezTo>
                <a:cubicBezTo>
                  <a:pt x="8446" y="31265"/>
                  <a:pt x="8416" y="31174"/>
                  <a:pt x="8355" y="31083"/>
                </a:cubicBezTo>
                <a:lnTo>
                  <a:pt x="8355" y="30931"/>
                </a:lnTo>
                <a:close/>
                <a:moveTo>
                  <a:pt x="12822" y="29168"/>
                </a:moveTo>
                <a:lnTo>
                  <a:pt x="12822" y="29320"/>
                </a:lnTo>
                <a:lnTo>
                  <a:pt x="12822" y="29442"/>
                </a:lnTo>
                <a:cubicBezTo>
                  <a:pt x="12822" y="29776"/>
                  <a:pt x="12822" y="30110"/>
                  <a:pt x="12791" y="30444"/>
                </a:cubicBezTo>
                <a:cubicBezTo>
                  <a:pt x="12791" y="30627"/>
                  <a:pt x="12791" y="30839"/>
                  <a:pt x="12761" y="30991"/>
                </a:cubicBezTo>
                <a:lnTo>
                  <a:pt x="12761" y="31174"/>
                </a:lnTo>
                <a:cubicBezTo>
                  <a:pt x="12761" y="31326"/>
                  <a:pt x="12761" y="31447"/>
                  <a:pt x="12730" y="31569"/>
                </a:cubicBezTo>
                <a:lnTo>
                  <a:pt x="12730" y="31721"/>
                </a:lnTo>
                <a:cubicBezTo>
                  <a:pt x="12730" y="31508"/>
                  <a:pt x="12700" y="31326"/>
                  <a:pt x="12670" y="31113"/>
                </a:cubicBezTo>
                <a:cubicBezTo>
                  <a:pt x="12670" y="31083"/>
                  <a:pt x="12670" y="31052"/>
                  <a:pt x="12670" y="31022"/>
                </a:cubicBezTo>
                <a:lnTo>
                  <a:pt x="12670" y="30931"/>
                </a:lnTo>
                <a:cubicBezTo>
                  <a:pt x="12700" y="30596"/>
                  <a:pt x="12761" y="30262"/>
                  <a:pt x="12761" y="29928"/>
                </a:cubicBezTo>
                <a:cubicBezTo>
                  <a:pt x="12761" y="29685"/>
                  <a:pt x="12791" y="29411"/>
                  <a:pt x="12822" y="29168"/>
                </a:cubicBezTo>
                <a:close/>
                <a:moveTo>
                  <a:pt x="24458" y="25340"/>
                </a:moveTo>
                <a:cubicBezTo>
                  <a:pt x="24519" y="25492"/>
                  <a:pt x="24580" y="25644"/>
                  <a:pt x="24640" y="25796"/>
                </a:cubicBezTo>
                <a:cubicBezTo>
                  <a:pt x="24701" y="25948"/>
                  <a:pt x="24732" y="26009"/>
                  <a:pt x="24762" y="26130"/>
                </a:cubicBezTo>
                <a:lnTo>
                  <a:pt x="24823" y="26191"/>
                </a:lnTo>
                <a:lnTo>
                  <a:pt x="24883" y="26282"/>
                </a:lnTo>
                <a:cubicBezTo>
                  <a:pt x="24914" y="26312"/>
                  <a:pt x="24944" y="26343"/>
                  <a:pt x="25005" y="26373"/>
                </a:cubicBezTo>
                <a:lnTo>
                  <a:pt x="25005" y="26404"/>
                </a:lnTo>
                <a:cubicBezTo>
                  <a:pt x="25005" y="26464"/>
                  <a:pt x="25005" y="26495"/>
                  <a:pt x="25005" y="26555"/>
                </a:cubicBezTo>
                <a:lnTo>
                  <a:pt x="25005" y="27011"/>
                </a:lnTo>
                <a:cubicBezTo>
                  <a:pt x="25005" y="27163"/>
                  <a:pt x="24975" y="27376"/>
                  <a:pt x="24975" y="27588"/>
                </a:cubicBezTo>
                <a:lnTo>
                  <a:pt x="24975" y="28439"/>
                </a:lnTo>
                <a:lnTo>
                  <a:pt x="24975" y="28530"/>
                </a:lnTo>
                <a:cubicBezTo>
                  <a:pt x="24914" y="28530"/>
                  <a:pt x="24853" y="28561"/>
                  <a:pt x="24792" y="28622"/>
                </a:cubicBezTo>
                <a:lnTo>
                  <a:pt x="24732" y="28713"/>
                </a:lnTo>
                <a:cubicBezTo>
                  <a:pt x="24732" y="28773"/>
                  <a:pt x="24701" y="28804"/>
                  <a:pt x="24701" y="28865"/>
                </a:cubicBezTo>
                <a:cubicBezTo>
                  <a:pt x="24671" y="28895"/>
                  <a:pt x="24671" y="28956"/>
                  <a:pt x="24671" y="29016"/>
                </a:cubicBezTo>
                <a:cubicBezTo>
                  <a:pt x="24640" y="29047"/>
                  <a:pt x="24640" y="29108"/>
                  <a:pt x="24640" y="29168"/>
                </a:cubicBezTo>
                <a:cubicBezTo>
                  <a:pt x="24610" y="29351"/>
                  <a:pt x="24580" y="29533"/>
                  <a:pt x="24580" y="29715"/>
                </a:cubicBezTo>
                <a:lnTo>
                  <a:pt x="24580" y="30262"/>
                </a:lnTo>
                <a:cubicBezTo>
                  <a:pt x="24580" y="30353"/>
                  <a:pt x="24580" y="30414"/>
                  <a:pt x="24580" y="30505"/>
                </a:cubicBezTo>
                <a:lnTo>
                  <a:pt x="24580" y="30809"/>
                </a:lnTo>
                <a:cubicBezTo>
                  <a:pt x="24580" y="30961"/>
                  <a:pt x="24610" y="31113"/>
                  <a:pt x="24610" y="31265"/>
                </a:cubicBezTo>
                <a:cubicBezTo>
                  <a:pt x="24580" y="31250"/>
                  <a:pt x="24557" y="31242"/>
                  <a:pt x="24534" y="31242"/>
                </a:cubicBezTo>
                <a:cubicBezTo>
                  <a:pt x="24511" y="31242"/>
                  <a:pt x="24489" y="31250"/>
                  <a:pt x="24458" y="31265"/>
                </a:cubicBezTo>
                <a:cubicBezTo>
                  <a:pt x="24428" y="31265"/>
                  <a:pt x="24367" y="31295"/>
                  <a:pt x="24367" y="31295"/>
                </a:cubicBezTo>
                <a:cubicBezTo>
                  <a:pt x="24337" y="31326"/>
                  <a:pt x="24306" y="31386"/>
                  <a:pt x="24276" y="31417"/>
                </a:cubicBezTo>
                <a:cubicBezTo>
                  <a:pt x="24276" y="31508"/>
                  <a:pt x="24306" y="31599"/>
                  <a:pt x="24367" y="31690"/>
                </a:cubicBezTo>
                <a:lnTo>
                  <a:pt x="24397" y="31721"/>
                </a:lnTo>
                <a:lnTo>
                  <a:pt x="24215" y="31660"/>
                </a:lnTo>
                <a:cubicBezTo>
                  <a:pt x="24185" y="31538"/>
                  <a:pt x="24185" y="31447"/>
                  <a:pt x="24185" y="31356"/>
                </a:cubicBezTo>
                <a:lnTo>
                  <a:pt x="24154" y="31326"/>
                </a:lnTo>
                <a:lnTo>
                  <a:pt x="24154" y="31265"/>
                </a:lnTo>
                <a:lnTo>
                  <a:pt x="24154" y="31204"/>
                </a:lnTo>
                <a:cubicBezTo>
                  <a:pt x="24245" y="30991"/>
                  <a:pt x="24276" y="30748"/>
                  <a:pt x="24337" y="30505"/>
                </a:cubicBezTo>
                <a:lnTo>
                  <a:pt x="24397" y="30080"/>
                </a:lnTo>
                <a:lnTo>
                  <a:pt x="24397" y="29989"/>
                </a:lnTo>
                <a:cubicBezTo>
                  <a:pt x="24458" y="29958"/>
                  <a:pt x="24489" y="29898"/>
                  <a:pt x="24489" y="29837"/>
                </a:cubicBezTo>
                <a:lnTo>
                  <a:pt x="24489" y="29503"/>
                </a:lnTo>
                <a:lnTo>
                  <a:pt x="24489" y="29199"/>
                </a:lnTo>
                <a:lnTo>
                  <a:pt x="24519" y="28470"/>
                </a:lnTo>
                <a:cubicBezTo>
                  <a:pt x="24519" y="28044"/>
                  <a:pt x="24549" y="27588"/>
                  <a:pt x="24549" y="27163"/>
                </a:cubicBezTo>
                <a:lnTo>
                  <a:pt x="24549" y="26859"/>
                </a:lnTo>
                <a:lnTo>
                  <a:pt x="24549" y="26404"/>
                </a:lnTo>
                <a:cubicBezTo>
                  <a:pt x="24549" y="26191"/>
                  <a:pt x="24549" y="25948"/>
                  <a:pt x="24519" y="25705"/>
                </a:cubicBezTo>
                <a:cubicBezTo>
                  <a:pt x="24519" y="25583"/>
                  <a:pt x="24489" y="25462"/>
                  <a:pt x="24458" y="25340"/>
                </a:cubicBezTo>
                <a:close/>
                <a:moveTo>
                  <a:pt x="36095" y="28956"/>
                </a:moveTo>
                <a:lnTo>
                  <a:pt x="36156" y="29047"/>
                </a:lnTo>
                <a:lnTo>
                  <a:pt x="36186" y="29077"/>
                </a:lnTo>
                <a:cubicBezTo>
                  <a:pt x="36216" y="29077"/>
                  <a:pt x="36247" y="29108"/>
                  <a:pt x="36277" y="29108"/>
                </a:cubicBezTo>
                <a:lnTo>
                  <a:pt x="36307" y="29108"/>
                </a:lnTo>
                <a:lnTo>
                  <a:pt x="36307" y="29351"/>
                </a:lnTo>
                <a:lnTo>
                  <a:pt x="36307" y="29533"/>
                </a:lnTo>
                <a:lnTo>
                  <a:pt x="36307" y="30019"/>
                </a:lnTo>
                <a:cubicBezTo>
                  <a:pt x="36307" y="30201"/>
                  <a:pt x="36277" y="30353"/>
                  <a:pt x="36277" y="30536"/>
                </a:cubicBezTo>
                <a:lnTo>
                  <a:pt x="36277" y="30566"/>
                </a:lnTo>
                <a:lnTo>
                  <a:pt x="36277" y="30991"/>
                </a:lnTo>
                <a:cubicBezTo>
                  <a:pt x="36277" y="31083"/>
                  <a:pt x="36247" y="31174"/>
                  <a:pt x="36247" y="31265"/>
                </a:cubicBezTo>
                <a:cubicBezTo>
                  <a:pt x="36216" y="31356"/>
                  <a:pt x="36216" y="31477"/>
                  <a:pt x="36186" y="31569"/>
                </a:cubicBezTo>
                <a:lnTo>
                  <a:pt x="36156" y="31629"/>
                </a:lnTo>
                <a:cubicBezTo>
                  <a:pt x="36125" y="31660"/>
                  <a:pt x="36095" y="31690"/>
                  <a:pt x="36095" y="31751"/>
                </a:cubicBezTo>
                <a:lnTo>
                  <a:pt x="36095" y="30718"/>
                </a:lnTo>
                <a:lnTo>
                  <a:pt x="36095" y="29898"/>
                </a:lnTo>
                <a:lnTo>
                  <a:pt x="36095" y="29260"/>
                </a:lnTo>
                <a:lnTo>
                  <a:pt x="36095" y="29016"/>
                </a:lnTo>
                <a:lnTo>
                  <a:pt x="36095" y="28956"/>
                </a:lnTo>
                <a:close/>
                <a:moveTo>
                  <a:pt x="38100" y="27801"/>
                </a:moveTo>
                <a:cubicBezTo>
                  <a:pt x="38191" y="28105"/>
                  <a:pt x="38252" y="28439"/>
                  <a:pt x="38282" y="28743"/>
                </a:cubicBezTo>
                <a:cubicBezTo>
                  <a:pt x="38282" y="28895"/>
                  <a:pt x="38282" y="29016"/>
                  <a:pt x="38313" y="29168"/>
                </a:cubicBezTo>
                <a:cubicBezTo>
                  <a:pt x="38313" y="29229"/>
                  <a:pt x="38282" y="29320"/>
                  <a:pt x="38282" y="29381"/>
                </a:cubicBezTo>
                <a:cubicBezTo>
                  <a:pt x="38252" y="29655"/>
                  <a:pt x="38222" y="29928"/>
                  <a:pt x="38191" y="30201"/>
                </a:cubicBezTo>
                <a:lnTo>
                  <a:pt x="38191" y="30384"/>
                </a:lnTo>
                <a:cubicBezTo>
                  <a:pt x="38191" y="30536"/>
                  <a:pt x="38161" y="30718"/>
                  <a:pt x="38130" y="30870"/>
                </a:cubicBezTo>
                <a:lnTo>
                  <a:pt x="38130" y="31234"/>
                </a:lnTo>
                <a:lnTo>
                  <a:pt x="38130" y="31386"/>
                </a:lnTo>
                <a:cubicBezTo>
                  <a:pt x="38100" y="31417"/>
                  <a:pt x="38100" y="31417"/>
                  <a:pt x="38100" y="31447"/>
                </a:cubicBezTo>
                <a:cubicBezTo>
                  <a:pt x="38070" y="31569"/>
                  <a:pt x="38039" y="31660"/>
                  <a:pt x="38039" y="31751"/>
                </a:cubicBezTo>
                <a:cubicBezTo>
                  <a:pt x="37994" y="31721"/>
                  <a:pt x="37948" y="31705"/>
                  <a:pt x="37903" y="31705"/>
                </a:cubicBezTo>
                <a:cubicBezTo>
                  <a:pt x="37857" y="31705"/>
                  <a:pt x="37811" y="31721"/>
                  <a:pt x="37766" y="31751"/>
                </a:cubicBezTo>
                <a:lnTo>
                  <a:pt x="37735" y="31660"/>
                </a:lnTo>
                <a:cubicBezTo>
                  <a:pt x="37766" y="31447"/>
                  <a:pt x="37796" y="31204"/>
                  <a:pt x="37827" y="30991"/>
                </a:cubicBezTo>
                <a:cubicBezTo>
                  <a:pt x="37827" y="30870"/>
                  <a:pt x="37827" y="30718"/>
                  <a:pt x="37857" y="30596"/>
                </a:cubicBezTo>
                <a:cubicBezTo>
                  <a:pt x="37857" y="30475"/>
                  <a:pt x="37857" y="30414"/>
                  <a:pt x="37857" y="30323"/>
                </a:cubicBezTo>
                <a:lnTo>
                  <a:pt x="37887" y="29898"/>
                </a:lnTo>
                <a:cubicBezTo>
                  <a:pt x="37887" y="29806"/>
                  <a:pt x="37887" y="29746"/>
                  <a:pt x="37887" y="29685"/>
                </a:cubicBezTo>
                <a:lnTo>
                  <a:pt x="37887" y="29229"/>
                </a:lnTo>
                <a:lnTo>
                  <a:pt x="37887" y="28713"/>
                </a:lnTo>
                <a:cubicBezTo>
                  <a:pt x="37887" y="28622"/>
                  <a:pt x="37887" y="28530"/>
                  <a:pt x="37857" y="28439"/>
                </a:cubicBezTo>
                <a:cubicBezTo>
                  <a:pt x="37887" y="28439"/>
                  <a:pt x="37887" y="28409"/>
                  <a:pt x="37918" y="28409"/>
                </a:cubicBezTo>
                <a:cubicBezTo>
                  <a:pt x="37948" y="28378"/>
                  <a:pt x="37978" y="28318"/>
                  <a:pt x="38009" y="28287"/>
                </a:cubicBezTo>
                <a:cubicBezTo>
                  <a:pt x="38009" y="28257"/>
                  <a:pt x="38009" y="28227"/>
                  <a:pt x="38039" y="28166"/>
                </a:cubicBezTo>
                <a:cubicBezTo>
                  <a:pt x="38039" y="28135"/>
                  <a:pt x="38039" y="28075"/>
                  <a:pt x="38070" y="28044"/>
                </a:cubicBezTo>
                <a:lnTo>
                  <a:pt x="38100" y="27801"/>
                </a:lnTo>
                <a:close/>
                <a:moveTo>
                  <a:pt x="14645" y="30019"/>
                </a:moveTo>
                <a:cubicBezTo>
                  <a:pt x="14645" y="30049"/>
                  <a:pt x="14675" y="30110"/>
                  <a:pt x="14705" y="30141"/>
                </a:cubicBezTo>
                <a:cubicBezTo>
                  <a:pt x="14736" y="30232"/>
                  <a:pt x="14766" y="30323"/>
                  <a:pt x="14827" y="30414"/>
                </a:cubicBezTo>
                <a:cubicBezTo>
                  <a:pt x="14857" y="30444"/>
                  <a:pt x="14888" y="30475"/>
                  <a:pt x="14888" y="30505"/>
                </a:cubicBezTo>
                <a:lnTo>
                  <a:pt x="14948" y="30536"/>
                </a:lnTo>
                <a:lnTo>
                  <a:pt x="14948" y="30839"/>
                </a:lnTo>
                <a:cubicBezTo>
                  <a:pt x="14918" y="31022"/>
                  <a:pt x="14918" y="31204"/>
                  <a:pt x="14918" y="31417"/>
                </a:cubicBezTo>
                <a:cubicBezTo>
                  <a:pt x="14888" y="31417"/>
                  <a:pt x="14857" y="31417"/>
                  <a:pt x="14827" y="31447"/>
                </a:cubicBezTo>
                <a:cubicBezTo>
                  <a:pt x="14766" y="31477"/>
                  <a:pt x="14736" y="31508"/>
                  <a:pt x="14705" y="31538"/>
                </a:cubicBezTo>
                <a:cubicBezTo>
                  <a:pt x="14675" y="31569"/>
                  <a:pt x="14645" y="31629"/>
                  <a:pt x="14614" y="31690"/>
                </a:cubicBezTo>
                <a:cubicBezTo>
                  <a:pt x="14584" y="31751"/>
                  <a:pt x="14553" y="31842"/>
                  <a:pt x="14523" y="31903"/>
                </a:cubicBezTo>
                <a:cubicBezTo>
                  <a:pt x="14493" y="31751"/>
                  <a:pt x="14462" y="31599"/>
                  <a:pt x="14462" y="31447"/>
                </a:cubicBezTo>
                <a:cubicBezTo>
                  <a:pt x="14432" y="31295"/>
                  <a:pt x="14493" y="31204"/>
                  <a:pt x="14523" y="31083"/>
                </a:cubicBezTo>
                <a:lnTo>
                  <a:pt x="14584" y="30505"/>
                </a:lnTo>
                <a:cubicBezTo>
                  <a:pt x="14614" y="30353"/>
                  <a:pt x="14645" y="30171"/>
                  <a:pt x="14645" y="30019"/>
                </a:cubicBezTo>
                <a:close/>
                <a:moveTo>
                  <a:pt x="20113" y="31295"/>
                </a:moveTo>
                <a:lnTo>
                  <a:pt x="20144" y="31447"/>
                </a:lnTo>
                <a:cubicBezTo>
                  <a:pt x="20144" y="31599"/>
                  <a:pt x="20113" y="31751"/>
                  <a:pt x="20083" y="31872"/>
                </a:cubicBezTo>
                <a:lnTo>
                  <a:pt x="20053" y="31903"/>
                </a:lnTo>
                <a:cubicBezTo>
                  <a:pt x="20053" y="31812"/>
                  <a:pt x="20083" y="31721"/>
                  <a:pt x="20083" y="31629"/>
                </a:cubicBezTo>
                <a:cubicBezTo>
                  <a:pt x="20083" y="31538"/>
                  <a:pt x="20083" y="31386"/>
                  <a:pt x="20113" y="31295"/>
                </a:cubicBezTo>
                <a:close/>
                <a:moveTo>
                  <a:pt x="8325" y="31812"/>
                </a:moveTo>
                <a:lnTo>
                  <a:pt x="8355" y="31872"/>
                </a:lnTo>
                <a:cubicBezTo>
                  <a:pt x="8355" y="31903"/>
                  <a:pt x="8355" y="31903"/>
                  <a:pt x="8325" y="31933"/>
                </a:cubicBezTo>
                <a:lnTo>
                  <a:pt x="8325" y="31903"/>
                </a:lnTo>
                <a:lnTo>
                  <a:pt x="8325" y="31812"/>
                </a:lnTo>
                <a:close/>
                <a:moveTo>
                  <a:pt x="25765" y="26404"/>
                </a:moveTo>
                <a:lnTo>
                  <a:pt x="25886" y="26495"/>
                </a:lnTo>
                <a:lnTo>
                  <a:pt x="25917" y="26525"/>
                </a:lnTo>
                <a:cubicBezTo>
                  <a:pt x="25917" y="27072"/>
                  <a:pt x="25947" y="27588"/>
                  <a:pt x="25977" y="28105"/>
                </a:cubicBezTo>
                <a:cubicBezTo>
                  <a:pt x="25977" y="28287"/>
                  <a:pt x="25977" y="28439"/>
                  <a:pt x="26008" y="28591"/>
                </a:cubicBezTo>
                <a:cubicBezTo>
                  <a:pt x="26008" y="28743"/>
                  <a:pt x="26038" y="28986"/>
                  <a:pt x="26038" y="29199"/>
                </a:cubicBezTo>
                <a:lnTo>
                  <a:pt x="26038" y="29260"/>
                </a:lnTo>
                <a:cubicBezTo>
                  <a:pt x="26038" y="29320"/>
                  <a:pt x="26038" y="29381"/>
                  <a:pt x="26038" y="29442"/>
                </a:cubicBezTo>
                <a:lnTo>
                  <a:pt x="26038" y="29594"/>
                </a:lnTo>
                <a:lnTo>
                  <a:pt x="26038" y="29776"/>
                </a:lnTo>
                <a:cubicBezTo>
                  <a:pt x="26038" y="29837"/>
                  <a:pt x="26038" y="29928"/>
                  <a:pt x="26068" y="30019"/>
                </a:cubicBezTo>
                <a:cubicBezTo>
                  <a:pt x="26068" y="30201"/>
                  <a:pt x="26099" y="30384"/>
                  <a:pt x="26129" y="30566"/>
                </a:cubicBezTo>
                <a:cubicBezTo>
                  <a:pt x="26129" y="30748"/>
                  <a:pt x="26160" y="30931"/>
                  <a:pt x="26190" y="31113"/>
                </a:cubicBezTo>
                <a:cubicBezTo>
                  <a:pt x="26220" y="31295"/>
                  <a:pt x="26220" y="31447"/>
                  <a:pt x="26251" y="31599"/>
                </a:cubicBezTo>
                <a:cubicBezTo>
                  <a:pt x="26281" y="31751"/>
                  <a:pt x="26281" y="31812"/>
                  <a:pt x="26311" y="31933"/>
                </a:cubicBezTo>
                <a:cubicBezTo>
                  <a:pt x="26281" y="31903"/>
                  <a:pt x="26251" y="31903"/>
                  <a:pt x="26251" y="31872"/>
                </a:cubicBezTo>
                <a:cubicBezTo>
                  <a:pt x="26190" y="31842"/>
                  <a:pt x="26160" y="31812"/>
                  <a:pt x="26099" y="31781"/>
                </a:cubicBezTo>
                <a:lnTo>
                  <a:pt x="26038" y="31721"/>
                </a:lnTo>
                <a:cubicBezTo>
                  <a:pt x="26008" y="31569"/>
                  <a:pt x="25977" y="31386"/>
                  <a:pt x="25977" y="31234"/>
                </a:cubicBezTo>
                <a:cubicBezTo>
                  <a:pt x="25947" y="30931"/>
                  <a:pt x="25917" y="30627"/>
                  <a:pt x="25917" y="30323"/>
                </a:cubicBezTo>
                <a:cubicBezTo>
                  <a:pt x="25917" y="30293"/>
                  <a:pt x="25917" y="30262"/>
                  <a:pt x="25917" y="30262"/>
                </a:cubicBezTo>
                <a:lnTo>
                  <a:pt x="25917" y="30110"/>
                </a:lnTo>
                <a:lnTo>
                  <a:pt x="25917" y="29776"/>
                </a:lnTo>
                <a:cubicBezTo>
                  <a:pt x="25917" y="29685"/>
                  <a:pt x="25917" y="29472"/>
                  <a:pt x="25886" y="29320"/>
                </a:cubicBezTo>
                <a:lnTo>
                  <a:pt x="25856" y="28956"/>
                </a:lnTo>
                <a:lnTo>
                  <a:pt x="25856" y="28713"/>
                </a:lnTo>
                <a:lnTo>
                  <a:pt x="25856" y="28561"/>
                </a:lnTo>
                <a:lnTo>
                  <a:pt x="25856" y="28439"/>
                </a:lnTo>
                <a:lnTo>
                  <a:pt x="25856" y="28409"/>
                </a:lnTo>
                <a:lnTo>
                  <a:pt x="25825" y="28348"/>
                </a:lnTo>
                <a:cubicBezTo>
                  <a:pt x="25825" y="28318"/>
                  <a:pt x="25795" y="28287"/>
                  <a:pt x="25765" y="28257"/>
                </a:cubicBezTo>
                <a:lnTo>
                  <a:pt x="25765" y="28135"/>
                </a:lnTo>
                <a:lnTo>
                  <a:pt x="25765" y="27376"/>
                </a:lnTo>
                <a:lnTo>
                  <a:pt x="25765" y="27163"/>
                </a:lnTo>
                <a:lnTo>
                  <a:pt x="25765" y="26677"/>
                </a:lnTo>
                <a:lnTo>
                  <a:pt x="25765" y="26404"/>
                </a:lnTo>
                <a:close/>
                <a:moveTo>
                  <a:pt x="12275" y="29320"/>
                </a:moveTo>
                <a:lnTo>
                  <a:pt x="12275" y="29928"/>
                </a:lnTo>
                <a:cubicBezTo>
                  <a:pt x="12275" y="30080"/>
                  <a:pt x="12275" y="30201"/>
                  <a:pt x="12305" y="30323"/>
                </a:cubicBezTo>
                <a:cubicBezTo>
                  <a:pt x="12305" y="30536"/>
                  <a:pt x="12305" y="30748"/>
                  <a:pt x="12335" y="30931"/>
                </a:cubicBezTo>
                <a:cubicBezTo>
                  <a:pt x="12335" y="30961"/>
                  <a:pt x="12335" y="30961"/>
                  <a:pt x="12335" y="30991"/>
                </a:cubicBezTo>
                <a:cubicBezTo>
                  <a:pt x="12335" y="31143"/>
                  <a:pt x="12305" y="31265"/>
                  <a:pt x="12305" y="31386"/>
                </a:cubicBezTo>
                <a:lnTo>
                  <a:pt x="12214" y="31933"/>
                </a:lnTo>
                <a:cubicBezTo>
                  <a:pt x="12214" y="31948"/>
                  <a:pt x="12214" y="31971"/>
                  <a:pt x="12214" y="31994"/>
                </a:cubicBezTo>
                <a:lnTo>
                  <a:pt x="12183" y="31660"/>
                </a:lnTo>
                <a:lnTo>
                  <a:pt x="12183" y="31447"/>
                </a:lnTo>
                <a:lnTo>
                  <a:pt x="12183" y="31204"/>
                </a:lnTo>
                <a:lnTo>
                  <a:pt x="12183" y="30536"/>
                </a:lnTo>
                <a:lnTo>
                  <a:pt x="12183" y="30201"/>
                </a:lnTo>
                <a:lnTo>
                  <a:pt x="12183" y="29563"/>
                </a:lnTo>
                <a:lnTo>
                  <a:pt x="12183" y="29351"/>
                </a:lnTo>
                <a:cubicBezTo>
                  <a:pt x="12214" y="29351"/>
                  <a:pt x="12244" y="29351"/>
                  <a:pt x="12275" y="29320"/>
                </a:cubicBezTo>
                <a:close/>
                <a:moveTo>
                  <a:pt x="25066" y="31751"/>
                </a:moveTo>
                <a:lnTo>
                  <a:pt x="25187" y="31812"/>
                </a:lnTo>
                <a:lnTo>
                  <a:pt x="25400" y="31903"/>
                </a:lnTo>
                <a:cubicBezTo>
                  <a:pt x="25400" y="31933"/>
                  <a:pt x="25400" y="31964"/>
                  <a:pt x="25370" y="31994"/>
                </a:cubicBezTo>
                <a:lnTo>
                  <a:pt x="25309" y="31994"/>
                </a:lnTo>
                <a:lnTo>
                  <a:pt x="25096" y="31933"/>
                </a:lnTo>
                <a:cubicBezTo>
                  <a:pt x="25066" y="31872"/>
                  <a:pt x="25066" y="31812"/>
                  <a:pt x="25066" y="31751"/>
                </a:cubicBezTo>
                <a:close/>
                <a:moveTo>
                  <a:pt x="10786" y="31508"/>
                </a:moveTo>
                <a:lnTo>
                  <a:pt x="10786" y="31569"/>
                </a:lnTo>
                <a:lnTo>
                  <a:pt x="10695" y="32055"/>
                </a:lnTo>
                <a:lnTo>
                  <a:pt x="10695" y="32024"/>
                </a:lnTo>
                <a:cubicBezTo>
                  <a:pt x="10725" y="31842"/>
                  <a:pt x="10756" y="31690"/>
                  <a:pt x="10786" y="31508"/>
                </a:cubicBezTo>
                <a:close/>
                <a:moveTo>
                  <a:pt x="41017" y="31751"/>
                </a:moveTo>
                <a:lnTo>
                  <a:pt x="41017" y="31964"/>
                </a:lnTo>
                <a:cubicBezTo>
                  <a:pt x="41017" y="32003"/>
                  <a:pt x="41004" y="32056"/>
                  <a:pt x="40986" y="32113"/>
                </a:cubicBezTo>
                <a:lnTo>
                  <a:pt x="40986" y="32113"/>
                </a:lnTo>
                <a:lnTo>
                  <a:pt x="40986" y="31781"/>
                </a:lnTo>
                <a:lnTo>
                  <a:pt x="41017" y="31751"/>
                </a:lnTo>
                <a:close/>
                <a:moveTo>
                  <a:pt x="2886" y="31538"/>
                </a:moveTo>
                <a:lnTo>
                  <a:pt x="2886" y="31538"/>
                </a:lnTo>
                <a:cubicBezTo>
                  <a:pt x="2947" y="31569"/>
                  <a:pt x="2978" y="31599"/>
                  <a:pt x="3069" y="31629"/>
                </a:cubicBezTo>
                <a:cubicBezTo>
                  <a:pt x="3069" y="31751"/>
                  <a:pt x="3099" y="31872"/>
                  <a:pt x="3129" y="31994"/>
                </a:cubicBezTo>
                <a:lnTo>
                  <a:pt x="3129" y="32176"/>
                </a:lnTo>
                <a:cubicBezTo>
                  <a:pt x="3069" y="32085"/>
                  <a:pt x="3038" y="31994"/>
                  <a:pt x="3008" y="31903"/>
                </a:cubicBezTo>
                <a:cubicBezTo>
                  <a:pt x="2947" y="31781"/>
                  <a:pt x="2917" y="31660"/>
                  <a:pt x="2886" y="31538"/>
                </a:cubicBezTo>
                <a:close/>
                <a:moveTo>
                  <a:pt x="23759" y="31872"/>
                </a:moveTo>
                <a:lnTo>
                  <a:pt x="23942" y="31964"/>
                </a:lnTo>
                <a:cubicBezTo>
                  <a:pt x="23972" y="32024"/>
                  <a:pt x="23972" y="32085"/>
                  <a:pt x="24002" y="32116"/>
                </a:cubicBezTo>
                <a:cubicBezTo>
                  <a:pt x="24002" y="32146"/>
                  <a:pt x="24033" y="32146"/>
                  <a:pt x="24033" y="32176"/>
                </a:cubicBezTo>
                <a:cubicBezTo>
                  <a:pt x="23790" y="32146"/>
                  <a:pt x="23516" y="32116"/>
                  <a:pt x="23273" y="32116"/>
                </a:cubicBezTo>
                <a:cubicBezTo>
                  <a:pt x="23334" y="32085"/>
                  <a:pt x="23425" y="32055"/>
                  <a:pt x="23486" y="32024"/>
                </a:cubicBezTo>
                <a:cubicBezTo>
                  <a:pt x="23547" y="31994"/>
                  <a:pt x="23607" y="31964"/>
                  <a:pt x="23668" y="31903"/>
                </a:cubicBezTo>
                <a:lnTo>
                  <a:pt x="23699" y="31903"/>
                </a:lnTo>
                <a:lnTo>
                  <a:pt x="23759" y="31872"/>
                </a:lnTo>
                <a:close/>
                <a:moveTo>
                  <a:pt x="24762" y="32207"/>
                </a:moveTo>
                <a:cubicBezTo>
                  <a:pt x="24762" y="32237"/>
                  <a:pt x="24762" y="32237"/>
                  <a:pt x="24762" y="32267"/>
                </a:cubicBezTo>
                <a:lnTo>
                  <a:pt x="24678" y="32246"/>
                </a:lnTo>
                <a:lnTo>
                  <a:pt x="24678" y="32246"/>
                </a:lnTo>
                <a:cubicBezTo>
                  <a:pt x="24687" y="32234"/>
                  <a:pt x="24701" y="32228"/>
                  <a:pt x="24701" y="32207"/>
                </a:cubicBezTo>
                <a:close/>
                <a:moveTo>
                  <a:pt x="8841" y="31964"/>
                </a:moveTo>
                <a:lnTo>
                  <a:pt x="8902" y="32055"/>
                </a:lnTo>
                <a:cubicBezTo>
                  <a:pt x="8872" y="32176"/>
                  <a:pt x="8841" y="32298"/>
                  <a:pt x="8811" y="32419"/>
                </a:cubicBezTo>
                <a:lnTo>
                  <a:pt x="8811" y="32389"/>
                </a:lnTo>
                <a:cubicBezTo>
                  <a:pt x="8781" y="32267"/>
                  <a:pt x="8781" y="32116"/>
                  <a:pt x="8750" y="31994"/>
                </a:cubicBezTo>
                <a:lnTo>
                  <a:pt x="8750" y="31964"/>
                </a:lnTo>
                <a:close/>
                <a:moveTo>
                  <a:pt x="26239" y="32276"/>
                </a:moveTo>
                <a:cubicBezTo>
                  <a:pt x="26228" y="32314"/>
                  <a:pt x="26209" y="32351"/>
                  <a:pt x="26190" y="32389"/>
                </a:cubicBezTo>
                <a:cubicBezTo>
                  <a:pt x="26190" y="32389"/>
                  <a:pt x="26190" y="32419"/>
                  <a:pt x="26190" y="32419"/>
                </a:cubicBezTo>
                <a:cubicBezTo>
                  <a:pt x="26190" y="32389"/>
                  <a:pt x="26160" y="32359"/>
                  <a:pt x="26160" y="32328"/>
                </a:cubicBezTo>
                <a:cubicBezTo>
                  <a:pt x="26160" y="32328"/>
                  <a:pt x="26190" y="32328"/>
                  <a:pt x="26190" y="32298"/>
                </a:cubicBezTo>
                <a:cubicBezTo>
                  <a:pt x="26206" y="32298"/>
                  <a:pt x="26223" y="32289"/>
                  <a:pt x="26239" y="32276"/>
                </a:cubicBezTo>
                <a:close/>
                <a:moveTo>
                  <a:pt x="14006" y="30839"/>
                </a:moveTo>
                <a:lnTo>
                  <a:pt x="14006" y="31052"/>
                </a:lnTo>
                <a:cubicBezTo>
                  <a:pt x="14006" y="31143"/>
                  <a:pt x="14037" y="31326"/>
                  <a:pt x="14067" y="31447"/>
                </a:cubicBezTo>
                <a:lnTo>
                  <a:pt x="14067" y="31569"/>
                </a:lnTo>
                <a:lnTo>
                  <a:pt x="14006" y="31751"/>
                </a:lnTo>
                <a:cubicBezTo>
                  <a:pt x="13946" y="31781"/>
                  <a:pt x="13915" y="31842"/>
                  <a:pt x="13885" y="31903"/>
                </a:cubicBezTo>
                <a:cubicBezTo>
                  <a:pt x="13855" y="31994"/>
                  <a:pt x="13824" y="32085"/>
                  <a:pt x="13824" y="32146"/>
                </a:cubicBezTo>
                <a:cubicBezTo>
                  <a:pt x="13824" y="32207"/>
                  <a:pt x="13824" y="32237"/>
                  <a:pt x="13794" y="32267"/>
                </a:cubicBezTo>
                <a:lnTo>
                  <a:pt x="13733" y="32480"/>
                </a:lnTo>
                <a:lnTo>
                  <a:pt x="13733" y="32419"/>
                </a:lnTo>
                <a:cubicBezTo>
                  <a:pt x="13763" y="32207"/>
                  <a:pt x="13824" y="31994"/>
                  <a:pt x="13855" y="31751"/>
                </a:cubicBezTo>
                <a:lnTo>
                  <a:pt x="13855" y="31721"/>
                </a:lnTo>
                <a:cubicBezTo>
                  <a:pt x="13885" y="31569"/>
                  <a:pt x="13915" y="31417"/>
                  <a:pt x="13946" y="31234"/>
                </a:cubicBezTo>
                <a:cubicBezTo>
                  <a:pt x="13976" y="31083"/>
                  <a:pt x="14006" y="30961"/>
                  <a:pt x="14006" y="30839"/>
                </a:cubicBezTo>
                <a:close/>
                <a:moveTo>
                  <a:pt x="20782" y="32298"/>
                </a:moveTo>
                <a:lnTo>
                  <a:pt x="20782" y="32328"/>
                </a:lnTo>
                <a:cubicBezTo>
                  <a:pt x="20812" y="32389"/>
                  <a:pt x="20843" y="32419"/>
                  <a:pt x="20873" y="32450"/>
                </a:cubicBezTo>
                <a:lnTo>
                  <a:pt x="20751" y="32480"/>
                </a:lnTo>
                <a:lnTo>
                  <a:pt x="20508" y="32541"/>
                </a:lnTo>
                <a:lnTo>
                  <a:pt x="20782" y="32298"/>
                </a:lnTo>
                <a:close/>
                <a:moveTo>
                  <a:pt x="31385" y="30262"/>
                </a:moveTo>
                <a:cubicBezTo>
                  <a:pt x="31385" y="30293"/>
                  <a:pt x="31416" y="30323"/>
                  <a:pt x="31416" y="30353"/>
                </a:cubicBezTo>
                <a:cubicBezTo>
                  <a:pt x="31477" y="30505"/>
                  <a:pt x="31507" y="30657"/>
                  <a:pt x="31537" y="30809"/>
                </a:cubicBezTo>
                <a:lnTo>
                  <a:pt x="31537" y="30870"/>
                </a:lnTo>
                <a:cubicBezTo>
                  <a:pt x="31537" y="30931"/>
                  <a:pt x="31568" y="31022"/>
                  <a:pt x="31568" y="31083"/>
                </a:cubicBezTo>
                <a:lnTo>
                  <a:pt x="31598" y="31295"/>
                </a:lnTo>
                <a:cubicBezTo>
                  <a:pt x="31598" y="31508"/>
                  <a:pt x="31628" y="31690"/>
                  <a:pt x="31628" y="31903"/>
                </a:cubicBezTo>
                <a:cubicBezTo>
                  <a:pt x="31659" y="32116"/>
                  <a:pt x="31628" y="32237"/>
                  <a:pt x="31628" y="32389"/>
                </a:cubicBezTo>
                <a:lnTo>
                  <a:pt x="31628" y="32571"/>
                </a:lnTo>
                <a:cubicBezTo>
                  <a:pt x="31598" y="32359"/>
                  <a:pt x="31537" y="32146"/>
                  <a:pt x="31477" y="31933"/>
                </a:cubicBezTo>
                <a:lnTo>
                  <a:pt x="31446" y="31933"/>
                </a:lnTo>
                <a:cubicBezTo>
                  <a:pt x="31446" y="31903"/>
                  <a:pt x="31416" y="31872"/>
                  <a:pt x="31385" y="31842"/>
                </a:cubicBezTo>
                <a:lnTo>
                  <a:pt x="31385" y="31660"/>
                </a:lnTo>
                <a:cubicBezTo>
                  <a:pt x="31416" y="31569"/>
                  <a:pt x="31325" y="31477"/>
                  <a:pt x="31233" y="31477"/>
                </a:cubicBezTo>
                <a:lnTo>
                  <a:pt x="31203" y="31477"/>
                </a:lnTo>
                <a:lnTo>
                  <a:pt x="31173" y="31326"/>
                </a:lnTo>
                <a:lnTo>
                  <a:pt x="31142" y="31204"/>
                </a:lnTo>
                <a:cubicBezTo>
                  <a:pt x="31173" y="31083"/>
                  <a:pt x="31203" y="30931"/>
                  <a:pt x="31233" y="30809"/>
                </a:cubicBezTo>
                <a:cubicBezTo>
                  <a:pt x="31264" y="30627"/>
                  <a:pt x="31325" y="30444"/>
                  <a:pt x="31385" y="30262"/>
                </a:cubicBezTo>
                <a:close/>
                <a:moveTo>
                  <a:pt x="13277" y="32146"/>
                </a:moveTo>
                <a:cubicBezTo>
                  <a:pt x="13308" y="32237"/>
                  <a:pt x="13338" y="32359"/>
                  <a:pt x="13368" y="32450"/>
                </a:cubicBezTo>
                <a:lnTo>
                  <a:pt x="13368" y="32480"/>
                </a:lnTo>
                <a:cubicBezTo>
                  <a:pt x="13368" y="32511"/>
                  <a:pt x="13368" y="32571"/>
                  <a:pt x="13338" y="32602"/>
                </a:cubicBezTo>
                <a:lnTo>
                  <a:pt x="13186" y="32602"/>
                </a:lnTo>
                <a:cubicBezTo>
                  <a:pt x="13217" y="32450"/>
                  <a:pt x="13277" y="32298"/>
                  <a:pt x="13277" y="32146"/>
                </a:cubicBezTo>
                <a:close/>
                <a:moveTo>
                  <a:pt x="25765" y="32389"/>
                </a:moveTo>
                <a:cubicBezTo>
                  <a:pt x="25795" y="32480"/>
                  <a:pt x="25825" y="32541"/>
                  <a:pt x="25886" y="32602"/>
                </a:cubicBezTo>
                <a:lnTo>
                  <a:pt x="25734" y="32541"/>
                </a:lnTo>
                <a:lnTo>
                  <a:pt x="25613" y="32511"/>
                </a:lnTo>
                <a:lnTo>
                  <a:pt x="25643" y="32389"/>
                </a:lnTo>
                <a:close/>
                <a:moveTo>
                  <a:pt x="5469" y="32298"/>
                </a:moveTo>
                <a:lnTo>
                  <a:pt x="5469" y="32632"/>
                </a:lnTo>
                <a:cubicBezTo>
                  <a:pt x="5441" y="32521"/>
                  <a:pt x="5439" y="32435"/>
                  <a:pt x="5415" y="32351"/>
                </a:cubicBezTo>
                <a:lnTo>
                  <a:pt x="5415" y="32351"/>
                </a:lnTo>
                <a:lnTo>
                  <a:pt x="5469" y="32298"/>
                </a:lnTo>
                <a:close/>
                <a:moveTo>
                  <a:pt x="14948" y="31872"/>
                </a:moveTo>
                <a:lnTo>
                  <a:pt x="14948" y="32055"/>
                </a:lnTo>
                <a:lnTo>
                  <a:pt x="14948" y="32207"/>
                </a:lnTo>
                <a:cubicBezTo>
                  <a:pt x="14857" y="32359"/>
                  <a:pt x="14796" y="32511"/>
                  <a:pt x="14705" y="32632"/>
                </a:cubicBezTo>
                <a:cubicBezTo>
                  <a:pt x="14766" y="32389"/>
                  <a:pt x="14857" y="32116"/>
                  <a:pt x="14948" y="31872"/>
                </a:cubicBezTo>
                <a:close/>
                <a:moveTo>
                  <a:pt x="19080" y="30596"/>
                </a:moveTo>
                <a:cubicBezTo>
                  <a:pt x="19080" y="30657"/>
                  <a:pt x="19080" y="30688"/>
                  <a:pt x="19111" y="30748"/>
                </a:cubicBezTo>
                <a:cubicBezTo>
                  <a:pt x="19111" y="30961"/>
                  <a:pt x="19111" y="31204"/>
                  <a:pt x="19111" y="31417"/>
                </a:cubicBezTo>
                <a:cubicBezTo>
                  <a:pt x="19111" y="31538"/>
                  <a:pt x="19111" y="31629"/>
                  <a:pt x="19080" y="31721"/>
                </a:cubicBezTo>
                <a:cubicBezTo>
                  <a:pt x="19050" y="31781"/>
                  <a:pt x="19050" y="31872"/>
                  <a:pt x="19020" y="31933"/>
                </a:cubicBezTo>
                <a:cubicBezTo>
                  <a:pt x="18964" y="32157"/>
                  <a:pt x="18882" y="32408"/>
                  <a:pt x="18798" y="32636"/>
                </a:cubicBezTo>
                <a:lnTo>
                  <a:pt x="18798" y="32636"/>
                </a:lnTo>
                <a:lnTo>
                  <a:pt x="18837" y="32359"/>
                </a:lnTo>
                <a:lnTo>
                  <a:pt x="18837" y="32267"/>
                </a:lnTo>
                <a:cubicBezTo>
                  <a:pt x="18868" y="32267"/>
                  <a:pt x="18868" y="32207"/>
                  <a:pt x="18898" y="32176"/>
                </a:cubicBezTo>
                <a:cubicBezTo>
                  <a:pt x="18928" y="32055"/>
                  <a:pt x="18928" y="31933"/>
                  <a:pt x="18959" y="31812"/>
                </a:cubicBezTo>
                <a:cubicBezTo>
                  <a:pt x="18959" y="31721"/>
                  <a:pt x="18959" y="31629"/>
                  <a:pt x="18989" y="31538"/>
                </a:cubicBezTo>
                <a:cubicBezTo>
                  <a:pt x="18989" y="31417"/>
                  <a:pt x="19020" y="31265"/>
                  <a:pt x="19020" y="31113"/>
                </a:cubicBezTo>
                <a:lnTo>
                  <a:pt x="19080" y="30596"/>
                </a:lnTo>
                <a:close/>
                <a:moveTo>
                  <a:pt x="28742" y="30201"/>
                </a:moveTo>
                <a:cubicBezTo>
                  <a:pt x="28742" y="30201"/>
                  <a:pt x="28742" y="30232"/>
                  <a:pt x="28742" y="30262"/>
                </a:cubicBezTo>
                <a:cubicBezTo>
                  <a:pt x="28742" y="30414"/>
                  <a:pt x="28772" y="30596"/>
                  <a:pt x="28772" y="30748"/>
                </a:cubicBezTo>
                <a:lnTo>
                  <a:pt x="28803" y="31113"/>
                </a:lnTo>
                <a:cubicBezTo>
                  <a:pt x="28803" y="31174"/>
                  <a:pt x="28803" y="31234"/>
                  <a:pt x="28833" y="31295"/>
                </a:cubicBezTo>
                <a:cubicBezTo>
                  <a:pt x="28833" y="31386"/>
                  <a:pt x="28864" y="31447"/>
                  <a:pt x="28864" y="31508"/>
                </a:cubicBezTo>
                <a:cubicBezTo>
                  <a:pt x="28894" y="31569"/>
                  <a:pt x="28894" y="31599"/>
                  <a:pt x="28924" y="31629"/>
                </a:cubicBezTo>
                <a:lnTo>
                  <a:pt x="28924" y="31842"/>
                </a:lnTo>
                <a:lnTo>
                  <a:pt x="28924" y="32207"/>
                </a:lnTo>
                <a:lnTo>
                  <a:pt x="28924" y="32602"/>
                </a:lnTo>
                <a:lnTo>
                  <a:pt x="28924" y="32754"/>
                </a:lnTo>
                <a:lnTo>
                  <a:pt x="28529" y="32511"/>
                </a:lnTo>
                <a:cubicBezTo>
                  <a:pt x="28529" y="32419"/>
                  <a:pt x="28529" y="32328"/>
                  <a:pt x="28529" y="32237"/>
                </a:cubicBezTo>
                <a:cubicBezTo>
                  <a:pt x="28529" y="32055"/>
                  <a:pt x="28529" y="31903"/>
                  <a:pt x="28560" y="31751"/>
                </a:cubicBezTo>
                <a:cubicBezTo>
                  <a:pt x="28590" y="31295"/>
                  <a:pt x="28621" y="30839"/>
                  <a:pt x="28681" y="30384"/>
                </a:cubicBezTo>
                <a:cubicBezTo>
                  <a:pt x="28681" y="30323"/>
                  <a:pt x="28712" y="30262"/>
                  <a:pt x="28742" y="30201"/>
                </a:cubicBezTo>
                <a:close/>
                <a:moveTo>
                  <a:pt x="40561" y="31903"/>
                </a:moveTo>
                <a:lnTo>
                  <a:pt x="40561" y="32116"/>
                </a:lnTo>
                <a:lnTo>
                  <a:pt x="40561" y="32541"/>
                </a:lnTo>
                <a:lnTo>
                  <a:pt x="40561" y="32754"/>
                </a:lnTo>
                <a:lnTo>
                  <a:pt x="40500" y="32723"/>
                </a:lnTo>
                <a:lnTo>
                  <a:pt x="40500" y="32571"/>
                </a:lnTo>
                <a:cubicBezTo>
                  <a:pt x="40500" y="32541"/>
                  <a:pt x="40500" y="32389"/>
                  <a:pt x="40531" y="32298"/>
                </a:cubicBezTo>
                <a:lnTo>
                  <a:pt x="40561" y="31903"/>
                </a:lnTo>
                <a:close/>
                <a:moveTo>
                  <a:pt x="6836" y="30779"/>
                </a:moveTo>
                <a:lnTo>
                  <a:pt x="6836" y="30809"/>
                </a:lnTo>
                <a:lnTo>
                  <a:pt x="6867" y="30870"/>
                </a:lnTo>
                <a:cubicBezTo>
                  <a:pt x="6927" y="31052"/>
                  <a:pt x="6988" y="31204"/>
                  <a:pt x="6988" y="31386"/>
                </a:cubicBezTo>
                <a:cubicBezTo>
                  <a:pt x="7049" y="31569"/>
                  <a:pt x="7049" y="31751"/>
                  <a:pt x="7079" y="31964"/>
                </a:cubicBezTo>
                <a:cubicBezTo>
                  <a:pt x="7079" y="32055"/>
                  <a:pt x="7079" y="32176"/>
                  <a:pt x="7110" y="32267"/>
                </a:cubicBezTo>
                <a:lnTo>
                  <a:pt x="7110" y="32328"/>
                </a:lnTo>
                <a:lnTo>
                  <a:pt x="7110" y="32541"/>
                </a:lnTo>
                <a:lnTo>
                  <a:pt x="7110" y="32754"/>
                </a:lnTo>
                <a:lnTo>
                  <a:pt x="7079" y="32814"/>
                </a:lnTo>
                <a:cubicBezTo>
                  <a:pt x="7079" y="32784"/>
                  <a:pt x="7079" y="32723"/>
                  <a:pt x="7049" y="32662"/>
                </a:cubicBezTo>
                <a:cubicBezTo>
                  <a:pt x="7049" y="32632"/>
                  <a:pt x="7018" y="32571"/>
                  <a:pt x="7018" y="32511"/>
                </a:cubicBezTo>
                <a:cubicBezTo>
                  <a:pt x="7018" y="32450"/>
                  <a:pt x="6988" y="32389"/>
                  <a:pt x="6988" y="32328"/>
                </a:cubicBezTo>
                <a:cubicBezTo>
                  <a:pt x="6958" y="32146"/>
                  <a:pt x="6927" y="31994"/>
                  <a:pt x="6897" y="31812"/>
                </a:cubicBezTo>
                <a:cubicBezTo>
                  <a:pt x="6867" y="31569"/>
                  <a:pt x="6836" y="31326"/>
                  <a:pt x="6806" y="31052"/>
                </a:cubicBezTo>
                <a:lnTo>
                  <a:pt x="6806" y="30961"/>
                </a:lnTo>
                <a:cubicBezTo>
                  <a:pt x="6806" y="30900"/>
                  <a:pt x="6836" y="30839"/>
                  <a:pt x="6836" y="30779"/>
                </a:cubicBezTo>
                <a:close/>
                <a:moveTo>
                  <a:pt x="19445" y="32662"/>
                </a:moveTo>
                <a:cubicBezTo>
                  <a:pt x="19445" y="32693"/>
                  <a:pt x="19475" y="32723"/>
                  <a:pt x="19475" y="32723"/>
                </a:cubicBezTo>
                <a:lnTo>
                  <a:pt x="19506" y="32754"/>
                </a:lnTo>
                <a:lnTo>
                  <a:pt x="19263" y="32814"/>
                </a:lnTo>
                <a:lnTo>
                  <a:pt x="19323" y="32754"/>
                </a:lnTo>
                <a:lnTo>
                  <a:pt x="19445" y="32662"/>
                </a:lnTo>
                <a:close/>
                <a:moveTo>
                  <a:pt x="4041" y="30657"/>
                </a:moveTo>
                <a:cubicBezTo>
                  <a:pt x="4011" y="30748"/>
                  <a:pt x="4041" y="30809"/>
                  <a:pt x="4041" y="30900"/>
                </a:cubicBezTo>
                <a:cubicBezTo>
                  <a:pt x="4041" y="31022"/>
                  <a:pt x="4071" y="31143"/>
                  <a:pt x="4071" y="31234"/>
                </a:cubicBezTo>
                <a:cubicBezTo>
                  <a:pt x="4071" y="31356"/>
                  <a:pt x="4071" y="31386"/>
                  <a:pt x="4071" y="31447"/>
                </a:cubicBezTo>
                <a:cubicBezTo>
                  <a:pt x="4011" y="31599"/>
                  <a:pt x="3980" y="31721"/>
                  <a:pt x="3980" y="31872"/>
                </a:cubicBezTo>
                <a:cubicBezTo>
                  <a:pt x="3980" y="31964"/>
                  <a:pt x="3980" y="32055"/>
                  <a:pt x="3980" y="32116"/>
                </a:cubicBezTo>
                <a:cubicBezTo>
                  <a:pt x="3950" y="32207"/>
                  <a:pt x="3980" y="32267"/>
                  <a:pt x="3980" y="32359"/>
                </a:cubicBezTo>
                <a:lnTo>
                  <a:pt x="3980" y="32662"/>
                </a:lnTo>
                <a:lnTo>
                  <a:pt x="3950" y="32723"/>
                </a:lnTo>
                <a:lnTo>
                  <a:pt x="3919" y="32784"/>
                </a:lnTo>
                <a:cubicBezTo>
                  <a:pt x="3889" y="32784"/>
                  <a:pt x="3859" y="32814"/>
                  <a:pt x="3828" y="32814"/>
                </a:cubicBezTo>
                <a:lnTo>
                  <a:pt x="3737" y="32845"/>
                </a:lnTo>
                <a:lnTo>
                  <a:pt x="3767" y="32814"/>
                </a:lnTo>
                <a:cubicBezTo>
                  <a:pt x="3798" y="32784"/>
                  <a:pt x="3798" y="32754"/>
                  <a:pt x="3828" y="32723"/>
                </a:cubicBezTo>
                <a:cubicBezTo>
                  <a:pt x="3828" y="32662"/>
                  <a:pt x="3828" y="32602"/>
                  <a:pt x="3828" y="32541"/>
                </a:cubicBezTo>
                <a:lnTo>
                  <a:pt x="3828" y="32267"/>
                </a:lnTo>
                <a:lnTo>
                  <a:pt x="3828" y="31842"/>
                </a:lnTo>
                <a:lnTo>
                  <a:pt x="3828" y="31083"/>
                </a:lnTo>
                <a:lnTo>
                  <a:pt x="3919" y="30900"/>
                </a:lnTo>
                <a:cubicBezTo>
                  <a:pt x="3950" y="30839"/>
                  <a:pt x="3980" y="30748"/>
                  <a:pt x="4041" y="30657"/>
                </a:cubicBezTo>
                <a:close/>
                <a:moveTo>
                  <a:pt x="28134" y="32693"/>
                </a:moveTo>
                <a:lnTo>
                  <a:pt x="28165" y="32723"/>
                </a:lnTo>
                <a:lnTo>
                  <a:pt x="28165" y="32845"/>
                </a:lnTo>
                <a:lnTo>
                  <a:pt x="28134" y="32814"/>
                </a:lnTo>
                <a:lnTo>
                  <a:pt x="28134" y="32693"/>
                </a:lnTo>
                <a:close/>
                <a:moveTo>
                  <a:pt x="29471" y="31599"/>
                </a:moveTo>
                <a:lnTo>
                  <a:pt x="29471" y="32055"/>
                </a:lnTo>
                <a:lnTo>
                  <a:pt x="29471" y="32419"/>
                </a:lnTo>
                <a:lnTo>
                  <a:pt x="29471" y="32875"/>
                </a:lnTo>
                <a:lnTo>
                  <a:pt x="29471" y="32905"/>
                </a:lnTo>
                <a:lnTo>
                  <a:pt x="29441" y="32905"/>
                </a:lnTo>
                <a:lnTo>
                  <a:pt x="29441" y="32693"/>
                </a:lnTo>
                <a:lnTo>
                  <a:pt x="29441" y="31994"/>
                </a:lnTo>
                <a:cubicBezTo>
                  <a:pt x="29441" y="31872"/>
                  <a:pt x="29441" y="31721"/>
                  <a:pt x="29471" y="31599"/>
                </a:cubicBezTo>
                <a:close/>
                <a:moveTo>
                  <a:pt x="26828" y="29958"/>
                </a:moveTo>
                <a:lnTo>
                  <a:pt x="26828" y="30141"/>
                </a:lnTo>
                <a:lnTo>
                  <a:pt x="26889" y="30688"/>
                </a:lnTo>
                <a:cubicBezTo>
                  <a:pt x="26889" y="30870"/>
                  <a:pt x="26950" y="31052"/>
                  <a:pt x="26950" y="31204"/>
                </a:cubicBezTo>
                <a:cubicBezTo>
                  <a:pt x="26980" y="31386"/>
                  <a:pt x="27010" y="31538"/>
                  <a:pt x="27010" y="31690"/>
                </a:cubicBezTo>
                <a:cubicBezTo>
                  <a:pt x="27010" y="31751"/>
                  <a:pt x="27041" y="31842"/>
                  <a:pt x="27041" y="31903"/>
                </a:cubicBezTo>
                <a:cubicBezTo>
                  <a:pt x="27071" y="31964"/>
                  <a:pt x="27041" y="32055"/>
                  <a:pt x="27041" y="32116"/>
                </a:cubicBezTo>
                <a:cubicBezTo>
                  <a:pt x="27041" y="32298"/>
                  <a:pt x="27010" y="32480"/>
                  <a:pt x="26980" y="32662"/>
                </a:cubicBezTo>
                <a:cubicBezTo>
                  <a:pt x="26980" y="32784"/>
                  <a:pt x="26950" y="32905"/>
                  <a:pt x="26919" y="32997"/>
                </a:cubicBezTo>
                <a:lnTo>
                  <a:pt x="26889" y="32997"/>
                </a:lnTo>
                <a:cubicBezTo>
                  <a:pt x="26889" y="32936"/>
                  <a:pt x="26858" y="32875"/>
                  <a:pt x="26828" y="32814"/>
                </a:cubicBezTo>
                <a:lnTo>
                  <a:pt x="26798" y="32602"/>
                </a:lnTo>
                <a:cubicBezTo>
                  <a:pt x="26798" y="32389"/>
                  <a:pt x="26767" y="32207"/>
                  <a:pt x="26737" y="32024"/>
                </a:cubicBezTo>
                <a:lnTo>
                  <a:pt x="26737" y="31721"/>
                </a:lnTo>
                <a:lnTo>
                  <a:pt x="26737" y="31538"/>
                </a:lnTo>
                <a:cubicBezTo>
                  <a:pt x="26737" y="31417"/>
                  <a:pt x="26767" y="31265"/>
                  <a:pt x="26767" y="31113"/>
                </a:cubicBezTo>
                <a:lnTo>
                  <a:pt x="26767" y="30748"/>
                </a:lnTo>
                <a:cubicBezTo>
                  <a:pt x="26767" y="30657"/>
                  <a:pt x="26767" y="30536"/>
                  <a:pt x="26798" y="30414"/>
                </a:cubicBezTo>
                <a:cubicBezTo>
                  <a:pt x="26798" y="30293"/>
                  <a:pt x="26828" y="30110"/>
                  <a:pt x="26828" y="29958"/>
                </a:cubicBezTo>
                <a:close/>
                <a:moveTo>
                  <a:pt x="5925" y="30049"/>
                </a:moveTo>
                <a:cubicBezTo>
                  <a:pt x="5925" y="30080"/>
                  <a:pt x="5925" y="30110"/>
                  <a:pt x="5925" y="30110"/>
                </a:cubicBezTo>
                <a:cubicBezTo>
                  <a:pt x="5985" y="30232"/>
                  <a:pt x="5985" y="30353"/>
                  <a:pt x="6016" y="30475"/>
                </a:cubicBezTo>
                <a:lnTo>
                  <a:pt x="6016" y="30688"/>
                </a:lnTo>
                <a:cubicBezTo>
                  <a:pt x="6046" y="31052"/>
                  <a:pt x="6046" y="31386"/>
                  <a:pt x="6077" y="31751"/>
                </a:cubicBezTo>
                <a:lnTo>
                  <a:pt x="6077" y="31781"/>
                </a:lnTo>
                <a:lnTo>
                  <a:pt x="6016" y="32176"/>
                </a:lnTo>
                <a:cubicBezTo>
                  <a:pt x="5985" y="32419"/>
                  <a:pt x="5925" y="32662"/>
                  <a:pt x="5864" y="32875"/>
                </a:cubicBezTo>
                <a:lnTo>
                  <a:pt x="5822" y="33023"/>
                </a:lnTo>
                <a:lnTo>
                  <a:pt x="5822" y="33023"/>
                </a:lnTo>
                <a:cubicBezTo>
                  <a:pt x="5818" y="33014"/>
                  <a:pt x="5812" y="33005"/>
                  <a:pt x="5803" y="32997"/>
                </a:cubicBezTo>
                <a:lnTo>
                  <a:pt x="5803" y="32997"/>
                </a:lnTo>
                <a:cubicBezTo>
                  <a:pt x="5803" y="32583"/>
                  <a:pt x="5804" y="32197"/>
                  <a:pt x="5833" y="31781"/>
                </a:cubicBezTo>
                <a:lnTo>
                  <a:pt x="5833" y="30809"/>
                </a:lnTo>
                <a:lnTo>
                  <a:pt x="5833" y="30596"/>
                </a:lnTo>
                <a:cubicBezTo>
                  <a:pt x="5833" y="30596"/>
                  <a:pt x="5833" y="30566"/>
                  <a:pt x="5833" y="30566"/>
                </a:cubicBezTo>
                <a:cubicBezTo>
                  <a:pt x="5833" y="30384"/>
                  <a:pt x="5864" y="30232"/>
                  <a:pt x="5864" y="30049"/>
                </a:cubicBezTo>
                <a:close/>
                <a:moveTo>
                  <a:pt x="6593" y="32328"/>
                </a:moveTo>
                <a:cubicBezTo>
                  <a:pt x="6593" y="32419"/>
                  <a:pt x="6623" y="32511"/>
                  <a:pt x="6623" y="32602"/>
                </a:cubicBezTo>
                <a:lnTo>
                  <a:pt x="6654" y="32602"/>
                </a:lnTo>
                <a:lnTo>
                  <a:pt x="6715" y="33027"/>
                </a:lnTo>
                <a:cubicBezTo>
                  <a:pt x="6684" y="32966"/>
                  <a:pt x="6654" y="32905"/>
                  <a:pt x="6593" y="32845"/>
                </a:cubicBezTo>
                <a:lnTo>
                  <a:pt x="6593" y="32511"/>
                </a:lnTo>
                <a:lnTo>
                  <a:pt x="6593" y="32328"/>
                </a:lnTo>
                <a:close/>
                <a:moveTo>
                  <a:pt x="29866" y="29715"/>
                </a:moveTo>
                <a:lnTo>
                  <a:pt x="29866" y="29928"/>
                </a:lnTo>
                <a:cubicBezTo>
                  <a:pt x="29866" y="30019"/>
                  <a:pt x="29866" y="30110"/>
                  <a:pt x="29866" y="30201"/>
                </a:cubicBezTo>
                <a:cubicBezTo>
                  <a:pt x="29927" y="30566"/>
                  <a:pt x="29957" y="30961"/>
                  <a:pt x="29988" y="31326"/>
                </a:cubicBezTo>
                <a:lnTo>
                  <a:pt x="29988" y="31508"/>
                </a:lnTo>
                <a:cubicBezTo>
                  <a:pt x="29988" y="31690"/>
                  <a:pt x="29988" y="31842"/>
                  <a:pt x="29957" y="32024"/>
                </a:cubicBezTo>
                <a:cubicBezTo>
                  <a:pt x="29927" y="32176"/>
                  <a:pt x="29957" y="32328"/>
                  <a:pt x="29957" y="32511"/>
                </a:cubicBezTo>
                <a:lnTo>
                  <a:pt x="29957" y="32966"/>
                </a:lnTo>
                <a:lnTo>
                  <a:pt x="29957" y="33118"/>
                </a:lnTo>
                <a:lnTo>
                  <a:pt x="29836" y="33027"/>
                </a:lnTo>
                <a:lnTo>
                  <a:pt x="29836" y="32905"/>
                </a:lnTo>
                <a:lnTo>
                  <a:pt x="29836" y="32389"/>
                </a:lnTo>
                <a:cubicBezTo>
                  <a:pt x="29836" y="32237"/>
                  <a:pt x="29866" y="31994"/>
                  <a:pt x="29866" y="31781"/>
                </a:cubicBezTo>
                <a:lnTo>
                  <a:pt x="29866" y="31781"/>
                </a:lnTo>
                <a:lnTo>
                  <a:pt x="29836" y="31812"/>
                </a:lnTo>
                <a:cubicBezTo>
                  <a:pt x="29836" y="31569"/>
                  <a:pt x="29836" y="31356"/>
                  <a:pt x="29806" y="31143"/>
                </a:cubicBezTo>
                <a:cubicBezTo>
                  <a:pt x="29775" y="30931"/>
                  <a:pt x="29714" y="30688"/>
                  <a:pt x="29654" y="30475"/>
                </a:cubicBezTo>
                <a:cubicBezTo>
                  <a:pt x="29654" y="30353"/>
                  <a:pt x="29684" y="30262"/>
                  <a:pt x="29714" y="30141"/>
                </a:cubicBezTo>
                <a:cubicBezTo>
                  <a:pt x="29745" y="30019"/>
                  <a:pt x="29806" y="29867"/>
                  <a:pt x="29866" y="29715"/>
                </a:cubicBezTo>
                <a:close/>
                <a:moveTo>
                  <a:pt x="11971" y="32905"/>
                </a:moveTo>
                <a:cubicBezTo>
                  <a:pt x="11971" y="32997"/>
                  <a:pt x="12001" y="33057"/>
                  <a:pt x="12032" y="33149"/>
                </a:cubicBezTo>
                <a:lnTo>
                  <a:pt x="12001" y="33149"/>
                </a:lnTo>
                <a:cubicBezTo>
                  <a:pt x="11971" y="33057"/>
                  <a:pt x="11971" y="32997"/>
                  <a:pt x="11971" y="32936"/>
                </a:cubicBezTo>
                <a:lnTo>
                  <a:pt x="11971" y="32905"/>
                </a:lnTo>
                <a:close/>
                <a:moveTo>
                  <a:pt x="9996" y="31781"/>
                </a:moveTo>
                <a:cubicBezTo>
                  <a:pt x="10026" y="31872"/>
                  <a:pt x="10026" y="31964"/>
                  <a:pt x="10057" y="32055"/>
                </a:cubicBezTo>
                <a:cubicBezTo>
                  <a:pt x="10087" y="32146"/>
                  <a:pt x="10117" y="32207"/>
                  <a:pt x="10148" y="32298"/>
                </a:cubicBezTo>
                <a:cubicBezTo>
                  <a:pt x="10178" y="32359"/>
                  <a:pt x="10239" y="32419"/>
                  <a:pt x="10330" y="32419"/>
                </a:cubicBezTo>
                <a:lnTo>
                  <a:pt x="10330" y="32541"/>
                </a:lnTo>
                <a:lnTo>
                  <a:pt x="10330" y="32693"/>
                </a:lnTo>
                <a:lnTo>
                  <a:pt x="10330" y="32814"/>
                </a:lnTo>
                <a:cubicBezTo>
                  <a:pt x="10300" y="32875"/>
                  <a:pt x="10269" y="32936"/>
                  <a:pt x="10269" y="32997"/>
                </a:cubicBezTo>
                <a:lnTo>
                  <a:pt x="10239" y="33088"/>
                </a:lnTo>
                <a:lnTo>
                  <a:pt x="10148" y="33088"/>
                </a:lnTo>
                <a:cubicBezTo>
                  <a:pt x="10117" y="33118"/>
                  <a:pt x="10117" y="33118"/>
                  <a:pt x="10087" y="33118"/>
                </a:cubicBezTo>
                <a:cubicBezTo>
                  <a:pt x="10057" y="33149"/>
                  <a:pt x="10026" y="33149"/>
                  <a:pt x="9996" y="33179"/>
                </a:cubicBezTo>
                <a:cubicBezTo>
                  <a:pt x="9996" y="33179"/>
                  <a:pt x="9996" y="33209"/>
                  <a:pt x="9966" y="33270"/>
                </a:cubicBezTo>
                <a:lnTo>
                  <a:pt x="9966" y="33209"/>
                </a:lnTo>
                <a:lnTo>
                  <a:pt x="9966" y="32997"/>
                </a:lnTo>
                <a:lnTo>
                  <a:pt x="9996" y="32541"/>
                </a:lnTo>
                <a:lnTo>
                  <a:pt x="9996" y="32298"/>
                </a:lnTo>
                <a:lnTo>
                  <a:pt x="9996" y="31781"/>
                </a:lnTo>
                <a:close/>
                <a:moveTo>
                  <a:pt x="14158" y="32875"/>
                </a:moveTo>
                <a:cubicBezTo>
                  <a:pt x="14158" y="32966"/>
                  <a:pt x="14158" y="33057"/>
                  <a:pt x="14189" y="33149"/>
                </a:cubicBezTo>
                <a:cubicBezTo>
                  <a:pt x="14189" y="33149"/>
                  <a:pt x="14189" y="33179"/>
                  <a:pt x="14189" y="33209"/>
                </a:cubicBezTo>
                <a:cubicBezTo>
                  <a:pt x="14158" y="33240"/>
                  <a:pt x="14128" y="33270"/>
                  <a:pt x="14067" y="33300"/>
                </a:cubicBezTo>
                <a:cubicBezTo>
                  <a:pt x="14037" y="33331"/>
                  <a:pt x="14006" y="33331"/>
                  <a:pt x="13976" y="33361"/>
                </a:cubicBezTo>
                <a:lnTo>
                  <a:pt x="13946" y="33361"/>
                </a:lnTo>
                <a:cubicBezTo>
                  <a:pt x="13946" y="33300"/>
                  <a:pt x="13976" y="33270"/>
                  <a:pt x="13976" y="33209"/>
                </a:cubicBezTo>
                <a:cubicBezTo>
                  <a:pt x="14006" y="33209"/>
                  <a:pt x="14006" y="33209"/>
                  <a:pt x="14037" y="33179"/>
                </a:cubicBezTo>
                <a:cubicBezTo>
                  <a:pt x="14067" y="33149"/>
                  <a:pt x="14067" y="33149"/>
                  <a:pt x="14098" y="33118"/>
                </a:cubicBezTo>
                <a:cubicBezTo>
                  <a:pt x="14098" y="33088"/>
                  <a:pt x="14128" y="33027"/>
                  <a:pt x="14128" y="32997"/>
                </a:cubicBezTo>
                <a:cubicBezTo>
                  <a:pt x="14128" y="32966"/>
                  <a:pt x="14158" y="32905"/>
                  <a:pt x="14158" y="32875"/>
                </a:cubicBezTo>
                <a:close/>
                <a:moveTo>
                  <a:pt x="30504" y="30596"/>
                </a:moveTo>
                <a:lnTo>
                  <a:pt x="30504" y="30809"/>
                </a:lnTo>
                <a:cubicBezTo>
                  <a:pt x="30535" y="31083"/>
                  <a:pt x="30535" y="31326"/>
                  <a:pt x="30535" y="31569"/>
                </a:cubicBezTo>
                <a:cubicBezTo>
                  <a:pt x="30504" y="31690"/>
                  <a:pt x="30504" y="31812"/>
                  <a:pt x="30504" y="31964"/>
                </a:cubicBezTo>
                <a:lnTo>
                  <a:pt x="30504" y="32267"/>
                </a:lnTo>
                <a:lnTo>
                  <a:pt x="30504" y="32419"/>
                </a:lnTo>
                <a:lnTo>
                  <a:pt x="30444" y="32905"/>
                </a:lnTo>
                <a:cubicBezTo>
                  <a:pt x="30444" y="33057"/>
                  <a:pt x="30413" y="33209"/>
                  <a:pt x="30413" y="33361"/>
                </a:cubicBezTo>
                <a:lnTo>
                  <a:pt x="30352" y="33331"/>
                </a:lnTo>
                <a:lnTo>
                  <a:pt x="30352" y="33088"/>
                </a:lnTo>
                <a:lnTo>
                  <a:pt x="30352" y="32814"/>
                </a:lnTo>
                <a:lnTo>
                  <a:pt x="30352" y="32662"/>
                </a:lnTo>
                <a:lnTo>
                  <a:pt x="30352" y="32450"/>
                </a:lnTo>
                <a:cubicBezTo>
                  <a:pt x="30383" y="32450"/>
                  <a:pt x="30413" y="32450"/>
                  <a:pt x="30444" y="32419"/>
                </a:cubicBezTo>
                <a:cubicBezTo>
                  <a:pt x="30474" y="32389"/>
                  <a:pt x="30474" y="32359"/>
                  <a:pt x="30474" y="32298"/>
                </a:cubicBezTo>
                <a:cubicBezTo>
                  <a:pt x="30474" y="32207"/>
                  <a:pt x="30474" y="32146"/>
                  <a:pt x="30474" y="32055"/>
                </a:cubicBezTo>
                <a:cubicBezTo>
                  <a:pt x="30474" y="31751"/>
                  <a:pt x="30444" y="31417"/>
                  <a:pt x="30444" y="31113"/>
                </a:cubicBezTo>
                <a:lnTo>
                  <a:pt x="30444" y="30900"/>
                </a:lnTo>
                <a:cubicBezTo>
                  <a:pt x="30444" y="30839"/>
                  <a:pt x="30444" y="30809"/>
                  <a:pt x="30444" y="30748"/>
                </a:cubicBezTo>
                <a:cubicBezTo>
                  <a:pt x="30474" y="30688"/>
                  <a:pt x="30444" y="30657"/>
                  <a:pt x="30504" y="30596"/>
                </a:cubicBezTo>
                <a:close/>
                <a:moveTo>
                  <a:pt x="27739" y="33209"/>
                </a:moveTo>
                <a:cubicBezTo>
                  <a:pt x="27739" y="33300"/>
                  <a:pt x="27739" y="33361"/>
                  <a:pt x="27770" y="33452"/>
                </a:cubicBezTo>
                <a:lnTo>
                  <a:pt x="27436" y="33270"/>
                </a:lnTo>
                <a:lnTo>
                  <a:pt x="27679" y="33270"/>
                </a:lnTo>
                <a:cubicBezTo>
                  <a:pt x="27709" y="33240"/>
                  <a:pt x="27739" y="33240"/>
                  <a:pt x="27739" y="33209"/>
                </a:cubicBezTo>
                <a:close/>
                <a:moveTo>
                  <a:pt x="28529" y="32997"/>
                </a:moveTo>
                <a:lnTo>
                  <a:pt x="28833" y="33209"/>
                </a:lnTo>
                <a:cubicBezTo>
                  <a:pt x="28833" y="33270"/>
                  <a:pt x="28833" y="33331"/>
                  <a:pt x="28803" y="33392"/>
                </a:cubicBezTo>
                <a:cubicBezTo>
                  <a:pt x="28803" y="33422"/>
                  <a:pt x="28803" y="33452"/>
                  <a:pt x="28803" y="33483"/>
                </a:cubicBezTo>
                <a:lnTo>
                  <a:pt x="28590" y="33300"/>
                </a:lnTo>
                <a:cubicBezTo>
                  <a:pt x="28560" y="33209"/>
                  <a:pt x="28529" y="33088"/>
                  <a:pt x="28529" y="32997"/>
                </a:cubicBezTo>
                <a:close/>
                <a:moveTo>
                  <a:pt x="18290" y="33209"/>
                </a:moveTo>
                <a:lnTo>
                  <a:pt x="18290" y="33361"/>
                </a:lnTo>
                <a:cubicBezTo>
                  <a:pt x="18290" y="33392"/>
                  <a:pt x="18290" y="33422"/>
                  <a:pt x="18290" y="33483"/>
                </a:cubicBezTo>
                <a:lnTo>
                  <a:pt x="18260" y="33513"/>
                </a:lnTo>
                <a:lnTo>
                  <a:pt x="18230" y="33513"/>
                </a:lnTo>
                <a:cubicBezTo>
                  <a:pt x="18230" y="33392"/>
                  <a:pt x="18260" y="33300"/>
                  <a:pt x="18290" y="33209"/>
                </a:cubicBezTo>
                <a:close/>
                <a:moveTo>
                  <a:pt x="12487" y="32480"/>
                </a:moveTo>
                <a:cubicBezTo>
                  <a:pt x="12518" y="32662"/>
                  <a:pt x="12578" y="32845"/>
                  <a:pt x="12609" y="33027"/>
                </a:cubicBezTo>
                <a:cubicBezTo>
                  <a:pt x="12609" y="33149"/>
                  <a:pt x="12578" y="33270"/>
                  <a:pt x="12578" y="33422"/>
                </a:cubicBezTo>
                <a:lnTo>
                  <a:pt x="12518" y="33544"/>
                </a:lnTo>
                <a:cubicBezTo>
                  <a:pt x="12487" y="33544"/>
                  <a:pt x="12487" y="33513"/>
                  <a:pt x="12487" y="33513"/>
                </a:cubicBezTo>
                <a:cubicBezTo>
                  <a:pt x="12457" y="33392"/>
                  <a:pt x="12427" y="33300"/>
                  <a:pt x="12396" y="33179"/>
                </a:cubicBezTo>
                <a:lnTo>
                  <a:pt x="12457" y="32723"/>
                </a:lnTo>
                <a:cubicBezTo>
                  <a:pt x="12457" y="32662"/>
                  <a:pt x="12487" y="32571"/>
                  <a:pt x="12487" y="32480"/>
                </a:cubicBezTo>
                <a:close/>
                <a:moveTo>
                  <a:pt x="29927" y="33483"/>
                </a:moveTo>
                <a:lnTo>
                  <a:pt x="29988" y="33513"/>
                </a:lnTo>
                <a:lnTo>
                  <a:pt x="29988" y="33544"/>
                </a:lnTo>
                <a:lnTo>
                  <a:pt x="29927" y="33483"/>
                </a:lnTo>
                <a:close/>
                <a:moveTo>
                  <a:pt x="15009" y="33057"/>
                </a:moveTo>
                <a:lnTo>
                  <a:pt x="15009" y="33088"/>
                </a:lnTo>
                <a:cubicBezTo>
                  <a:pt x="15009" y="33240"/>
                  <a:pt x="15039" y="33392"/>
                  <a:pt x="15070" y="33513"/>
                </a:cubicBezTo>
                <a:cubicBezTo>
                  <a:pt x="15070" y="33544"/>
                  <a:pt x="15070" y="33544"/>
                  <a:pt x="15070" y="33574"/>
                </a:cubicBezTo>
                <a:lnTo>
                  <a:pt x="15039" y="33544"/>
                </a:lnTo>
                <a:cubicBezTo>
                  <a:pt x="15009" y="33483"/>
                  <a:pt x="14979" y="33422"/>
                  <a:pt x="14918" y="33331"/>
                </a:cubicBezTo>
                <a:cubicBezTo>
                  <a:pt x="14979" y="33240"/>
                  <a:pt x="15009" y="33149"/>
                  <a:pt x="15009" y="33057"/>
                </a:cubicBezTo>
                <a:close/>
                <a:moveTo>
                  <a:pt x="2575" y="32118"/>
                </a:moveTo>
                <a:lnTo>
                  <a:pt x="2575" y="32118"/>
                </a:lnTo>
                <a:cubicBezTo>
                  <a:pt x="2628" y="32192"/>
                  <a:pt x="2681" y="32249"/>
                  <a:pt x="2734" y="32328"/>
                </a:cubicBezTo>
                <a:cubicBezTo>
                  <a:pt x="2765" y="32389"/>
                  <a:pt x="2826" y="32450"/>
                  <a:pt x="2886" y="32511"/>
                </a:cubicBezTo>
                <a:lnTo>
                  <a:pt x="2917" y="32602"/>
                </a:lnTo>
                <a:cubicBezTo>
                  <a:pt x="2978" y="32693"/>
                  <a:pt x="3038" y="32784"/>
                  <a:pt x="3099" y="32845"/>
                </a:cubicBezTo>
                <a:cubicBezTo>
                  <a:pt x="3129" y="32905"/>
                  <a:pt x="3160" y="32936"/>
                  <a:pt x="3221" y="32966"/>
                </a:cubicBezTo>
                <a:cubicBezTo>
                  <a:pt x="3221" y="33118"/>
                  <a:pt x="3251" y="33300"/>
                  <a:pt x="3281" y="33452"/>
                </a:cubicBezTo>
                <a:cubicBezTo>
                  <a:pt x="3281" y="33544"/>
                  <a:pt x="3342" y="33635"/>
                  <a:pt x="3342" y="33695"/>
                </a:cubicBezTo>
                <a:cubicBezTo>
                  <a:pt x="3190" y="33422"/>
                  <a:pt x="3069" y="33149"/>
                  <a:pt x="2886" y="32845"/>
                </a:cubicBezTo>
                <a:cubicBezTo>
                  <a:pt x="2757" y="32587"/>
                  <a:pt x="2672" y="32351"/>
                  <a:pt x="2575" y="32118"/>
                </a:cubicBezTo>
                <a:close/>
                <a:moveTo>
                  <a:pt x="10968" y="32602"/>
                </a:moveTo>
                <a:lnTo>
                  <a:pt x="11029" y="32662"/>
                </a:lnTo>
                <a:cubicBezTo>
                  <a:pt x="11090" y="32754"/>
                  <a:pt x="11120" y="32845"/>
                  <a:pt x="11181" y="32936"/>
                </a:cubicBezTo>
                <a:cubicBezTo>
                  <a:pt x="11181" y="33209"/>
                  <a:pt x="11120" y="33452"/>
                  <a:pt x="11090" y="33726"/>
                </a:cubicBezTo>
                <a:cubicBezTo>
                  <a:pt x="11059" y="33695"/>
                  <a:pt x="11059" y="33635"/>
                  <a:pt x="11029" y="33604"/>
                </a:cubicBezTo>
                <a:cubicBezTo>
                  <a:pt x="10968" y="33483"/>
                  <a:pt x="10877" y="33361"/>
                  <a:pt x="10786" y="33270"/>
                </a:cubicBezTo>
                <a:lnTo>
                  <a:pt x="10786" y="33057"/>
                </a:lnTo>
                <a:lnTo>
                  <a:pt x="10786" y="32875"/>
                </a:lnTo>
                <a:cubicBezTo>
                  <a:pt x="10816" y="32845"/>
                  <a:pt x="10847" y="32845"/>
                  <a:pt x="10877" y="32814"/>
                </a:cubicBezTo>
                <a:cubicBezTo>
                  <a:pt x="10907" y="32784"/>
                  <a:pt x="10968" y="32723"/>
                  <a:pt x="10968" y="32662"/>
                </a:cubicBezTo>
                <a:cubicBezTo>
                  <a:pt x="10968" y="32632"/>
                  <a:pt x="10968" y="32602"/>
                  <a:pt x="10968" y="32602"/>
                </a:cubicBezTo>
                <a:close/>
                <a:moveTo>
                  <a:pt x="17197" y="32480"/>
                </a:moveTo>
                <a:lnTo>
                  <a:pt x="17197" y="32662"/>
                </a:lnTo>
                <a:cubicBezTo>
                  <a:pt x="17197" y="32875"/>
                  <a:pt x="17227" y="33057"/>
                  <a:pt x="17227" y="33240"/>
                </a:cubicBezTo>
                <a:lnTo>
                  <a:pt x="17227" y="33300"/>
                </a:lnTo>
                <a:lnTo>
                  <a:pt x="17197" y="33726"/>
                </a:lnTo>
                <a:cubicBezTo>
                  <a:pt x="17197" y="33756"/>
                  <a:pt x="17166" y="33817"/>
                  <a:pt x="17166" y="33878"/>
                </a:cubicBezTo>
                <a:cubicBezTo>
                  <a:pt x="17136" y="33756"/>
                  <a:pt x="17106" y="33635"/>
                  <a:pt x="17075" y="33483"/>
                </a:cubicBezTo>
                <a:cubicBezTo>
                  <a:pt x="17075" y="33361"/>
                  <a:pt x="17106" y="33270"/>
                  <a:pt x="17136" y="33179"/>
                </a:cubicBezTo>
                <a:lnTo>
                  <a:pt x="17166" y="32754"/>
                </a:lnTo>
                <a:cubicBezTo>
                  <a:pt x="17166" y="32662"/>
                  <a:pt x="17166" y="32571"/>
                  <a:pt x="17197" y="32480"/>
                </a:cubicBezTo>
                <a:close/>
                <a:moveTo>
                  <a:pt x="14128" y="33726"/>
                </a:moveTo>
                <a:lnTo>
                  <a:pt x="14128" y="33908"/>
                </a:lnTo>
                <a:lnTo>
                  <a:pt x="14098" y="33726"/>
                </a:lnTo>
                <a:close/>
                <a:moveTo>
                  <a:pt x="31477" y="33149"/>
                </a:moveTo>
                <a:lnTo>
                  <a:pt x="31537" y="33331"/>
                </a:lnTo>
                <a:lnTo>
                  <a:pt x="31659" y="33695"/>
                </a:lnTo>
                <a:lnTo>
                  <a:pt x="31659" y="33938"/>
                </a:lnTo>
                <a:lnTo>
                  <a:pt x="31568" y="33908"/>
                </a:lnTo>
                <a:lnTo>
                  <a:pt x="31507" y="33908"/>
                </a:lnTo>
                <a:lnTo>
                  <a:pt x="31477" y="33483"/>
                </a:lnTo>
                <a:lnTo>
                  <a:pt x="31477" y="33149"/>
                </a:lnTo>
                <a:close/>
                <a:moveTo>
                  <a:pt x="8477" y="32450"/>
                </a:moveTo>
                <a:cubicBezTo>
                  <a:pt x="8507" y="32602"/>
                  <a:pt x="8507" y="32754"/>
                  <a:pt x="8538" y="32905"/>
                </a:cubicBezTo>
                <a:lnTo>
                  <a:pt x="8598" y="33422"/>
                </a:lnTo>
                <a:cubicBezTo>
                  <a:pt x="8598" y="33574"/>
                  <a:pt x="8598" y="33726"/>
                  <a:pt x="8598" y="33878"/>
                </a:cubicBezTo>
                <a:lnTo>
                  <a:pt x="8598" y="33999"/>
                </a:lnTo>
                <a:cubicBezTo>
                  <a:pt x="8538" y="33908"/>
                  <a:pt x="8507" y="33787"/>
                  <a:pt x="8446" y="33665"/>
                </a:cubicBezTo>
                <a:lnTo>
                  <a:pt x="8477" y="33665"/>
                </a:lnTo>
                <a:cubicBezTo>
                  <a:pt x="8446" y="33604"/>
                  <a:pt x="8446" y="33513"/>
                  <a:pt x="8416" y="33452"/>
                </a:cubicBezTo>
                <a:cubicBezTo>
                  <a:pt x="8386" y="33361"/>
                  <a:pt x="8355" y="33270"/>
                  <a:pt x="8325" y="33209"/>
                </a:cubicBezTo>
                <a:lnTo>
                  <a:pt x="8264" y="33118"/>
                </a:lnTo>
                <a:cubicBezTo>
                  <a:pt x="8325" y="32875"/>
                  <a:pt x="8386" y="32662"/>
                  <a:pt x="8477" y="32450"/>
                </a:cubicBezTo>
                <a:close/>
                <a:moveTo>
                  <a:pt x="18139" y="29989"/>
                </a:moveTo>
                <a:cubicBezTo>
                  <a:pt x="18139" y="30080"/>
                  <a:pt x="18139" y="30171"/>
                  <a:pt x="18108" y="30293"/>
                </a:cubicBezTo>
                <a:cubicBezTo>
                  <a:pt x="18108" y="30657"/>
                  <a:pt x="18078" y="31022"/>
                  <a:pt x="18047" y="31386"/>
                </a:cubicBezTo>
                <a:cubicBezTo>
                  <a:pt x="18017" y="31690"/>
                  <a:pt x="18017" y="31994"/>
                  <a:pt x="17987" y="32298"/>
                </a:cubicBezTo>
                <a:cubicBezTo>
                  <a:pt x="17956" y="32723"/>
                  <a:pt x="17926" y="33179"/>
                  <a:pt x="17835" y="33604"/>
                </a:cubicBezTo>
                <a:cubicBezTo>
                  <a:pt x="17835" y="33726"/>
                  <a:pt x="17804" y="33847"/>
                  <a:pt x="17744" y="33938"/>
                </a:cubicBezTo>
                <a:lnTo>
                  <a:pt x="17683" y="33999"/>
                </a:lnTo>
                <a:cubicBezTo>
                  <a:pt x="17709" y="33947"/>
                  <a:pt x="17690" y="33917"/>
                  <a:pt x="17684" y="33871"/>
                </a:cubicBezTo>
                <a:lnTo>
                  <a:pt x="17684" y="33871"/>
                </a:lnTo>
                <a:cubicBezTo>
                  <a:pt x="17714" y="33751"/>
                  <a:pt x="17744" y="33602"/>
                  <a:pt x="17774" y="33483"/>
                </a:cubicBezTo>
                <a:cubicBezTo>
                  <a:pt x="17774" y="33422"/>
                  <a:pt x="17804" y="33361"/>
                  <a:pt x="17804" y="33300"/>
                </a:cubicBezTo>
                <a:lnTo>
                  <a:pt x="17865" y="32936"/>
                </a:lnTo>
                <a:cubicBezTo>
                  <a:pt x="17895" y="32814"/>
                  <a:pt x="17895" y="32662"/>
                  <a:pt x="17926" y="32541"/>
                </a:cubicBezTo>
                <a:cubicBezTo>
                  <a:pt x="17956" y="32267"/>
                  <a:pt x="17956" y="32024"/>
                  <a:pt x="17926" y="31781"/>
                </a:cubicBezTo>
                <a:cubicBezTo>
                  <a:pt x="17895" y="31660"/>
                  <a:pt x="17895" y="31538"/>
                  <a:pt x="17865" y="31447"/>
                </a:cubicBezTo>
                <a:cubicBezTo>
                  <a:pt x="17835" y="31356"/>
                  <a:pt x="17804" y="31265"/>
                  <a:pt x="17774" y="31174"/>
                </a:cubicBezTo>
                <a:lnTo>
                  <a:pt x="17774" y="31083"/>
                </a:lnTo>
                <a:cubicBezTo>
                  <a:pt x="17835" y="31052"/>
                  <a:pt x="17865" y="30991"/>
                  <a:pt x="17865" y="30931"/>
                </a:cubicBezTo>
                <a:lnTo>
                  <a:pt x="17865" y="30870"/>
                </a:lnTo>
                <a:cubicBezTo>
                  <a:pt x="17865" y="30839"/>
                  <a:pt x="17895" y="30839"/>
                  <a:pt x="17926" y="30809"/>
                </a:cubicBezTo>
                <a:cubicBezTo>
                  <a:pt x="17956" y="30779"/>
                  <a:pt x="17956" y="30748"/>
                  <a:pt x="17956" y="30688"/>
                </a:cubicBezTo>
                <a:cubicBezTo>
                  <a:pt x="17987" y="30505"/>
                  <a:pt x="18017" y="30353"/>
                  <a:pt x="18017" y="30171"/>
                </a:cubicBezTo>
                <a:lnTo>
                  <a:pt x="18017" y="29989"/>
                </a:lnTo>
                <a:close/>
                <a:moveTo>
                  <a:pt x="29775" y="33847"/>
                </a:moveTo>
                <a:lnTo>
                  <a:pt x="29957" y="34060"/>
                </a:lnTo>
                <a:lnTo>
                  <a:pt x="29806" y="34030"/>
                </a:lnTo>
                <a:lnTo>
                  <a:pt x="29775" y="33999"/>
                </a:lnTo>
                <a:lnTo>
                  <a:pt x="29775" y="33847"/>
                </a:lnTo>
                <a:close/>
                <a:moveTo>
                  <a:pt x="10209" y="33574"/>
                </a:moveTo>
                <a:cubicBezTo>
                  <a:pt x="10209" y="33604"/>
                  <a:pt x="10209" y="33635"/>
                  <a:pt x="10178" y="33695"/>
                </a:cubicBezTo>
                <a:cubicBezTo>
                  <a:pt x="10148" y="33817"/>
                  <a:pt x="10117" y="33969"/>
                  <a:pt x="10117" y="34121"/>
                </a:cubicBezTo>
                <a:lnTo>
                  <a:pt x="10117" y="34242"/>
                </a:lnTo>
                <a:cubicBezTo>
                  <a:pt x="10087" y="34090"/>
                  <a:pt x="10057" y="33969"/>
                  <a:pt x="10057" y="33847"/>
                </a:cubicBezTo>
                <a:cubicBezTo>
                  <a:pt x="10057" y="33817"/>
                  <a:pt x="10057" y="33817"/>
                  <a:pt x="10057" y="33787"/>
                </a:cubicBezTo>
                <a:cubicBezTo>
                  <a:pt x="10087" y="33726"/>
                  <a:pt x="10148" y="33635"/>
                  <a:pt x="10209" y="33574"/>
                </a:cubicBezTo>
                <a:close/>
                <a:moveTo>
                  <a:pt x="32388" y="33604"/>
                </a:moveTo>
                <a:cubicBezTo>
                  <a:pt x="32418" y="33756"/>
                  <a:pt x="32418" y="33908"/>
                  <a:pt x="32449" y="34060"/>
                </a:cubicBezTo>
                <a:lnTo>
                  <a:pt x="32418" y="34060"/>
                </a:lnTo>
                <a:cubicBezTo>
                  <a:pt x="32418" y="34121"/>
                  <a:pt x="32449" y="34212"/>
                  <a:pt x="32449" y="34303"/>
                </a:cubicBezTo>
                <a:lnTo>
                  <a:pt x="32418" y="34303"/>
                </a:lnTo>
                <a:lnTo>
                  <a:pt x="32388" y="33847"/>
                </a:lnTo>
                <a:lnTo>
                  <a:pt x="32388" y="33604"/>
                </a:lnTo>
                <a:close/>
                <a:moveTo>
                  <a:pt x="13460" y="33695"/>
                </a:moveTo>
                <a:cubicBezTo>
                  <a:pt x="13460" y="33787"/>
                  <a:pt x="13490" y="33878"/>
                  <a:pt x="13490" y="33938"/>
                </a:cubicBezTo>
                <a:cubicBezTo>
                  <a:pt x="13490" y="34030"/>
                  <a:pt x="13460" y="34060"/>
                  <a:pt x="13460" y="34121"/>
                </a:cubicBezTo>
                <a:cubicBezTo>
                  <a:pt x="13460" y="34182"/>
                  <a:pt x="13460" y="34212"/>
                  <a:pt x="13429" y="34273"/>
                </a:cubicBezTo>
                <a:lnTo>
                  <a:pt x="13429" y="34333"/>
                </a:lnTo>
                <a:lnTo>
                  <a:pt x="13368" y="34333"/>
                </a:lnTo>
                <a:cubicBezTo>
                  <a:pt x="13368" y="34182"/>
                  <a:pt x="13338" y="34060"/>
                  <a:pt x="13308" y="33938"/>
                </a:cubicBezTo>
                <a:cubicBezTo>
                  <a:pt x="13338" y="33938"/>
                  <a:pt x="13368" y="33908"/>
                  <a:pt x="13368" y="33878"/>
                </a:cubicBezTo>
                <a:cubicBezTo>
                  <a:pt x="13399" y="33847"/>
                  <a:pt x="13399" y="33817"/>
                  <a:pt x="13429" y="33756"/>
                </a:cubicBezTo>
                <a:cubicBezTo>
                  <a:pt x="13429" y="33756"/>
                  <a:pt x="13460" y="33726"/>
                  <a:pt x="13460" y="33695"/>
                </a:cubicBezTo>
                <a:close/>
                <a:moveTo>
                  <a:pt x="16255" y="32328"/>
                </a:moveTo>
                <a:lnTo>
                  <a:pt x="16316" y="32359"/>
                </a:lnTo>
                <a:cubicBezTo>
                  <a:pt x="16316" y="32359"/>
                  <a:pt x="16346" y="32389"/>
                  <a:pt x="16346" y="32389"/>
                </a:cubicBezTo>
                <a:lnTo>
                  <a:pt x="16346" y="32723"/>
                </a:lnTo>
                <a:cubicBezTo>
                  <a:pt x="16346" y="32845"/>
                  <a:pt x="16346" y="32845"/>
                  <a:pt x="16346" y="32905"/>
                </a:cubicBezTo>
                <a:lnTo>
                  <a:pt x="16346" y="33118"/>
                </a:lnTo>
                <a:lnTo>
                  <a:pt x="16346" y="33300"/>
                </a:lnTo>
                <a:cubicBezTo>
                  <a:pt x="16346" y="33422"/>
                  <a:pt x="16316" y="33513"/>
                  <a:pt x="16316" y="33635"/>
                </a:cubicBezTo>
                <a:cubicBezTo>
                  <a:pt x="16285" y="33756"/>
                  <a:pt x="16255" y="33938"/>
                  <a:pt x="16224" y="34090"/>
                </a:cubicBezTo>
                <a:cubicBezTo>
                  <a:pt x="16224" y="34242"/>
                  <a:pt x="16194" y="34303"/>
                  <a:pt x="16164" y="34394"/>
                </a:cubicBezTo>
                <a:lnTo>
                  <a:pt x="16164" y="34333"/>
                </a:lnTo>
                <a:lnTo>
                  <a:pt x="16164" y="33938"/>
                </a:lnTo>
                <a:lnTo>
                  <a:pt x="16164" y="33422"/>
                </a:lnTo>
                <a:cubicBezTo>
                  <a:pt x="16164" y="33270"/>
                  <a:pt x="16194" y="33149"/>
                  <a:pt x="16194" y="32997"/>
                </a:cubicBezTo>
                <a:cubicBezTo>
                  <a:pt x="16194" y="32784"/>
                  <a:pt x="16224" y="32541"/>
                  <a:pt x="16255" y="32328"/>
                </a:cubicBezTo>
                <a:close/>
                <a:moveTo>
                  <a:pt x="33634" y="31872"/>
                </a:moveTo>
                <a:cubicBezTo>
                  <a:pt x="33634" y="31964"/>
                  <a:pt x="33664" y="32055"/>
                  <a:pt x="33694" y="32146"/>
                </a:cubicBezTo>
                <a:cubicBezTo>
                  <a:pt x="33694" y="32450"/>
                  <a:pt x="33725" y="32723"/>
                  <a:pt x="33725" y="32997"/>
                </a:cubicBezTo>
                <a:lnTo>
                  <a:pt x="33725" y="33361"/>
                </a:lnTo>
                <a:lnTo>
                  <a:pt x="33725" y="33817"/>
                </a:lnTo>
                <a:cubicBezTo>
                  <a:pt x="33725" y="33969"/>
                  <a:pt x="33725" y="34090"/>
                  <a:pt x="33694" y="34212"/>
                </a:cubicBezTo>
                <a:cubicBezTo>
                  <a:pt x="33694" y="34303"/>
                  <a:pt x="33694" y="34364"/>
                  <a:pt x="33664" y="34455"/>
                </a:cubicBezTo>
                <a:lnTo>
                  <a:pt x="33634" y="34242"/>
                </a:lnTo>
                <a:lnTo>
                  <a:pt x="33512" y="33726"/>
                </a:lnTo>
                <a:lnTo>
                  <a:pt x="33512" y="33513"/>
                </a:lnTo>
                <a:cubicBezTo>
                  <a:pt x="33543" y="33361"/>
                  <a:pt x="33543" y="33149"/>
                  <a:pt x="33543" y="32936"/>
                </a:cubicBezTo>
                <a:lnTo>
                  <a:pt x="33543" y="32723"/>
                </a:lnTo>
                <a:lnTo>
                  <a:pt x="33543" y="32480"/>
                </a:lnTo>
                <a:lnTo>
                  <a:pt x="33543" y="32389"/>
                </a:lnTo>
                <a:lnTo>
                  <a:pt x="33634" y="31872"/>
                </a:lnTo>
                <a:close/>
                <a:moveTo>
                  <a:pt x="32763" y="31639"/>
                </a:moveTo>
                <a:lnTo>
                  <a:pt x="32763" y="31639"/>
                </a:lnTo>
                <a:cubicBezTo>
                  <a:pt x="32782" y="31739"/>
                  <a:pt x="32821" y="31851"/>
                  <a:pt x="32844" y="31964"/>
                </a:cubicBezTo>
                <a:cubicBezTo>
                  <a:pt x="32844" y="32024"/>
                  <a:pt x="32844" y="32116"/>
                  <a:pt x="32874" y="32176"/>
                </a:cubicBezTo>
                <a:lnTo>
                  <a:pt x="32874" y="32541"/>
                </a:lnTo>
                <a:lnTo>
                  <a:pt x="32874" y="32936"/>
                </a:lnTo>
                <a:lnTo>
                  <a:pt x="32874" y="33787"/>
                </a:lnTo>
                <a:lnTo>
                  <a:pt x="32874" y="34485"/>
                </a:lnTo>
                <a:cubicBezTo>
                  <a:pt x="32844" y="34303"/>
                  <a:pt x="32813" y="34121"/>
                  <a:pt x="32783" y="33938"/>
                </a:cubicBezTo>
                <a:lnTo>
                  <a:pt x="32722" y="33270"/>
                </a:lnTo>
                <a:cubicBezTo>
                  <a:pt x="32666" y="32736"/>
                  <a:pt x="32688" y="32177"/>
                  <a:pt x="32763" y="31639"/>
                </a:cubicBezTo>
                <a:close/>
                <a:moveTo>
                  <a:pt x="29927" y="34425"/>
                </a:moveTo>
                <a:lnTo>
                  <a:pt x="29927" y="34425"/>
                </a:lnTo>
                <a:cubicBezTo>
                  <a:pt x="29988" y="34455"/>
                  <a:pt x="30049" y="34455"/>
                  <a:pt x="30109" y="34485"/>
                </a:cubicBezTo>
                <a:cubicBezTo>
                  <a:pt x="30109" y="34485"/>
                  <a:pt x="30109" y="34516"/>
                  <a:pt x="30109" y="34516"/>
                </a:cubicBezTo>
                <a:lnTo>
                  <a:pt x="29927" y="34425"/>
                </a:lnTo>
                <a:close/>
                <a:moveTo>
                  <a:pt x="16923" y="34364"/>
                </a:moveTo>
                <a:cubicBezTo>
                  <a:pt x="16954" y="34394"/>
                  <a:pt x="16984" y="34425"/>
                  <a:pt x="16984" y="34455"/>
                </a:cubicBezTo>
                <a:lnTo>
                  <a:pt x="16984" y="34485"/>
                </a:lnTo>
                <a:cubicBezTo>
                  <a:pt x="16954" y="34516"/>
                  <a:pt x="16954" y="34546"/>
                  <a:pt x="16923" y="34577"/>
                </a:cubicBezTo>
                <a:lnTo>
                  <a:pt x="16893" y="34485"/>
                </a:lnTo>
                <a:lnTo>
                  <a:pt x="16923" y="34364"/>
                </a:lnTo>
                <a:close/>
                <a:moveTo>
                  <a:pt x="5347" y="33847"/>
                </a:moveTo>
                <a:lnTo>
                  <a:pt x="5347" y="33908"/>
                </a:lnTo>
                <a:cubicBezTo>
                  <a:pt x="5378" y="33908"/>
                  <a:pt x="5408" y="33938"/>
                  <a:pt x="5408" y="33969"/>
                </a:cubicBezTo>
                <a:lnTo>
                  <a:pt x="5408" y="34121"/>
                </a:lnTo>
                <a:cubicBezTo>
                  <a:pt x="5408" y="34316"/>
                  <a:pt x="5408" y="34536"/>
                  <a:pt x="5408" y="34759"/>
                </a:cubicBezTo>
                <a:lnTo>
                  <a:pt x="5347" y="34546"/>
                </a:lnTo>
                <a:cubicBezTo>
                  <a:pt x="5317" y="34303"/>
                  <a:pt x="5317" y="34060"/>
                  <a:pt x="5317" y="33847"/>
                </a:cubicBezTo>
                <a:close/>
                <a:moveTo>
                  <a:pt x="39406" y="34242"/>
                </a:moveTo>
                <a:cubicBezTo>
                  <a:pt x="39406" y="34273"/>
                  <a:pt x="39437" y="34303"/>
                  <a:pt x="39437" y="34333"/>
                </a:cubicBezTo>
                <a:cubicBezTo>
                  <a:pt x="39437" y="34333"/>
                  <a:pt x="39437" y="34364"/>
                  <a:pt x="39437" y="34364"/>
                </a:cubicBezTo>
                <a:cubicBezTo>
                  <a:pt x="39437" y="34485"/>
                  <a:pt x="39406" y="34607"/>
                  <a:pt x="39406" y="34698"/>
                </a:cubicBezTo>
                <a:lnTo>
                  <a:pt x="39406" y="34759"/>
                </a:lnTo>
                <a:lnTo>
                  <a:pt x="39376" y="34728"/>
                </a:lnTo>
                <a:lnTo>
                  <a:pt x="39376" y="34364"/>
                </a:lnTo>
                <a:cubicBezTo>
                  <a:pt x="39376" y="34303"/>
                  <a:pt x="39376" y="34273"/>
                  <a:pt x="39406" y="34242"/>
                </a:cubicBezTo>
                <a:close/>
                <a:moveTo>
                  <a:pt x="6654" y="33756"/>
                </a:moveTo>
                <a:cubicBezTo>
                  <a:pt x="6684" y="33938"/>
                  <a:pt x="6745" y="34090"/>
                  <a:pt x="6745" y="34273"/>
                </a:cubicBezTo>
                <a:cubicBezTo>
                  <a:pt x="6745" y="34394"/>
                  <a:pt x="6806" y="34516"/>
                  <a:pt x="6806" y="34637"/>
                </a:cubicBezTo>
                <a:lnTo>
                  <a:pt x="6806" y="34668"/>
                </a:lnTo>
                <a:lnTo>
                  <a:pt x="6775" y="34789"/>
                </a:lnTo>
                <a:lnTo>
                  <a:pt x="6775" y="34637"/>
                </a:lnTo>
                <a:cubicBezTo>
                  <a:pt x="6775" y="34607"/>
                  <a:pt x="6745" y="34455"/>
                  <a:pt x="6715" y="34364"/>
                </a:cubicBezTo>
                <a:cubicBezTo>
                  <a:pt x="6684" y="34182"/>
                  <a:pt x="6684" y="33999"/>
                  <a:pt x="6654" y="33817"/>
                </a:cubicBezTo>
                <a:lnTo>
                  <a:pt x="6654" y="33756"/>
                </a:lnTo>
                <a:close/>
                <a:moveTo>
                  <a:pt x="30595" y="34668"/>
                </a:moveTo>
                <a:lnTo>
                  <a:pt x="30595" y="34698"/>
                </a:lnTo>
                <a:cubicBezTo>
                  <a:pt x="30656" y="34728"/>
                  <a:pt x="30717" y="34789"/>
                  <a:pt x="30808" y="34850"/>
                </a:cubicBezTo>
                <a:cubicBezTo>
                  <a:pt x="30788" y="34850"/>
                  <a:pt x="30781" y="34864"/>
                  <a:pt x="30788" y="34873"/>
                </a:cubicBezTo>
                <a:lnTo>
                  <a:pt x="30788" y="34873"/>
                </a:lnTo>
                <a:lnTo>
                  <a:pt x="30565" y="34789"/>
                </a:lnTo>
                <a:cubicBezTo>
                  <a:pt x="30595" y="34759"/>
                  <a:pt x="30595" y="34728"/>
                  <a:pt x="30595" y="34668"/>
                </a:cubicBezTo>
                <a:close/>
                <a:moveTo>
                  <a:pt x="3950" y="33149"/>
                </a:moveTo>
                <a:lnTo>
                  <a:pt x="3950" y="33331"/>
                </a:lnTo>
                <a:lnTo>
                  <a:pt x="4011" y="33695"/>
                </a:lnTo>
                <a:cubicBezTo>
                  <a:pt x="4071" y="33999"/>
                  <a:pt x="4132" y="34303"/>
                  <a:pt x="4223" y="34607"/>
                </a:cubicBezTo>
                <a:lnTo>
                  <a:pt x="4223" y="34820"/>
                </a:lnTo>
                <a:cubicBezTo>
                  <a:pt x="4223" y="34850"/>
                  <a:pt x="4223" y="34880"/>
                  <a:pt x="4223" y="34911"/>
                </a:cubicBezTo>
                <a:cubicBezTo>
                  <a:pt x="4193" y="34880"/>
                  <a:pt x="4193" y="34880"/>
                  <a:pt x="4162" y="34850"/>
                </a:cubicBezTo>
                <a:cubicBezTo>
                  <a:pt x="4041" y="34607"/>
                  <a:pt x="3950" y="34364"/>
                  <a:pt x="3859" y="34121"/>
                </a:cubicBezTo>
                <a:lnTo>
                  <a:pt x="3828" y="34121"/>
                </a:lnTo>
                <a:cubicBezTo>
                  <a:pt x="3737" y="33847"/>
                  <a:pt x="3646" y="33544"/>
                  <a:pt x="3585" y="33240"/>
                </a:cubicBezTo>
                <a:lnTo>
                  <a:pt x="3676" y="33240"/>
                </a:lnTo>
                <a:cubicBezTo>
                  <a:pt x="3737" y="33209"/>
                  <a:pt x="3798" y="33209"/>
                  <a:pt x="3859" y="33209"/>
                </a:cubicBezTo>
                <a:cubicBezTo>
                  <a:pt x="3889" y="33179"/>
                  <a:pt x="3919" y="33179"/>
                  <a:pt x="3950" y="33149"/>
                </a:cubicBezTo>
                <a:close/>
                <a:moveTo>
                  <a:pt x="10786" y="33908"/>
                </a:moveTo>
                <a:cubicBezTo>
                  <a:pt x="10786" y="33938"/>
                  <a:pt x="10816" y="33999"/>
                  <a:pt x="10847" y="34060"/>
                </a:cubicBezTo>
                <a:cubicBezTo>
                  <a:pt x="10877" y="34121"/>
                  <a:pt x="10907" y="34212"/>
                  <a:pt x="10938" y="34303"/>
                </a:cubicBezTo>
                <a:cubicBezTo>
                  <a:pt x="10938" y="34333"/>
                  <a:pt x="10938" y="34364"/>
                  <a:pt x="10938" y="34394"/>
                </a:cubicBezTo>
                <a:cubicBezTo>
                  <a:pt x="10938" y="34485"/>
                  <a:pt x="10938" y="34577"/>
                  <a:pt x="10907" y="34668"/>
                </a:cubicBezTo>
                <a:cubicBezTo>
                  <a:pt x="10877" y="34759"/>
                  <a:pt x="10847" y="34789"/>
                  <a:pt x="10816" y="34880"/>
                </a:cubicBezTo>
                <a:lnTo>
                  <a:pt x="10786" y="34941"/>
                </a:lnTo>
                <a:cubicBezTo>
                  <a:pt x="10756" y="34668"/>
                  <a:pt x="10756" y="34364"/>
                  <a:pt x="10756" y="34060"/>
                </a:cubicBezTo>
                <a:lnTo>
                  <a:pt x="10756" y="34060"/>
                </a:lnTo>
                <a:lnTo>
                  <a:pt x="10786" y="34090"/>
                </a:lnTo>
                <a:lnTo>
                  <a:pt x="10786" y="33908"/>
                </a:lnTo>
                <a:close/>
                <a:moveTo>
                  <a:pt x="36338" y="33422"/>
                </a:moveTo>
                <a:cubicBezTo>
                  <a:pt x="36368" y="33422"/>
                  <a:pt x="36399" y="33452"/>
                  <a:pt x="36429" y="33452"/>
                </a:cubicBezTo>
                <a:cubicBezTo>
                  <a:pt x="36429" y="33544"/>
                  <a:pt x="36429" y="33604"/>
                  <a:pt x="36459" y="33695"/>
                </a:cubicBezTo>
                <a:cubicBezTo>
                  <a:pt x="36459" y="33787"/>
                  <a:pt x="36459" y="33847"/>
                  <a:pt x="36459" y="33938"/>
                </a:cubicBezTo>
                <a:cubicBezTo>
                  <a:pt x="36490" y="33999"/>
                  <a:pt x="36459" y="34151"/>
                  <a:pt x="36490" y="34242"/>
                </a:cubicBezTo>
                <a:cubicBezTo>
                  <a:pt x="36490" y="34303"/>
                  <a:pt x="36520" y="34333"/>
                  <a:pt x="36581" y="34364"/>
                </a:cubicBezTo>
                <a:lnTo>
                  <a:pt x="36581" y="34516"/>
                </a:lnTo>
                <a:cubicBezTo>
                  <a:pt x="36581" y="34668"/>
                  <a:pt x="36581" y="34820"/>
                  <a:pt x="36550" y="34941"/>
                </a:cubicBezTo>
                <a:cubicBezTo>
                  <a:pt x="36520" y="34789"/>
                  <a:pt x="36459" y="34607"/>
                  <a:pt x="36429" y="34455"/>
                </a:cubicBezTo>
                <a:cubicBezTo>
                  <a:pt x="36429" y="34394"/>
                  <a:pt x="36399" y="34333"/>
                  <a:pt x="36399" y="34303"/>
                </a:cubicBezTo>
                <a:cubicBezTo>
                  <a:pt x="36368" y="34242"/>
                  <a:pt x="36399" y="34242"/>
                  <a:pt x="36399" y="34182"/>
                </a:cubicBezTo>
                <a:lnTo>
                  <a:pt x="36368" y="34182"/>
                </a:lnTo>
                <a:cubicBezTo>
                  <a:pt x="36368" y="34030"/>
                  <a:pt x="36368" y="33878"/>
                  <a:pt x="36338" y="33695"/>
                </a:cubicBezTo>
                <a:lnTo>
                  <a:pt x="36338" y="33422"/>
                </a:lnTo>
                <a:close/>
                <a:moveTo>
                  <a:pt x="4679" y="32480"/>
                </a:moveTo>
                <a:lnTo>
                  <a:pt x="4709" y="32754"/>
                </a:lnTo>
                <a:cubicBezTo>
                  <a:pt x="4740" y="33027"/>
                  <a:pt x="4740" y="33300"/>
                  <a:pt x="4740" y="33604"/>
                </a:cubicBezTo>
                <a:lnTo>
                  <a:pt x="4740" y="34060"/>
                </a:lnTo>
                <a:cubicBezTo>
                  <a:pt x="4740" y="34242"/>
                  <a:pt x="4800" y="34425"/>
                  <a:pt x="4800" y="34607"/>
                </a:cubicBezTo>
                <a:lnTo>
                  <a:pt x="4770" y="34607"/>
                </a:lnTo>
                <a:cubicBezTo>
                  <a:pt x="4770" y="34728"/>
                  <a:pt x="4770" y="34850"/>
                  <a:pt x="4770" y="35002"/>
                </a:cubicBezTo>
                <a:cubicBezTo>
                  <a:pt x="4740" y="34911"/>
                  <a:pt x="4709" y="34820"/>
                  <a:pt x="4679" y="34759"/>
                </a:cubicBezTo>
                <a:cubicBezTo>
                  <a:pt x="4649" y="34668"/>
                  <a:pt x="4679" y="34516"/>
                  <a:pt x="4679" y="34425"/>
                </a:cubicBezTo>
                <a:lnTo>
                  <a:pt x="4679" y="33908"/>
                </a:lnTo>
                <a:lnTo>
                  <a:pt x="4679" y="32966"/>
                </a:lnTo>
                <a:lnTo>
                  <a:pt x="4679" y="32480"/>
                </a:lnTo>
                <a:close/>
                <a:moveTo>
                  <a:pt x="34089" y="32784"/>
                </a:moveTo>
                <a:cubicBezTo>
                  <a:pt x="34089" y="32905"/>
                  <a:pt x="34089" y="32997"/>
                  <a:pt x="34120" y="33118"/>
                </a:cubicBezTo>
                <a:cubicBezTo>
                  <a:pt x="34120" y="33240"/>
                  <a:pt x="34120" y="33392"/>
                  <a:pt x="34120" y="33483"/>
                </a:cubicBezTo>
                <a:cubicBezTo>
                  <a:pt x="34120" y="33787"/>
                  <a:pt x="34120" y="34060"/>
                  <a:pt x="34089" y="34333"/>
                </a:cubicBezTo>
                <a:cubicBezTo>
                  <a:pt x="34120" y="34425"/>
                  <a:pt x="34120" y="34516"/>
                  <a:pt x="34120" y="34607"/>
                </a:cubicBezTo>
                <a:cubicBezTo>
                  <a:pt x="34120" y="34728"/>
                  <a:pt x="34120" y="34880"/>
                  <a:pt x="34089" y="35002"/>
                </a:cubicBezTo>
                <a:lnTo>
                  <a:pt x="34059" y="34972"/>
                </a:lnTo>
                <a:lnTo>
                  <a:pt x="33998" y="34941"/>
                </a:lnTo>
                <a:lnTo>
                  <a:pt x="33998" y="34911"/>
                </a:lnTo>
                <a:cubicBezTo>
                  <a:pt x="33998" y="34789"/>
                  <a:pt x="34029" y="34698"/>
                  <a:pt x="34029" y="34607"/>
                </a:cubicBezTo>
                <a:cubicBezTo>
                  <a:pt x="34059" y="34485"/>
                  <a:pt x="34059" y="34364"/>
                  <a:pt x="34059" y="34242"/>
                </a:cubicBezTo>
                <a:lnTo>
                  <a:pt x="34089" y="33878"/>
                </a:lnTo>
                <a:lnTo>
                  <a:pt x="34089" y="33544"/>
                </a:lnTo>
                <a:lnTo>
                  <a:pt x="34089" y="32875"/>
                </a:lnTo>
                <a:lnTo>
                  <a:pt x="34089" y="32784"/>
                </a:lnTo>
                <a:close/>
                <a:moveTo>
                  <a:pt x="13004" y="34121"/>
                </a:moveTo>
                <a:cubicBezTo>
                  <a:pt x="13004" y="34212"/>
                  <a:pt x="13004" y="34273"/>
                  <a:pt x="13034" y="34364"/>
                </a:cubicBezTo>
                <a:cubicBezTo>
                  <a:pt x="13034" y="34425"/>
                  <a:pt x="13034" y="34546"/>
                  <a:pt x="13034" y="34637"/>
                </a:cubicBezTo>
                <a:cubicBezTo>
                  <a:pt x="13004" y="34668"/>
                  <a:pt x="12973" y="34728"/>
                  <a:pt x="12973" y="34759"/>
                </a:cubicBezTo>
                <a:cubicBezTo>
                  <a:pt x="12943" y="34820"/>
                  <a:pt x="12913" y="34880"/>
                  <a:pt x="12882" y="34941"/>
                </a:cubicBezTo>
                <a:lnTo>
                  <a:pt x="12822" y="35032"/>
                </a:lnTo>
                <a:cubicBezTo>
                  <a:pt x="12822" y="34850"/>
                  <a:pt x="12852" y="34728"/>
                  <a:pt x="12882" y="34577"/>
                </a:cubicBezTo>
                <a:cubicBezTo>
                  <a:pt x="12913" y="34425"/>
                  <a:pt x="12943" y="34273"/>
                  <a:pt x="13004" y="34121"/>
                </a:cubicBezTo>
                <a:close/>
                <a:moveTo>
                  <a:pt x="14857" y="33847"/>
                </a:moveTo>
                <a:lnTo>
                  <a:pt x="14918" y="33908"/>
                </a:lnTo>
                <a:cubicBezTo>
                  <a:pt x="14948" y="33938"/>
                  <a:pt x="14979" y="33938"/>
                  <a:pt x="15039" y="33969"/>
                </a:cubicBezTo>
                <a:cubicBezTo>
                  <a:pt x="14948" y="34242"/>
                  <a:pt x="14888" y="34516"/>
                  <a:pt x="14796" y="34820"/>
                </a:cubicBezTo>
                <a:cubicBezTo>
                  <a:pt x="14796" y="34911"/>
                  <a:pt x="14766" y="35002"/>
                  <a:pt x="14736" y="35093"/>
                </a:cubicBezTo>
                <a:cubicBezTo>
                  <a:pt x="14736" y="35032"/>
                  <a:pt x="14736" y="35002"/>
                  <a:pt x="14736" y="34941"/>
                </a:cubicBezTo>
                <a:lnTo>
                  <a:pt x="14766" y="34972"/>
                </a:lnTo>
                <a:lnTo>
                  <a:pt x="14766" y="34637"/>
                </a:lnTo>
                <a:lnTo>
                  <a:pt x="14766" y="34485"/>
                </a:lnTo>
                <a:cubicBezTo>
                  <a:pt x="14766" y="34303"/>
                  <a:pt x="14796" y="34151"/>
                  <a:pt x="14827" y="33969"/>
                </a:cubicBezTo>
                <a:lnTo>
                  <a:pt x="14857" y="33847"/>
                </a:lnTo>
                <a:close/>
                <a:moveTo>
                  <a:pt x="37432" y="33635"/>
                </a:moveTo>
                <a:lnTo>
                  <a:pt x="37432" y="33878"/>
                </a:lnTo>
                <a:lnTo>
                  <a:pt x="37432" y="34303"/>
                </a:lnTo>
                <a:cubicBezTo>
                  <a:pt x="37432" y="34455"/>
                  <a:pt x="37432" y="34485"/>
                  <a:pt x="37432" y="34577"/>
                </a:cubicBezTo>
                <a:lnTo>
                  <a:pt x="37462" y="34911"/>
                </a:lnTo>
                <a:lnTo>
                  <a:pt x="37462" y="35093"/>
                </a:lnTo>
                <a:cubicBezTo>
                  <a:pt x="37462" y="35093"/>
                  <a:pt x="37462" y="35063"/>
                  <a:pt x="37432" y="35063"/>
                </a:cubicBezTo>
                <a:lnTo>
                  <a:pt x="37401" y="35063"/>
                </a:lnTo>
                <a:cubicBezTo>
                  <a:pt x="37432" y="34637"/>
                  <a:pt x="37401" y="34212"/>
                  <a:pt x="37340" y="33817"/>
                </a:cubicBezTo>
                <a:lnTo>
                  <a:pt x="37340" y="33726"/>
                </a:lnTo>
                <a:cubicBezTo>
                  <a:pt x="37371" y="33726"/>
                  <a:pt x="37401" y="33665"/>
                  <a:pt x="37432" y="33635"/>
                </a:cubicBezTo>
                <a:close/>
                <a:moveTo>
                  <a:pt x="35366" y="34303"/>
                </a:moveTo>
                <a:cubicBezTo>
                  <a:pt x="35366" y="34394"/>
                  <a:pt x="35396" y="34516"/>
                  <a:pt x="35426" y="34607"/>
                </a:cubicBezTo>
                <a:cubicBezTo>
                  <a:pt x="35426" y="34698"/>
                  <a:pt x="35426" y="34789"/>
                  <a:pt x="35426" y="34880"/>
                </a:cubicBezTo>
                <a:cubicBezTo>
                  <a:pt x="35426" y="34972"/>
                  <a:pt x="35426" y="34941"/>
                  <a:pt x="35396" y="35002"/>
                </a:cubicBezTo>
                <a:cubicBezTo>
                  <a:pt x="35396" y="35032"/>
                  <a:pt x="35396" y="35123"/>
                  <a:pt x="35396" y="35184"/>
                </a:cubicBezTo>
                <a:cubicBezTo>
                  <a:pt x="35366" y="35063"/>
                  <a:pt x="35335" y="34941"/>
                  <a:pt x="35335" y="34789"/>
                </a:cubicBezTo>
                <a:lnTo>
                  <a:pt x="35335" y="34759"/>
                </a:lnTo>
                <a:cubicBezTo>
                  <a:pt x="35335" y="34637"/>
                  <a:pt x="35366" y="34485"/>
                  <a:pt x="35366" y="34394"/>
                </a:cubicBezTo>
                <a:lnTo>
                  <a:pt x="35366" y="34303"/>
                </a:lnTo>
                <a:close/>
                <a:moveTo>
                  <a:pt x="7656" y="34516"/>
                </a:moveTo>
                <a:lnTo>
                  <a:pt x="7656" y="34637"/>
                </a:lnTo>
                <a:lnTo>
                  <a:pt x="7656" y="34820"/>
                </a:lnTo>
                <a:lnTo>
                  <a:pt x="7656" y="35243"/>
                </a:lnTo>
                <a:lnTo>
                  <a:pt x="7656" y="35243"/>
                </a:lnTo>
                <a:cubicBezTo>
                  <a:pt x="7639" y="35022"/>
                  <a:pt x="7626" y="34784"/>
                  <a:pt x="7626" y="34546"/>
                </a:cubicBezTo>
                <a:cubicBezTo>
                  <a:pt x="7626" y="34546"/>
                  <a:pt x="7656" y="34546"/>
                  <a:pt x="7656" y="34516"/>
                </a:cubicBezTo>
                <a:close/>
                <a:moveTo>
                  <a:pt x="34545" y="33240"/>
                </a:moveTo>
                <a:lnTo>
                  <a:pt x="34545" y="33635"/>
                </a:lnTo>
                <a:lnTo>
                  <a:pt x="34545" y="33878"/>
                </a:lnTo>
                <a:cubicBezTo>
                  <a:pt x="34545" y="33938"/>
                  <a:pt x="34545" y="34121"/>
                  <a:pt x="34576" y="34242"/>
                </a:cubicBezTo>
                <a:cubicBezTo>
                  <a:pt x="34606" y="34394"/>
                  <a:pt x="34606" y="34485"/>
                  <a:pt x="34606" y="34637"/>
                </a:cubicBezTo>
                <a:cubicBezTo>
                  <a:pt x="34636" y="34759"/>
                  <a:pt x="34636" y="34850"/>
                  <a:pt x="34667" y="34941"/>
                </a:cubicBezTo>
                <a:cubicBezTo>
                  <a:pt x="34667" y="35063"/>
                  <a:pt x="34697" y="35154"/>
                  <a:pt x="34728" y="35245"/>
                </a:cubicBezTo>
                <a:lnTo>
                  <a:pt x="34515" y="35245"/>
                </a:lnTo>
                <a:lnTo>
                  <a:pt x="34454" y="34880"/>
                </a:lnTo>
                <a:lnTo>
                  <a:pt x="34454" y="34607"/>
                </a:lnTo>
                <a:cubicBezTo>
                  <a:pt x="34454" y="34516"/>
                  <a:pt x="34484" y="34394"/>
                  <a:pt x="34515" y="34273"/>
                </a:cubicBezTo>
                <a:lnTo>
                  <a:pt x="34484" y="34273"/>
                </a:lnTo>
                <a:lnTo>
                  <a:pt x="34484" y="33999"/>
                </a:lnTo>
                <a:lnTo>
                  <a:pt x="34484" y="33604"/>
                </a:lnTo>
                <a:lnTo>
                  <a:pt x="34484" y="33513"/>
                </a:lnTo>
                <a:cubicBezTo>
                  <a:pt x="34484" y="33422"/>
                  <a:pt x="34484" y="33331"/>
                  <a:pt x="34515" y="33240"/>
                </a:cubicBezTo>
                <a:close/>
                <a:moveTo>
                  <a:pt x="38916" y="27915"/>
                </a:moveTo>
                <a:cubicBezTo>
                  <a:pt x="38887" y="28467"/>
                  <a:pt x="38861" y="29046"/>
                  <a:pt x="38890" y="29624"/>
                </a:cubicBezTo>
                <a:cubicBezTo>
                  <a:pt x="38890" y="29928"/>
                  <a:pt x="38920" y="30232"/>
                  <a:pt x="38951" y="30505"/>
                </a:cubicBezTo>
                <a:cubicBezTo>
                  <a:pt x="38951" y="30688"/>
                  <a:pt x="38981" y="30870"/>
                  <a:pt x="39011" y="31022"/>
                </a:cubicBezTo>
                <a:lnTo>
                  <a:pt x="39011" y="31386"/>
                </a:lnTo>
                <a:cubicBezTo>
                  <a:pt x="38951" y="31386"/>
                  <a:pt x="38920" y="31386"/>
                  <a:pt x="38890" y="31417"/>
                </a:cubicBezTo>
                <a:cubicBezTo>
                  <a:pt x="38860" y="31447"/>
                  <a:pt x="38829" y="31508"/>
                  <a:pt x="38829" y="31538"/>
                </a:cubicBezTo>
                <a:lnTo>
                  <a:pt x="38829" y="31629"/>
                </a:lnTo>
                <a:cubicBezTo>
                  <a:pt x="38860" y="31690"/>
                  <a:pt x="38860" y="31721"/>
                  <a:pt x="38890" y="31781"/>
                </a:cubicBezTo>
                <a:lnTo>
                  <a:pt x="38890" y="31933"/>
                </a:lnTo>
                <a:lnTo>
                  <a:pt x="38890" y="32085"/>
                </a:lnTo>
                <a:lnTo>
                  <a:pt x="38890" y="32419"/>
                </a:lnTo>
                <a:lnTo>
                  <a:pt x="38890" y="32662"/>
                </a:lnTo>
                <a:lnTo>
                  <a:pt x="38890" y="32905"/>
                </a:lnTo>
                <a:cubicBezTo>
                  <a:pt x="38860" y="32936"/>
                  <a:pt x="38860" y="32966"/>
                  <a:pt x="38829" y="32966"/>
                </a:cubicBezTo>
                <a:cubicBezTo>
                  <a:pt x="38799" y="33027"/>
                  <a:pt x="38799" y="33057"/>
                  <a:pt x="38768" y="33088"/>
                </a:cubicBezTo>
                <a:cubicBezTo>
                  <a:pt x="38738" y="33240"/>
                  <a:pt x="38708" y="33361"/>
                  <a:pt x="38708" y="33483"/>
                </a:cubicBezTo>
                <a:cubicBezTo>
                  <a:pt x="38677" y="33574"/>
                  <a:pt x="38677" y="33635"/>
                  <a:pt x="38708" y="33726"/>
                </a:cubicBezTo>
                <a:lnTo>
                  <a:pt x="38708" y="33938"/>
                </a:lnTo>
                <a:cubicBezTo>
                  <a:pt x="38708" y="34030"/>
                  <a:pt x="38708" y="34121"/>
                  <a:pt x="38708" y="34212"/>
                </a:cubicBezTo>
                <a:cubicBezTo>
                  <a:pt x="38617" y="34425"/>
                  <a:pt x="38556" y="34637"/>
                  <a:pt x="38556" y="34880"/>
                </a:cubicBezTo>
                <a:cubicBezTo>
                  <a:pt x="38525" y="35002"/>
                  <a:pt x="38525" y="35123"/>
                  <a:pt x="38556" y="35275"/>
                </a:cubicBezTo>
                <a:lnTo>
                  <a:pt x="38525" y="35245"/>
                </a:lnTo>
                <a:lnTo>
                  <a:pt x="38525" y="35032"/>
                </a:lnTo>
                <a:cubicBezTo>
                  <a:pt x="38525" y="34759"/>
                  <a:pt x="38556" y="34455"/>
                  <a:pt x="38556" y="34151"/>
                </a:cubicBezTo>
                <a:lnTo>
                  <a:pt x="38556" y="34030"/>
                </a:lnTo>
                <a:lnTo>
                  <a:pt x="38556" y="33969"/>
                </a:lnTo>
                <a:lnTo>
                  <a:pt x="38556" y="33908"/>
                </a:lnTo>
                <a:cubicBezTo>
                  <a:pt x="38586" y="33817"/>
                  <a:pt x="38586" y="33695"/>
                  <a:pt x="38586" y="33574"/>
                </a:cubicBezTo>
                <a:cubicBezTo>
                  <a:pt x="38617" y="33361"/>
                  <a:pt x="38647" y="33149"/>
                  <a:pt x="38677" y="32936"/>
                </a:cubicBezTo>
                <a:cubicBezTo>
                  <a:pt x="38677" y="32845"/>
                  <a:pt x="38677" y="32754"/>
                  <a:pt x="38708" y="32662"/>
                </a:cubicBezTo>
                <a:cubicBezTo>
                  <a:pt x="38708" y="32511"/>
                  <a:pt x="38708" y="32359"/>
                  <a:pt x="38738" y="32207"/>
                </a:cubicBezTo>
                <a:cubicBezTo>
                  <a:pt x="38738" y="31994"/>
                  <a:pt x="38738" y="31751"/>
                  <a:pt x="38738" y="31538"/>
                </a:cubicBezTo>
                <a:cubicBezTo>
                  <a:pt x="38768" y="31295"/>
                  <a:pt x="38738" y="31083"/>
                  <a:pt x="38738" y="30839"/>
                </a:cubicBezTo>
                <a:lnTo>
                  <a:pt x="38738" y="30171"/>
                </a:lnTo>
                <a:lnTo>
                  <a:pt x="38738" y="29958"/>
                </a:lnTo>
                <a:lnTo>
                  <a:pt x="38738" y="29594"/>
                </a:lnTo>
                <a:lnTo>
                  <a:pt x="38738" y="29199"/>
                </a:lnTo>
                <a:cubicBezTo>
                  <a:pt x="38738" y="29077"/>
                  <a:pt x="38738" y="29047"/>
                  <a:pt x="38708" y="28956"/>
                </a:cubicBezTo>
                <a:lnTo>
                  <a:pt x="38708" y="28865"/>
                </a:lnTo>
                <a:cubicBezTo>
                  <a:pt x="38708" y="28804"/>
                  <a:pt x="38738" y="28713"/>
                  <a:pt x="38738" y="28622"/>
                </a:cubicBezTo>
                <a:cubicBezTo>
                  <a:pt x="38768" y="28530"/>
                  <a:pt x="38799" y="28378"/>
                  <a:pt x="38829" y="28257"/>
                </a:cubicBezTo>
                <a:cubicBezTo>
                  <a:pt x="38860" y="28166"/>
                  <a:pt x="38860" y="28075"/>
                  <a:pt x="38890" y="28014"/>
                </a:cubicBezTo>
                <a:cubicBezTo>
                  <a:pt x="38904" y="27971"/>
                  <a:pt x="38912" y="27941"/>
                  <a:pt x="38916" y="27915"/>
                </a:cubicBezTo>
                <a:close/>
                <a:moveTo>
                  <a:pt x="35852" y="33787"/>
                </a:moveTo>
                <a:cubicBezTo>
                  <a:pt x="35852" y="33817"/>
                  <a:pt x="35852" y="33847"/>
                  <a:pt x="35882" y="33878"/>
                </a:cubicBezTo>
                <a:cubicBezTo>
                  <a:pt x="35912" y="33908"/>
                  <a:pt x="35943" y="33908"/>
                  <a:pt x="35973" y="33938"/>
                </a:cubicBezTo>
                <a:cubicBezTo>
                  <a:pt x="35973" y="33969"/>
                  <a:pt x="35973" y="34030"/>
                  <a:pt x="35973" y="34060"/>
                </a:cubicBezTo>
                <a:lnTo>
                  <a:pt x="36004" y="34182"/>
                </a:lnTo>
                <a:cubicBezTo>
                  <a:pt x="36004" y="34303"/>
                  <a:pt x="36004" y="34425"/>
                  <a:pt x="36004" y="34546"/>
                </a:cubicBezTo>
                <a:cubicBezTo>
                  <a:pt x="36034" y="34668"/>
                  <a:pt x="36034" y="34759"/>
                  <a:pt x="36034" y="34880"/>
                </a:cubicBezTo>
                <a:lnTo>
                  <a:pt x="36034" y="34911"/>
                </a:lnTo>
                <a:cubicBezTo>
                  <a:pt x="36034" y="35032"/>
                  <a:pt x="36034" y="35184"/>
                  <a:pt x="36004" y="35306"/>
                </a:cubicBezTo>
                <a:cubicBezTo>
                  <a:pt x="35973" y="35154"/>
                  <a:pt x="35943" y="34972"/>
                  <a:pt x="35943" y="34820"/>
                </a:cubicBezTo>
                <a:cubicBezTo>
                  <a:pt x="35912" y="34668"/>
                  <a:pt x="35882" y="34425"/>
                  <a:pt x="35852" y="34242"/>
                </a:cubicBezTo>
                <a:lnTo>
                  <a:pt x="35852" y="34121"/>
                </a:lnTo>
                <a:cubicBezTo>
                  <a:pt x="35852" y="33999"/>
                  <a:pt x="35852" y="33908"/>
                  <a:pt x="35852" y="33787"/>
                </a:cubicBezTo>
                <a:close/>
                <a:moveTo>
                  <a:pt x="32601" y="34941"/>
                </a:moveTo>
                <a:cubicBezTo>
                  <a:pt x="32631" y="35063"/>
                  <a:pt x="32661" y="35184"/>
                  <a:pt x="32722" y="35306"/>
                </a:cubicBezTo>
                <a:lnTo>
                  <a:pt x="32722" y="35336"/>
                </a:lnTo>
                <a:cubicBezTo>
                  <a:pt x="32722" y="35336"/>
                  <a:pt x="32722" y="35366"/>
                  <a:pt x="32722" y="35366"/>
                </a:cubicBezTo>
                <a:lnTo>
                  <a:pt x="32631" y="35366"/>
                </a:lnTo>
                <a:lnTo>
                  <a:pt x="32570" y="35306"/>
                </a:lnTo>
                <a:lnTo>
                  <a:pt x="32479" y="35215"/>
                </a:lnTo>
                <a:lnTo>
                  <a:pt x="32479" y="35002"/>
                </a:lnTo>
                <a:lnTo>
                  <a:pt x="32510" y="34941"/>
                </a:lnTo>
                <a:close/>
                <a:moveTo>
                  <a:pt x="8173" y="34242"/>
                </a:moveTo>
                <a:cubicBezTo>
                  <a:pt x="8173" y="34455"/>
                  <a:pt x="8203" y="34637"/>
                  <a:pt x="8203" y="34820"/>
                </a:cubicBezTo>
                <a:lnTo>
                  <a:pt x="8203" y="35123"/>
                </a:lnTo>
                <a:lnTo>
                  <a:pt x="8203" y="35366"/>
                </a:lnTo>
                <a:lnTo>
                  <a:pt x="8203" y="35488"/>
                </a:lnTo>
                <a:cubicBezTo>
                  <a:pt x="8203" y="35458"/>
                  <a:pt x="8203" y="35397"/>
                  <a:pt x="8143" y="35366"/>
                </a:cubicBezTo>
                <a:lnTo>
                  <a:pt x="8173" y="35366"/>
                </a:lnTo>
                <a:lnTo>
                  <a:pt x="8173" y="34394"/>
                </a:lnTo>
                <a:lnTo>
                  <a:pt x="8173" y="34242"/>
                </a:lnTo>
                <a:close/>
                <a:moveTo>
                  <a:pt x="37447" y="35518"/>
                </a:moveTo>
                <a:cubicBezTo>
                  <a:pt x="37454" y="35526"/>
                  <a:pt x="37462" y="35534"/>
                  <a:pt x="37462" y="35549"/>
                </a:cubicBezTo>
                <a:lnTo>
                  <a:pt x="37447" y="35518"/>
                </a:lnTo>
                <a:close/>
                <a:moveTo>
                  <a:pt x="15313" y="34850"/>
                </a:moveTo>
                <a:lnTo>
                  <a:pt x="15313" y="34941"/>
                </a:lnTo>
                <a:cubicBezTo>
                  <a:pt x="15313" y="35032"/>
                  <a:pt x="15283" y="35123"/>
                  <a:pt x="15252" y="35215"/>
                </a:cubicBezTo>
                <a:cubicBezTo>
                  <a:pt x="15252" y="35306"/>
                  <a:pt x="15222" y="35458"/>
                  <a:pt x="15222" y="35549"/>
                </a:cubicBezTo>
                <a:lnTo>
                  <a:pt x="15039" y="35670"/>
                </a:lnTo>
                <a:cubicBezTo>
                  <a:pt x="15100" y="35549"/>
                  <a:pt x="15131" y="35427"/>
                  <a:pt x="15161" y="35336"/>
                </a:cubicBezTo>
                <a:cubicBezTo>
                  <a:pt x="15191" y="35215"/>
                  <a:pt x="15222" y="35093"/>
                  <a:pt x="15252" y="35002"/>
                </a:cubicBezTo>
                <a:cubicBezTo>
                  <a:pt x="15252" y="34941"/>
                  <a:pt x="15283" y="34911"/>
                  <a:pt x="15313" y="34850"/>
                </a:cubicBezTo>
                <a:close/>
                <a:moveTo>
                  <a:pt x="37371" y="35427"/>
                </a:moveTo>
                <a:lnTo>
                  <a:pt x="37401" y="35488"/>
                </a:lnTo>
                <a:lnTo>
                  <a:pt x="37401" y="35518"/>
                </a:lnTo>
                <a:lnTo>
                  <a:pt x="37401" y="35610"/>
                </a:lnTo>
                <a:cubicBezTo>
                  <a:pt x="37401" y="35640"/>
                  <a:pt x="37401" y="35670"/>
                  <a:pt x="37401" y="35670"/>
                </a:cubicBezTo>
                <a:lnTo>
                  <a:pt x="37310" y="35640"/>
                </a:lnTo>
                <a:cubicBezTo>
                  <a:pt x="37310" y="35579"/>
                  <a:pt x="37340" y="35518"/>
                  <a:pt x="37371" y="35427"/>
                </a:cubicBezTo>
                <a:close/>
                <a:moveTo>
                  <a:pt x="33938" y="35366"/>
                </a:moveTo>
                <a:lnTo>
                  <a:pt x="34029" y="35458"/>
                </a:lnTo>
                <a:cubicBezTo>
                  <a:pt x="34029" y="35549"/>
                  <a:pt x="33998" y="35610"/>
                  <a:pt x="33998" y="35701"/>
                </a:cubicBezTo>
                <a:cubicBezTo>
                  <a:pt x="33998" y="35701"/>
                  <a:pt x="33968" y="35701"/>
                  <a:pt x="33968" y="35670"/>
                </a:cubicBezTo>
                <a:cubicBezTo>
                  <a:pt x="33968" y="35610"/>
                  <a:pt x="33938" y="35549"/>
                  <a:pt x="33907" y="35488"/>
                </a:cubicBezTo>
                <a:lnTo>
                  <a:pt x="33938" y="35366"/>
                </a:lnTo>
                <a:close/>
                <a:moveTo>
                  <a:pt x="39498" y="35701"/>
                </a:moveTo>
                <a:lnTo>
                  <a:pt x="39411" y="35744"/>
                </a:lnTo>
                <a:lnTo>
                  <a:pt x="39411" y="35744"/>
                </a:lnTo>
                <a:cubicBezTo>
                  <a:pt x="39421" y="35729"/>
                  <a:pt x="39444" y="35724"/>
                  <a:pt x="39467" y="35701"/>
                </a:cubicBezTo>
                <a:close/>
                <a:moveTo>
                  <a:pt x="36794" y="35549"/>
                </a:moveTo>
                <a:lnTo>
                  <a:pt x="36824" y="35610"/>
                </a:lnTo>
                <a:cubicBezTo>
                  <a:pt x="36824" y="35640"/>
                  <a:pt x="36885" y="35701"/>
                  <a:pt x="36915" y="35731"/>
                </a:cubicBezTo>
                <a:cubicBezTo>
                  <a:pt x="36885" y="35761"/>
                  <a:pt x="36885" y="35792"/>
                  <a:pt x="36885" y="35822"/>
                </a:cubicBezTo>
                <a:lnTo>
                  <a:pt x="36824" y="35822"/>
                </a:lnTo>
                <a:lnTo>
                  <a:pt x="36733" y="35670"/>
                </a:lnTo>
                <a:cubicBezTo>
                  <a:pt x="36733" y="35640"/>
                  <a:pt x="36763" y="35579"/>
                  <a:pt x="36794" y="35549"/>
                </a:cubicBezTo>
                <a:close/>
                <a:moveTo>
                  <a:pt x="6867" y="35275"/>
                </a:moveTo>
                <a:cubicBezTo>
                  <a:pt x="6867" y="35306"/>
                  <a:pt x="6867" y="35366"/>
                  <a:pt x="6867" y="35458"/>
                </a:cubicBezTo>
                <a:lnTo>
                  <a:pt x="6867" y="35883"/>
                </a:lnTo>
                <a:cubicBezTo>
                  <a:pt x="6867" y="35822"/>
                  <a:pt x="6836" y="35761"/>
                  <a:pt x="6806" y="35701"/>
                </a:cubicBezTo>
                <a:cubicBezTo>
                  <a:pt x="6745" y="35579"/>
                  <a:pt x="6715" y="35427"/>
                  <a:pt x="6654" y="35275"/>
                </a:cubicBezTo>
                <a:close/>
                <a:moveTo>
                  <a:pt x="34849" y="35944"/>
                </a:moveTo>
                <a:lnTo>
                  <a:pt x="34940" y="35974"/>
                </a:lnTo>
                <a:lnTo>
                  <a:pt x="34849" y="36005"/>
                </a:lnTo>
                <a:lnTo>
                  <a:pt x="34758" y="36035"/>
                </a:lnTo>
                <a:lnTo>
                  <a:pt x="34758" y="36035"/>
                </a:lnTo>
                <a:lnTo>
                  <a:pt x="34819" y="36005"/>
                </a:lnTo>
                <a:lnTo>
                  <a:pt x="34849" y="35944"/>
                </a:lnTo>
                <a:close/>
                <a:moveTo>
                  <a:pt x="5104" y="35336"/>
                </a:moveTo>
                <a:cubicBezTo>
                  <a:pt x="5104" y="35427"/>
                  <a:pt x="5135" y="35518"/>
                  <a:pt x="5165" y="35579"/>
                </a:cubicBezTo>
                <a:cubicBezTo>
                  <a:pt x="5195" y="35761"/>
                  <a:pt x="5256" y="35913"/>
                  <a:pt x="5317" y="36065"/>
                </a:cubicBezTo>
                <a:cubicBezTo>
                  <a:pt x="5195" y="35883"/>
                  <a:pt x="5104" y="35701"/>
                  <a:pt x="5013" y="35518"/>
                </a:cubicBezTo>
                <a:cubicBezTo>
                  <a:pt x="5013" y="35488"/>
                  <a:pt x="5013" y="35458"/>
                  <a:pt x="5013" y="35458"/>
                </a:cubicBezTo>
                <a:lnTo>
                  <a:pt x="5044" y="35458"/>
                </a:lnTo>
                <a:cubicBezTo>
                  <a:pt x="5074" y="35427"/>
                  <a:pt x="5074" y="35366"/>
                  <a:pt x="5104" y="35336"/>
                </a:cubicBezTo>
                <a:close/>
                <a:moveTo>
                  <a:pt x="5803" y="33969"/>
                </a:moveTo>
                <a:lnTo>
                  <a:pt x="5803" y="34030"/>
                </a:lnTo>
                <a:cubicBezTo>
                  <a:pt x="5833" y="34212"/>
                  <a:pt x="5864" y="34364"/>
                  <a:pt x="5894" y="34546"/>
                </a:cubicBezTo>
                <a:cubicBezTo>
                  <a:pt x="5894" y="34637"/>
                  <a:pt x="5925" y="34759"/>
                  <a:pt x="5925" y="34880"/>
                </a:cubicBezTo>
                <a:cubicBezTo>
                  <a:pt x="5925" y="34972"/>
                  <a:pt x="5925" y="35093"/>
                  <a:pt x="5925" y="35215"/>
                </a:cubicBezTo>
                <a:lnTo>
                  <a:pt x="5925" y="35518"/>
                </a:lnTo>
                <a:cubicBezTo>
                  <a:pt x="5925" y="35731"/>
                  <a:pt x="5925" y="35913"/>
                  <a:pt x="5894" y="36126"/>
                </a:cubicBezTo>
                <a:cubicBezTo>
                  <a:pt x="5894" y="36187"/>
                  <a:pt x="5894" y="36278"/>
                  <a:pt x="5894" y="36339"/>
                </a:cubicBezTo>
                <a:cubicBezTo>
                  <a:pt x="5773" y="36187"/>
                  <a:pt x="5682" y="36005"/>
                  <a:pt x="5590" y="35792"/>
                </a:cubicBezTo>
                <a:lnTo>
                  <a:pt x="5590" y="35761"/>
                </a:lnTo>
                <a:lnTo>
                  <a:pt x="5621" y="35761"/>
                </a:lnTo>
                <a:cubicBezTo>
                  <a:pt x="5651" y="35731"/>
                  <a:pt x="5682" y="35701"/>
                  <a:pt x="5682" y="35640"/>
                </a:cubicBezTo>
                <a:cubicBezTo>
                  <a:pt x="5682" y="35640"/>
                  <a:pt x="5682" y="35610"/>
                  <a:pt x="5682" y="35610"/>
                </a:cubicBezTo>
                <a:cubicBezTo>
                  <a:pt x="5682" y="35579"/>
                  <a:pt x="5682" y="35549"/>
                  <a:pt x="5682" y="35518"/>
                </a:cubicBezTo>
                <a:lnTo>
                  <a:pt x="5682" y="35458"/>
                </a:lnTo>
                <a:lnTo>
                  <a:pt x="5682" y="35215"/>
                </a:lnTo>
                <a:cubicBezTo>
                  <a:pt x="5682" y="35063"/>
                  <a:pt x="5682" y="34880"/>
                  <a:pt x="5712" y="34698"/>
                </a:cubicBezTo>
                <a:lnTo>
                  <a:pt x="5742" y="34030"/>
                </a:lnTo>
                <a:lnTo>
                  <a:pt x="5803" y="33969"/>
                </a:lnTo>
                <a:close/>
                <a:moveTo>
                  <a:pt x="8568" y="34728"/>
                </a:moveTo>
                <a:lnTo>
                  <a:pt x="8629" y="34789"/>
                </a:lnTo>
                <a:lnTo>
                  <a:pt x="8629" y="34820"/>
                </a:lnTo>
                <a:lnTo>
                  <a:pt x="8629" y="36005"/>
                </a:lnTo>
                <a:lnTo>
                  <a:pt x="8477" y="36278"/>
                </a:lnTo>
                <a:cubicBezTo>
                  <a:pt x="8446" y="36339"/>
                  <a:pt x="8416" y="36369"/>
                  <a:pt x="8386" y="36400"/>
                </a:cubicBezTo>
                <a:cubicBezTo>
                  <a:pt x="8386" y="36339"/>
                  <a:pt x="8416" y="36248"/>
                  <a:pt x="8416" y="36187"/>
                </a:cubicBezTo>
                <a:lnTo>
                  <a:pt x="8446" y="36156"/>
                </a:lnTo>
                <a:cubicBezTo>
                  <a:pt x="8477" y="36065"/>
                  <a:pt x="8477" y="35974"/>
                  <a:pt x="8507" y="35853"/>
                </a:cubicBezTo>
                <a:cubicBezTo>
                  <a:pt x="8507" y="35761"/>
                  <a:pt x="8507" y="35731"/>
                  <a:pt x="8538" y="35640"/>
                </a:cubicBezTo>
                <a:cubicBezTo>
                  <a:pt x="8568" y="35579"/>
                  <a:pt x="8538" y="35518"/>
                  <a:pt x="8538" y="35458"/>
                </a:cubicBezTo>
                <a:cubicBezTo>
                  <a:pt x="8538" y="35275"/>
                  <a:pt x="8568" y="35123"/>
                  <a:pt x="8568" y="34972"/>
                </a:cubicBezTo>
                <a:lnTo>
                  <a:pt x="8568" y="34728"/>
                </a:lnTo>
                <a:close/>
                <a:moveTo>
                  <a:pt x="35366" y="36339"/>
                </a:moveTo>
                <a:cubicBezTo>
                  <a:pt x="35366" y="36339"/>
                  <a:pt x="35396" y="36369"/>
                  <a:pt x="35426" y="36400"/>
                </a:cubicBezTo>
                <a:lnTo>
                  <a:pt x="35457" y="36430"/>
                </a:lnTo>
                <a:lnTo>
                  <a:pt x="35183" y="36400"/>
                </a:lnTo>
                <a:lnTo>
                  <a:pt x="35214" y="36339"/>
                </a:lnTo>
                <a:close/>
                <a:moveTo>
                  <a:pt x="36733" y="36339"/>
                </a:moveTo>
                <a:lnTo>
                  <a:pt x="36794" y="36400"/>
                </a:lnTo>
                <a:lnTo>
                  <a:pt x="36642" y="36460"/>
                </a:lnTo>
                <a:lnTo>
                  <a:pt x="36611" y="36460"/>
                </a:lnTo>
                <a:lnTo>
                  <a:pt x="36642" y="36400"/>
                </a:lnTo>
                <a:lnTo>
                  <a:pt x="36672" y="36339"/>
                </a:lnTo>
                <a:close/>
                <a:moveTo>
                  <a:pt x="35943" y="36339"/>
                </a:moveTo>
                <a:lnTo>
                  <a:pt x="36004" y="36400"/>
                </a:lnTo>
                <a:cubicBezTo>
                  <a:pt x="36034" y="36430"/>
                  <a:pt x="36064" y="36430"/>
                  <a:pt x="36095" y="36460"/>
                </a:cubicBezTo>
                <a:lnTo>
                  <a:pt x="36247" y="36460"/>
                </a:lnTo>
                <a:lnTo>
                  <a:pt x="36247" y="36491"/>
                </a:lnTo>
                <a:lnTo>
                  <a:pt x="35912" y="36460"/>
                </a:lnTo>
                <a:lnTo>
                  <a:pt x="35791" y="36430"/>
                </a:lnTo>
                <a:cubicBezTo>
                  <a:pt x="35821" y="36430"/>
                  <a:pt x="35852" y="36400"/>
                  <a:pt x="35882" y="36400"/>
                </a:cubicBezTo>
                <a:cubicBezTo>
                  <a:pt x="35912" y="36369"/>
                  <a:pt x="35943" y="36369"/>
                  <a:pt x="35943" y="36339"/>
                </a:cubicBezTo>
                <a:close/>
                <a:moveTo>
                  <a:pt x="11849" y="34668"/>
                </a:moveTo>
                <a:cubicBezTo>
                  <a:pt x="11880" y="34820"/>
                  <a:pt x="11880" y="34972"/>
                  <a:pt x="11910" y="35123"/>
                </a:cubicBezTo>
                <a:cubicBezTo>
                  <a:pt x="11940" y="35245"/>
                  <a:pt x="11940" y="35488"/>
                  <a:pt x="11940" y="35701"/>
                </a:cubicBezTo>
                <a:lnTo>
                  <a:pt x="11940" y="36096"/>
                </a:lnTo>
                <a:lnTo>
                  <a:pt x="11940" y="36551"/>
                </a:lnTo>
                <a:lnTo>
                  <a:pt x="11789" y="36551"/>
                </a:lnTo>
                <a:lnTo>
                  <a:pt x="11789" y="35792"/>
                </a:lnTo>
                <a:lnTo>
                  <a:pt x="11789" y="35306"/>
                </a:lnTo>
                <a:lnTo>
                  <a:pt x="11789" y="34728"/>
                </a:lnTo>
                <a:lnTo>
                  <a:pt x="11789" y="34668"/>
                </a:lnTo>
                <a:close/>
                <a:moveTo>
                  <a:pt x="15951" y="36156"/>
                </a:moveTo>
                <a:lnTo>
                  <a:pt x="15343" y="36643"/>
                </a:lnTo>
                <a:lnTo>
                  <a:pt x="15343" y="36612"/>
                </a:lnTo>
                <a:cubicBezTo>
                  <a:pt x="15343" y="36551"/>
                  <a:pt x="15374" y="36491"/>
                  <a:pt x="15404" y="36430"/>
                </a:cubicBezTo>
                <a:lnTo>
                  <a:pt x="15434" y="36430"/>
                </a:lnTo>
                <a:cubicBezTo>
                  <a:pt x="15526" y="36400"/>
                  <a:pt x="15617" y="36339"/>
                  <a:pt x="15708" y="36278"/>
                </a:cubicBezTo>
                <a:lnTo>
                  <a:pt x="15890" y="36156"/>
                </a:lnTo>
                <a:close/>
                <a:moveTo>
                  <a:pt x="7261" y="35974"/>
                </a:moveTo>
                <a:cubicBezTo>
                  <a:pt x="7261" y="36105"/>
                  <a:pt x="7261" y="36233"/>
                  <a:pt x="7261" y="36339"/>
                </a:cubicBezTo>
                <a:cubicBezTo>
                  <a:pt x="7292" y="36491"/>
                  <a:pt x="7261" y="36551"/>
                  <a:pt x="7322" y="36673"/>
                </a:cubicBezTo>
                <a:cubicBezTo>
                  <a:pt x="7292" y="36643"/>
                  <a:pt x="7292" y="36612"/>
                  <a:pt x="7261" y="36612"/>
                </a:cubicBezTo>
                <a:lnTo>
                  <a:pt x="7170" y="36491"/>
                </a:lnTo>
                <a:lnTo>
                  <a:pt x="7201" y="36430"/>
                </a:lnTo>
                <a:cubicBezTo>
                  <a:pt x="7231" y="36278"/>
                  <a:pt x="7261" y="36126"/>
                  <a:pt x="7261" y="35974"/>
                </a:cubicBezTo>
                <a:close/>
                <a:moveTo>
                  <a:pt x="6198" y="36551"/>
                </a:moveTo>
                <a:cubicBezTo>
                  <a:pt x="6198" y="36612"/>
                  <a:pt x="6228" y="36643"/>
                  <a:pt x="6228" y="36703"/>
                </a:cubicBezTo>
                <a:lnTo>
                  <a:pt x="6198" y="36703"/>
                </a:lnTo>
                <a:cubicBezTo>
                  <a:pt x="6198" y="36703"/>
                  <a:pt x="6168" y="36673"/>
                  <a:pt x="6137" y="36643"/>
                </a:cubicBezTo>
                <a:cubicBezTo>
                  <a:pt x="6168" y="36612"/>
                  <a:pt x="6168" y="36582"/>
                  <a:pt x="6198" y="36551"/>
                </a:cubicBezTo>
                <a:close/>
                <a:moveTo>
                  <a:pt x="6654" y="36248"/>
                </a:moveTo>
                <a:cubicBezTo>
                  <a:pt x="6715" y="36339"/>
                  <a:pt x="6745" y="36430"/>
                  <a:pt x="6806" y="36521"/>
                </a:cubicBezTo>
                <a:lnTo>
                  <a:pt x="6806" y="36551"/>
                </a:lnTo>
                <a:cubicBezTo>
                  <a:pt x="6806" y="36551"/>
                  <a:pt x="6806" y="36582"/>
                  <a:pt x="6806" y="36612"/>
                </a:cubicBezTo>
                <a:cubicBezTo>
                  <a:pt x="6745" y="36612"/>
                  <a:pt x="6715" y="36643"/>
                  <a:pt x="6684" y="36673"/>
                </a:cubicBezTo>
                <a:cubicBezTo>
                  <a:pt x="6684" y="36703"/>
                  <a:pt x="6654" y="36734"/>
                  <a:pt x="6654" y="36764"/>
                </a:cubicBezTo>
                <a:lnTo>
                  <a:pt x="6654" y="36430"/>
                </a:lnTo>
                <a:lnTo>
                  <a:pt x="6654" y="36248"/>
                </a:lnTo>
                <a:close/>
                <a:moveTo>
                  <a:pt x="8568" y="36764"/>
                </a:moveTo>
                <a:lnTo>
                  <a:pt x="8568" y="36916"/>
                </a:lnTo>
                <a:cubicBezTo>
                  <a:pt x="8538" y="36886"/>
                  <a:pt x="8538" y="36855"/>
                  <a:pt x="8507" y="36855"/>
                </a:cubicBezTo>
                <a:cubicBezTo>
                  <a:pt x="8538" y="36825"/>
                  <a:pt x="8538" y="36794"/>
                  <a:pt x="8568" y="36764"/>
                </a:cubicBezTo>
                <a:close/>
                <a:moveTo>
                  <a:pt x="7691" y="35800"/>
                </a:moveTo>
                <a:lnTo>
                  <a:pt x="7691" y="35800"/>
                </a:lnTo>
                <a:cubicBezTo>
                  <a:pt x="7699" y="35876"/>
                  <a:pt x="7708" y="35954"/>
                  <a:pt x="7717" y="36035"/>
                </a:cubicBezTo>
                <a:cubicBezTo>
                  <a:pt x="7717" y="36308"/>
                  <a:pt x="7778" y="36551"/>
                  <a:pt x="7839" y="36794"/>
                </a:cubicBezTo>
                <a:lnTo>
                  <a:pt x="7839" y="36825"/>
                </a:lnTo>
                <a:cubicBezTo>
                  <a:pt x="7839" y="36825"/>
                  <a:pt x="7839" y="36855"/>
                  <a:pt x="7839" y="36855"/>
                </a:cubicBezTo>
                <a:cubicBezTo>
                  <a:pt x="7808" y="36886"/>
                  <a:pt x="7808" y="36916"/>
                  <a:pt x="7808" y="36946"/>
                </a:cubicBezTo>
                <a:lnTo>
                  <a:pt x="7778" y="36946"/>
                </a:lnTo>
                <a:cubicBezTo>
                  <a:pt x="7778" y="36794"/>
                  <a:pt x="7748" y="36673"/>
                  <a:pt x="7748" y="36521"/>
                </a:cubicBezTo>
                <a:cubicBezTo>
                  <a:pt x="7724" y="36285"/>
                  <a:pt x="7700" y="36050"/>
                  <a:pt x="7691" y="35800"/>
                </a:cubicBezTo>
                <a:close/>
                <a:moveTo>
                  <a:pt x="13065" y="35518"/>
                </a:moveTo>
                <a:lnTo>
                  <a:pt x="13065" y="36217"/>
                </a:lnTo>
                <a:cubicBezTo>
                  <a:pt x="13065" y="36460"/>
                  <a:pt x="13034" y="36734"/>
                  <a:pt x="13004" y="36977"/>
                </a:cubicBezTo>
                <a:cubicBezTo>
                  <a:pt x="13004" y="37007"/>
                  <a:pt x="13004" y="37038"/>
                  <a:pt x="13004" y="37068"/>
                </a:cubicBezTo>
                <a:cubicBezTo>
                  <a:pt x="12973" y="37129"/>
                  <a:pt x="12943" y="37220"/>
                  <a:pt x="12913" y="37281"/>
                </a:cubicBezTo>
                <a:cubicBezTo>
                  <a:pt x="12882" y="37159"/>
                  <a:pt x="12852" y="37038"/>
                  <a:pt x="12852" y="36916"/>
                </a:cubicBezTo>
                <a:lnTo>
                  <a:pt x="12852" y="36794"/>
                </a:lnTo>
                <a:lnTo>
                  <a:pt x="12852" y="36430"/>
                </a:lnTo>
                <a:lnTo>
                  <a:pt x="12943" y="36035"/>
                </a:lnTo>
                <a:cubicBezTo>
                  <a:pt x="12973" y="35883"/>
                  <a:pt x="13004" y="35701"/>
                  <a:pt x="13065" y="35518"/>
                </a:cubicBezTo>
                <a:close/>
                <a:moveTo>
                  <a:pt x="6411" y="37159"/>
                </a:moveTo>
                <a:cubicBezTo>
                  <a:pt x="6472" y="37189"/>
                  <a:pt x="6532" y="37220"/>
                  <a:pt x="6593" y="37250"/>
                </a:cubicBezTo>
                <a:lnTo>
                  <a:pt x="6806" y="37372"/>
                </a:lnTo>
                <a:lnTo>
                  <a:pt x="6897" y="37433"/>
                </a:lnTo>
                <a:lnTo>
                  <a:pt x="6806" y="37433"/>
                </a:lnTo>
                <a:cubicBezTo>
                  <a:pt x="6654" y="37311"/>
                  <a:pt x="6502" y="37220"/>
                  <a:pt x="6380" y="37159"/>
                </a:cubicBezTo>
                <a:close/>
                <a:moveTo>
                  <a:pt x="14553" y="36855"/>
                </a:moveTo>
                <a:lnTo>
                  <a:pt x="14645" y="36946"/>
                </a:lnTo>
                <a:cubicBezTo>
                  <a:pt x="14675" y="36977"/>
                  <a:pt x="14705" y="37007"/>
                  <a:pt x="14736" y="37038"/>
                </a:cubicBezTo>
                <a:cubicBezTo>
                  <a:pt x="14766" y="37038"/>
                  <a:pt x="14796" y="37068"/>
                  <a:pt x="14827" y="37068"/>
                </a:cubicBezTo>
                <a:lnTo>
                  <a:pt x="14584" y="37220"/>
                </a:lnTo>
                <a:lnTo>
                  <a:pt x="14462" y="37311"/>
                </a:lnTo>
                <a:lnTo>
                  <a:pt x="14280" y="37433"/>
                </a:lnTo>
                <a:cubicBezTo>
                  <a:pt x="14310" y="37372"/>
                  <a:pt x="14341" y="37341"/>
                  <a:pt x="14341" y="37281"/>
                </a:cubicBezTo>
                <a:cubicBezTo>
                  <a:pt x="14432" y="37159"/>
                  <a:pt x="14493" y="37007"/>
                  <a:pt x="14553" y="36855"/>
                </a:cubicBezTo>
                <a:close/>
                <a:moveTo>
                  <a:pt x="9966" y="35215"/>
                </a:moveTo>
                <a:lnTo>
                  <a:pt x="9996" y="35306"/>
                </a:lnTo>
                <a:lnTo>
                  <a:pt x="9996" y="35761"/>
                </a:lnTo>
                <a:lnTo>
                  <a:pt x="9996" y="36005"/>
                </a:lnTo>
                <a:lnTo>
                  <a:pt x="9996" y="36551"/>
                </a:lnTo>
                <a:cubicBezTo>
                  <a:pt x="9996" y="36703"/>
                  <a:pt x="10026" y="36977"/>
                  <a:pt x="10057" y="37189"/>
                </a:cubicBezTo>
                <a:cubicBezTo>
                  <a:pt x="10057" y="37341"/>
                  <a:pt x="10087" y="37493"/>
                  <a:pt x="10117" y="37645"/>
                </a:cubicBezTo>
                <a:cubicBezTo>
                  <a:pt x="9966" y="37493"/>
                  <a:pt x="9844" y="37341"/>
                  <a:pt x="9692" y="37220"/>
                </a:cubicBezTo>
                <a:lnTo>
                  <a:pt x="9692" y="37159"/>
                </a:lnTo>
                <a:lnTo>
                  <a:pt x="9722" y="37129"/>
                </a:lnTo>
                <a:cubicBezTo>
                  <a:pt x="9783" y="36946"/>
                  <a:pt x="9814" y="36794"/>
                  <a:pt x="9844" y="36643"/>
                </a:cubicBezTo>
                <a:cubicBezTo>
                  <a:pt x="9874" y="36491"/>
                  <a:pt x="9905" y="36339"/>
                  <a:pt x="9935" y="36156"/>
                </a:cubicBezTo>
                <a:cubicBezTo>
                  <a:pt x="9935" y="36096"/>
                  <a:pt x="9966" y="36005"/>
                  <a:pt x="9966" y="35913"/>
                </a:cubicBezTo>
                <a:cubicBezTo>
                  <a:pt x="9966" y="35822"/>
                  <a:pt x="9966" y="35853"/>
                  <a:pt x="9966" y="35822"/>
                </a:cubicBezTo>
                <a:lnTo>
                  <a:pt x="9966" y="35640"/>
                </a:lnTo>
                <a:lnTo>
                  <a:pt x="9966" y="35215"/>
                </a:lnTo>
                <a:close/>
                <a:moveTo>
                  <a:pt x="8477" y="37524"/>
                </a:moveTo>
                <a:lnTo>
                  <a:pt x="8477" y="37524"/>
                </a:lnTo>
                <a:cubicBezTo>
                  <a:pt x="8477" y="37554"/>
                  <a:pt x="8507" y="37584"/>
                  <a:pt x="8538" y="37584"/>
                </a:cubicBezTo>
                <a:lnTo>
                  <a:pt x="8538" y="37676"/>
                </a:lnTo>
                <a:cubicBezTo>
                  <a:pt x="8538" y="37645"/>
                  <a:pt x="8507" y="37615"/>
                  <a:pt x="8507" y="37584"/>
                </a:cubicBezTo>
                <a:lnTo>
                  <a:pt x="8507" y="37615"/>
                </a:lnTo>
                <a:cubicBezTo>
                  <a:pt x="8507" y="37585"/>
                  <a:pt x="8477" y="37554"/>
                  <a:pt x="8477" y="37524"/>
                </a:cubicBezTo>
                <a:close/>
                <a:moveTo>
                  <a:pt x="9753" y="37736"/>
                </a:moveTo>
                <a:lnTo>
                  <a:pt x="9844" y="37827"/>
                </a:lnTo>
                <a:lnTo>
                  <a:pt x="9753" y="37827"/>
                </a:lnTo>
                <a:lnTo>
                  <a:pt x="9753" y="37797"/>
                </a:lnTo>
                <a:cubicBezTo>
                  <a:pt x="9753" y="37767"/>
                  <a:pt x="9753" y="37767"/>
                  <a:pt x="9722" y="37736"/>
                </a:cubicBezTo>
                <a:close/>
                <a:moveTo>
                  <a:pt x="10847" y="35458"/>
                </a:moveTo>
                <a:lnTo>
                  <a:pt x="10847" y="35792"/>
                </a:lnTo>
                <a:lnTo>
                  <a:pt x="10847" y="35883"/>
                </a:lnTo>
                <a:cubicBezTo>
                  <a:pt x="10847" y="36035"/>
                  <a:pt x="10786" y="36187"/>
                  <a:pt x="10786" y="36339"/>
                </a:cubicBezTo>
                <a:cubicBezTo>
                  <a:pt x="10786" y="36491"/>
                  <a:pt x="10756" y="36703"/>
                  <a:pt x="10756" y="36886"/>
                </a:cubicBezTo>
                <a:lnTo>
                  <a:pt x="10756" y="37250"/>
                </a:lnTo>
                <a:cubicBezTo>
                  <a:pt x="10756" y="37341"/>
                  <a:pt x="10756" y="37402"/>
                  <a:pt x="10786" y="37493"/>
                </a:cubicBezTo>
                <a:cubicBezTo>
                  <a:pt x="10725" y="37615"/>
                  <a:pt x="10695" y="37706"/>
                  <a:pt x="10695" y="37827"/>
                </a:cubicBezTo>
                <a:lnTo>
                  <a:pt x="10695" y="37615"/>
                </a:lnTo>
                <a:lnTo>
                  <a:pt x="10695" y="37098"/>
                </a:lnTo>
                <a:cubicBezTo>
                  <a:pt x="10695" y="36764"/>
                  <a:pt x="10725" y="36460"/>
                  <a:pt x="10725" y="36156"/>
                </a:cubicBezTo>
                <a:lnTo>
                  <a:pt x="10725" y="35549"/>
                </a:lnTo>
                <a:cubicBezTo>
                  <a:pt x="10756" y="35518"/>
                  <a:pt x="10816" y="35488"/>
                  <a:pt x="10847" y="35458"/>
                </a:cubicBezTo>
                <a:close/>
                <a:moveTo>
                  <a:pt x="9115" y="37797"/>
                </a:moveTo>
                <a:cubicBezTo>
                  <a:pt x="9115" y="37827"/>
                  <a:pt x="9145" y="37827"/>
                  <a:pt x="9145" y="37827"/>
                </a:cubicBezTo>
                <a:lnTo>
                  <a:pt x="8993" y="37858"/>
                </a:lnTo>
                <a:lnTo>
                  <a:pt x="8933" y="37827"/>
                </a:lnTo>
                <a:lnTo>
                  <a:pt x="8933" y="37797"/>
                </a:lnTo>
                <a:close/>
                <a:moveTo>
                  <a:pt x="12670" y="38222"/>
                </a:moveTo>
                <a:lnTo>
                  <a:pt x="12761" y="38283"/>
                </a:lnTo>
                <a:lnTo>
                  <a:pt x="12822" y="38314"/>
                </a:lnTo>
                <a:lnTo>
                  <a:pt x="12518" y="38435"/>
                </a:lnTo>
                <a:lnTo>
                  <a:pt x="12457" y="38466"/>
                </a:lnTo>
                <a:lnTo>
                  <a:pt x="12548" y="38374"/>
                </a:lnTo>
                <a:cubicBezTo>
                  <a:pt x="12578" y="38314"/>
                  <a:pt x="12639" y="38283"/>
                  <a:pt x="12670" y="38222"/>
                </a:cubicBezTo>
                <a:close/>
                <a:moveTo>
                  <a:pt x="8933" y="38374"/>
                </a:moveTo>
                <a:lnTo>
                  <a:pt x="8933" y="38374"/>
                </a:lnTo>
                <a:cubicBezTo>
                  <a:pt x="9145" y="38466"/>
                  <a:pt x="9358" y="38557"/>
                  <a:pt x="9571" y="38587"/>
                </a:cubicBezTo>
                <a:lnTo>
                  <a:pt x="9601" y="38617"/>
                </a:lnTo>
                <a:cubicBezTo>
                  <a:pt x="9419" y="38587"/>
                  <a:pt x="9236" y="38526"/>
                  <a:pt x="9054" y="38466"/>
                </a:cubicBezTo>
                <a:lnTo>
                  <a:pt x="8993" y="38405"/>
                </a:lnTo>
                <a:lnTo>
                  <a:pt x="8933" y="38374"/>
                </a:lnTo>
                <a:close/>
                <a:moveTo>
                  <a:pt x="33056" y="1"/>
                </a:moveTo>
                <a:cubicBezTo>
                  <a:pt x="32935" y="1"/>
                  <a:pt x="32813" y="1"/>
                  <a:pt x="32692" y="31"/>
                </a:cubicBezTo>
                <a:cubicBezTo>
                  <a:pt x="32388" y="31"/>
                  <a:pt x="32115" y="62"/>
                  <a:pt x="31811" y="122"/>
                </a:cubicBezTo>
                <a:cubicBezTo>
                  <a:pt x="31507" y="153"/>
                  <a:pt x="31325" y="183"/>
                  <a:pt x="31082" y="244"/>
                </a:cubicBezTo>
                <a:cubicBezTo>
                  <a:pt x="30565" y="366"/>
                  <a:pt x="30079" y="487"/>
                  <a:pt x="29593" y="669"/>
                </a:cubicBezTo>
                <a:cubicBezTo>
                  <a:pt x="29076" y="821"/>
                  <a:pt x="28560" y="1034"/>
                  <a:pt x="28074" y="1247"/>
                </a:cubicBezTo>
                <a:cubicBezTo>
                  <a:pt x="27618" y="1459"/>
                  <a:pt x="27162" y="1733"/>
                  <a:pt x="26767" y="2006"/>
                </a:cubicBezTo>
                <a:cubicBezTo>
                  <a:pt x="26646" y="2097"/>
                  <a:pt x="26524" y="2188"/>
                  <a:pt x="26372" y="2280"/>
                </a:cubicBezTo>
                <a:cubicBezTo>
                  <a:pt x="26251" y="2371"/>
                  <a:pt x="26160" y="2432"/>
                  <a:pt x="26068" y="2492"/>
                </a:cubicBezTo>
                <a:cubicBezTo>
                  <a:pt x="25856" y="2675"/>
                  <a:pt x="25643" y="2857"/>
                  <a:pt x="25430" y="3039"/>
                </a:cubicBezTo>
                <a:cubicBezTo>
                  <a:pt x="25218" y="3222"/>
                  <a:pt x="25035" y="3343"/>
                  <a:pt x="24883" y="3525"/>
                </a:cubicBezTo>
                <a:cubicBezTo>
                  <a:pt x="24732" y="3677"/>
                  <a:pt x="24549" y="3829"/>
                  <a:pt x="24367" y="4011"/>
                </a:cubicBezTo>
                <a:cubicBezTo>
                  <a:pt x="23668" y="4771"/>
                  <a:pt x="23030" y="5561"/>
                  <a:pt x="22331" y="6321"/>
                </a:cubicBezTo>
                <a:cubicBezTo>
                  <a:pt x="21633" y="7080"/>
                  <a:pt x="20964" y="7840"/>
                  <a:pt x="20235" y="8508"/>
                </a:cubicBezTo>
                <a:cubicBezTo>
                  <a:pt x="20083" y="8660"/>
                  <a:pt x="19961" y="8782"/>
                  <a:pt x="19810" y="8903"/>
                </a:cubicBezTo>
                <a:lnTo>
                  <a:pt x="19384" y="9207"/>
                </a:lnTo>
                <a:cubicBezTo>
                  <a:pt x="19232" y="9328"/>
                  <a:pt x="19050" y="9420"/>
                  <a:pt x="18898" y="9511"/>
                </a:cubicBezTo>
                <a:cubicBezTo>
                  <a:pt x="18746" y="9602"/>
                  <a:pt x="18533" y="9723"/>
                  <a:pt x="18351" y="9815"/>
                </a:cubicBezTo>
                <a:cubicBezTo>
                  <a:pt x="18017" y="9997"/>
                  <a:pt x="17683" y="10118"/>
                  <a:pt x="17318" y="10270"/>
                </a:cubicBezTo>
                <a:cubicBezTo>
                  <a:pt x="16862" y="10422"/>
                  <a:pt x="16407" y="10544"/>
                  <a:pt x="15921" y="10665"/>
                </a:cubicBezTo>
                <a:cubicBezTo>
                  <a:pt x="15434" y="10787"/>
                  <a:pt x="14948" y="10878"/>
                  <a:pt x="14462" y="10969"/>
                </a:cubicBezTo>
                <a:cubicBezTo>
                  <a:pt x="13976" y="11060"/>
                  <a:pt x="13460" y="11151"/>
                  <a:pt x="12973" y="11273"/>
                </a:cubicBezTo>
                <a:cubicBezTo>
                  <a:pt x="12730" y="11303"/>
                  <a:pt x="12518" y="11364"/>
                  <a:pt x="12305" y="11425"/>
                </a:cubicBezTo>
                <a:lnTo>
                  <a:pt x="11910" y="11546"/>
                </a:lnTo>
                <a:cubicBezTo>
                  <a:pt x="11758" y="11577"/>
                  <a:pt x="11637" y="11638"/>
                  <a:pt x="11485" y="11668"/>
                </a:cubicBezTo>
                <a:cubicBezTo>
                  <a:pt x="11363" y="11729"/>
                  <a:pt x="11150" y="11820"/>
                  <a:pt x="10968" y="11881"/>
                </a:cubicBezTo>
                <a:cubicBezTo>
                  <a:pt x="10786" y="11941"/>
                  <a:pt x="10695" y="11972"/>
                  <a:pt x="10573" y="12033"/>
                </a:cubicBezTo>
                <a:cubicBezTo>
                  <a:pt x="10300" y="12154"/>
                  <a:pt x="9996" y="12306"/>
                  <a:pt x="9722" y="12458"/>
                </a:cubicBezTo>
                <a:cubicBezTo>
                  <a:pt x="9145" y="12762"/>
                  <a:pt x="8568" y="13126"/>
                  <a:pt x="8021" y="13491"/>
                </a:cubicBezTo>
                <a:cubicBezTo>
                  <a:pt x="7960" y="13521"/>
                  <a:pt x="7930" y="13552"/>
                  <a:pt x="7900" y="13582"/>
                </a:cubicBezTo>
                <a:lnTo>
                  <a:pt x="7656" y="13734"/>
                </a:lnTo>
                <a:cubicBezTo>
                  <a:pt x="7626" y="13764"/>
                  <a:pt x="7565" y="13825"/>
                  <a:pt x="7505" y="13855"/>
                </a:cubicBezTo>
                <a:lnTo>
                  <a:pt x="7565" y="13825"/>
                </a:lnTo>
                <a:lnTo>
                  <a:pt x="7565" y="13825"/>
                </a:lnTo>
                <a:cubicBezTo>
                  <a:pt x="7140" y="14099"/>
                  <a:pt x="6745" y="14402"/>
                  <a:pt x="6380" y="14737"/>
                </a:cubicBezTo>
                <a:cubicBezTo>
                  <a:pt x="6168" y="14919"/>
                  <a:pt x="5985" y="15071"/>
                  <a:pt x="5773" y="15253"/>
                </a:cubicBezTo>
                <a:cubicBezTo>
                  <a:pt x="5590" y="15435"/>
                  <a:pt x="5408" y="15648"/>
                  <a:pt x="5226" y="15830"/>
                </a:cubicBezTo>
                <a:cubicBezTo>
                  <a:pt x="4497" y="16590"/>
                  <a:pt x="3828" y="17380"/>
                  <a:pt x="3251" y="18261"/>
                </a:cubicBezTo>
                <a:cubicBezTo>
                  <a:pt x="3160" y="18352"/>
                  <a:pt x="3099" y="18474"/>
                  <a:pt x="3038" y="18565"/>
                </a:cubicBezTo>
                <a:lnTo>
                  <a:pt x="2856" y="18929"/>
                </a:lnTo>
                <a:cubicBezTo>
                  <a:pt x="2734" y="19142"/>
                  <a:pt x="2613" y="19355"/>
                  <a:pt x="2461" y="19567"/>
                </a:cubicBezTo>
                <a:cubicBezTo>
                  <a:pt x="2218" y="20023"/>
                  <a:pt x="1975" y="20479"/>
                  <a:pt x="1701" y="20904"/>
                </a:cubicBezTo>
                <a:cubicBezTo>
                  <a:pt x="1458" y="21360"/>
                  <a:pt x="1215" y="21877"/>
                  <a:pt x="1003" y="22393"/>
                </a:cubicBezTo>
                <a:cubicBezTo>
                  <a:pt x="820" y="22849"/>
                  <a:pt x="668" y="23305"/>
                  <a:pt x="517" y="23791"/>
                </a:cubicBezTo>
                <a:cubicBezTo>
                  <a:pt x="395" y="24307"/>
                  <a:pt x="273" y="24824"/>
                  <a:pt x="182" y="25371"/>
                </a:cubicBezTo>
                <a:cubicBezTo>
                  <a:pt x="152" y="25614"/>
                  <a:pt x="122" y="25857"/>
                  <a:pt x="91" y="26130"/>
                </a:cubicBezTo>
                <a:cubicBezTo>
                  <a:pt x="61" y="26373"/>
                  <a:pt x="30" y="26586"/>
                  <a:pt x="30" y="26829"/>
                </a:cubicBezTo>
                <a:cubicBezTo>
                  <a:pt x="0" y="27406"/>
                  <a:pt x="30" y="27953"/>
                  <a:pt x="122" y="28500"/>
                </a:cubicBezTo>
                <a:cubicBezTo>
                  <a:pt x="182" y="28986"/>
                  <a:pt x="273" y="29472"/>
                  <a:pt x="395" y="29958"/>
                </a:cubicBezTo>
                <a:cubicBezTo>
                  <a:pt x="517" y="30444"/>
                  <a:pt x="638" y="30900"/>
                  <a:pt x="820" y="31356"/>
                </a:cubicBezTo>
                <a:cubicBezTo>
                  <a:pt x="1033" y="31872"/>
                  <a:pt x="1215" y="32419"/>
                  <a:pt x="1428" y="32936"/>
                </a:cubicBezTo>
                <a:cubicBezTo>
                  <a:pt x="1641" y="33392"/>
                  <a:pt x="1853" y="33817"/>
                  <a:pt x="2096" y="34273"/>
                </a:cubicBezTo>
                <a:cubicBezTo>
                  <a:pt x="2218" y="34485"/>
                  <a:pt x="2339" y="34698"/>
                  <a:pt x="2491" y="34911"/>
                </a:cubicBezTo>
                <a:cubicBezTo>
                  <a:pt x="2643" y="35154"/>
                  <a:pt x="2826" y="35427"/>
                  <a:pt x="3008" y="35670"/>
                </a:cubicBezTo>
                <a:cubicBezTo>
                  <a:pt x="3129" y="35853"/>
                  <a:pt x="3281" y="36035"/>
                  <a:pt x="3433" y="36187"/>
                </a:cubicBezTo>
                <a:cubicBezTo>
                  <a:pt x="3585" y="36369"/>
                  <a:pt x="3767" y="36582"/>
                  <a:pt x="3919" y="36734"/>
                </a:cubicBezTo>
                <a:cubicBezTo>
                  <a:pt x="4071" y="36916"/>
                  <a:pt x="4223" y="37098"/>
                  <a:pt x="4406" y="37250"/>
                </a:cubicBezTo>
                <a:cubicBezTo>
                  <a:pt x="4497" y="37341"/>
                  <a:pt x="4588" y="37433"/>
                  <a:pt x="4679" y="37524"/>
                </a:cubicBezTo>
                <a:lnTo>
                  <a:pt x="5044" y="37827"/>
                </a:lnTo>
                <a:cubicBezTo>
                  <a:pt x="5469" y="38162"/>
                  <a:pt x="5894" y="38466"/>
                  <a:pt x="6380" y="38739"/>
                </a:cubicBezTo>
                <a:cubicBezTo>
                  <a:pt x="6867" y="39012"/>
                  <a:pt x="7353" y="39255"/>
                  <a:pt x="7869" y="39468"/>
                </a:cubicBezTo>
                <a:cubicBezTo>
                  <a:pt x="8112" y="39559"/>
                  <a:pt x="8355" y="39650"/>
                  <a:pt x="8598" y="39742"/>
                </a:cubicBezTo>
                <a:lnTo>
                  <a:pt x="8933" y="39833"/>
                </a:lnTo>
                <a:cubicBezTo>
                  <a:pt x="9084" y="39894"/>
                  <a:pt x="9206" y="39894"/>
                  <a:pt x="9328" y="39924"/>
                </a:cubicBezTo>
                <a:cubicBezTo>
                  <a:pt x="9449" y="39954"/>
                  <a:pt x="9571" y="39985"/>
                  <a:pt x="9692" y="40015"/>
                </a:cubicBezTo>
                <a:cubicBezTo>
                  <a:pt x="10026" y="40076"/>
                  <a:pt x="10361" y="40106"/>
                  <a:pt x="10695" y="40106"/>
                </a:cubicBezTo>
                <a:cubicBezTo>
                  <a:pt x="11424" y="40106"/>
                  <a:pt x="12183" y="39985"/>
                  <a:pt x="12882" y="39742"/>
                </a:cubicBezTo>
                <a:cubicBezTo>
                  <a:pt x="13156" y="39650"/>
                  <a:pt x="13429" y="39529"/>
                  <a:pt x="13703" y="39377"/>
                </a:cubicBezTo>
                <a:lnTo>
                  <a:pt x="14098" y="39164"/>
                </a:lnTo>
                <a:cubicBezTo>
                  <a:pt x="14310" y="39043"/>
                  <a:pt x="14493" y="38921"/>
                  <a:pt x="14705" y="38769"/>
                </a:cubicBezTo>
                <a:cubicBezTo>
                  <a:pt x="14948" y="38587"/>
                  <a:pt x="15222" y="38405"/>
                  <a:pt x="15465" y="38222"/>
                </a:cubicBezTo>
                <a:cubicBezTo>
                  <a:pt x="15738" y="38040"/>
                  <a:pt x="15890" y="37888"/>
                  <a:pt x="16072" y="37736"/>
                </a:cubicBezTo>
                <a:cubicBezTo>
                  <a:pt x="16376" y="37493"/>
                  <a:pt x="16680" y="37220"/>
                  <a:pt x="16984" y="36977"/>
                </a:cubicBezTo>
                <a:cubicBezTo>
                  <a:pt x="17288" y="36734"/>
                  <a:pt x="17592" y="36460"/>
                  <a:pt x="17895" y="36187"/>
                </a:cubicBezTo>
                <a:lnTo>
                  <a:pt x="18807" y="35366"/>
                </a:lnTo>
                <a:cubicBezTo>
                  <a:pt x="19080" y="35123"/>
                  <a:pt x="19384" y="34880"/>
                  <a:pt x="19688" y="34668"/>
                </a:cubicBezTo>
                <a:lnTo>
                  <a:pt x="20083" y="34394"/>
                </a:lnTo>
                <a:lnTo>
                  <a:pt x="20417" y="34182"/>
                </a:lnTo>
                <a:cubicBezTo>
                  <a:pt x="20903" y="33847"/>
                  <a:pt x="21481" y="33635"/>
                  <a:pt x="22058" y="33574"/>
                </a:cubicBezTo>
                <a:lnTo>
                  <a:pt x="22362" y="33513"/>
                </a:lnTo>
                <a:cubicBezTo>
                  <a:pt x="22696" y="33513"/>
                  <a:pt x="23000" y="33483"/>
                  <a:pt x="23304" y="33483"/>
                </a:cubicBezTo>
                <a:cubicBezTo>
                  <a:pt x="23486" y="33483"/>
                  <a:pt x="23699" y="33483"/>
                  <a:pt x="23850" y="33513"/>
                </a:cubicBezTo>
                <a:cubicBezTo>
                  <a:pt x="24033" y="33544"/>
                  <a:pt x="24185" y="33544"/>
                  <a:pt x="24337" y="33574"/>
                </a:cubicBezTo>
                <a:cubicBezTo>
                  <a:pt x="24640" y="33635"/>
                  <a:pt x="24944" y="33726"/>
                  <a:pt x="25248" y="33817"/>
                </a:cubicBezTo>
                <a:cubicBezTo>
                  <a:pt x="25461" y="33878"/>
                  <a:pt x="25643" y="33938"/>
                  <a:pt x="25856" y="34030"/>
                </a:cubicBezTo>
                <a:cubicBezTo>
                  <a:pt x="26038" y="34090"/>
                  <a:pt x="26160" y="34151"/>
                  <a:pt x="26311" y="34212"/>
                </a:cubicBezTo>
                <a:cubicBezTo>
                  <a:pt x="27041" y="34546"/>
                  <a:pt x="27739" y="34911"/>
                  <a:pt x="28438" y="35215"/>
                </a:cubicBezTo>
                <a:lnTo>
                  <a:pt x="28378" y="35184"/>
                </a:lnTo>
                <a:lnTo>
                  <a:pt x="29714" y="35822"/>
                </a:lnTo>
                <a:cubicBezTo>
                  <a:pt x="30170" y="36065"/>
                  <a:pt x="30595" y="36278"/>
                  <a:pt x="31051" y="36521"/>
                </a:cubicBezTo>
                <a:cubicBezTo>
                  <a:pt x="31537" y="36764"/>
                  <a:pt x="32054" y="36977"/>
                  <a:pt x="32570" y="37159"/>
                </a:cubicBezTo>
                <a:cubicBezTo>
                  <a:pt x="33056" y="37341"/>
                  <a:pt x="33512" y="37463"/>
                  <a:pt x="34029" y="37554"/>
                </a:cubicBezTo>
                <a:cubicBezTo>
                  <a:pt x="34576" y="37645"/>
                  <a:pt x="35153" y="37736"/>
                  <a:pt x="35700" y="37797"/>
                </a:cubicBezTo>
                <a:cubicBezTo>
                  <a:pt x="35943" y="37797"/>
                  <a:pt x="36156" y="37827"/>
                  <a:pt x="36399" y="37858"/>
                </a:cubicBezTo>
                <a:lnTo>
                  <a:pt x="37280" y="37858"/>
                </a:lnTo>
                <a:cubicBezTo>
                  <a:pt x="37523" y="37827"/>
                  <a:pt x="37766" y="37797"/>
                  <a:pt x="37978" y="37767"/>
                </a:cubicBezTo>
                <a:cubicBezTo>
                  <a:pt x="38343" y="37676"/>
                  <a:pt x="38677" y="37584"/>
                  <a:pt x="39011" y="37433"/>
                </a:cubicBezTo>
                <a:cubicBezTo>
                  <a:pt x="39315" y="37311"/>
                  <a:pt x="39619" y="37189"/>
                  <a:pt x="39923" y="37007"/>
                </a:cubicBezTo>
                <a:cubicBezTo>
                  <a:pt x="40136" y="36886"/>
                  <a:pt x="40318" y="36734"/>
                  <a:pt x="40531" y="36612"/>
                </a:cubicBezTo>
                <a:cubicBezTo>
                  <a:pt x="40622" y="36521"/>
                  <a:pt x="40713" y="36460"/>
                  <a:pt x="40804" y="36369"/>
                </a:cubicBezTo>
                <a:cubicBezTo>
                  <a:pt x="41017" y="36187"/>
                  <a:pt x="41229" y="36035"/>
                  <a:pt x="41442" y="35822"/>
                </a:cubicBezTo>
                <a:cubicBezTo>
                  <a:pt x="41655" y="35640"/>
                  <a:pt x="41837" y="35488"/>
                  <a:pt x="42019" y="35306"/>
                </a:cubicBezTo>
                <a:cubicBezTo>
                  <a:pt x="42749" y="34607"/>
                  <a:pt x="43387" y="33847"/>
                  <a:pt x="44055" y="33118"/>
                </a:cubicBezTo>
                <a:cubicBezTo>
                  <a:pt x="44389" y="32723"/>
                  <a:pt x="44723" y="32298"/>
                  <a:pt x="45027" y="31842"/>
                </a:cubicBezTo>
                <a:cubicBezTo>
                  <a:pt x="45301" y="31417"/>
                  <a:pt x="45574" y="30991"/>
                  <a:pt x="45787" y="30505"/>
                </a:cubicBezTo>
                <a:cubicBezTo>
                  <a:pt x="45908" y="30232"/>
                  <a:pt x="46060" y="29958"/>
                  <a:pt x="46182" y="29685"/>
                </a:cubicBezTo>
                <a:cubicBezTo>
                  <a:pt x="46303" y="29411"/>
                  <a:pt x="46334" y="29229"/>
                  <a:pt x="46425" y="29016"/>
                </a:cubicBezTo>
                <a:cubicBezTo>
                  <a:pt x="46577" y="28500"/>
                  <a:pt x="46759" y="27983"/>
                  <a:pt x="46881" y="27497"/>
                </a:cubicBezTo>
                <a:cubicBezTo>
                  <a:pt x="47154" y="26525"/>
                  <a:pt x="47336" y="25583"/>
                  <a:pt x="47549" y="24611"/>
                </a:cubicBezTo>
                <a:cubicBezTo>
                  <a:pt x="47640" y="24094"/>
                  <a:pt x="47731" y="23608"/>
                  <a:pt x="47822" y="23122"/>
                </a:cubicBezTo>
                <a:cubicBezTo>
                  <a:pt x="47914" y="22636"/>
                  <a:pt x="48005" y="22028"/>
                  <a:pt x="48066" y="21482"/>
                </a:cubicBezTo>
                <a:cubicBezTo>
                  <a:pt x="48126" y="20995"/>
                  <a:pt x="48157" y="20479"/>
                  <a:pt x="48187" y="19993"/>
                </a:cubicBezTo>
                <a:cubicBezTo>
                  <a:pt x="48217" y="19507"/>
                  <a:pt x="48217" y="19021"/>
                  <a:pt x="48248" y="18534"/>
                </a:cubicBezTo>
                <a:cubicBezTo>
                  <a:pt x="48248" y="18200"/>
                  <a:pt x="48248" y="17957"/>
                  <a:pt x="48248" y="17653"/>
                </a:cubicBezTo>
                <a:cubicBezTo>
                  <a:pt x="48248" y="17410"/>
                  <a:pt x="48217" y="17167"/>
                  <a:pt x="48187" y="16924"/>
                </a:cubicBezTo>
                <a:cubicBezTo>
                  <a:pt x="48157" y="16377"/>
                  <a:pt x="48066" y="15861"/>
                  <a:pt x="47974" y="15314"/>
                </a:cubicBezTo>
                <a:cubicBezTo>
                  <a:pt x="47914" y="15071"/>
                  <a:pt x="47883" y="14828"/>
                  <a:pt x="47822" y="14615"/>
                </a:cubicBezTo>
                <a:cubicBezTo>
                  <a:pt x="47762" y="14372"/>
                  <a:pt x="47701" y="14159"/>
                  <a:pt x="47640" y="13916"/>
                </a:cubicBezTo>
                <a:cubicBezTo>
                  <a:pt x="47519" y="13430"/>
                  <a:pt x="47367" y="12974"/>
                  <a:pt x="47184" y="12519"/>
                </a:cubicBezTo>
                <a:cubicBezTo>
                  <a:pt x="47033" y="12033"/>
                  <a:pt x="46881" y="11546"/>
                  <a:pt x="46698" y="11091"/>
                </a:cubicBezTo>
                <a:cubicBezTo>
                  <a:pt x="46516" y="10605"/>
                  <a:pt x="46303" y="10240"/>
                  <a:pt x="46091" y="9845"/>
                </a:cubicBezTo>
                <a:lnTo>
                  <a:pt x="45787" y="9207"/>
                </a:lnTo>
                <a:cubicBezTo>
                  <a:pt x="45696" y="9025"/>
                  <a:pt x="45605" y="8842"/>
                  <a:pt x="45483" y="8630"/>
                </a:cubicBezTo>
                <a:cubicBezTo>
                  <a:pt x="45361" y="8447"/>
                  <a:pt x="45270" y="8265"/>
                  <a:pt x="45179" y="8083"/>
                </a:cubicBezTo>
                <a:lnTo>
                  <a:pt x="45088" y="7931"/>
                </a:lnTo>
                <a:cubicBezTo>
                  <a:pt x="45088" y="7840"/>
                  <a:pt x="45088" y="7749"/>
                  <a:pt x="45088" y="7657"/>
                </a:cubicBezTo>
                <a:cubicBezTo>
                  <a:pt x="44936" y="7141"/>
                  <a:pt x="44754" y="6655"/>
                  <a:pt x="44511" y="6169"/>
                </a:cubicBezTo>
                <a:cubicBezTo>
                  <a:pt x="44389" y="5956"/>
                  <a:pt x="44268" y="5743"/>
                  <a:pt x="44146" y="5531"/>
                </a:cubicBezTo>
                <a:cubicBezTo>
                  <a:pt x="43994" y="5257"/>
                  <a:pt x="43812" y="5014"/>
                  <a:pt x="43630" y="4771"/>
                </a:cubicBezTo>
                <a:cubicBezTo>
                  <a:pt x="43478" y="4589"/>
                  <a:pt x="43356" y="4437"/>
                  <a:pt x="43204" y="4285"/>
                </a:cubicBezTo>
                <a:cubicBezTo>
                  <a:pt x="43022" y="4103"/>
                  <a:pt x="42840" y="3890"/>
                  <a:pt x="42657" y="3738"/>
                </a:cubicBezTo>
                <a:cubicBezTo>
                  <a:pt x="42232" y="3343"/>
                  <a:pt x="41807" y="3009"/>
                  <a:pt x="41381" y="2675"/>
                </a:cubicBezTo>
                <a:cubicBezTo>
                  <a:pt x="41199" y="2523"/>
                  <a:pt x="41017" y="2401"/>
                  <a:pt x="40834" y="2249"/>
                </a:cubicBezTo>
                <a:cubicBezTo>
                  <a:pt x="40652" y="2128"/>
                  <a:pt x="40470" y="1945"/>
                  <a:pt x="40227" y="1824"/>
                </a:cubicBezTo>
                <a:cubicBezTo>
                  <a:pt x="40014" y="1702"/>
                  <a:pt x="39741" y="1550"/>
                  <a:pt x="39498" y="1399"/>
                </a:cubicBezTo>
                <a:lnTo>
                  <a:pt x="39224" y="1277"/>
                </a:lnTo>
                <a:cubicBezTo>
                  <a:pt x="39072" y="1216"/>
                  <a:pt x="38920" y="1125"/>
                  <a:pt x="38768" y="1064"/>
                </a:cubicBezTo>
                <a:cubicBezTo>
                  <a:pt x="38313" y="882"/>
                  <a:pt x="37827" y="700"/>
                  <a:pt x="37371" y="578"/>
                </a:cubicBezTo>
                <a:cubicBezTo>
                  <a:pt x="36824" y="396"/>
                  <a:pt x="36307" y="274"/>
                  <a:pt x="35761" y="183"/>
                </a:cubicBezTo>
                <a:cubicBezTo>
                  <a:pt x="35487" y="153"/>
                  <a:pt x="35214" y="122"/>
                  <a:pt x="34940" y="92"/>
                </a:cubicBezTo>
                <a:cubicBezTo>
                  <a:pt x="34667" y="62"/>
                  <a:pt x="34454" y="31"/>
                  <a:pt x="34211" y="31"/>
                </a:cubicBezTo>
                <a:cubicBezTo>
                  <a:pt x="33968" y="1"/>
                  <a:pt x="33755" y="1"/>
                  <a:pt x="335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3" name="Google Shape;733;p35"/>
          <p:cNvSpPr/>
          <p:nvPr/>
        </p:nvSpPr>
        <p:spPr>
          <a:xfrm rot="448387">
            <a:off x="11158101" y="5439099"/>
            <a:ext cx="365049" cy="621911"/>
          </a:xfrm>
          <a:custGeom>
            <a:avLst/>
            <a:gdLst/>
            <a:ahLst/>
            <a:cxnLst/>
            <a:rect l="l" t="t" r="r" b="b"/>
            <a:pathLst>
              <a:path w="6773" h="11538" extrusionOk="0">
                <a:moveTo>
                  <a:pt x="3457" y="0"/>
                </a:moveTo>
                <a:cubicBezTo>
                  <a:pt x="3332" y="0"/>
                  <a:pt x="3190" y="97"/>
                  <a:pt x="3176" y="234"/>
                </a:cubicBezTo>
                <a:cubicBezTo>
                  <a:pt x="2943" y="1892"/>
                  <a:pt x="3083" y="3620"/>
                  <a:pt x="3083" y="5302"/>
                </a:cubicBezTo>
                <a:cubicBezTo>
                  <a:pt x="3083" y="6563"/>
                  <a:pt x="3083" y="7871"/>
                  <a:pt x="3130" y="9155"/>
                </a:cubicBezTo>
                <a:cubicBezTo>
                  <a:pt x="2265" y="9155"/>
                  <a:pt x="1145" y="9529"/>
                  <a:pt x="537" y="10136"/>
                </a:cubicBezTo>
                <a:cubicBezTo>
                  <a:pt x="234" y="10416"/>
                  <a:pt x="0" y="10837"/>
                  <a:pt x="210" y="11210"/>
                </a:cubicBezTo>
                <a:cubicBezTo>
                  <a:pt x="361" y="11466"/>
                  <a:pt x="656" y="11537"/>
                  <a:pt x="960" y="11537"/>
                </a:cubicBezTo>
                <a:cubicBezTo>
                  <a:pt x="1128" y="11537"/>
                  <a:pt x="1298" y="11515"/>
                  <a:pt x="1448" y="11490"/>
                </a:cubicBezTo>
                <a:cubicBezTo>
                  <a:pt x="1939" y="11420"/>
                  <a:pt x="2429" y="11257"/>
                  <a:pt x="2873" y="11023"/>
                </a:cubicBezTo>
                <a:cubicBezTo>
                  <a:pt x="3083" y="10930"/>
                  <a:pt x="3270" y="10813"/>
                  <a:pt x="3433" y="10696"/>
                </a:cubicBezTo>
                <a:cubicBezTo>
                  <a:pt x="3474" y="10707"/>
                  <a:pt x="3513" y="10713"/>
                  <a:pt x="3552" y="10713"/>
                </a:cubicBezTo>
                <a:cubicBezTo>
                  <a:pt x="3758" y="10713"/>
                  <a:pt x="3924" y="10563"/>
                  <a:pt x="3924" y="10346"/>
                </a:cubicBezTo>
                <a:cubicBezTo>
                  <a:pt x="3970" y="8595"/>
                  <a:pt x="3900" y="6820"/>
                  <a:pt x="3877" y="5045"/>
                </a:cubicBezTo>
                <a:cubicBezTo>
                  <a:pt x="3854" y="4181"/>
                  <a:pt x="3877" y="3317"/>
                  <a:pt x="3830" y="2453"/>
                </a:cubicBezTo>
                <a:lnTo>
                  <a:pt x="3830" y="2453"/>
                </a:lnTo>
                <a:cubicBezTo>
                  <a:pt x="4461" y="3340"/>
                  <a:pt x="5301" y="4064"/>
                  <a:pt x="5955" y="4998"/>
                </a:cubicBezTo>
                <a:cubicBezTo>
                  <a:pt x="6037" y="5135"/>
                  <a:pt x="6169" y="5197"/>
                  <a:pt x="6299" y="5197"/>
                </a:cubicBezTo>
                <a:cubicBezTo>
                  <a:pt x="6503" y="5197"/>
                  <a:pt x="6703" y="5045"/>
                  <a:pt x="6703" y="4788"/>
                </a:cubicBezTo>
                <a:cubicBezTo>
                  <a:pt x="6773" y="4017"/>
                  <a:pt x="6095" y="3504"/>
                  <a:pt x="5535" y="3060"/>
                </a:cubicBezTo>
                <a:cubicBezTo>
                  <a:pt x="4764" y="2476"/>
                  <a:pt x="4134" y="1682"/>
                  <a:pt x="3737" y="795"/>
                </a:cubicBezTo>
                <a:cubicBezTo>
                  <a:pt x="3713" y="584"/>
                  <a:pt x="3690" y="374"/>
                  <a:pt x="3643" y="164"/>
                </a:cubicBezTo>
                <a:cubicBezTo>
                  <a:pt x="3624" y="48"/>
                  <a:pt x="3545" y="0"/>
                  <a:pt x="34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4" name="Google Shape;734;p35"/>
          <p:cNvSpPr/>
          <p:nvPr/>
        </p:nvSpPr>
        <p:spPr>
          <a:xfrm rot="831327">
            <a:off x="360491" y="1299505"/>
            <a:ext cx="293116" cy="524555"/>
          </a:xfrm>
          <a:custGeom>
            <a:avLst/>
            <a:gdLst/>
            <a:ahLst/>
            <a:cxnLst/>
            <a:rect l="l" t="t" r="r" b="b"/>
            <a:pathLst>
              <a:path w="7381" h="13210" extrusionOk="0">
                <a:moveTo>
                  <a:pt x="3113" y="0"/>
                </a:moveTo>
                <a:cubicBezTo>
                  <a:pt x="2993" y="0"/>
                  <a:pt x="2884" y="66"/>
                  <a:pt x="2873" y="220"/>
                </a:cubicBezTo>
                <a:cubicBezTo>
                  <a:pt x="2756" y="2065"/>
                  <a:pt x="2780" y="3910"/>
                  <a:pt x="2920" y="5755"/>
                </a:cubicBezTo>
                <a:cubicBezTo>
                  <a:pt x="3013" y="7109"/>
                  <a:pt x="2850" y="8837"/>
                  <a:pt x="3177" y="10285"/>
                </a:cubicBezTo>
                <a:cubicBezTo>
                  <a:pt x="3081" y="10277"/>
                  <a:pt x="2985" y="10273"/>
                  <a:pt x="2889" y="10273"/>
                </a:cubicBezTo>
                <a:cubicBezTo>
                  <a:pt x="2403" y="10273"/>
                  <a:pt x="1925" y="10374"/>
                  <a:pt x="1495" y="10589"/>
                </a:cubicBezTo>
                <a:cubicBezTo>
                  <a:pt x="795" y="10916"/>
                  <a:pt x="1" y="11499"/>
                  <a:pt x="71" y="12317"/>
                </a:cubicBezTo>
                <a:cubicBezTo>
                  <a:pt x="126" y="12947"/>
                  <a:pt x="667" y="13209"/>
                  <a:pt x="1238" y="13209"/>
                </a:cubicBezTo>
                <a:cubicBezTo>
                  <a:pt x="1387" y="13209"/>
                  <a:pt x="1537" y="13191"/>
                  <a:pt x="1682" y="13157"/>
                </a:cubicBezTo>
                <a:cubicBezTo>
                  <a:pt x="2523" y="12971"/>
                  <a:pt x="3294" y="12527"/>
                  <a:pt x="3901" y="11920"/>
                </a:cubicBezTo>
                <a:cubicBezTo>
                  <a:pt x="4041" y="11780"/>
                  <a:pt x="4111" y="11616"/>
                  <a:pt x="4088" y="11453"/>
                </a:cubicBezTo>
                <a:cubicBezTo>
                  <a:pt x="4181" y="11406"/>
                  <a:pt x="4228" y="11336"/>
                  <a:pt x="4251" y="11266"/>
                </a:cubicBezTo>
                <a:cubicBezTo>
                  <a:pt x="4788" y="9725"/>
                  <a:pt x="4298" y="7810"/>
                  <a:pt x="4181" y="6198"/>
                </a:cubicBezTo>
                <a:cubicBezTo>
                  <a:pt x="4134" y="5428"/>
                  <a:pt x="4064" y="4657"/>
                  <a:pt x="3994" y="3910"/>
                </a:cubicBezTo>
                <a:lnTo>
                  <a:pt x="3994" y="3910"/>
                </a:lnTo>
                <a:cubicBezTo>
                  <a:pt x="4158" y="4096"/>
                  <a:pt x="4298" y="4283"/>
                  <a:pt x="4461" y="4493"/>
                </a:cubicBezTo>
                <a:cubicBezTo>
                  <a:pt x="4812" y="4961"/>
                  <a:pt x="4998" y="5568"/>
                  <a:pt x="5372" y="6011"/>
                </a:cubicBezTo>
                <a:cubicBezTo>
                  <a:pt x="5478" y="6125"/>
                  <a:pt x="5621" y="6177"/>
                  <a:pt x="5761" y="6177"/>
                </a:cubicBezTo>
                <a:cubicBezTo>
                  <a:pt x="6022" y="6177"/>
                  <a:pt x="6275" y="5997"/>
                  <a:pt x="6259" y="5708"/>
                </a:cubicBezTo>
                <a:cubicBezTo>
                  <a:pt x="6189" y="5077"/>
                  <a:pt x="5699" y="4423"/>
                  <a:pt x="5279" y="3956"/>
                </a:cubicBezTo>
                <a:cubicBezTo>
                  <a:pt x="4858" y="3466"/>
                  <a:pt x="4391" y="3069"/>
                  <a:pt x="3854" y="2719"/>
                </a:cubicBezTo>
                <a:cubicBezTo>
                  <a:pt x="3784" y="2228"/>
                  <a:pt x="3714" y="1738"/>
                  <a:pt x="3644" y="1224"/>
                </a:cubicBezTo>
                <a:lnTo>
                  <a:pt x="3644" y="1224"/>
                </a:lnTo>
                <a:cubicBezTo>
                  <a:pt x="4041" y="1481"/>
                  <a:pt x="4485" y="1668"/>
                  <a:pt x="4858" y="1948"/>
                </a:cubicBezTo>
                <a:cubicBezTo>
                  <a:pt x="5162" y="2158"/>
                  <a:pt x="5442" y="2438"/>
                  <a:pt x="5652" y="2742"/>
                </a:cubicBezTo>
                <a:cubicBezTo>
                  <a:pt x="5862" y="3046"/>
                  <a:pt x="5909" y="3419"/>
                  <a:pt x="6189" y="3699"/>
                </a:cubicBezTo>
                <a:cubicBezTo>
                  <a:pt x="6313" y="3832"/>
                  <a:pt x="6491" y="3900"/>
                  <a:pt x="6664" y="3900"/>
                </a:cubicBezTo>
                <a:cubicBezTo>
                  <a:pt x="6917" y="3900"/>
                  <a:pt x="7161" y="3757"/>
                  <a:pt x="7217" y="3466"/>
                </a:cubicBezTo>
                <a:cubicBezTo>
                  <a:pt x="7380" y="2625"/>
                  <a:pt x="6516" y="1784"/>
                  <a:pt x="5862" y="1294"/>
                </a:cubicBezTo>
                <a:cubicBezTo>
                  <a:pt x="5232" y="804"/>
                  <a:pt x="4298" y="267"/>
                  <a:pt x="3434" y="220"/>
                </a:cubicBezTo>
                <a:cubicBezTo>
                  <a:pt x="3397" y="84"/>
                  <a:pt x="3248" y="0"/>
                  <a:pt x="311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5" name="Google Shape;735;p35"/>
          <p:cNvSpPr/>
          <p:nvPr/>
        </p:nvSpPr>
        <p:spPr>
          <a:xfrm>
            <a:off x="1839185" y="341184"/>
            <a:ext cx="502287" cy="422384"/>
          </a:xfrm>
          <a:custGeom>
            <a:avLst/>
            <a:gdLst/>
            <a:ahLst/>
            <a:cxnLst/>
            <a:rect l="l" t="t" r="r" b="b"/>
            <a:pathLst>
              <a:path w="12729" h="10705" extrusionOk="0">
                <a:moveTo>
                  <a:pt x="10982" y="1"/>
                </a:moveTo>
                <a:cubicBezTo>
                  <a:pt x="10772" y="1"/>
                  <a:pt x="10517" y="77"/>
                  <a:pt x="10206" y="250"/>
                </a:cubicBezTo>
                <a:cubicBezTo>
                  <a:pt x="9207" y="791"/>
                  <a:pt x="8152" y="1277"/>
                  <a:pt x="6976" y="1277"/>
                </a:cubicBezTo>
                <a:cubicBezTo>
                  <a:pt x="6832" y="1277"/>
                  <a:pt x="6687" y="1269"/>
                  <a:pt x="6540" y="1254"/>
                </a:cubicBezTo>
                <a:lnTo>
                  <a:pt x="5535" y="1581"/>
                </a:lnTo>
                <a:cubicBezTo>
                  <a:pt x="5535" y="1908"/>
                  <a:pt x="5535" y="2258"/>
                  <a:pt x="5582" y="2585"/>
                </a:cubicBezTo>
                <a:cubicBezTo>
                  <a:pt x="5932" y="4477"/>
                  <a:pt x="5792" y="6298"/>
                  <a:pt x="4905" y="7980"/>
                </a:cubicBezTo>
                <a:lnTo>
                  <a:pt x="2780" y="7770"/>
                </a:lnTo>
                <a:lnTo>
                  <a:pt x="1612" y="8097"/>
                </a:lnTo>
                <a:cubicBezTo>
                  <a:pt x="1449" y="8213"/>
                  <a:pt x="1262" y="8330"/>
                  <a:pt x="1098" y="8447"/>
                </a:cubicBezTo>
                <a:cubicBezTo>
                  <a:pt x="608" y="8891"/>
                  <a:pt x="1" y="9404"/>
                  <a:pt x="234" y="10058"/>
                </a:cubicBezTo>
                <a:cubicBezTo>
                  <a:pt x="413" y="10563"/>
                  <a:pt x="864" y="10704"/>
                  <a:pt x="1351" y="10704"/>
                </a:cubicBezTo>
                <a:cubicBezTo>
                  <a:pt x="1562" y="10704"/>
                  <a:pt x="1780" y="10677"/>
                  <a:pt x="1986" y="10642"/>
                </a:cubicBezTo>
                <a:cubicBezTo>
                  <a:pt x="2593" y="10502"/>
                  <a:pt x="3200" y="10292"/>
                  <a:pt x="3831" y="10128"/>
                </a:cubicBezTo>
                <a:lnTo>
                  <a:pt x="4811" y="9544"/>
                </a:lnTo>
                <a:cubicBezTo>
                  <a:pt x="6680" y="8003"/>
                  <a:pt x="6726" y="5831"/>
                  <a:pt x="6796" y="3683"/>
                </a:cubicBezTo>
                <a:cubicBezTo>
                  <a:pt x="6726" y="3496"/>
                  <a:pt x="6656" y="3309"/>
                  <a:pt x="6610" y="3122"/>
                </a:cubicBezTo>
                <a:cubicBezTo>
                  <a:pt x="6567" y="2778"/>
                  <a:pt x="6504" y="2414"/>
                  <a:pt x="6970" y="2414"/>
                </a:cubicBezTo>
                <a:cubicBezTo>
                  <a:pt x="7009" y="2414"/>
                  <a:pt x="7053" y="2416"/>
                  <a:pt x="7100" y="2422"/>
                </a:cubicBezTo>
                <a:lnTo>
                  <a:pt x="10907" y="1254"/>
                </a:lnTo>
                <a:cubicBezTo>
                  <a:pt x="10977" y="2071"/>
                  <a:pt x="11093" y="3006"/>
                  <a:pt x="11187" y="3940"/>
                </a:cubicBezTo>
                <a:cubicBezTo>
                  <a:pt x="11257" y="4290"/>
                  <a:pt x="11327" y="4617"/>
                  <a:pt x="11397" y="4967"/>
                </a:cubicBezTo>
                <a:lnTo>
                  <a:pt x="11397" y="5925"/>
                </a:lnTo>
                <a:cubicBezTo>
                  <a:pt x="11365" y="5923"/>
                  <a:pt x="11332" y="5922"/>
                  <a:pt x="11298" y="5922"/>
                </a:cubicBezTo>
                <a:cubicBezTo>
                  <a:pt x="10469" y="5922"/>
                  <a:pt x="9135" y="6461"/>
                  <a:pt x="8641" y="7022"/>
                </a:cubicBezTo>
                <a:cubicBezTo>
                  <a:pt x="8058" y="7653"/>
                  <a:pt x="8291" y="8821"/>
                  <a:pt x="9085" y="8984"/>
                </a:cubicBezTo>
                <a:cubicBezTo>
                  <a:pt x="9669" y="9101"/>
                  <a:pt x="10299" y="9031"/>
                  <a:pt x="10883" y="9101"/>
                </a:cubicBezTo>
                <a:cubicBezTo>
                  <a:pt x="10964" y="9112"/>
                  <a:pt x="11040" y="9117"/>
                  <a:pt x="11112" y="9117"/>
                </a:cubicBezTo>
                <a:cubicBezTo>
                  <a:pt x="11782" y="9117"/>
                  <a:pt x="12050" y="8643"/>
                  <a:pt x="12261" y="8073"/>
                </a:cubicBezTo>
                <a:cubicBezTo>
                  <a:pt x="12728" y="6906"/>
                  <a:pt x="12471" y="5738"/>
                  <a:pt x="12331" y="4570"/>
                </a:cubicBezTo>
                <a:cubicBezTo>
                  <a:pt x="12308" y="4220"/>
                  <a:pt x="12284" y="3893"/>
                  <a:pt x="12238" y="3543"/>
                </a:cubicBezTo>
                <a:cubicBezTo>
                  <a:pt x="12098" y="2702"/>
                  <a:pt x="11934" y="1885"/>
                  <a:pt x="11817" y="1044"/>
                </a:cubicBezTo>
                <a:cubicBezTo>
                  <a:pt x="11719" y="435"/>
                  <a:pt x="11481" y="1"/>
                  <a:pt x="109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0414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233" y="4911725"/>
            <a:ext cx="1589617" cy="508000"/>
          </a:xfrm>
          <a:custGeom>
            <a:avLst/>
            <a:gdLst>
              <a:gd name="T0" fmla="*/ 1192213 w 9248"/>
              <a:gd name="T1" fmla="*/ 238811 h 10000"/>
              <a:gd name="T2" fmla="*/ 1020368 w 9248"/>
              <a:gd name="T3" fmla="*/ 9550 h 10000"/>
              <a:gd name="T4" fmla="*/ 1016630 w 9248"/>
              <a:gd name="T5" fmla="*/ 4775 h 10000"/>
              <a:gd name="T6" fmla="*/ 1005930 w 9248"/>
              <a:gd name="T7" fmla="*/ 0 h 10000"/>
              <a:gd name="T8" fmla="*/ 937862 w 9248"/>
              <a:gd name="T9" fmla="*/ 0 h 10000"/>
              <a:gd name="T10" fmla="*/ 0 w 9248"/>
              <a:gd name="T11" fmla="*/ 3556 h 10000"/>
              <a:gd name="T12" fmla="*/ 3223 w 9248"/>
              <a:gd name="T13" fmla="*/ 508000 h 10000"/>
              <a:gd name="T14" fmla="*/ 937862 w 9248"/>
              <a:gd name="T15" fmla="*/ 506273 h 10000"/>
              <a:gd name="T16" fmla="*/ 1005930 w 9248"/>
              <a:gd name="T17" fmla="*/ 506273 h 10000"/>
              <a:gd name="T18" fmla="*/ 1016630 w 9248"/>
              <a:gd name="T19" fmla="*/ 501498 h 10000"/>
              <a:gd name="T20" fmla="*/ 1020368 w 9248"/>
              <a:gd name="T21" fmla="*/ 496722 h 10000"/>
              <a:gd name="T22" fmla="*/ 1192213 w 9248"/>
              <a:gd name="T23" fmla="*/ 267462 h 10000"/>
              <a:gd name="T24" fmla="*/ 1192213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3870EF9-F21C-466F-8D4C-A544C817E88C}" type="datetimeFigureOut">
              <a:rPr lang="en-US"/>
              <a:pPr>
                <a:defRPr/>
              </a:pPr>
              <a:t>10/30/2021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285" y="4983164"/>
            <a:ext cx="781049" cy="36512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D61AF10-1767-4B62-BB57-87EEC278E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65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233" y="714375"/>
            <a:ext cx="1589617" cy="508000"/>
          </a:xfrm>
          <a:custGeom>
            <a:avLst/>
            <a:gdLst>
              <a:gd name="T0" fmla="*/ 1192213 w 9248"/>
              <a:gd name="T1" fmla="*/ 238811 h 10000"/>
              <a:gd name="T2" fmla="*/ 1020368 w 9248"/>
              <a:gd name="T3" fmla="*/ 9550 h 10000"/>
              <a:gd name="T4" fmla="*/ 1016630 w 9248"/>
              <a:gd name="T5" fmla="*/ 4775 h 10000"/>
              <a:gd name="T6" fmla="*/ 1005930 w 9248"/>
              <a:gd name="T7" fmla="*/ 0 h 10000"/>
              <a:gd name="T8" fmla="*/ 937862 w 9248"/>
              <a:gd name="T9" fmla="*/ 0 h 10000"/>
              <a:gd name="T10" fmla="*/ 0 w 9248"/>
              <a:gd name="T11" fmla="*/ 3556 h 10000"/>
              <a:gd name="T12" fmla="*/ 3223 w 9248"/>
              <a:gd name="T13" fmla="*/ 508000 h 10000"/>
              <a:gd name="T14" fmla="*/ 937862 w 9248"/>
              <a:gd name="T15" fmla="*/ 506273 h 10000"/>
              <a:gd name="T16" fmla="*/ 1005930 w 9248"/>
              <a:gd name="T17" fmla="*/ 506273 h 10000"/>
              <a:gd name="T18" fmla="*/ 1016630 w 9248"/>
              <a:gd name="T19" fmla="*/ 501498 h 10000"/>
              <a:gd name="T20" fmla="*/ 1020368 w 9248"/>
              <a:gd name="T21" fmla="*/ 496722 h 10000"/>
              <a:gd name="T22" fmla="*/ 1192213 w 9248"/>
              <a:gd name="T23" fmla="*/ 267462 h 10000"/>
              <a:gd name="T24" fmla="*/ 1192213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295B40-5723-4CC1-9A9C-C4418EBBEF66}" type="datetimeFigureOut">
              <a:rPr lang="en-US"/>
              <a:pPr>
                <a:defRPr/>
              </a:pPr>
              <a:t>10/30/2021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B38DB4-7275-454A-9184-FC0DB38AD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37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233" y="714375"/>
            <a:ext cx="1589617" cy="508000"/>
          </a:xfrm>
          <a:custGeom>
            <a:avLst/>
            <a:gdLst>
              <a:gd name="T0" fmla="*/ 1192213 w 9248"/>
              <a:gd name="T1" fmla="*/ 238811 h 10000"/>
              <a:gd name="T2" fmla="*/ 1020368 w 9248"/>
              <a:gd name="T3" fmla="*/ 9550 h 10000"/>
              <a:gd name="T4" fmla="*/ 1016630 w 9248"/>
              <a:gd name="T5" fmla="*/ 4775 h 10000"/>
              <a:gd name="T6" fmla="*/ 1005930 w 9248"/>
              <a:gd name="T7" fmla="*/ 0 h 10000"/>
              <a:gd name="T8" fmla="*/ 937862 w 9248"/>
              <a:gd name="T9" fmla="*/ 0 h 10000"/>
              <a:gd name="T10" fmla="*/ 0 w 9248"/>
              <a:gd name="T11" fmla="*/ 3556 h 10000"/>
              <a:gd name="T12" fmla="*/ 3223 w 9248"/>
              <a:gd name="T13" fmla="*/ 508000 h 10000"/>
              <a:gd name="T14" fmla="*/ 937862 w 9248"/>
              <a:gd name="T15" fmla="*/ 506273 h 10000"/>
              <a:gd name="T16" fmla="*/ 1005930 w 9248"/>
              <a:gd name="T17" fmla="*/ 506273 h 10000"/>
              <a:gd name="T18" fmla="*/ 1016630 w 9248"/>
              <a:gd name="T19" fmla="*/ 501498 h 10000"/>
              <a:gd name="T20" fmla="*/ 1020368 w 9248"/>
              <a:gd name="T21" fmla="*/ 496722 h 10000"/>
              <a:gd name="T22" fmla="*/ 1192213 w 9248"/>
              <a:gd name="T23" fmla="*/ 267462 h 10000"/>
              <a:gd name="T24" fmla="*/ 1192213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3" y="627407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7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55DA9A2-6E68-4C1D-AF92-8268A88FDD0D}" type="datetimeFigureOut">
              <a:rPr lang="en-US"/>
              <a:pPr>
                <a:defRPr/>
              </a:pPr>
              <a:t>10/30/2021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C121A5-ED76-4492-A7A8-1FC062AB4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92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5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0435F3-CE51-FE47-901D-12AFFB0ECEA9}" type="datetime1">
              <a:rPr lang="en-JM"/>
              <a:pPr>
                <a:defRPr/>
              </a:pPr>
              <a:t>30/10/2021</a:t>
            </a:fld>
            <a:endParaRPr lang="en-JM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JM"/>
              <a:t>WWW.DESIGNERSPARADISE.COM</a:t>
            </a:r>
          </a:p>
        </p:txBody>
      </p:sp>
    </p:spTree>
    <p:extLst>
      <p:ext uri="{BB962C8B-B14F-4D97-AF65-F5344CB8AC3E}">
        <p14:creationId xmlns:p14="http://schemas.microsoft.com/office/powerpoint/2010/main" val="2703625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8B71D-40A7-4B6D-87F4-B2625823F17E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10/30/2021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5D070-7944-45F5-92F3-3BF28684A54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23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6A1B3-AFC8-4816-B956-DEED3C861A6B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10/30/2021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6BD9C-5BAA-4F79-9BA7-EA431DAA68B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925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582D5-0D2E-4055-B9F8-C47616601B2E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10/30/2021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A07C4-CCDF-4760-AA38-A26EBB4ECFB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289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C684F-82E1-4979-9046-61BCD5DDB629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10/30/2021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FA5BF-1830-4C16-8690-B5EF8CB74EB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983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CB044-8E01-44E9-99F0-CE37D207FF7E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10/30/2021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07B11-F3D8-43CC-ABF3-4E568D4B2A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969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CC964-3348-4889-A0BF-2D83BF0EA24D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10/30/2021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F99A5-EC98-4B7D-99F3-BA2E25E77D8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" name="Google Shape;737;p36"/>
          <p:cNvGrpSpPr/>
          <p:nvPr/>
        </p:nvGrpSpPr>
        <p:grpSpPr>
          <a:xfrm flipH="1">
            <a:off x="-74483" y="5443380"/>
            <a:ext cx="1678657" cy="1751544"/>
            <a:chOff x="8085825" y="1477998"/>
            <a:chExt cx="1383661" cy="1443739"/>
          </a:xfrm>
        </p:grpSpPr>
        <p:sp>
          <p:nvSpPr>
            <p:cNvPr id="738" name="Google Shape;738;p36"/>
            <p:cNvSpPr/>
            <p:nvPr/>
          </p:nvSpPr>
          <p:spPr>
            <a:xfrm rot="-964112">
              <a:off x="8231078" y="1832737"/>
              <a:ext cx="216293" cy="1080163"/>
            </a:xfrm>
            <a:custGeom>
              <a:avLst/>
              <a:gdLst/>
              <a:ahLst/>
              <a:cxnLst/>
              <a:rect l="l" t="t" r="r" b="b"/>
              <a:pathLst>
                <a:path w="5835" h="29138" extrusionOk="0">
                  <a:moveTo>
                    <a:pt x="3677" y="0"/>
                  </a:moveTo>
                  <a:cubicBezTo>
                    <a:pt x="3465" y="0"/>
                    <a:pt x="3252" y="31"/>
                    <a:pt x="3009" y="31"/>
                  </a:cubicBezTo>
                  <a:cubicBezTo>
                    <a:pt x="2766" y="61"/>
                    <a:pt x="2492" y="122"/>
                    <a:pt x="2249" y="183"/>
                  </a:cubicBezTo>
                  <a:cubicBezTo>
                    <a:pt x="2097" y="213"/>
                    <a:pt x="1976" y="274"/>
                    <a:pt x="1824" y="335"/>
                  </a:cubicBezTo>
                  <a:cubicBezTo>
                    <a:pt x="1581" y="456"/>
                    <a:pt x="1399" y="669"/>
                    <a:pt x="1277" y="912"/>
                  </a:cubicBezTo>
                  <a:cubicBezTo>
                    <a:pt x="1064" y="1368"/>
                    <a:pt x="943" y="1854"/>
                    <a:pt x="912" y="2370"/>
                  </a:cubicBezTo>
                  <a:cubicBezTo>
                    <a:pt x="821" y="2917"/>
                    <a:pt x="761" y="3434"/>
                    <a:pt x="700" y="3950"/>
                  </a:cubicBezTo>
                  <a:lnTo>
                    <a:pt x="669" y="4315"/>
                  </a:lnTo>
                  <a:cubicBezTo>
                    <a:pt x="578" y="5135"/>
                    <a:pt x="487" y="5955"/>
                    <a:pt x="396" y="6806"/>
                  </a:cubicBezTo>
                  <a:cubicBezTo>
                    <a:pt x="366" y="7353"/>
                    <a:pt x="305" y="7900"/>
                    <a:pt x="244" y="8447"/>
                  </a:cubicBezTo>
                  <a:cubicBezTo>
                    <a:pt x="183" y="8842"/>
                    <a:pt x="123" y="9267"/>
                    <a:pt x="92" y="9693"/>
                  </a:cubicBezTo>
                  <a:cubicBezTo>
                    <a:pt x="31" y="10179"/>
                    <a:pt x="1" y="10695"/>
                    <a:pt x="1" y="11212"/>
                  </a:cubicBezTo>
                  <a:cubicBezTo>
                    <a:pt x="1" y="11728"/>
                    <a:pt x="1" y="12123"/>
                    <a:pt x="1" y="12640"/>
                  </a:cubicBezTo>
                  <a:lnTo>
                    <a:pt x="1" y="15587"/>
                  </a:lnTo>
                  <a:lnTo>
                    <a:pt x="1" y="19415"/>
                  </a:lnTo>
                  <a:lnTo>
                    <a:pt x="1" y="21420"/>
                  </a:lnTo>
                  <a:cubicBezTo>
                    <a:pt x="1" y="21724"/>
                    <a:pt x="1" y="22028"/>
                    <a:pt x="31" y="22301"/>
                  </a:cubicBezTo>
                  <a:lnTo>
                    <a:pt x="31" y="22909"/>
                  </a:lnTo>
                  <a:lnTo>
                    <a:pt x="31" y="23577"/>
                  </a:lnTo>
                  <a:lnTo>
                    <a:pt x="31" y="24337"/>
                  </a:lnTo>
                  <a:lnTo>
                    <a:pt x="31" y="24732"/>
                  </a:lnTo>
                  <a:lnTo>
                    <a:pt x="31" y="25036"/>
                  </a:lnTo>
                  <a:lnTo>
                    <a:pt x="31" y="25613"/>
                  </a:lnTo>
                  <a:lnTo>
                    <a:pt x="31" y="25704"/>
                  </a:lnTo>
                  <a:cubicBezTo>
                    <a:pt x="31" y="26251"/>
                    <a:pt x="62" y="26676"/>
                    <a:pt x="123" y="27102"/>
                  </a:cubicBezTo>
                  <a:cubicBezTo>
                    <a:pt x="183" y="27740"/>
                    <a:pt x="274" y="28560"/>
                    <a:pt x="973" y="28894"/>
                  </a:cubicBezTo>
                  <a:cubicBezTo>
                    <a:pt x="1247" y="29046"/>
                    <a:pt x="1551" y="29107"/>
                    <a:pt x="1885" y="29137"/>
                  </a:cubicBezTo>
                  <a:lnTo>
                    <a:pt x="2553" y="29137"/>
                  </a:lnTo>
                  <a:cubicBezTo>
                    <a:pt x="2705" y="29137"/>
                    <a:pt x="2857" y="29107"/>
                    <a:pt x="2979" y="29077"/>
                  </a:cubicBezTo>
                  <a:cubicBezTo>
                    <a:pt x="3161" y="29046"/>
                    <a:pt x="3313" y="28986"/>
                    <a:pt x="3465" y="28925"/>
                  </a:cubicBezTo>
                  <a:cubicBezTo>
                    <a:pt x="3647" y="28803"/>
                    <a:pt x="3829" y="28651"/>
                    <a:pt x="3951" y="28469"/>
                  </a:cubicBezTo>
                  <a:cubicBezTo>
                    <a:pt x="4042" y="28287"/>
                    <a:pt x="4133" y="28104"/>
                    <a:pt x="4194" y="27922"/>
                  </a:cubicBezTo>
                  <a:cubicBezTo>
                    <a:pt x="4346" y="27466"/>
                    <a:pt x="4437" y="26980"/>
                    <a:pt x="4467" y="26494"/>
                  </a:cubicBezTo>
                  <a:lnTo>
                    <a:pt x="4467" y="26464"/>
                  </a:lnTo>
                  <a:cubicBezTo>
                    <a:pt x="4589" y="25552"/>
                    <a:pt x="4680" y="24610"/>
                    <a:pt x="4741" y="23669"/>
                  </a:cubicBezTo>
                  <a:cubicBezTo>
                    <a:pt x="4771" y="23395"/>
                    <a:pt x="4771" y="23091"/>
                    <a:pt x="4801" y="22818"/>
                  </a:cubicBezTo>
                  <a:cubicBezTo>
                    <a:pt x="4832" y="22605"/>
                    <a:pt x="4832" y="22393"/>
                    <a:pt x="4862" y="22180"/>
                  </a:cubicBezTo>
                  <a:cubicBezTo>
                    <a:pt x="4893" y="21906"/>
                    <a:pt x="4893" y="21603"/>
                    <a:pt x="4923" y="21299"/>
                  </a:cubicBezTo>
                  <a:lnTo>
                    <a:pt x="4953" y="20782"/>
                  </a:lnTo>
                  <a:cubicBezTo>
                    <a:pt x="4984" y="20418"/>
                    <a:pt x="5014" y="20053"/>
                    <a:pt x="5045" y="19688"/>
                  </a:cubicBezTo>
                  <a:lnTo>
                    <a:pt x="5075" y="19324"/>
                  </a:lnTo>
                  <a:lnTo>
                    <a:pt x="5075" y="19142"/>
                  </a:lnTo>
                  <a:lnTo>
                    <a:pt x="5136" y="18564"/>
                  </a:lnTo>
                  <a:cubicBezTo>
                    <a:pt x="5136" y="18443"/>
                    <a:pt x="5136" y="18291"/>
                    <a:pt x="5136" y="18169"/>
                  </a:cubicBezTo>
                  <a:lnTo>
                    <a:pt x="5136" y="17896"/>
                  </a:lnTo>
                  <a:cubicBezTo>
                    <a:pt x="5136" y="17653"/>
                    <a:pt x="5166" y="17410"/>
                    <a:pt x="5196" y="17167"/>
                  </a:cubicBezTo>
                  <a:cubicBezTo>
                    <a:pt x="5196" y="16924"/>
                    <a:pt x="5196" y="16681"/>
                    <a:pt x="5227" y="16407"/>
                  </a:cubicBezTo>
                  <a:cubicBezTo>
                    <a:pt x="5227" y="16255"/>
                    <a:pt x="5257" y="16134"/>
                    <a:pt x="5257" y="15982"/>
                  </a:cubicBezTo>
                  <a:cubicBezTo>
                    <a:pt x="5288" y="15617"/>
                    <a:pt x="5288" y="15253"/>
                    <a:pt x="5318" y="14888"/>
                  </a:cubicBezTo>
                  <a:lnTo>
                    <a:pt x="5348" y="13764"/>
                  </a:lnTo>
                  <a:lnTo>
                    <a:pt x="5348" y="13399"/>
                  </a:lnTo>
                  <a:cubicBezTo>
                    <a:pt x="5379" y="12913"/>
                    <a:pt x="5440" y="12397"/>
                    <a:pt x="5500" y="11941"/>
                  </a:cubicBezTo>
                  <a:lnTo>
                    <a:pt x="5500" y="11910"/>
                  </a:lnTo>
                  <a:cubicBezTo>
                    <a:pt x="5561" y="11455"/>
                    <a:pt x="5622" y="10999"/>
                    <a:pt x="5622" y="10543"/>
                  </a:cubicBezTo>
                  <a:cubicBezTo>
                    <a:pt x="5652" y="10027"/>
                    <a:pt x="5652" y="9510"/>
                    <a:pt x="5652" y="9024"/>
                  </a:cubicBezTo>
                  <a:cubicBezTo>
                    <a:pt x="5652" y="8538"/>
                    <a:pt x="5652" y="8052"/>
                    <a:pt x="5683" y="7596"/>
                  </a:cubicBezTo>
                  <a:cubicBezTo>
                    <a:pt x="5713" y="7140"/>
                    <a:pt x="5713" y="6624"/>
                    <a:pt x="5713" y="6138"/>
                  </a:cubicBezTo>
                  <a:lnTo>
                    <a:pt x="5713" y="3859"/>
                  </a:lnTo>
                  <a:lnTo>
                    <a:pt x="5834" y="3373"/>
                  </a:lnTo>
                  <a:lnTo>
                    <a:pt x="5834" y="2158"/>
                  </a:lnTo>
                  <a:cubicBezTo>
                    <a:pt x="5834" y="1884"/>
                    <a:pt x="5804" y="1641"/>
                    <a:pt x="5774" y="1368"/>
                  </a:cubicBezTo>
                  <a:cubicBezTo>
                    <a:pt x="5774" y="1276"/>
                    <a:pt x="5743" y="1185"/>
                    <a:pt x="5713" y="1094"/>
                  </a:cubicBezTo>
                  <a:cubicBezTo>
                    <a:pt x="5683" y="973"/>
                    <a:pt x="5622" y="851"/>
                    <a:pt x="5561" y="730"/>
                  </a:cubicBezTo>
                  <a:cubicBezTo>
                    <a:pt x="5531" y="669"/>
                    <a:pt x="5500" y="608"/>
                    <a:pt x="5470" y="578"/>
                  </a:cubicBezTo>
                  <a:lnTo>
                    <a:pt x="5440" y="547"/>
                  </a:lnTo>
                  <a:lnTo>
                    <a:pt x="5348" y="426"/>
                  </a:lnTo>
                  <a:lnTo>
                    <a:pt x="5318" y="395"/>
                  </a:lnTo>
                  <a:cubicBezTo>
                    <a:pt x="5257" y="335"/>
                    <a:pt x="5166" y="274"/>
                    <a:pt x="5045" y="243"/>
                  </a:cubicBezTo>
                  <a:cubicBezTo>
                    <a:pt x="4984" y="213"/>
                    <a:pt x="4923" y="213"/>
                    <a:pt x="4862" y="213"/>
                  </a:cubicBezTo>
                  <a:lnTo>
                    <a:pt x="4801" y="213"/>
                  </a:lnTo>
                  <a:lnTo>
                    <a:pt x="4710" y="152"/>
                  </a:lnTo>
                  <a:cubicBezTo>
                    <a:pt x="4619" y="92"/>
                    <a:pt x="4498" y="61"/>
                    <a:pt x="4376" y="61"/>
                  </a:cubicBezTo>
                  <a:cubicBezTo>
                    <a:pt x="4163" y="31"/>
                    <a:pt x="3920" y="0"/>
                    <a:pt x="3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9" name="Google Shape;739;p36"/>
            <p:cNvSpPr/>
            <p:nvPr/>
          </p:nvSpPr>
          <p:spPr>
            <a:xfrm rot="-964112">
              <a:off x="8496562" y="1684178"/>
              <a:ext cx="257958" cy="1115084"/>
            </a:xfrm>
            <a:custGeom>
              <a:avLst/>
              <a:gdLst/>
              <a:ahLst/>
              <a:cxnLst/>
              <a:rect l="l" t="t" r="r" b="b"/>
              <a:pathLst>
                <a:path w="6959" h="30080" extrusionOk="0">
                  <a:moveTo>
                    <a:pt x="3130" y="1"/>
                  </a:moveTo>
                  <a:cubicBezTo>
                    <a:pt x="3009" y="1"/>
                    <a:pt x="2887" y="1"/>
                    <a:pt x="2735" y="31"/>
                  </a:cubicBezTo>
                  <a:cubicBezTo>
                    <a:pt x="2614" y="61"/>
                    <a:pt x="2523" y="61"/>
                    <a:pt x="2431" y="61"/>
                  </a:cubicBezTo>
                  <a:cubicBezTo>
                    <a:pt x="2310" y="92"/>
                    <a:pt x="2158" y="153"/>
                    <a:pt x="2036" y="213"/>
                  </a:cubicBezTo>
                  <a:cubicBezTo>
                    <a:pt x="1976" y="244"/>
                    <a:pt x="1915" y="274"/>
                    <a:pt x="1884" y="304"/>
                  </a:cubicBezTo>
                  <a:cubicBezTo>
                    <a:pt x="1793" y="365"/>
                    <a:pt x="1702" y="456"/>
                    <a:pt x="1611" y="547"/>
                  </a:cubicBezTo>
                  <a:cubicBezTo>
                    <a:pt x="1490" y="669"/>
                    <a:pt x="1368" y="791"/>
                    <a:pt x="1307" y="973"/>
                  </a:cubicBezTo>
                  <a:cubicBezTo>
                    <a:pt x="1216" y="1094"/>
                    <a:pt x="1155" y="1246"/>
                    <a:pt x="1125" y="1429"/>
                  </a:cubicBezTo>
                  <a:cubicBezTo>
                    <a:pt x="1095" y="1611"/>
                    <a:pt x="1064" y="1793"/>
                    <a:pt x="1064" y="1975"/>
                  </a:cubicBezTo>
                  <a:lnTo>
                    <a:pt x="1064" y="2158"/>
                  </a:lnTo>
                  <a:cubicBezTo>
                    <a:pt x="1064" y="2279"/>
                    <a:pt x="1064" y="2401"/>
                    <a:pt x="1095" y="2522"/>
                  </a:cubicBezTo>
                  <a:cubicBezTo>
                    <a:pt x="1125" y="2644"/>
                    <a:pt x="1155" y="2796"/>
                    <a:pt x="1186" y="2917"/>
                  </a:cubicBezTo>
                  <a:lnTo>
                    <a:pt x="1186" y="3160"/>
                  </a:lnTo>
                  <a:lnTo>
                    <a:pt x="1186" y="3373"/>
                  </a:lnTo>
                  <a:cubicBezTo>
                    <a:pt x="1186" y="3555"/>
                    <a:pt x="1216" y="3738"/>
                    <a:pt x="1216" y="3920"/>
                  </a:cubicBezTo>
                  <a:lnTo>
                    <a:pt x="1216" y="5166"/>
                  </a:lnTo>
                  <a:lnTo>
                    <a:pt x="1216" y="5348"/>
                  </a:lnTo>
                  <a:cubicBezTo>
                    <a:pt x="1216" y="5804"/>
                    <a:pt x="1186" y="6290"/>
                    <a:pt x="1155" y="6776"/>
                  </a:cubicBezTo>
                  <a:cubicBezTo>
                    <a:pt x="1125" y="7232"/>
                    <a:pt x="1095" y="7718"/>
                    <a:pt x="1095" y="8174"/>
                  </a:cubicBezTo>
                  <a:cubicBezTo>
                    <a:pt x="1095" y="8417"/>
                    <a:pt x="1064" y="8660"/>
                    <a:pt x="1064" y="8903"/>
                  </a:cubicBezTo>
                  <a:cubicBezTo>
                    <a:pt x="1064" y="9146"/>
                    <a:pt x="1034" y="9419"/>
                    <a:pt x="1034" y="9693"/>
                  </a:cubicBezTo>
                  <a:lnTo>
                    <a:pt x="1034" y="10240"/>
                  </a:lnTo>
                  <a:cubicBezTo>
                    <a:pt x="1034" y="10543"/>
                    <a:pt x="1034" y="10847"/>
                    <a:pt x="1003" y="11151"/>
                  </a:cubicBezTo>
                  <a:cubicBezTo>
                    <a:pt x="1003" y="11607"/>
                    <a:pt x="973" y="12093"/>
                    <a:pt x="943" y="12549"/>
                  </a:cubicBezTo>
                  <a:cubicBezTo>
                    <a:pt x="912" y="13004"/>
                    <a:pt x="882" y="13460"/>
                    <a:pt x="821" y="14068"/>
                  </a:cubicBezTo>
                  <a:cubicBezTo>
                    <a:pt x="791" y="14250"/>
                    <a:pt x="760" y="14432"/>
                    <a:pt x="760" y="14645"/>
                  </a:cubicBezTo>
                  <a:cubicBezTo>
                    <a:pt x="730" y="14919"/>
                    <a:pt x="700" y="15192"/>
                    <a:pt x="669" y="15465"/>
                  </a:cubicBezTo>
                  <a:cubicBezTo>
                    <a:pt x="669" y="15648"/>
                    <a:pt x="639" y="15860"/>
                    <a:pt x="608" y="16012"/>
                  </a:cubicBezTo>
                  <a:cubicBezTo>
                    <a:pt x="608" y="16316"/>
                    <a:pt x="578" y="16590"/>
                    <a:pt x="548" y="16893"/>
                  </a:cubicBezTo>
                  <a:cubicBezTo>
                    <a:pt x="487" y="17349"/>
                    <a:pt x="456" y="17835"/>
                    <a:pt x="426" y="18321"/>
                  </a:cubicBezTo>
                  <a:cubicBezTo>
                    <a:pt x="426" y="18443"/>
                    <a:pt x="426" y="18564"/>
                    <a:pt x="426" y="18686"/>
                  </a:cubicBezTo>
                  <a:cubicBezTo>
                    <a:pt x="396" y="18838"/>
                    <a:pt x="426" y="18929"/>
                    <a:pt x="426" y="19020"/>
                  </a:cubicBezTo>
                  <a:lnTo>
                    <a:pt x="426" y="19203"/>
                  </a:lnTo>
                  <a:cubicBezTo>
                    <a:pt x="426" y="19354"/>
                    <a:pt x="396" y="19567"/>
                    <a:pt x="396" y="19719"/>
                  </a:cubicBezTo>
                  <a:cubicBezTo>
                    <a:pt x="396" y="20175"/>
                    <a:pt x="365" y="20630"/>
                    <a:pt x="365" y="21177"/>
                  </a:cubicBezTo>
                  <a:lnTo>
                    <a:pt x="365" y="21299"/>
                  </a:lnTo>
                  <a:lnTo>
                    <a:pt x="365" y="21876"/>
                  </a:lnTo>
                  <a:lnTo>
                    <a:pt x="365" y="22180"/>
                  </a:lnTo>
                  <a:cubicBezTo>
                    <a:pt x="365" y="22302"/>
                    <a:pt x="365" y="22453"/>
                    <a:pt x="335" y="22575"/>
                  </a:cubicBezTo>
                  <a:cubicBezTo>
                    <a:pt x="335" y="22727"/>
                    <a:pt x="335" y="22970"/>
                    <a:pt x="335" y="23152"/>
                  </a:cubicBezTo>
                  <a:cubicBezTo>
                    <a:pt x="335" y="23426"/>
                    <a:pt x="335" y="23730"/>
                    <a:pt x="335" y="24033"/>
                  </a:cubicBezTo>
                  <a:cubicBezTo>
                    <a:pt x="305" y="24459"/>
                    <a:pt x="274" y="24914"/>
                    <a:pt x="213" y="25401"/>
                  </a:cubicBezTo>
                  <a:cubicBezTo>
                    <a:pt x="183" y="25887"/>
                    <a:pt x="122" y="26282"/>
                    <a:pt x="62" y="26768"/>
                  </a:cubicBezTo>
                  <a:cubicBezTo>
                    <a:pt x="31" y="26980"/>
                    <a:pt x="31" y="27193"/>
                    <a:pt x="1" y="27406"/>
                  </a:cubicBezTo>
                  <a:lnTo>
                    <a:pt x="1" y="27436"/>
                  </a:lnTo>
                  <a:cubicBezTo>
                    <a:pt x="1" y="27649"/>
                    <a:pt x="1" y="27831"/>
                    <a:pt x="1" y="28044"/>
                  </a:cubicBezTo>
                  <a:cubicBezTo>
                    <a:pt x="31" y="28287"/>
                    <a:pt x="62" y="28560"/>
                    <a:pt x="153" y="28803"/>
                  </a:cubicBezTo>
                  <a:cubicBezTo>
                    <a:pt x="274" y="29077"/>
                    <a:pt x="426" y="29320"/>
                    <a:pt x="639" y="29563"/>
                  </a:cubicBezTo>
                  <a:cubicBezTo>
                    <a:pt x="669" y="29593"/>
                    <a:pt x="700" y="29624"/>
                    <a:pt x="760" y="29685"/>
                  </a:cubicBezTo>
                  <a:cubicBezTo>
                    <a:pt x="821" y="29745"/>
                    <a:pt x="912" y="29776"/>
                    <a:pt x="1003" y="29836"/>
                  </a:cubicBezTo>
                  <a:cubicBezTo>
                    <a:pt x="1064" y="29867"/>
                    <a:pt x="1125" y="29897"/>
                    <a:pt x="1186" y="29928"/>
                  </a:cubicBezTo>
                  <a:lnTo>
                    <a:pt x="1246" y="29958"/>
                  </a:lnTo>
                  <a:cubicBezTo>
                    <a:pt x="1338" y="29988"/>
                    <a:pt x="1429" y="30019"/>
                    <a:pt x="1520" y="30019"/>
                  </a:cubicBezTo>
                  <a:cubicBezTo>
                    <a:pt x="1702" y="30049"/>
                    <a:pt x="1854" y="30080"/>
                    <a:pt x="1976" y="30080"/>
                  </a:cubicBezTo>
                  <a:lnTo>
                    <a:pt x="2887" y="30080"/>
                  </a:lnTo>
                  <a:cubicBezTo>
                    <a:pt x="3161" y="30049"/>
                    <a:pt x="3404" y="30019"/>
                    <a:pt x="3647" y="29958"/>
                  </a:cubicBezTo>
                  <a:cubicBezTo>
                    <a:pt x="3890" y="29897"/>
                    <a:pt x="4102" y="29836"/>
                    <a:pt x="4345" y="29745"/>
                  </a:cubicBezTo>
                  <a:cubicBezTo>
                    <a:pt x="4467" y="29654"/>
                    <a:pt x="4589" y="29563"/>
                    <a:pt x="4710" y="29472"/>
                  </a:cubicBezTo>
                  <a:cubicBezTo>
                    <a:pt x="4923" y="29320"/>
                    <a:pt x="5044" y="29107"/>
                    <a:pt x="5135" y="28864"/>
                  </a:cubicBezTo>
                  <a:cubicBezTo>
                    <a:pt x="5227" y="28621"/>
                    <a:pt x="5257" y="28378"/>
                    <a:pt x="5287" y="28135"/>
                  </a:cubicBezTo>
                  <a:cubicBezTo>
                    <a:pt x="5348" y="27862"/>
                    <a:pt x="5379" y="27588"/>
                    <a:pt x="5409" y="27315"/>
                  </a:cubicBezTo>
                  <a:lnTo>
                    <a:pt x="5409" y="27254"/>
                  </a:lnTo>
                  <a:cubicBezTo>
                    <a:pt x="5439" y="26859"/>
                    <a:pt x="5500" y="26434"/>
                    <a:pt x="5530" y="25947"/>
                  </a:cubicBezTo>
                  <a:cubicBezTo>
                    <a:pt x="5561" y="25674"/>
                    <a:pt x="5591" y="25401"/>
                    <a:pt x="5622" y="25127"/>
                  </a:cubicBezTo>
                  <a:lnTo>
                    <a:pt x="5682" y="24580"/>
                  </a:lnTo>
                  <a:cubicBezTo>
                    <a:pt x="5713" y="24368"/>
                    <a:pt x="5743" y="24155"/>
                    <a:pt x="5743" y="23912"/>
                  </a:cubicBezTo>
                  <a:lnTo>
                    <a:pt x="5804" y="23243"/>
                  </a:lnTo>
                  <a:cubicBezTo>
                    <a:pt x="5834" y="22970"/>
                    <a:pt x="5865" y="22697"/>
                    <a:pt x="5895" y="22453"/>
                  </a:cubicBezTo>
                  <a:lnTo>
                    <a:pt x="5986" y="21815"/>
                  </a:lnTo>
                  <a:cubicBezTo>
                    <a:pt x="6017" y="21451"/>
                    <a:pt x="6047" y="21086"/>
                    <a:pt x="6077" y="20752"/>
                  </a:cubicBezTo>
                  <a:lnTo>
                    <a:pt x="6108" y="20418"/>
                  </a:lnTo>
                  <a:cubicBezTo>
                    <a:pt x="6138" y="20144"/>
                    <a:pt x="6138" y="19871"/>
                    <a:pt x="6168" y="19597"/>
                  </a:cubicBezTo>
                  <a:cubicBezTo>
                    <a:pt x="6199" y="19354"/>
                    <a:pt x="6199" y="19172"/>
                    <a:pt x="6229" y="18959"/>
                  </a:cubicBezTo>
                  <a:lnTo>
                    <a:pt x="6229" y="18716"/>
                  </a:lnTo>
                  <a:cubicBezTo>
                    <a:pt x="6229" y="18564"/>
                    <a:pt x="6260" y="18413"/>
                    <a:pt x="6290" y="18261"/>
                  </a:cubicBezTo>
                  <a:cubicBezTo>
                    <a:pt x="6290" y="18109"/>
                    <a:pt x="6320" y="17957"/>
                    <a:pt x="6320" y="17805"/>
                  </a:cubicBezTo>
                  <a:lnTo>
                    <a:pt x="6351" y="17531"/>
                  </a:lnTo>
                  <a:cubicBezTo>
                    <a:pt x="6412" y="17106"/>
                    <a:pt x="6442" y="16650"/>
                    <a:pt x="6503" y="16043"/>
                  </a:cubicBezTo>
                  <a:cubicBezTo>
                    <a:pt x="6533" y="15557"/>
                    <a:pt x="6594" y="15040"/>
                    <a:pt x="6624" y="14554"/>
                  </a:cubicBezTo>
                  <a:cubicBezTo>
                    <a:pt x="6655" y="14280"/>
                    <a:pt x="6685" y="14007"/>
                    <a:pt x="6715" y="13734"/>
                  </a:cubicBezTo>
                  <a:cubicBezTo>
                    <a:pt x="6746" y="13551"/>
                    <a:pt x="6776" y="13369"/>
                    <a:pt x="6806" y="13156"/>
                  </a:cubicBezTo>
                  <a:cubicBezTo>
                    <a:pt x="6867" y="12640"/>
                    <a:pt x="6898" y="12184"/>
                    <a:pt x="6898" y="11728"/>
                  </a:cubicBezTo>
                  <a:lnTo>
                    <a:pt x="6898" y="11425"/>
                  </a:lnTo>
                  <a:lnTo>
                    <a:pt x="6898" y="11060"/>
                  </a:lnTo>
                  <a:lnTo>
                    <a:pt x="6898" y="10817"/>
                  </a:lnTo>
                  <a:cubicBezTo>
                    <a:pt x="6898" y="10665"/>
                    <a:pt x="6928" y="10483"/>
                    <a:pt x="6928" y="10331"/>
                  </a:cubicBezTo>
                  <a:cubicBezTo>
                    <a:pt x="6928" y="9905"/>
                    <a:pt x="6958" y="9450"/>
                    <a:pt x="6958" y="8903"/>
                  </a:cubicBezTo>
                  <a:cubicBezTo>
                    <a:pt x="6958" y="8325"/>
                    <a:pt x="6958" y="7748"/>
                    <a:pt x="6958" y="7201"/>
                  </a:cubicBezTo>
                  <a:lnTo>
                    <a:pt x="6958" y="6594"/>
                  </a:lnTo>
                  <a:cubicBezTo>
                    <a:pt x="6928" y="6351"/>
                    <a:pt x="6928" y="6108"/>
                    <a:pt x="6928" y="5864"/>
                  </a:cubicBezTo>
                  <a:lnTo>
                    <a:pt x="6928" y="5500"/>
                  </a:lnTo>
                  <a:cubicBezTo>
                    <a:pt x="6898" y="5105"/>
                    <a:pt x="6837" y="4680"/>
                    <a:pt x="6776" y="4285"/>
                  </a:cubicBezTo>
                  <a:cubicBezTo>
                    <a:pt x="6776" y="4163"/>
                    <a:pt x="6746" y="4041"/>
                    <a:pt x="6746" y="3920"/>
                  </a:cubicBezTo>
                  <a:lnTo>
                    <a:pt x="6715" y="3707"/>
                  </a:lnTo>
                  <a:cubicBezTo>
                    <a:pt x="6715" y="3647"/>
                    <a:pt x="6685" y="3555"/>
                    <a:pt x="6655" y="3464"/>
                  </a:cubicBezTo>
                  <a:lnTo>
                    <a:pt x="6655" y="3373"/>
                  </a:lnTo>
                  <a:cubicBezTo>
                    <a:pt x="6655" y="3160"/>
                    <a:pt x="6624" y="2917"/>
                    <a:pt x="6563" y="2705"/>
                  </a:cubicBezTo>
                  <a:cubicBezTo>
                    <a:pt x="6533" y="2614"/>
                    <a:pt x="6503" y="2522"/>
                    <a:pt x="6472" y="2431"/>
                  </a:cubicBezTo>
                  <a:cubicBezTo>
                    <a:pt x="6472" y="2310"/>
                    <a:pt x="6442" y="2158"/>
                    <a:pt x="6412" y="2036"/>
                  </a:cubicBezTo>
                  <a:cubicBezTo>
                    <a:pt x="6381" y="1945"/>
                    <a:pt x="6381" y="1824"/>
                    <a:pt x="6320" y="1732"/>
                  </a:cubicBezTo>
                  <a:cubicBezTo>
                    <a:pt x="6290" y="1580"/>
                    <a:pt x="6199" y="1429"/>
                    <a:pt x="6138" y="1307"/>
                  </a:cubicBezTo>
                  <a:cubicBezTo>
                    <a:pt x="6047" y="1155"/>
                    <a:pt x="5956" y="1034"/>
                    <a:pt x="5865" y="912"/>
                  </a:cubicBezTo>
                  <a:cubicBezTo>
                    <a:pt x="5773" y="821"/>
                    <a:pt x="5713" y="760"/>
                    <a:pt x="5652" y="699"/>
                  </a:cubicBezTo>
                  <a:cubicBezTo>
                    <a:pt x="5530" y="608"/>
                    <a:pt x="5439" y="517"/>
                    <a:pt x="5318" y="456"/>
                  </a:cubicBezTo>
                  <a:cubicBezTo>
                    <a:pt x="5196" y="396"/>
                    <a:pt x="5075" y="335"/>
                    <a:pt x="4953" y="274"/>
                  </a:cubicBezTo>
                  <a:cubicBezTo>
                    <a:pt x="4771" y="213"/>
                    <a:pt x="4558" y="153"/>
                    <a:pt x="4376" y="92"/>
                  </a:cubicBezTo>
                  <a:cubicBezTo>
                    <a:pt x="4133" y="31"/>
                    <a:pt x="3920" y="1"/>
                    <a:pt x="3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0" name="Google Shape;740;p36"/>
            <p:cNvSpPr/>
            <p:nvPr/>
          </p:nvSpPr>
          <p:spPr>
            <a:xfrm rot="-964112">
              <a:off x="8826513" y="1584425"/>
              <a:ext cx="225263" cy="1111711"/>
            </a:xfrm>
            <a:custGeom>
              <a:avLst/>
              <a:gdLst/>
              <a:ahLst/>
              <a:cxnLst/>
              <a:rect l="l" t="t" r="r" b="b"/>
              <a:pathLst>
                <a:path w="6077" h="29989" extrusionOk="0">
                  <a:moveTo>
                    <a:pt x="3889" y="1"/>
                  </a:moveTo>
                  <a:cubicBezTo>
                    <a:pt x="3677" y="31"/>
                    <a:pt x="3494" y="31"/>
                    <a:pt x="3282" y="92"/>
                  </a:cubicBezTo>
                  <a:cubicBezTo>
                    <a:pt x="3130" y="92"/>
                    <a:pt x="2978" y="122"/>
                    <a:pt x="2826" y="152"/>
                  </a:cubicBezTo>
                  <a:lnTo>
                    <a:pt x="2431" y="274"/>
                  </a:lnTo>
                  <a:cubicBezTo>
                    <a:pt x="2279" y="335"/>
                    <a:pt x="2097" y="426"/>
                    <a:pt x="1975" y="517"/>
                  </a:cubicBezTo>
                  <a:cubicBezTo>
                    <a:pt x="1823" y="578"/>
                    <a:pt x="1702" y="699"/>
                    <a:pt x="1611" y="821"/>
                  </a:cubicBezTo>
                  <a:cubicBezTo>
                    <a:pt x="1489" y="912"/>
                    <a:pt x="1398" y="1064"/>
                    <a:pt x="1337" y="1185"/>
                  </a:cubicBezTo>
                  <a:cubicBezTo>
                    <a:pt x="1246" y="1337"/>
                    <a:pt x="1185" y="1489"/>
                    <a:pt x="1155" y="1641"/>
                  </a:cubicBezTo>
                  <a:cubicBezTo>
                    <a:pt x="1094" y="1854"/>
                    <a:pt x="1064" y="2036"/>
                    <a:pt x="1064" y="2249"/>
                  </a:cubicBezTo>
                  <a:cubicBezTo>
                    <a:pt x="1003" y="2340"/>
                    <a:pt x="973" y="2462"/>
                    <a:pt x="942" y="2553"/>
                  </a:cubicBezTo>
                  <a:cubicBezTo>
                    <a:pt x="881" y="2735"/>
                    <a:pt x="821" y="2917"/>
                    <a:pt x="790" y="3100"/>
                  </a:cubicBezTo>
                  <a:lnTo>
                    <a:pt x="760" y="3221"/>
                  </a:lnTo>
                  <a:cubicBezTo>
                    <a:pt x="578" y="4041"/>
                    <a:pt x="456" y="4892"/>
                    <a:pt x="395" y="5743"/>
                  </a:cubicBezTo>
                  <a:lnTo>
                    <a:pt x="365" y="6138"/>
                  </a:lnTo>
                  <a:cubicBezTo>
                    <a:pt x="365" y="6381"/>
                    <a:pt x="334" y="6624"/>
                    <a:pt x="304" y="6867"/>
                  </a:cubicBezTo>
                  <a:cubicBezTo>
                    <a:pt x="304" y="7110"/>
                    <a:pt x="274" y="7292"/>
                    <a:pt x="274" y="7535"/>
                  </a:cubicBezTo>
                  <a:cubicBezTo>
                    <a:pt x="243" y="7748"/>
                    <a:pt x="213" y="8022"/>
                    <a:pt x="213" y="8295"/>
                  </a:cubicBezTo>
                  <a:lnTo>
                    <a:pt x="213" y="8538"/>
                  </a:lnTo>
                  <a:cubicBezTo>
                    <a:pt x="213" y="8690"/>
                    <a:pt x="213" y="8842"/>
                    <a:pt x="183" y="8994"/>
                  </a:cubicBezTo>
                  <a:lnTo>
                    <a:pt x="183" y="9146"/>
                  </a:lnTo>
                  <a:cubicBezTo>
                    <a:pt x="152" y="9571"/>
                    <a:pt x="152" y="9996"/>
                    <a:pt x="91" y="10391"/>
                  </a:cubicBezTo>
                  <a:cubicBezTo>
                    <a:pt x="61" y="10908"/>
                    <a:pt x="31" y="11394"/>
                    <a:pt x="31" y="11850"/>
                  </a:cubicBezTo>
                  <a:lnTo>
                    <a:pt x="31" y="14037"/>
                  </a:lnTo>
                  <a:lnTo>
                    <a:pt x="31" y="14767"/>
                  </a:lnTo>
                  <a:lnTo>
                    <a:pt x="31" y="15101"/>
                  </a:lnTo>
                  <a:lnTo>
                    <a:pt x="31" y="16195"/>
                  </a:lnTo>
                  <a:cubicBezTo>
                    <a:pt x="0" y="16681"/>
                    <a:pt x="0" y="17167"/>
                    <a:pt x="0" y="17653"/>
                  </a:cubicBezTo>
                  <a:lnTo>
                    <a:pt x="0" y="19749"/>
                  </a:lnTo>
                  <a:lnTo>
                    <a:pt x="0" y="20873"/>
                  </a:lnTo>
                  <a:lnTo>
                    <a:pt x="0" y="21907"/>
                  </a:lnTo>
                  <a:lnTo>
                    <a:pt x="0" y="22301"/>
                  </a:lnTo>
                  <a:lnTo>
                    <a:pt x="0" y="22575"/>
                  </a:lnTo>
                  <a:lnTo>
                    <a:pt x="0" y="22848"/>
                  </a:lnTo>
                  <a:lnTo>
                    <a:pt x="0" y="23304"/>
                  </a:lnTo>
                  <a:cubicBezTo>
                    <a:pt x="0" y="23669"/>
                    <a:pt x="31" y="24155"/>
                    <a:pt x="61" y="24671"/>
                  </a:cubicBezTo>
                  <a:cubicBezTo>
                    <a:pt x="61" y="24884"/>
                    <a:pt x="61" y="25097"/>
                    <a:pt x="61" y="25309"/>
                  </a:cubicBezTo>
                  <a:lnTo>
                    <a:pt x="61" y="25340"/>
                  </a:lnTo>
                  <a:lnTo>
                    <a:pt x="61" y="25583"/>
                  </a:lnTo>
                  <a:cubicBezTo>
                    <a:pt x="61" y="25735"/>
                    <a:pt x="61" y="25856"/>
                    <a:pt x="91" y="26008"/>
                  </a:cubicBezTo>
                  <a:lnTo>
                    <a:pt x="122" y="26342"/>
                  </a:lnTo>
                  <a:cubicBezTo>
                    <a:pt x="152" y="26646"/>
                    <a:pt x="183" y="26980"/>
                    <a:pt x="213" y="27315"/>
                  </a:cubicBezTo>
                  <a:lnTo>
                    <a:pt x="213" y="27345"/>
                  </a:lnTo>
                  <a:cubicBezTo>
                    <a:pt x="243" y="27831"/>
                    <a:pt x="304" y="28287"/>
                    <a:pt x="456" y="28773"/>
                  </a:cubicBezTo>
                  <a:cubicBezTo>
                    <a:pt x="486" y="28834"/>
                    <a:pt x="517" y="28925"/>
                    <a:pt x="547" y="29016"/>
                  </a:cubicBezTo>
                  <a:cubicBezTo>
                    <a:pt x="578" y="29107"/>
                    <a:pt x="608" y="29168"/>
                    <a:pt x="638" y="29259"/>
                  </a:cubicBezTo>
                  <a:cubicBezTo>
                    <a:pt x="699" y="29320"/>
                    <a:pt x="729" y="29411"/>
                    <a:pt x="790" y="29472"/>
                  </a:cubicBezTo>
                  <a:lnTo>
                    <a:pt x="821" y="29502"/>
                  </a:lnTo>
                  <a:cubicBezTo>
                    <a:pt x="1003" y="29684"/>
                    <a:pt x="1246" y="29836"/>
                    <a:pt x="1489" y="29897"/>
                  </a:cubicBezTo>
                  <a:cubicBezTo>
                    <a:pt x="1611" y="29928"/>
                    <a:pt x="1702" y="29958"/>
                    <a:pt x="1823" y="29958"/>
                  </a:cubicBezTo>
                  <a:lnTo>
                    <a:pt x="1884" y="29958"/>
                  </a:lnTo>
                  <a:cubicBezTo>
                    <a:pt x="2006" y="29988"/>
                    <a:pt x="2097" y="29988"/>
                    <a:pt x="2218" y="29988"/>
                  </a:cubicBezTo>
                  <a:cubicBezTo>
                    <a:pt x="2461" y="29958"/>
                    <a:pt x="2735" y="29897"/>
                    <a:pt x="2978" y="29745"/>
                  </a:cubicBezTo>
                  <a:lnTo>
                    <a:pt x="3221" y="29624"/>
                  </a:lnTo>
                  <a:lnTo>
                    <a:pt x="3251" y="29624"/>
                  </a:lnTo>
                  <a:cubicBezTo>
                    <a:pt x="3403" y="29563"/>
                    <a:pt x="3555" y="29502"/>
                    <a:pt x="3707" y="29411"/>
                  </a:cubicBezTo>
                  <a:cubicBezTo>
                    <a:pt x="3828" y="29350"/>
                    <a:pt x="3950" y="29259"/>
                    <a:pt x="4041" y="29168"/>
                  </a:cubicBezTo>
                  <a:cubicBezTo>
                    <a:pt x="4193" y="29077"/>
                    <a:pt x="4315" y="28986"/>
                    <a:pt x="4406" y="28864"/>
                  </a:cubicBezTo>
                  <a:cubicBezTo>
                    <a:pt x="4497" y="28773"/>
                    <a:pt x="4588" y="28651"/>
                    <a:pt x="4649" y="28530"/>
                  </a:cubicBezTo>
                  <a:cubicBezTo>
                    <a:pt x="4710" y="28378"/>
                    <a:pt x="4740" y="28226"/>
                    <a:pt x="4770" y="28105"/>
                  </a:cubicBezTo>
                  <a:cubicBezTo>
                    <a:pt x="4862" y="27679"/>
                    <a:pt x="4862" y="27254"/>
                    <a:pt x="4862" y="26859"/>
                  </a:cubicBezTo>
                  <a:lnTo>
                    <a:pt x="4862" y="26646"/>
                  </a:lnTo>
                  <a:lnTo>
                    <a:pt x="4862" y="25309"/>
                  </a:lnTo>
                  <a:lnTo>
                    <a:pt x="4862" y="24854"/>
                  </a:lnTo>
                  <a:lnTo>
                    <a:pt x="4862" y="24611"/>
                  </a:lnTo>
                  <a:cubicBezTo>
                    <a:pt x="4862" y="24337"/>
                    <a:pt x="4862" y="24094"/>
                    <a:pt x="4831" y="23912"/>
                  </a:cubicBezTo>
                  <a:lnTo>
                    <a:pt x="4831" y="21785"/>
                  </a:lnTo>
                  <a:lnTo>
                    <a:pt x="4831" y="20965"/>
                  </a:lnTo>
                  <a:lnTo>
                    <a:pt x="4831" y="20357"/>
                  </a:lnTo>
                  <a:lnTo>
                    <a:pt x="4862" y="19901"/>
                  </a:lnTo>
                  <a:lnTo>
                    <a:pt x="4862" y="19658"/>
                  </a:lnTo>
                  <a:cubicBezTo>
                    <a:pt x="4892" y="19263"/>
                    <a:pt x="4922" y="18838"/>
                    <a:pt x="4953" y="18443"/>
                  </a:cubicBezTo>
                  <a:lnTo>
                    <a:pt x="4983" y="18230"/>
                  </a:lnTo>
                  <a:cubicBezTo>
                    <a:pt x="5013" y="17805"/>
                    <a:pt x="5074" y="17319"/>
                    <a:pt x="5074" y="16833"/>
                  </a:cubicBezTo>
                  <a:cubicBezTo>
                    <a:pt x="5105" y="16468"/>
                    <a:pt x="5105" y="16073"/>
                    <a:pt x="5105" y="15708"/>
                  </a:cubicBezTo>
                  <a:lnTo>
                    <a:pt x="5105" y="15374"/>
                  </a:lnTo>
                  <a:cubicBezTo>
                    <a:pt x="5105" y="14949"/>
                    <a:pt x="5135" y="14523"/>
                    <a:pt x="5165" y="14129"/>
                  </a:cubicBezTo>
                  <a:lnTo>
                    <a:pt x="5165" y="13916"/>
                  </a:lnTo>
                  <a:cubicBezTo>
                    <a:pt x="5165" y="13673"/>
                    <a:pt x="5196" y="13430"/>
                    <a:pt x="5196" y="13187"/>
                  </a:cubicBezTo>
                  <a:cubicBezTo>
                    <a:pt x="5226" y="12944"/>
                    <a:pt x="5196" y="12731"/>
                    <a:pt x="5226" y="12488"/>
                  </a:cubicBezTo>
                  <a:cubicBezTo>
                    <a:pt x="5256" y="12093"/>
                    <a:pt x="5287" y="11668"/>
                    <a:pt x="5348" y="11242"/>
                  </a:cubicBezTo>
                  <a:cubicBezTo>
                    <a:pt x="5348" y="11060"/>
                    <a:pt x="5378" y="10878"/>
                    <a:pt x="5378" y="10695"/>
                  </a:cubicBezTo>
                  <a:cubicBezTo>
                    <a:pt x="5439" y="10088"/>
                    <a:pt x="5500" y="9510"/>
                    <a:pt x="5591" y="8903"/>
                  </a:cubicBezTo>
                  <a:cubicBezTo>
                    <a:pt x="5621" y="8720"/>
                    <a:pt x="5651" y="8508"/>
                    <a:pt x="5682" y="8295"/>
                  </a:cubicBezTo>
                  <a:cubicBezTo>
                    <a:pt x="5743" y="7839"/>
                    <a:pt x="5834" y="7384"/>
                    <a:pt x="5895" y="6897"/>
                  </a:cubicBezTo>
                  <a:cubicBezTo>
                    <a:pt x="5895" y="6867"/>
                    <a:pt x="5895" y="6806"/>
                    <a:pt x="5925" y="6776"/>
                  </a:cubicBezTo>
                  <a:cubicBezTo>
                    <a:pt x="5955" y="6381"/>
                    <a:pt x="6016" y="5925"/>
                    <a:pt x="6046" y="5500"/>
                  </a:cubicBezTo>
                  <a:cubicBezTo>
                    <a:pt x="6077" y="5044"/>
                    <a:pt x="6077" y="4588"/>
                    <a:pt x="6077" y="4133"/>
                  </a:cubicBezTo>
                  <a:lnTo>
                    <a:pt x="6077" y="3130"/>
                  </a:lnTo>
                  <a:lnTo>
                    <a:pt x="6077" y="2857"/>
                  </a:lnTo>
                  <a:cubicBezTo>
                    <a:pt x="6077" y="2583"/>
                    <a:pt x="6077" y="2340"/>
                    <a:pt x="6016" y="2067"/>
                  </a:cubicBezTo>
                  <a:cubicBezTo>
                    <a:pt x="5986" y="1945"/>
                    <a:pt x="5925" y="1823"/>
                    <a:pt x="5864" y="1702"/>
                  </a:cubicBezTo>
                  <a:cubicBezTo>
                    <a:pt x="5864" y="1641"/>
                    <a:pt x="5834" y="1580"/>
                    <a:pt x="5803" y="1550"/>
                  </a:cubicBezTo>
                  <a:cubicBezTo>
                    <a:pt x="5712" y="1398"/>
                    <a:pt x="5591" y="1307"/>
                    <a:pt x="5439" y="1246"/>
                  </a:cubicBezTo>
                  <a:cubicBezTo>
                    <a:pt x="5408" y="1125"/>
                    <a:pt x="5378" y="1034"/>
                    <a:pt x="5317" y="942"/>
                  </a:cubicBezTo>
                  <a:cubicBezTo>
                    <a:pt x="5287" y="851"/>
                    <a:pt x="5256" y="790"/>
                    <a:pt x="5226" y="730"/>
                  </a:cubicBezTo>
                  <a:cubicBezTo>
                    <a:pt x="5105" y="547"/>
                    <a:pt x="4922" y="396"/>
                    <a:pt x="4740" y="274"/>
                  </a:cubicBezTo>
                  <a:cubicBezTo>
                    <a:pt x="4497" y="92"/>
                    <a:pt x="4223" y="1"/>
                    <a:pt x="3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1" name="Google Shape;741;p36"/>
            <p:cNvSpPr/>
            <p:nvPr/>
          </p:nvSpPr>
          <p:spPr>
            <a:xfrm rot="-964112">
              <a:off x="9084102" y="1490004"/>
              <a:ext cx="239905" cy="1085131"/>
            </a:xfrm>
            <a:custGeom>
              <a:avLst/>
              <a:gdLst/>
              <a:ahLst/>
              <a:cxnLst/>
              <a:rect l="l" t="t" r="r" b="b"/>
              <a:pathLst>
                <a:path w="6472" h="29272" extrusionOk="0">
                  <a:moveTo>
                    <a:pt x="4163" y="1"/>
                  </a:moveTo>
                  <a:cubicBezTo>
                    <a:pt x="3981" y="1"/>
                    <a:pt x="3798" y="31"/>
                    <a:pt x="3616" y="62"/>
                  </a:cubicBezTo>
                  <a:cubicBezTo>
                    <a:pt x="3191" y="183"/>
                    <a:pt x="2796" y="426"/>
                    <a:pt x="2522" y="760"/>
                  </a:cubicBezTo>
                  <a:cubicBezTo>
                    <a:pt x="2461" y="852"/>
                    <a:pt x="2370" y="943"/>
                    <a:pt x="2310" y="1064"/>
                  </a:cubicBezTo>
                  <a:lnTo>
                    <a:pt x="2249" y="1155"/>
                  </a:lnTo>
                  <a:cubicBezTo>
                    <a:pt x="2249" y="1186"/>
                    <a:pt x="2218" y="1216"/>
                    <a:pt x="2218" y="1246"/>
                  </a:cubicBezTo>
                  <a:cubicBezTo>
                    <a:pt x="2066" y="1338"/>
                    <a:pt x="1975" y="1459"/>
                    <a:pt x="1884" y="1611"/>
                  </a:cubicBezTo>
                  <a:cubicBezTo>
                    <a:pt x="1823" y="1763"/>
                    <a:pt x="1763" y="1885"/>
                    <a:pt x="1702" y="2036"/>
                  </a:cubicBezTo>
                  <a:cubicBezTo>
                    <a:pt x="1580" y="2371"/>
                    <a:pt x="1520" y="2705"/>
                    <a:pt x="1459" y="3039"/>
                  </a:cubicBezTo>
                  <a:cubicBezTo>
                    <a:pt x="1459" y="3161"/>
                    <a:pt x="1428" y="3252"/>
                    <a:pt x="1398" y="3343"/>
                  </a:cubicBezTo>
                  <a:cubicBezTo>
                    <a:pt x="1337" y="3586"/>
                    <a:pt x="1307" y="3829"/>
                    <a:pt x="1276" y="4163"/>
                  </a:cubicBezTo>
                  <a:lnTo>
                    <a:pt x="1246" y="4346"/>
                  </a:lnTo>
                  <a:cubicBezTo>
                    <a:pt x="1216" y="4497"/>
                    <a:pt x="1185" y="4680"/>
                    <a:pt x="1185" y="4832"/>
                  </a:cubicBezTo>
                  <a:cubicBezTo>
                    <a:pt x="1155" y="5166"/>
                    <a:pt x="1125" y="5500"/>
                    <a:pt x="1094" y="5834"/>
                  </a:cubicBezTo>
                  <a:cubicBezTo>
                    <a:pt x="1094" y="5986"/>
                    <a:pt x="1094" y="6138"/>
                    <a:pt x="1064" y="6290"/>
                  </a:cubicBezTo>
                  <a:cubicBezTo>
                    <a:pt x="1033" y="6563"/>
                    <a:pt x="1033" y="6867"/>
                    <a:pt x="1033" y="7110"/>
                  </a:cubicBezTo>
                  <a:cubicBezTo>
                    <a:pt x="1033" y="7323"/>
                    <a:pt x="1003" y="7536"/>
                    <a:pt x="1003" y="7718"/>
                  </a:cubicBezTo>
                  <a:cubicBezTo>
                    <a:pt x="973" y="8204"/>
                    <a:pt x="973" y="8690"/>
                    <a:pt x="942" y="9146"/>
                  </a:cubicBezTo>
                  <a:lnTo>
                    <a:pt x="942" y="9663"/>
                  </a:lnTo>
                  <a:lnTo>
                    <a:pt x="942" y="10574"/>
                  </a:lnTo>
                  <a:lnTo>
                    <a:pt x="942" y="10665"/>
                  </a:lnTo>
                  <a:cubicBezTo>
                    <a:pt x="942" y="10878"/>
                    <a:pt x="942" y="11060"/>
                    <a:pt x="912" y="11273"/>
                  </a:cubicBezTo>
                  <a:lnTo>
                    <a:pt x="912" y="11698"/>
                  </a:lnTo>
                  <a:cubicBezTo>
                    <a:pt x="912" y="11820"/>
                    <a:pt x="912" y="11880"/>
                    <a:pt x="912" y="11972"/>
                  </a:cubicBezTo>
                  <a:cubicBezTo>
                    <a:pt x="912" y="12245"/>
                    <a:pt x="882" y="12518"/>
                    <a:pt x="882" y="12792"/>
                  </a:cubicBezTo>
                  <a:cubicBezTo>
                    <a:pt x="882" y="13035"/>
                    <a:pt x="882" y="13248"/>
                    <a:pt x="851" y="13460"/>
                  </a:cubicBezTo>
                  <a:cubicBezTo>
                    <a:pt x="821" y="14402"/>
                    <a:pt x="760" y="15374"/>
                    <a:pt x="669" y="16377"/>
                  </a:cubicBezTo>
                  <a:cubicBezTo>
                    <a:pt x="669" y="16559"/>
                    <a:pt x="638" y="16742"/>
                    <a:pt x="608" y="16954"/>
                  </a:cubicBezTo>
                  <a:cubicBezTo>
                    <a:pt x="608" y="17228"/>
                    <a:pt x="578" y="17532"/>
                    <a:pt x="547" y="17835"/>
                  </a:cubicBezTo>
                  <a:cubicBezTo>
                    <a:pt x="517" y="18230"/>
                    <a:pt x="487" y="18656"/>
                    <a:pt x="426" y="19051"/>
                  </a:cubicBezTo>
                  <a:lnTo>
                    <a:pt x="426" y="19142"/>
                  </a:lnTo>
                  <a:cubicBezTo>
                    <a:pt x="304" y="20053"/>
                    <a:pt x="213" y="20965"/>
                    <a:pt x="152" y="21876"/>
                  </a:cubicBezTo>
                  <a:cubicBezTo>
                    <a:pt x="122" y="22332"/>
                    <a:pt x="122" y="22818"/>
                    <a:pt x="61" y="23274"/>
                  </a:cubicBezTo>
                  <a:cubicBezTo>
                    <a:pt x="31" y="23760"/>
                    <a:pt x="31" y="24155"/>
                    <a:pt x="0" y="24672"/>
                  </a:cubicBezTo>
                  <a:lnTo>
                    <a:pt x="0" y="24915"/>
                  </a:lnTo>
                  <a:lnTo>
                    <a:pt x="0" y="26069"/>
                  </a:lnTo>
                  <a:cubicBezTo>
                    <a:pt x="0" y="26282"/>
                    <a:pt x="31" y="26525"/>
                    <a:pt x="31" y="26768"/>
                  </a:cubicBezTo>
                  <a:cubicBezTo>
                    <a:pt x="61" y="27011"/>
                    <a:pt x="92" y="27285"/>
                    <a:pt x="152" y="27528"/>
                  </a:cubicBezTo>
                  <a:lnTo>
                    <a:pt x="274" y="27740"/>
                  </a:lnTo>
                  <a:cubicBezTo>
                    <a:pt x="304" y="27831"/>
                    <a:pt x="335" y="27892"/>
                    <a:pt x="395" y="27923"/>
                  </a:cubicBezTo>
                  <a:lnTo>
                    <a:pt x="426" y="27953"/>
                  </a:lnTo>
                  <a:cubicBezTo>
                    <a:pt x="456" y="28014"/>
                    <a:pt x="517" y="28074"/>
                    <a:pt x="547" y="28105"/>
                  </a:cubicBezTo>
                  <a:cubicBezTo>
                    <a:pt x="608" y="28196"/>
                    <a:pt x="638" y="28287"/>
                    <a:pt x="699" y="28378"/>
                  </a:cubicBezTo>
                  <a:cubicBezTo>
                    <a:pt x="973" y="28804"/>
                    <a:pt x="1428" y="29107"/>
                    <a:pt x="1915" y="29199"/>
                  </a:cubicBezTo>
                  <a:cubicBezTo>
                    <a:pt x="2099" y="29249"/>
                    <a:pt x="2283" y="29271"/>
                    <a:pt x="2461" y="29271"/>
                  </a:cubicBezTo>
                  <a:cubicBezTo>
                    <a:pt x="2608" y="29271"/>
                    <a:pt x="2750" y="29256"/>
                    <a:pt x="2887" y="29229"/>
                  </a:cubicBezTo>
                  <a:cubicBezTo>
                    <a:pt x="3160" y="29199"/>
                    <a:pt x="3434" y="29107"/>
                    <a:pt x="3646" y="28956"/>
                  </a:cubicBezTo>
                  <a:cubicBezTo>
                    <a:pt x="3889" y="28864"/>
                    <a:pt x="4072" y="28713"/>
                    <a:pt x="4224" y="28530"/>
                  </a:cubicBezTo>
                  <a:lnTo>
                    <a:pt x="4254" y="28500"/>
                  </a:lnTo>
                  <a:lnTo>
                    <a:pt x="4315" y="28500"/>
                  </a:lnTo>
                  <a:cubicBezTo>
                    <a:pt x="4436" y="28439"/>
                    <a:pt x="4558" y="28318"/>
                    <a:pt x="4649" y="28196"/>
                  </a:cubicBezTo>
                  <a:cubicBezTo>
                    <a:pt x="4710" y="28135"/>
                    <a:pt x="4771" y="28044"/>
                    <a:pt x="4831" y="27953"/>
                  </a:cubicBezTo>
                  <a:cubicBezTo>
                    <a:pt x="4862" y="27892"/>
                    <a:pt x="4892" y="27831"/>
                    <a:pt x="4922" y="27771"/>
                  </a:cubicBezTo>
                  <a:cubicBezTo>
                    <a:pt x="4922" y="27771"/>
                    <a:pt x="4922" y="27740"/>
                    <a:pt x="4922" y="27710"/>
                  </a:cubicBezTo>
                  <a:cubicBezTo>
                    <a:pt x="4983" y="27588"/>
                    <a:pt x="5014" y="27467"/>
                    <a:pt x="5044" y="27376"/>
                  </a:cubicBezTo>
                  <a:cubicBezTo>
                    <a:pt x="5074" y="27254"/>
                    <a:pt x="5135" y="27041"/>
                    <a:pt x="5165" y="26890"/>
                  </a:cubicBezTo>
                  <a:cubicBezTo>
                    <a:pt x="5165" y="26829"/>
                    <a:pt x="5165" y="26768"/>
                    <a:pt x="5196" y="26707"/>
                  </a:cubicBezTo>
                  <a:cubicBezTo>
                    <a:pt x="5226" y="26525"/>
                    <a:pt x="5257" y="26312"/>
                    <a:pt x="5287" y="26130"/>
                  </a:cubicBezTo>
                  <a:lnTo>
                    <a:pt x="5317" y="26008"/>
                  </a:lnTo>
                  <a:cubicBezTo>
                    <a:pt x="5378" y="25735"/>
                    <a:pt x="5409" y="25462"/>
                    <a:pt x="5409" y="25188"/>
                  </a:cubicBezTo>
                  <a:cubicBezTo>
                    <a:pt x="5409" y="25036"/>
                    <a:pt x="5409" y="24915"/>
                    <a:pt x="5439" y="24763"/>
                  </a:cubicBezTo>
                  <a:cubicBezTo>
                    <a:pt x="5469" y="24641"/>
                    <a:pt x="5439" y="24550"/>
                    <a:pt x="5439" y="24429"/>
                  </a:cubicBezTo>
                  <a:cubicBezTo>
                    <a:pt x="5469" y="23973"/>
                    <a:pt x="5500" y="23547"/>
                    <a:pt x="5530" y="23122"/>
                  </a:cubicBezTo>
                  <a:lnTo>
                    <a:pt x="5530" y="23031"/>
                  </a:lnTo>
                  <a:cubicBezTo>
                    <a:pt x="5560" y="22697"/>
                    <a:pt x="5591" y="22332"/>
                    <a:pt x="5591" y="21998"/>
                  </a:cubicBezTo>
                  <a:cubicBezTo>
                    <a:pt x="5591" y="21846"/>
                    <a:pt x="5591" y="21694"/>
                    <a:pt x="5621" y="21542"/>
                  </a:cubicBezTo>
                  <a:cubicBezTo>
                    <a:pt x="5621" y="21329"/>
                    <a:pt x="5652" y="21117"/>
                    <a:pt x="5652" y="20904"/>
                  </a:cubicBezTo>
                  <a:cubicBezTo>
                    <a:pt x="5652" y="20691"/>
                    <a:pt x="5682" y="20388"/>
                    <a:pt x="5682" y="20114"/>
                  </a:cubicBezTo>
                  <a:cubicBezTo>
                    <a:pt x="5743" y="19355"/>
                    <a:pt x="5743" y="18595"/>
                    <a:pt x="5743" y="17896"/>
                  </a:cubicBezTo>
                  <a:lnTo>
                    <a:pt x="5743" y="17167"/>
                  </a:lnTo>
                  <a:cubicBezTo>
                    <a:pt x="5743" y="17015"/>
                    <a:pt x="5743" y="16833"/>
                    <a:pt x="5743" y="16651"/>
                  </a:cubicBezTo>
                  <a:lnTo>
                    <a:pt x="5743" y="16438"/>
                  </a:lnTo>
                  <a:lnTo>
                    <a:pt x="5743" y="15709"/>
                  </a:lnTo>
                  <a:lnTo>
                    <a:pt x="5743" y="14858"/>
                  </a:lnTo>
                  <a:lnTo>
                    <a:pt x="5743" y="14311"/>
                  </a:lnTo>
                  <a:cubicBezTo>
                    <a:pt x="5743" y="13886"/>
                    <a:pt x="5773" y="13491"/>
                    <a:pt x="5773" y="13096"/>
                  </a:cubicBezTo>
                  <a:cubicBezTo>
                    <a:pt x="5773" y="12853"/>
                    <a:pt x="5804" y="12610"/>
                    <a:pt x="5834" y="12336"/>
                  </a:cubicBezTo>
                  <a:cubicBezTo>
                    <a:pt x="5834" y="12184"/>
                    <a:pt x="5834" y="12032"/>
                    <a:pt x="5834" y="11850"/>
                  </a:cubicBezTo>
                  <a:cubicBezTo>
                    <a:pt x="5834" y="11516"/>
                    <a:pt x="5895" y="11151"/>
                    <a:pt x="5955" y="10696"/>
                  </a:cubicBezTo>
                  <a:cubicBezTo>
                    <a:pt x="5955" y="10574"/>
                    <a:pt x="5986" y="10422"/>
                    <a:pt x="5986" y="10301"/>
                  </a:cubicBezTo>
                  <a:cubicBezTo>
                    <a:pt x="6016" y="10057"/>
                    <a:pt x="6047" y="9814"/>
                    <a:pt x="6077" y="9571"/>
                  </a:cubicBezTo>
                  <a:cubicBezTo>
                    <a:pt x="6107" y="9328"/>
                    <a:pt x="6168" y="9055"/>
                    <a:pt x="6199" y="8812"/>
                  </a:cubicBezTo>
                  <a:cubicBezTo>
                    <a:pt x="6229" y="8569"/>
                    <a:pt x="6229" y="8356"/>
                    <a:pt x="6259" y="8143"/>
                  </a:cubicBezTo>
                  <a:lnTo>
                    <a:pt x="6259" y="8083"/>
                  </a:lnTo>
                  <a:cubicBezTo>
                    <a:pt x="6259" y="7657"/>
                    <a:pt x="6290" y="7202"/>
                    <a:pt x="6350" y="6655"/>
                  </a:cubicBezTo>
                  <a:lnTo>
                    <a:pt x="6350" y="6503"/>
                  </a:lnTo>
                  <a:cubicBezTo>
                    <a:pt x="6381" y="6108"/>
                    <a:pt x="6411" y="5682"/>
                    <a:pt x="6411" y="5287"/>
                  </a:cubicBezTo>
                  <a:lnTo>
                    <a:pt x="6411" y="4589"/>
                  </a:lnTo>
                  <a:lnTo>
                    <a:pt x="6411" y="4467"/>
                  </a:lnTo>
                  <a:cubicBezTo>
                    <a:pt x="6472" y="4315"/>
                    <a:pt x="6472" y="4133"/>
                    <a:pt x="6472" y="3951"/>
                  </a:cubicBezTo>
                  <a:cubicBezTo>
                    <a:pt x="6472" y="3768"/>
                    <a:pt x="6442" y="3556"/>
                    <a:pt x="6411" y="3313"/>
                  </a:cubicBezTo>
                  <a:cubicBezTo>
                    <a:pt x="6381" y="2857"/>
                    <a:pt x="6320" y="2431"/>
                    <a:pt x="6229" y="2006"/>
                  </a:cubicBezTo>
                  <a:cubicBezTo>
                    <a:pt x="6199" y="1793"/>
                    <a:pt x="6168" y="1581"/>
                    <a:pt x="6107" y="1398"/>
                  </a:cubicBezTo>
                  <a:cubicBezTo>
                    <a:pt x="6077" y="1277"/>
                    <a:pt x="6047" y="1186"/>
                    <a:pt x="6016" y="1064"/>
                  </a:cubicBezTo>
                  <a:cubicBezTo>
                    <a:pt x="5986" y="973"/>
                    <a:pt x="5925" y="852"/>
                    <a:pt x="5895" y="760"/>
                  </a:cubicBezTo>
                  <a:cubicBezTo>
                    <a:pt x="5834" y="700"/>
                    <a:pt x="5773" y="608"/>
                    <a:pt x="5712" y="548"/>
                  </a:cubicBezTo>
                  <a:cubicBezTo>
                    <a:pt x="5682" y="517"/>
                    <a:pt x="5652" y="487"/>
                    <a:pt x="5621" y="457"/>
                  </a:cubicBezTo>
                  <a:cubicBezTo>
                    <a:pt x="5530" y="396"/>
                    <a:pt x="5469" y="335"/>
                    <a:pt x="5409" y="305"/>
                  </a:cubicBezTo>
                  <a:cubicBezTo>
                    <a:pt x="5287" y="213"/>
                    <a:pt x="5135" y="153"/>
                    <a:pt x="5014" y="122"/>
                  </a:cubicBezTo>
                  <a:cubicBezTo>
                    <a:pt x="4771" y="62"/>
                    <a:pt x="4527" y="1"/>
                    <a:pt x="4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42" name="Google Shape;742;p36"/>
          <p:cNvSpPr/>
          <p:nvPr/>
        </p:nvSpPr>
        <p:spPr>
          <a:xfrm rot="-8317524">
            <a:off x="-66404" y="-202410"/>
            <a:ext cx="1104571" cy="1675068"/>
          </a:xfrm>
          <a:custGeom>
            <a:avLst/>
            <a:gdLst/>
            <a:ahLst/>
            <a:cxnLst/>
            <a:rect l="l" t="t" r="r" b="b"/>
            <a:pathLst>
              <a:path w="15466" h="23454" extrusionOk="0">
                <a:moveTo>
                  <a:pt x="4770" y="0"/>
                </a:moveTo>
                <a:cubicBezTo>
                  <a:pt x="4598" y="0"/>
                  <a:pt x="4426" y="22"/>
                  <a:pt x="4254" y="43"/>
                </a:cubicBezTo>
                <a:cubicBezTo>
                  <a:pt x="3677" y="134"/>
                  <a:pt x="3100" y="317"/>
                  <a:pt x="2614" y="560"/>
                </a:cubicBezTo>
                <a:cubicBezTo>
                  <a:pt x="2249" y="742"/>
                  <a:pt x="1945" y="985"/>
                  <a:pt x="1672" y="1258"/>
                </a:cubicBezTo>
                <a:cubicBezTo>
                  <a:pt x="1490" y="1410"/>
                  <a:pt x="1338" y="1593"/>
                  <a:pt x="1186" y="1775"/>
                </a:cubicBezTo>
                <a:cubicBezTo>
                  <a:pt x="1003" y="1988"/>
                  <a:pt x="851" y="2231"/>
                  <a:pt x="700" y="2474"/>
                </a:cubicBezTo>
                <a:cubicBezTo>
                  <a:pt x="639" y="2595"/>
                  <a:pt x="578" y="2717"/>
                  <a:pt x="517" y="2838"/>
                </a:cubicBezTo>
                <a:cubicBezTo>
                  <a:pt x="517" y="2838"/>
                  <a:pt x="517" y="2869"/>
                  <a:pt x="487" y="2869"/>
                </a:cubicBezTo>
                <a:cubicBezTo>
                  <a:pt x="335" y="3142"/>
                  <a:pt x="244" y="3385"/>
                  <a:pt x="153" y="3689"/>
                </a:cubicBezTo>
                <a:cubicBezTo>
                  <a:pt x="92" y="3841"/>
                  <a:pt x="62" y="4054"/>
                  <a:pt x="62" y="4236"/>
                </a:cubicBezTo>
                <a:cubicBezTo>
                  <a:pt x="1" y="4418"/>
                  <a:pt x="1" y="4570"/>
                  <a:pt x="1" y="4752"/>
                </a:cubicBezTo>
                <a:cubicBezTo>
                  <a:pt x="1" y="5026"/>
                  <a:pt x="1" y="5269"/>
                  <a:pt x="31" y="5512"/>
                </a:cubicBezTo>
                <a:cubicBezTo>
                  <a:pt x="31" y="5542"/>
                  <a:pt x="31" y="5573"/>
                  <a:pt x="31" y="5603"/>
                </a:cubicBezTo>
                <a:lnTo>
                  <a:pt x="31" y="5664"/>
                </a:lnTo>
                <a:lnTo>
                  <a:pt x="31" y="5755"/>
                </a:lnTo>
                <a:cubicBezTo>
                  <a:pt x="31" y="5785"/>
                  <a:pt x="31" y="5907"/>
                  <a:pt x="62" y="5968"/>
                </a:cubicBezTo>
                <a:lnTo>
                  <a:pt x="62" y="6059"/>
                </a:lnTo>
                <a:cubicBezTo>
                  <a:pt x="62" y="6150"/>
                  <a:pt x="92" y="6241"/>
                  <a:pt x="122" y="6332"/>
                </a:cubicBezTo>
                <a:cubicBezTo>
                  <a:pt x="183" y="6575"/>
                  <a:pt x="274" y="6818"/>
                  <a:pt x="365" y="7092"/>
                </a:cubicBezTo>
                <a:cubicBezTo>
                  <a:pt x="426" y="7274"/>
                  <a:pt x="517" y="7487"/>
                  <a:pt x="608" y="7700"/>
                </a:cubicBezTo>
                <a:lnTo>
                  <a:pt x="608" y="7730"/>
                </a:lnTo>
                <a:cubicBezTo>
                  <a:pt x="700" y="7973"/>
                  <a:pt x="851" y="8216"/>
                  <a:pt x="973" y="8429"/>
                </a:cubicBezTo>
                <a:cubicBezTo>
                  <a:pt x="1307" y="8885"/>
                  <a:pt x="1641" y="9310"/>
                  <a:pt x="2006" y="9735"/>
                </a:cubicBezTo>
                <a:cubicBezTo>
                  <a:pt x="2188" y="9918"/>
                  <a:pt x="2340" y="10100"/>
                  <a:pt x="2523" y="10313"/>
                </a:cubicBezTo>
                <a:cubicBezTo>
                  <a:pt x="2766" y="10616"/>
                  <a:pt x="2948" y="10890"/>
                  <a:pt x="3130" y="11163"/>
                </a:cubicBezTo>
                <a:cubicBezTo>
                  <a:pt x="3313" y="11437"/>
                  <a:pt x="3464" y="11741"/>
                  <a:pt x="3616" y="12075"/>
                </a:cubicBezTo>
                <a:cubicBezTo>
                  <a:pt x="3707" y="12318"/>
                  <a:pt x="3799" y="12591"/>
                  <a:pt x="3859" y="12865"/>
                </a:cubicBezTo>
                <a:cubicBezTo>
                  <a:pt x="3890" y="13108"/>
                  <a:pt x="3890" y="13381"/>
                  <a:pt x="3890" y="13655"/>
                </a:cubicBezTo>
                <a:cubicBezTo>
                  <a:pt x="3799" y="14232"/>
                  <a:pt x="3677" y="14809"/>
                  <a:pt x="3495" y="15356"/>
                </a:cubicBezTo>
                <a:cubicBezTo>
                  <a:pt x="3404" y="15538"/>
                  <a:pt x="3343" y="15751"/>
                  <a:pt x="3252" y="15903"/>
                </a:cubicBezTo>
                <a:cubicBezTo>
                  <a:pt x="3161" y="16055"/>
                  <a:pt x="3069" y="16328"/>
                  <a:pt x="2978" y="16541"/>
                </a:cubicBezTo>
                <a:cubicBezTo>
                  <a:pt x="2887" y="16784"/>
                  <a:pt x="2796" y="17057"/>
                  <a:pt x="2735" y="17331"/>
                </a:cubicBezTo>
                <a:cubicBezTo>
                  <a:pt x="2674" y="17544"/>
                  <a:pt x="2644" y="17756"/>
                  <a:pt x="2614" y="17999"/>
                </a:cubicBezTo>
                <a:cubicBezTo>
                  <a:pt x="2583" y="18273"/>
                  <a:pt x="2583" y="18546"/>
                  <a:pt x="2614" y="18820"/>
                </a:cubicBezTo>
                <a:cubicBezTo>
                  <a:pt x="2614" y="19124"/>
                  <a:pt x="2644" y="19397"/>
                  <a:pt x="2705" y="19670"/>
                </a:cubicBezTo>
                <a:cubicBezTo>
                  <a:pt x="2796" y="20187"/>
                  <a:pt x="2948" y="20643"/>
                  <a:pt x="3161" y="21098"/>
                </a:cubicBezTo>
                <a:cubicBezTo>
                  <a:pt x="3282" y="21311"/>
                  <a:pt x="3434" y="21493"/>
                  <a:pt x="3616" y="21645"/>
                </a:cubicBezTo>
                <a:lnTo>
                  <a:pt x="4042" y="22040"/>
                </a:lnTo>
                <a:cubicBezTo>
                  <a:pt x="4406" y="22374"/>
                  <a:pt x="4832" y="22648"/>
                  <a:pt x="5257" y="22891"/>
                </a:cubicBezTo>
                <a:cubicBezTo>
                  <a:pt x="5500" y="23043"/>
                  <a:pt x="5774" y="23164"/>
                  <a:pt x="6017" y="23256"/>
                </a:cubicBezTo>
                <a:cubicBezTo>
                  <a:pt x="6229" y="23316"/>
                  <a:pt x="6442" y="23377"/>
                  <a:pt x="6655" y="23407"/>
                </a:cubicBezTo>
                <a:cubicBezTo>
                  <a:pt x="6913" y="23438"/>
                  <a:pt x="7171" y="23453"/>
                  <a:pt x="7426" y="23453"/>
                </a:cubicBezTo>
                <a:cubicBezTo>
                  <a:pt x="7680" y="23453"/>
                  <a:pt x="7931" y="23438"/>
                  <a:pt x="8174" y="23407"/>
                </a:cubicBezTo>
                <a:cubicBezTo>
                  <a:pt x="8660" y="23347"/>
                  <a:pt x="9116" y="23225"/>
                  <a:pt x="9571" y="23043"/>
                </a:cubicBezTo>
                <a:cubicBezTo>
                  <a:pt x="10057" y="22861"/>
                  <a:pt x="10513" y="22618"/>
                  <a:pt x="10939" y="22344"/>
                </a:cubicBezTo>
                <a:cubicBezTo>
                  <a:pt x="11668" y="21767"/>
                  <a:pt x="12336" y="21098"/>
                  <a:pt x="12883" y="20339"/>
                </a:cubicBezTo>
                <a:cubicBezTo>
                  <a:pt x="13187" y="19944"/>
                  <a:pt x="13460" y="19488"/>
                  <a:pt x="13734" y="19063"/>
                </a:cubicBezTo>
                <a:cubicBezTo>
                  <a:pt x="13825" y="18880"/>
                  <a:pt x="13916" y="18698"/>
                  <a:pt x="14007" y="18516"/>
                </a:cubicBezTo>
                <a:lnTo>
                  <a:pt x="14068" y="18546"/>
                </a:lnTo>
                <a:cubicBezTo>
                  <a:pt x="14190" y="18273"/>
                  <a:pt x="14311" y="18030"/>
                  <a:pt x="14402" y="17817"/>
                </a:cubicBezTo>
                <a:cubicBezTo>
                  <a:pt x="14615" y="17331"/>
                  <a:pt x="14767" y="16845"/>
                  <a:pt x="14919" y="16328"/>
                </a:cubicBezTo>
                <a:cubicBezTo>
                  <a:pt x="14949" y="16237"/>
                  <a:pt x="14979" y="16116"/>
                  <a:pt x="15010" y="15994"/>
                </a:cubicBezTo>
                <a:cubicBezTo>
                  <a:pt x="15101" y="15690"/>
                  <a:pt x="15192" y="15356"/>
                  <a:pt x="15253" y="15022"/>
                </a:cubicBezTo>
                <a:cubicBezTo>
                  <a:pt x="15344" y="14505"/>
                  <a:pt x="15435" y="13989"/>
                  <a:pt x="15466" y="13442"/>
                </a:cubicBezTo>
                <a:lnTo>
                  <a:pt x="15466" y="12774"/>
                </a:lnTo>
                <a:cubicBezTo>
                  <a:pt x="15466" y="12500"/>
                  <a:pt x="15435" y="12257"/>
                  <a:pt x="15435" y="12014"/>
                </a:cubicBezTo>
                <a:cubicBezTo>
                  <a:pt x="15405" y="11832"/>
                  <a:pt x="15374" y="11649"/>
                  <a:pt x="15344" y="11467"/>
                </a:cubicBezTo>
                <a:cubicBezTo>
                  <a:pt x="15344" y="11133"/>
                  <a:pt x="15344" y="10799"/>
                  <a:pt x="15344" y="10464"/>
                </a:cubicBezTo>
                <a:cubicBezTo>
                  <a:pt x="15283" y="9918"/>
                  <a:pt x="15223" y="9371"/>
                  <a:pt x="15131" y="8824"/>
                </a:cubicBezTo>
                <a:cubicBezTo>
                  <a:pt x="15040" y="8368"/>
                  <a:pt x="14919" y="7882"/>
                  <a:pt x="14767" y="7426"/>
                </a:cubicBezTo>
                <a:lnTo>
                  <a:pt x="14676" y="7183"/>
                </a:lnTo>
                <a:cubicBezTo>
                  <a:pt x="14524" y="6758"/>
                  <a:pt x="14341" y="6332"/>
                  <a:pt x="14159" y="5937"/>
                </a:cubicBezTo>
                <a:cubicBezTo>
                  <a:pt x="14038" y="5694"/>
                  <a:pt x="13946" y="5482"/>
                  <a:pt x="13825" y="5269"/>
                </a:cubicBezTo>
                <a:cubicBezTo>
                  <a:pt x="13703" y="5056"/>
                  <a:pt x="13551" y="4874"/>
                  <a:pt x="13400" y="4692"/>
                </a:cubicBezTo>
                <a:cubicBezTo>
                  <a:pt x="13035" y="4266"/>
                  <a:pt x="12670" y="3871"/>
                  <a:pt x="12275" y="3507"/>
                </a:cubicBezTo>
                <a:cubicBezTo>
                  <a:pt x="11911" y="3173"/>
                  <a:pt x="11516" y="2838"/>
                  <a:pt x="11182" y="2565"/>
                </a:cubicBezTo>
                <a:cubicBezTo>
                  <a:pt x="10756" y="2231"/>
                  <a:pt x="10331" y="1896"/>
                  <a:pt x="9875" y="1623"/>
                </a:cubicBezTo>
                <a:cubicBezTo>
                  <a:pt x="9480" y="1380"/>
                  <a:pt x="9085" y="1137"/>
                  <a:pt x="8629" y="894"/>
                </a:cubicBezTo>
                <a:cubicBezTo>
                  <a:pt x="8174" y="681"/>
                  <a:pt x="7688" y="499"/>
                  <a:pt x="7201" y="347"/>
                </a:cubicBezTo>
                <a:cubicBezTo>
                  <a:pt x="6746" y="195"/>
                  <a:pt x="6290" y="104"/>
                  <a:pt x="5834" y="74"/>
                </a:cubicBezTo>
                <a:cubicBezTo>
                  <a:pt x="5530" y="43"/>
                  <a:pt x="5227" y="13"/>
                  <a:pt x="4984" y="13"/>
                </a:cubicBezTo>
                <a:cubicBezTo>
                  <a:pt x="4912" y="4"/>
                  <a:pt x="4841" y="0"/>
                  <a:pt x="47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3" name="Google Shape;743;p36"/>
          <p:cNvSpPr/>
          <p:nvPr/>
        </p:nvSpPr>
        <p:spPr>
          <a:xfrm>
            <a:off x="9978034" y="-542990"/>
            <a:ext cx="2488471" cy="2068585"/>
          </a:xfrm>
          <a:custGeom>
            <a:avLst/>
            <a:gdLst/>
            <a:ahLst/>
            <a:cxnLst/>
            <a:rect l="l" t="t" r="r" b="b"/>
            <a:pathLst>
              <a:path w="48248" h="40107" extrusionOk="0">
                <a:moveTo>
                  <a:pt x="33543" y="1307"/>
                </a:moveTo>
                <a:cubicBezTo>
                  <a:pt x="33482" y="1399"/>
                  <a:pt x="33421" y="1490"/>
                  <a:pt x="33391" y="1581"/>
                </a:cubicBezTo>
                <a:lnTo>
                  <a:pt x="33360" y="1642"/>
                </a:lnTo>
                <a:cubicBezTo>
                  <a:pt x="33330" y="1611"/>
                  <a:pt x="33269" y="1550"/>
                  <a:pt x="33208" y="1490"/>
                </a:cubicBezTo>
                <a:cubicBezTo>
                  <a:pt x="33148" y="1429"/>
                  <a:pt x="33087" y="1368"/>
                  <a:pt x="32996" y="1307"/>
                </a:cubicBezTo>
                <a:close/>
                <a:moveTo>
                  <a:pt x="36186" y="1611"/>
                </a:moveTo>
                <a:lnTo>
                  <a:pt x="36247" y="1642"/>
                </a:lnTo>
                <a:cubicBezTo>
                  <a:pt x="36247" y="1642"/>
                  <a:pt x="36247" y="1672"/>
                  <a:pt x="36247" y="1702"/>
                </a:cubicBezTo>
                <a:cubicBezTo>
                  <a:pt x="36231" y="1702"/>
                  <a:pt x="36224" y="1710"/>
                  <a:pt x="36224" y="1721"/>
                </a:cubicBezTo>
                <a:lnTo>
                  <a:pt x="36224" y="1721"/>
                </a:lnTo>
                <a:cubicBezTo>
                  <a:pt x="36203" y="1685"/>
                  <a:pt x="36186" y="1656"/>
                  <a:pt x="36186" y="1611"/>
                </a:cubicBezTo>
                <a:close/>
                <a:moveTo>
                  <a:pt x="34545" y="1490"/>
                </a:moveTo>
                <a:lnTo>
                  <a:pt x="34515" y="1642"/>
                </a:lnTo>
                <a:lnTo>
                  <a:pt x="34454" y="1642"/>
                </a:lnTo>
                <a:cubicBezTo>
                  <a:pt x="34393" y="1642"/>
                  <a:pt x="34333" y="1642"/>
                  <a:pt x="34302" y="1672"/>
                </a:cubicBezTo>
                <a:lnTo>
                  <a:pt x="34241" y="1702"/>
                </a:lnTo>
                <a:lnTo>
                  <a:pt x="34181" y="1733"/>
                </a:lnTo>
                <a:lnTo>
                  <a:pt x="34211" y="1672"/>
                </a:lnTo>
                <a:cubicBezTo>
                  <a:pt x="34241" y="1642"/>
                  <a:pt x="34272" y="1611"/>
                  <a:pt x="34302" y="1611"/>
                </a:cubicBezTo>
                <a:cubicBezTo>
                  <a:pt x="34333" y="1581"/>
                  <a:pt x="34363" y="1581"/>
                  <a:pt x="34393" y="1550"/>
                </a:cubicBezTo>
                <a:lnTo>
                  <a:pt x="34454" y="1520"/>
                </a:lnTo>
                <a:lnTo>
                  <a:pt x="34515" y="1490"/>
                </a:lnTo>
                <a:close/>
                <a:moveTo>
                  <a:pt x="35335" y="1459"/>
                </a:moveTo>
                <a:lnTo>
                  <a:pt x="35396" y="1550"/>
                </a:lnTo>
                <a:cubicBezTo>
                  <a:pt x="35426" y="1581"/>
                  <a:pt x="35457" y="1611"/>
                  <a:pt x="35487" y="1642"/>
                </a:cubicBezTo>
                <a:cubicBezTo>
                  <a:pt x="35517" y="1672"/>
                  <a:pt x="35487" y="1702"/>
                  <a:pt x="35457" y="1733"/>
                </a:cubicBezTo>
                <a:lnTo>
                  <a:pt x="35426" y="1702"/>
                </a:lnTo>
                <a:cubicBezTo>
                  <a:pt x="35396" y="1611"/>
                  <a:pt x="35335" y="1550"/>
                  <a:pt x="35305" y="1459"/>
                </a:cubicBezTo>
                <a:close/>
                <a:moveTo>
                  <a:pt x="33816" y="1702"/>
                </a:moveTo>
                <a:cubicBezTo>
                  <a:pt x="33786" y="1763"/>
                  <a:pt x="33786" y="1794"/>
                  <a:pt x="33786" y="1854"/>
                </a:cubicBezTo>
                <a:lnTo>
                  <a:pt x="33755" y="1854"/>
                </a:lnTo>
                <a:cubicBezTo>
                  <a:pt x="33755" y="1794"/>
                  <a:pt x="33786" y="1763"/>
                  <a:pt x="33816" y="1702"/>
                </a:cubicBezTo>
                <a:close/>
                <a:moveTo>
                  <a:pt x="30170" y="1854"/>
                </a:moveTo>
                <a:lnTo>
                  <a:pt x="30170" y="1854"/>
                </a:lnTo>
                <a:cubicBezTo>
                  <a:pt x="30140" y="1915"/>
                  <a:pt x="30140" y="1976"/>
                  <a:pt x="30109" y="2037"/>
                </a:cubicBezTo>
                <a:lnTo>
                  <a:pt x="30049" y="2067"/>
                </a:lnTo>
                <a:lnTo>
                  <a:pt x="30018" y="2067"/>
                </a:lnTo>
                <a:lnTo>
                  <a:pt x="29927" y="2037"/>
                </a:lnTo>
                <a:cubicBezTo>
                  <a:pt x="29884" y="2015"/>
                  <a:pt x="29841" y="1994"/>
                  <a:pt x="29798" y="1994"/>
                </a:cubicBezTo>
                <a:cubicBezTo>
                  <a:pt x="29789" y="1994"/>
                  <a:pt x="29781" y="1994"/>
                  <a:pt x="29772" y="1996"/>
                </a:cubicBezTo>
                <a:lnTo>
                  <a:pt x="29772" y="1996"/>
                </a:lnTo>
                <a:lnTo>
                  <a:pt x="30170" y="1854"/>
                </a:lnTo>
                <a:close/>
                <a:moveTo>
                  <a:pt x="30839" y="1915"/>
                </a:moveTo>
                <a:lnTo>
                  <a:pt x="30869" y="1945"/>
                </a:lnTo>
                <a:lnTo>
                  <a:pt x="30899" y="1945"/>
                </a:lnTo>
                <a:cubicBezTo>
                  <a:pt x="30899" y="2006"/>
                  <a:pt x="30899" y="2037"/>
                  <a:pt x="30869" y="2067"/>
                </a:cubicBezTo>
                <a:cubicBezTo>
                  <a:pt x="30839" y="2067"/>
                  <a:pt x="30808" y="2037"/>
                  <a:pt x="30778" y="2006"/>
                </a:cubicBezTo>
                <a:lnTo>
                  <a:pt x="30839" y="1915"/>
                </a:lnTo>
                <a:close/>
                <a:moveTo>
                  <a:pt x="31689" y="2097"/>
                </a:moveTo>
                <a:lnTo>
                  <a:pt x="31720" y="2128"/>
                </a:lnTo>
                <a:cubicBezTo>
                  <a:pt x="31720" y="2158"/>
                  <a:pt x="31720" y="2158"/>
                  <a:pt x="31720" y="2188"/>
                </a:cubicBezTo>
                <a:lnTo>
                  <a:pt x="31720" y="2219"/>
                </a:lnTo>
                <a:lnTo>
                  <a:pt x="31659" y="2371"/>
                </a:lnTo>
                <a:cubicBezTo>
                  <a:pt x="31628" y="2280"/>
                  <a:pt x="31568" y="2219"/>
                  <a:pt x="31537" y="2128"/>
                </a:cubicBezTo>
                <a:cubicBezTo>
                  <a:pt x="31568" y="2128"/>
                  <a:pt x="31568" y="2097"/>
                  <a:pt x="31598" y="2097"/>
                </a:cubicBezTo>
                <a:close/>
                <a:moveTo>
                  <a:pt x="38191" y="2249"/>
                </a:moveTo>
                <a:lnTo>
                  <a:pt x="38465" y="2371"/>
                </a:lnTo>
                <a:lnTo>
                  <a:pt x="38465" y="2401"/>
                </a:lnTo>
                <a:cubicBezTo>
                  <a:pt x="38404" y="2371"/>
                  <a:pt x="38313" y="2340"/>
                  <a:pt x="38252" y="2310"/>
                </a:cubicBezTo>
                <a:lnTo>
                  <a:pt x="38191" y="2249"/>
                </a:lnTo>
                <a:close/>
                <a:moveTo>
                  <a:pt x="34454" y="1976"/>
                </a:moveTo>
                <a:cubicBezTo>
                  <a:pt x="34454" y="2158"/>
                  <a:pt x="34454" y="2310"/>
                  <a:pt x="34454" y="2492"/>
                </a:cubicBezTo>
                <a:cubicBezTo>
                  <a:pt x="34393" y="2401"/>
                  <a:pt x="34333" y="2310"/>
                  <a:pt x="34272" y="2249"/>
                </a:cubicBezTo>
                <a:lnTo>
                  <a:pt x="34241" y="2219"/>
                </a:lnTo>
                <a:cubicBezTo>
                  <a:pt x="34272" y="2158"/>
                  <a:pt x="34302" y="2097"/>
                  <a:pt x="34333" y="2037"/>
                </a:cubicBezTo>
                <a:lnTo>
                  <a:pt x="34363" y="2006"/>
                </a:lnTo>
                <a:lnTo>
                  <a:pt x="34393" y="1976"/>
                </a:lnTo>
                <a:close/>
                <a:moveTo>
                  <a:pt x="34940" y="1763"/>
                </a:moveTo>
                <a:lnTo>
                  <a:pt x="35122" y="1915"/>
                </a:lnTo>
                <a:cubicBezTo>
                  <a:pt x="35153" y="2006"/>
                  <a:pt x="35183" y="2097"/>
                  <a:pt x="35244" y="2188"/>
                </a:cubicBezTo>
                <a:cubicBezTo>
                  <a:pt x="35274" y="2310"/>
                  <a:pt x="35305" y="2432"/>
                  <a:pt x="35335" y="2553"/>
                </a:cubicBezTo>
                <a:cubicBezTo>
                  <a:pt x="35305" y="2432"/>
                  <a:pt x="35274" y="2340"/>
                  <a:pt x="35244" y="2249"/>
                </a:cubicBezTo>
                <a:cubicBezTo>
                  <a:pt x="35214" y="2128"/>
                  <a:pt x="35153" y="2006"/>
                  <a:pt x="35062" y="1915"/>
                </a:cubicBezTo>
                <a:cubicBezTo>
                  <a:pt x="35031" y="1885"/>
                  <a:pt x="35001" y="1824"/>
                  <a:pt x="34940" y="1794"/>
                </a:cubicBezTo>
                <a:cubicBezTo>
                  <a:pt x="34940" y="1763"/>
                  <a:pt x="34940" y="1763"/>
                  <a:pt x="34940" y="1763"/>
                </a:cubicBezTo>
                <a:close/>
                <a:moveTo>
                  <a:pt x="30717" y="2432"/>
                </a:moveTo>
                <a:lnTo>
                  <a:pt x="30778" y="2462"/>
                </a:lnTo>
                <a:lnTo>
                  <a:pt x="30808" y="2553"/>
                </a:lnTo>
                <a:cubicBezTo>
                  <a:pt x="30778" y="2583"/>
                  <a:pt x="30747" y="2614"/>
                  <a:pt x="30717" y="2644"/>
                </a:cubicBezTo>
                <a:lnTo>
                  <a:pt x="30717" y="2432"/>
                </a:lnTo>
                <a:close/>
                <a:moveTo>
                  <a:pt x="29389" y="2150"/>
                </a:moveTo>
                <a:cubicBezTo>
                  <a:pt x="29329" y="2209"/>
                  <a:pt x="29252" y="2290"/>
                  <a:pt x="29198" y="2371"/>
                </a:cubicBezTo>
                <a:cubicBezTo>
                  <a:pt x="29167" y="2432"/>
                  <a:pt x="29167" y="2492"/>
                  <a:pt x="29137" y="2523"/>
                </a:cubicBezTo>
                <a:cubicBezTo>
                  <a:pt x="29107" y="2583"/>
                  <a:pt x="29107" y="2614"/>
                  <a:pt x="29107" y="2644"/>
                </a:cubicBezTo>
                <a:lnTo>
                  <a:pt x="29107" y="2675"/>
                </a:lnTo>
                <a:cubicBezTo>
                  <a:pt x="29046" y="2553"/>
                  <a:pt x="28955" y="2462"/>
                  <a:pt x="28864" y="2371"/>
                </a:cubicBezTo>
                <a:lnTo>
                  <a:pt x="29389" y="2150"/>
                </a:lnTo>
                <a:close/>
                <a:moveTo>
                  <a:pt x="37523" y="2614"/>
                </a:moveTo>
                <a:lnTo>
                  <a:pt x="37583" y="2644"/>
                </a:lnTo>
                <a:lnTo>
                  <a:pt x="37583" y="2705"/>
                </a:lnTo>
                <a:cubicBezTo>
                  <a:pt x="37553" y="2675"/>
                  <a:pt x="37553" y="2644"/>
                  <a:pt x="37523" y="2614"/>
                </a:cubicBezTo>
                <a:close/>
                <a:moveTo>
                  <a:pt x="28499" y="2523"/>
                </a:moveTo>
                <a:lnTo>
                  <a:pt x="28529" y="2553"/>
                </a:lnTo>
                <a:lnTo>
                  <a:pt x="28621" y="2644"/>
                </a:lnTo>
                <a:cubicBezTo>
                  <a:pt x="28651" y="2675"/>
                  <a:pt x="28681" y="2705"/>
                  <a:pt x="28712" y="2735"/>
                </a:cubicBezTo>
                <a:lnTo>
                  <a:pt x="28742" y="2796"/>
                </a:lnTo>
                <a:lnTo>
                  <a:pt x="28712" y="2796"/>
                </a:lnTo>
                <a:cubicBezTo>
                  <a:pt x="28681" y="2766"/>
                  <a:pt x="28681" y="2766"/>
                  <a:pt x="28651" y="2766"/>
                </a:cubicBezTo>
                <a:lnTo>
                  <a:pt x="28560" y="2705"/>
                </a:lnTo>
                <a:lnTo>
                  <a:pt x="28195" y="2705"/>
                </a:lnTo>
                <a:lnTo>
                  <a:pt x="28347" y="2614"/>
                </a:lnTo>
                <a:lnTo>
                  <a:pt x="28499" y="2523"/>
                </a:lnTo>
                <a:close/>
                <a:moveTo>
                  <a:pt x="38799" y="2523"/>
                </a:moveTo>
                <a:cubicBezTo>
                  <a:pt x="38920" y="2583"/>
                  <a:pt x="39011" y="2644"/>
                  <a:pt x="39133" y="2705"/>
                </a:cubicBezTo>
                <a:lnTo>
                  <a:pt x="39255" y="2796"/>
                </a:lnTo>
                <a:cubicBezTo>
                  <a:pt x="39194" y="2827"/>
                  <a:pt x="39163" y="2918"/>
                  <a:pt x="39133" y="2978"/>
                </a:cubicBezTo>
                <a:cubicBezTo>
                  <a:pt x="39133" y="3009"/>
                  <a:pt x="39103" y="3039"/>
                  <a:pt x="39103" y="3100"/>
                </a:cubicBezTo>
                <a:cubicBezTo>
                  <a:pt x="39072" y="3070"/>
                  <a:pt x="39072" y="3039"/>
                  <a:pt x="39042" y="3009"/>
                </a:cubicBezTo>
                <a:cubicBezTo>
                  <a:pt x="38981" y="2918"/>
                  <a:pt x="38890" y="2827"/>
                  <a:pt x="38829" y="2735"/>
                </a:cubicBezTo>
                <a:cubicBezTo>
                  <a:pt x="38799" y="2705"/>
                  <a:pt x="38768" y="2675"/>
                  <a:pt x="38738" y="2675"/>
                </a:cubicBezTo>
                <a:cubicBezTo>
                  <a:pt x="38768" y="2614"/>
                  <a:pt x="38768" y="2583"/>
                  <a:pt x="38799" y="2523"/>
                </a:cubicBezTo>
                <a:close/>
                <a:moveTo>
                  <a:pt x="36763" y="1976"/>
                </a:moveTo>
                <a:cubicBezTo>
                  <a:pt x="36794" y="2037"/>
                  <a:pt x="36824" y="2067"/>
                  <a:pt x="36885" y="2128"/>
                </a:cubicBezTo>
                <a:cubicBezTo>
                  <a:pt x="36945" y="2219"/>
                  <a:pt x="37006" y="2310"/>
                  <a:pt x="37037" y="2401"/>
                </a:cubicBezTo>
                <a:lnTo>
                  <a:pt x="37037" y="2523"/>
                </a:lnTo>
                <a:cubicBezTo>
                  <a:pt x="37037" y="2553"/>
                  <a:pt x="37006" y="2675"/>
                  <a:pt x="37006" y="2766"/>
                </a:cubicBezTo>
                <a:cubicBezTo>
                  <a:pt x="37006" y="2948"/>
                  <a:pt x="36976" y="3130"/>
                  <a:pt x="36976" y="3313"/>
                </a:cubicBezTo>
                <a:lnTo>
                  <a:pt x="36976" y="3404"/>
                </a:lnTo>
                <a:cubicBezTo>
                  <a:pt x="36945" y="3282"/>
                  <a:pt x="36885" y="3130"/>
                  <a:pt x="36794" y="3009"/>
                </a:cubicBezTo>
                <a:cubicBezTo>
                  <a:pt x="36763" y="2948"/>
                  <a:pt x="36733" y="2887"/>
                  <a:pt x="36672" y="2857"/>
                </a:cubicBezTo>
                <a:cubicBezTo>
                  <a:pt x="36642" y="2827"/>
                  <a:pt x="36611" y="2796"/>
                  <a:pt x="36581" y="2796"/>
                </a:cubicBezTo>
                <a:lnTo>
                  <a:pt x="36581" y="2675"/>
                </a:lnTo>
                <a:lnTo>
                  <a:pt x="36611" y="2432"/>
                </a:lnTo>
                <a:cubicBezTo>
                  <a:pt x="36611" y="2310"/>
                  <a:pt x="36642" y="2158"/>
                  <a:pt x="36672" y="2006"/>
                </a:cubicBezTo>
                <a:lnTo>
                  <a:pt x="36733" y="2037"/>
                </a:lnTo>
                <a:lnTo>
                  <a:pt x="36763" y="1976"/>
                </a:lnTo>
                <a:close/>
                <a:moveTo>
                  <a:pt x="27253" y="3465"/>
                </a:moveTo>
                <a:lnTo>
                  <a:pt x="27253" y="3495"/>
                </a:lnTo>
                <a:cubicBezTo>
                  <a:pt x="27253" y="3495"/>
                  <a:pt x="27253" y="3525"/>
                  <a:pt x="27223" y="3525"/>
                </a:cubicBezTo>
                <a:cubicBezTo>
                  <a:pt x="27253" y="3495"/>
                  <a:pt x="27253" y="3465"/>
                  <a:pt x="27253" y="3465"/>
                </a:cubicBezTo>
                <a:close/>
                <a:moveTo>
                  <a:pt x="29957" y="3039"/>
                </a:moveTo>
                <a:lnTo>
                  <a:pt x="29957" y="3191"/>
                </a:lnTo>
                <a:lnTo>
                  <a:pt x="29957" y="3556"/>
                </a:lnTo>
                <a:cubicBezTo>
                  <a:pt x="29957" y="3556"/>
                  <a:pt x="29927" y="3525"/>
                  <a:pt x="29927" y="3525"/>
                </a:cubicBezTo>
                <a:cubicBezTo>
                  <a:pt x="29927" y="3343"/>
                  <a:pt x="29927" y="3191"/>
                  <a:pt x="29957" y="3039"/>
                </a:cubicBezTo>
                <a:close/>
                <a:moveTo>
                  <a:pt x="29654" y="2705"/>
                </a:moveTo>
                <a:cubicBezTo>
                  <a:pt x="29654" y="2766"/>
                  <a:pt x="29654" y="2827"/>
                  <a:pt x="29623" y="2857"/>
                </a:cubicBezTo>
                <a:lnTo>
                  <a:pt x="29562" y="3070"/>
                </a:lnTo>
                <a:cubicBezTo>
                  <a:pt x="29562" y="3191"/>
                  <a:pt x="29532" y="3313"/>
                  <a:pt x="29532" y="3434"/>
                </a:cubicBezTo>
                <a:lnTo>
                  <a:pt x="29471" y="3525"/>
                </a:lnTo>
                <a:cubicBezTo>
                  <a:pt x="29471" y="3556"/>
                  <a:pt x="29471" y="3556"/>
                  <a:pt x="29441" y="3586"/>
                </a:cubicBezTo>
                <a:cubicBezTo>
                  <a:pt x="29411" y="3465"/>
                  <a:pt x="29380" y="3373"/>
                  <a:pt x="29350" y="3252"/>
                </a:cubicBezTo>
                <a:cubicBezTo>
                  <a:pt x="29319" y="3130"/>
                  <a:pt x="29380" y="3100"/>
                  <a:pt x="29380" y="3009"/>
                </a:cubicBezTo>
                <a:cubicBezTo>
                  <a:pt x="29380" y="2948"/>
                  <a:pt x="29411" y="2887"/>
                  <a:pt x="29411" y="2796"/>
                </a:cubicBezTo>
                <a:lnTo>
                  <a:pt x="29502" y="2735"/>
                </a:lnTo>
                <a:cubicBezTo>
                  <a:pt x="29532" y="2735"/>
                  <a:pt x="29562" y="2705"/>
                  <a:pt x="29593" y="2705"/>
                </a:cubicBezTo>
                <a:close/>
                <a:moveTo>
                  <a:pt x="34940" y="2401"/>
                </a:moveTo>
                <a:cubicBezTo>
                  <a:pt x="34971" y="2553"/>
                  <a:pt x="35001" y="2675"/>
                  <a:pt x="35031" y="2827"/>
                </a:cubicBezTo>
                <a:lnTo>
                  <a:pt x="35062" y="2857"/>
                </a:lnTo>
                <a:cubicBezTo>
                  <a:pt x="35122" y="3039"/>
                  <a:pt x="35153" y="3222"/>
                  <a:pt x="35153" y="3404"/>
                </a:cubicBezTo>
                <a:cubicBezTo>
                  <a:pt x="35122" y="3465"/>
                  <a:pt x="35092" y="3525"/>
                  <a:pt x="35092" y="3586"/>
                </a:cubicBezTo>
                <a:cubicBezTo>
                  <a:pt x="35062" y="3525"/>
                  <a:pt x="35031" y="3465"/>
                  <a:pt x="35001" y="3404"/>
                </a:cubicBezTo>
                <a:cubicBezTo>
                  <a:pt x="34971" y="3343"/>
                  <a:pt x="34971" y="3373"/>
                  <a:pt x="34971" y="3343"/>
                </a:cubicBezTo>
                <a:cubicBezTo>
                  <a:pt x="34940" y="3343"/>
                  <a:pt x="34971" y="3252"/>
                  <a:pt x="34971" y="3191"/>
                </a:cubicBezTo>
                <a:lnTo>
                  <a:pt x="34940" y="2827"/>
                </a:lnTo>
                <a:cubicBezTo>
                  <a:pt x="34940" y="2694"/>
                  <a:pt x="34940" y="2539"/>
                  <a:pt x="34940" y="2401"/>
                </a:cubicBezTo>
                <a:close/>
                <a:moveTo>
                  <a:pt x="35791" y="2128"/>
                </a:moveTo>
                <a:cubicBezTo>
                  <a:pt x="35882" y="2310"/>
                  <a:pt x="35973" y="2492"/>
                  <a:pt x="36034" y="2675"/>
                </a:cubicBezTo>
                <a:cubicBezTo>
                  <a:pt x="36034" y="2705"/>
                  <a:pt x="36064" y="2735"/>
                  <a:pt x="36064" y="2735"/>
                </a:cubicBezTo>
                <a:cubicBezTo>
                  <a:pt x="36064" y="2948"/>
                  <a:pt x="36095" y="3130"/>
                  <a:pt x="36095" y="3343"/>
                </a:cubicBezTo>
                <a:lnTo>
                  <a:pt x="36095" y="3708"/>
                </a:lnTo>
                <a:cubicBezTo>
                  <a:pt x="36095" y="3708"/>
                  <a:pt x="36064" y="3677"/>
                  <a:pt x="36034" y="3677"/>
                </a:cubicBezTo>
                <a:lnTo>
                  <a:pt x="36034" y="3434"/>
                </a:lnTo>
                <a:cubicBezTo>
                  <a:pt x="36034" y="3343"/>
                  <a:pt x="36034" y="3252"/>
                  <a:pt x="36004" y="3161"/>
                </a:cubicBezTo>
                <a:cubicBezTo>
                  <a:pt x="35973" y="2978"/>
                  <a:pt x="35973" y="2796"/>
                  <a:pt x="35943" y="2614"/>
                </a:cubicBezTo>
                <a:cubicBezTo>
                  <a:pt x="35912" y="2492"/>
                  <a:pt x="35882" y="2340"/>
                  <a:pt x="35821" y="2219"/>
                </a:cubicBezTo>
                <a:lnTo>
                  <a:pt x="35791" y="2158"/>
                </a:lnTo>
                <a:lnTo>
                  <a:pt x="35791" y="2128"/>
                </a:lnTo>
                <a:close/>
                <a:moveTo>
                  <a:pt x="28236" y="3180"/>
                </a:moveTo>
                <a:cubicBezTo>
                  <a:pt x="28263" y="3229"/>
                  <a:pt x="28290" y="3259"/>
                  <a:pt x="28317" y="3313"/>
                </a:cubicBezTo>
                <a:cubicBezTo>
                  <a:pt x="28378" y="3373"/>
                  <a:pt x="28408" y="3465"/>
                  <a:pt x="28438" y="3556"/>
                </a:cubicBezTo>
                <a:cubicBezTo>
                  <a:pt x="28499" y="3677"/>
                  <a:pt x="28529" y="3799"/>
                  <a:pt x="28560" y="3890"/>
                </a:cubicBezTo>
                <a:cubicBezTo>
                  <a:pt x="28590" y="4011"/>
                  <a:pt x="28529" y="4042"/>
                  <a:pt x="28499" y="4103"/>
                </a:cubicBezTo>
                <a:cubicBezTo>
                  <a:pt x="28469" y="4042"/>
                  <a:pt x="28438" y="3981"/>
                  <a:pt x="28378" y="3920"/>
                </a:cubicBezTo>
                <a:cubicBezTo>
                  <a:pt x="28347" y="3799"/>
                  <a:pt x="28347" y="3708"/>
                  <a:pt x="28317" y="3586"/>
                </a:cubicBezTo>
                <a:cubicBezTo>
                  <a:pt x="28317" y="3586"/>
                  <a:pt x="28317" y="3556"/>
                  <a:pt x="28317" y="3556"/>
                </a:cubicBezTo>
                <a:cubicBezTo>
                  <a:pt x="28290" y="3421"/>
                  <a:pt x="28263" y="3310"/>
                  <a:pt x="28236" y="3180"/>
                </a:cubicBezTo>
                <a:close/>
                <a:moveTo>
                  <a:pt x="33148" y="3161"/>
                </a:moveTo>
                <a:cubicBezTo>
                  <a:pt x="33148" y="3222"/>
                  <a:pt x="33178" y="3313"/>
                  <a:pt x="33208" y="3404"/>
                </a:cubicBezTo>
                <a:cubicBezTo>
                  <a:pt x="33208" y="3495"/>
                  <a:pt x="33239" y="3647"/>
                  <a:pt x="33269" y="3768"/>
                </a:cubicBezTo>
                <a:lnTo>
                  <a:pt x="33269" y="3860"/>
                </a:lnTo>
                <a:cubicBezTo>
                  <a:pt x="33269" y="3981"/>
                  <a:pt x="33300" y="4103"/>
                  <a:pt x="33300" y="4224"/>
                </a:cubicBezTo>
                <a:cubicBezTo>
                  <a:pt x="33283" y="4257"/>
                  <a:pt x="33275" y="4281"/>
                  <a:pt x="33267" y="4301"/>
                </a:cubicBezTo>
                <a:lnTo>
                  <a:pt x="33267" y="4301"/>
                </a:lnTo>
                <a:cubicBezTo>
                  <a:pt x="33237" y="4093"/>
                  <a:pt x="33208" y="3885"/>
                  <a:pt x="33178" y="3677"/>
                </a:cubicBezTo>
                <a:cubicBezTo>
                  <a:pt x="33178" y="3647"/>
                  <a:pt x="33178" y="3586"/>
                  <a:pt x="33148" y="3556"/>
                </a:cubicBezTo>
                <a:cubicBezTo>
                  <a:pt x="33148" y="3525"/>
                  <a:pt x="33148" y="3465"/>
                  <a:pt x="33148" y="3404"/>
                </a:cubicBezTo>
                <a:lnTo>
                  <a:pt x="33148" y="3161"/>
                </a:lnTo>
                <a:close/>
                <a:moveTo>
                  <a:pt x="41381" y="4376"/>
                </a:moveTo>
                <a:lnTo>
                  <a:pt x="41412" y="4406"/>
                </a:lnTo>
                <a:cubicBezTo>
                  <a:pt x="41412" y="4406"/>
                  <a:pt x="41412" y="4406"/>
                  <a:pt x="41412" y="4437"/>
                </a:cubicBezTo>
                <a:cubicBezTo>
                  <a:pt x="41412" y="4407"/>
                  <a:pt x="41382" y="4377"/>
                  <a:pt x="41381" y="4376"/>
                </a:cubicBezTo>
                <a:close/>
                <a:moveTo>
                  <a:pt x="39619" y="3434"/>
                </a:moveTo>
                <a:cubicBezTo>
                  <a:pt x="39680" y="3495"/>
                  <a:pt x="39741" y="3556"/>
                  <a:pt x="39771" y="3616"/>
                </a:cubicBezTo>
                <a:cubicBezTo>
                  <a:pt x="39832" y="3708"/>
                  <a:pt x="39893" y="3799"/>
                  <a:pt x="39953" y="3920"/>
                </a:cubicBezTo>
                <a:cubicBezTo>
                  <a:pt x="39953" y="4011"/>
                  <a:pt x="39984" y="4103"/>
                  <a:pt x="39984" y="4224"/>
                </a:cubicBezTo>
                <a:cubicBezTo>
                  <a:pt x="40014" y="4315"/>
                  <a:pt x="39984" y="4376"/>
                  <a:pt x="39984" y="4437"/>
                </a:cubicBezTo>
                <a:lnTo>
                  <a:pt x="39984" y="4619"/>
                </a:lnTo>
                <a:cubicBezTo>
                  <a:pt x="39953" y="4498"/>
                  <a:pt x="39923" y="4406"/>
                  <a:pt x="39893" y="4315"/>
                </a:cubicBezTo>
                <a:cubicBezTo>
                  <a:pt x="39862" y="4285"/>
                  <a:pt x="39862" y="4255"/>
                  <a:pt x="39832" y="4224"/>
                </a:cubicBezTo>
                <a:cubicBezTo>
                  <a:pt x="39801" y="4194"/>
                  <a:pt x="39771" y="4163"/>
                  <a:pt x="39741" y="4133"/>
                </a:cubicBezTo>
                <a:cubicBezTo>
                  <a:pt x="39710" y="4103"/>
                  <a:pt x="39680" y="4072"/>
                  <a:pt x="39619" y="4072"/>
                </a:cubicBezTo>
                <a:cubicBezTo>
                  <a:pt x="39650" y="4042"/>
                  <a:pt x="39650" y="4011"/>
                  <a:pt x="39619" y="4011"/>
                </a:cubicBezTo>
                <a:lnTo>
                  <a:pt x="39619" y="3434"/>
                </a:lnTo>
                <a:close/>
                <a:moveTo>
                  <a:pt x="36034" y="4255"/>
                </a:moveTo>
                <a:cubicBezTo>
                  <a:pt x="36064" y="4346"/>
                  <a:pt x="36064" y="4406"/>
                  <a:pt x="36095" y="4467"/>
                </a:cubicBezTo>
                <a:cubicBezTo>
                  <a:pt x="36125" y="4528"/>
                  <a:pt x="36095" y="4680"/>
                  <a:pt x="36064" y="4801"/>
                </a:cubicBezTo>
                <a:cubicBezTo>
                  <a:pt x="36064" y="4680"/>
                  <a:pt x="36034" y="4558"/>
                  <a:pt x="36034" y="4437"/>
                </a:cubicBezTo>
                <a:lnTo>
                  <a:pt x="36034" y="4255"/>
                </a:lnTo>
                <a:close/>
                <a:moveTo>
                  <a:pt x="30839" y="4498"/>
                </a:moveTo>
                <a:cubicBezTo>
                  <a:pt x="30839" y="4558"/>
                  <a:pt x="30839" y="4710"/>
                  <a:pt x="30869" y="4832"/>
                </a:cubicBezTo>
                <a:lnTo>
                  <a:pt x="30869" y="4862"/>
                </a:lnTo>
                <a:cubicBezTo>
                  <a:pt x="30869" y="4862"/>
                  <a:pt x="30839" y="4832"/>
                  <a:pt x="30839" y="4801"/>
                </a:cubicBezTo>
                <a:lnTo>
                  <a:pt x="30839" y="4498"/>
                </a:lnTo>
                <a:close/>
                <a:moveTo>
                  <a:pt x="32449" y="4589"/>
                </a:moveTo>
                <a:lnTo>
                  <a:pt x="32510" y="4710"/>
                </a:lnTo>
                <a:cubicBezTo>
                  <a:pt x="32510" y="4813"/>
                  <a:pt x="32510" y="4916"/>
                  <a:pt x="32528" y="5020"/>
                </a:cubicBezTo>
                <a:lnTo>
                  <a:pt x="32528" y="5020"/>
                </a:lnTo>
                <a:cubicBezTo>
                  <a:pt x="32475" y="4903"/>
                  <a:pt x="32449" y="4763"/>
                  <a:pt x="32449" y="4649"/>
                </a:cubicBezTo>
                <a:lnTo>
                  <a:pt x="32449" y="4589"/>
                </a:lnTo>
                <a:close/>
                <a:moveTo>
                  <a:pt x="25157" y="5136"/>
                </a:moveTo>
                <a:lnTo>
                  <a:pt x="25157" y="5136"/>
                </a:lnTo>
                <a:cubicBezTo>
                  <a:pt x="25127" y="5196"/>
                  <a:pt x="25096" y="5257"/>
                  <a:pt x="25096" y="5288"/>
                </a:cubicBezTo>
                <a:lnTo>
                  <a:pt x="25035" y="5257"/>
                </a:lnTo>
                <a:lnTo>
                  <a:pt x="25157" y="5136"/>
                </a:lnTo>
                <a:close/>
                <a:moveTo>
                  <a:pt x="38708" y="3161"/>
                </a:moveTo>
                <a:lnTo>
                  <a:pt x="38768" y="3191"/>
                </a:lnTo>
                <a:cubicBezTo>
                  <a:pt x="38799" y="3282"/>
                  <a:pt x="38860" y="3343"/>
                  <a:pt x="38890" y="3434"/>
                </a:cubicBezTo>
                <a:cubicBezTo>
                  <a:pt x="38951" y="3495"/>
                  <a:pt x="38981" y="3586"/>
                  <a:pt x="39011" y="3677"/>
                </a:cubicBezTo>
                <a:cubicBezTo>
                  <a:pt x="39011" y="3708"/>
                  <a:pt x="39042" y="3738"/>
                  <a:pt x="39042" y="3768"/>
                </a:cubicBezTo>
                <a:cubicBezTo>
                  <a:pt x="38981" y="3890"/>
                  <a:pt x="38981" y="4011"/>
                  <a:pt x="38981" y="4103"/>
                </a:cubicBezTo>
                <a:lnTo>
                  <a:pt x="39042" y="4163"/>
                </a:lnTo>
                <a:lnTo>
                  <a:pt x="39042" y="4467"/>
                </a:lnTo>
                <a:cubicBezTo>
                  <a:pt x="39042" y="4558"/>
                  <a:pt x="39042" y="4741"/>
                  <a:pt x="39072" y="4862"/>
                </a:cubicBezTo>
                <a:cubicBezTo>
                  <a:pt x="39103" y="5014"/>
                  <a:pt x="39103" y="5105"/>
                  <a:pt x="39103" y="5227"/>
                </a:cubicBezTo>
                <a:lnTo>
                  <a:pt x="39103" y="5288"/>
                </a:lnTo>
                <a:cubicBezTo>
                  <a:pt x="39072" y="5257"/>
                  <a:pt x="39042" y="5196"/>
                  <a:pt x="39011" y="5166"/>
                </a:cubicBezTo>
                <a:lnTo>
                  <a:pt x="38981" y="5136"/>
                </a:lnTo>
                <a:lnTo>
                  <a:pt x="38951" y="5105"/>
                </a:lnTo>
                <a:lnTo>
                  <a:pt x="38951" y="4953"/>
                </a:lnTo>
                <a:lnTo>
                  <a:pt x="38951" y="4801"/>
                </a:lnTo>
                <a:cubicBezTo>
                  <a:pt x="38951" y="4710"/>
                  <a:pt x="38951" y="4649"/>
                  <a:pt x="38951" y="4589"/>
                </a:cubicBezTo>
                <a:cubicBezTo>
                  <a:pt x="38951" y="4498"/>
                  <a:pt x="38951" y="4406"/>
                  <a:pt x="38951" y="4285"/>
                </a:cubicBezTo>
                <a:cubicBezTo>
                  <a:pt x="38920" y="4194"/>
                  <a:pt x="38920" y="4042"/>
                  <a:pt x="38890" y="3920"/>
                </a:cubicBezTo>
                <a:cubicBezTo>
                  <a:pt x="38860" y="3647"/>
                  <a:pt x="38799" y="3404"/>
                  <a:pt x="38708" y="3161"/>
                </a:cubicBezTo>
                <a:close/>
                <a:moveTo>
                  <a:pt x="29988" y="4255"/>
                </a:moveTo>
                <a:cubicBezTo>
                  <a:pt x="30079" y="4589"/>
                  <a:pt x="30140" y="4953"/>
                  <a:pt x="30200" y="5288"/>
                </a:cubicBezTo>
                <a:lnTo>
                  <a:pt x="30200" y="5409"/>
                </a:lnTo>
                <a:lnTo>
                  <a:pt x="30170" y="5348"/>
                </a:lnTo>
                <a:cubicBezTo>
                  <a:pt x="30079" y="5044"/>
                  <a:pt x="29988" y="4710"/>
                  <a:pt x="29988" y="4376"/>
                </a:cubicBezTo>
                <a:lnTo>
                  <a:pt x="29988" y="4255"/>
                </a:lnTo>
                <a:close/>
                <a:moveTo>
                  <a:pt x="37583" y="4042"/>
                </a:moveTo>
                <a:lnTo>
                  <a:pt x="37675" y="4589"/>
                </a:lnTo>
                <a:cubicBezTo>
                  <a:pt x="37675" y="4771"/>
                  <a:pt x="37675" y="4953"/>
                  <a:pt x="37675" y="5136"/>
                </a:cubicBezTo>
                <a:cubicBezTo>
                  <a:pt x="37675" y="5257"/>
                  <a:pt x="37644" y="5348"/>
                  <a:pt x="37614" y="5470"/>
                </a:cubicBezTo>
                <a:lnTo>
                  <a:pt x="37583" y="5379"/>
                </a:lnTo>
                <a:cubicBezTo>
                  <a:pt x="37553" y="5288"/>
                  <a:pt x="37523" y="5166"/>
                  <a:pt x="37492" y="5075"/>
                </a:cubicBezTo>
                <a:lnTo>
                  <a:pt x="37492" y="5044"/>
                </a:lnTo>
                <a:cubicBezTo>
                  <a:pt x="37492" y="4832"/>
                  <a:pt x="37523" y="4589"/>
                  <a:pt x="37553" y="4376"/>
                </a:cubicBezTo>
                <a:lnTo>
                  <a:pt x="37583" y="4042"/>
                </a:lnTo>
                <a:close/>
                <a:moveTo>
                  <a:pt x="24914" y="5683"/>
                </a:moveTo>
                <a:lnTo>
                  <a:pt x="24914" y="5713"/>
                </a:lnTo>
                <a:cubicBezTo>
                  <a:pt x="24914" y="5713"/>
                  <a:pt x="24914" y="5743"/>
                  <a:pt x="24914" y="5743"/>
                </a:cubicBezTo>
                <a:lnTo>
                  <a:pt x="24883" y="5713"/>
                </a:lnTo>
                <a:lnTo>
                  <a:pt x="24914" y="5713"/>
                </a:lnTo>
                <a:cubicBezTo>
                  <a:pt x="24883" y="5713"/>
                  <a:pt x="24883" y="5683"/>
                  <a:pt x="24914" y="5683"/>
                </a:cubicBezTo>
                <a:close/>
                <a:moveTo>
                  <a:pt x="34272" y="4224"/>
                </a:moveTo>
                <a:cubicBezTo>
                  <a:pt x="34272" y="4376"/>
                  <a:pt x="34302" y="4528"/>
                  <a:pt x="34302" y="4680"/>
                </a:cubicBezTo>
                <a:cubicBezTo>
                  <a:pt x="34302" y="4923"/>
                  <a:pt x="34363" y="5136"/>
                  <a:pt x="34363" y="5379"/>
                </a:cubicBezTo>
                <a:cubicBezTo>
                  <a:pt x="34363" y="5500"/>
                  <a:pt x="34393" y="5622"/>
                  <a:pt x="34424" y="5743"/>
                </a:cubicBezTo>
                <a:cubicBezTo>
                  <a:pt x="34424" y="5895"/>
                  <a:pt x="34454" y="5956"/>
                  <a:pt x="34454" y="6047"/>
                </a:cubicBezTo>
                <a:lnTo>
                  <a:pt x="34424" y="5956"/>
                </a:lnTo>
                <a:lnTo>
                  <a:pt x="34424" y="5865"/>
                </a:lnTo>
                <a:lnTo>
                  <a:pt x="34333" y="5561"/>
                </a:lnTo>
                <a:cubicBezTo>
                  <a:pt x="34302" y="5348"/>
                  <a:pt x="34302" y="5166"/>
                  <a:pt x="34272" y="4953"/>
                </a:cubicBezTo>
                <a:lnTo>
                  <a:pt x="34272" y="4649"/>
                </a:lnTo>
                <a:lnTo>
                  <a:pt x="34272" y="4376"/>
                </a:lnTo>
                <a:lnTo>
                  <a:pt x="34272" y="4224"/>
                </a:lnTo>
                <a:close/>
                <a:moveTo>
                  <a:pt x="41776" y="5227"/>
                </a:moveTo>
                <a:lnTo>
                  <a:pt x="41776" y="5227"/>
                </a:lnTo>
                <a:cubicBezTo>
                  <a:pt x="41807" y="5318"/>
                  <a:pt x="41837" y="5409"/>
                  <a:pt x="41837" y="5500"/>
                </a:cubicBezTo>
                <a:cubicBezTo>
                  <a:pt x="41867" y="5591"/>
                  <a:pt x="41898" y="5683"/>
                  <a:pt x="41898" y="5774"/>
                </a:cubicBezTo>
                <a:lnTo>
                  <a:pt x="41959" y="6077"/>
                </a:lnTo>
                <a:cubicBezTo>
                  <a:pt x="41928" y="6108"/>
                  <a:pt x="41928" y="6108"/>
                  <a:pt x="41898" y="6108"/>
                </a:cubicBezTo>
                <a:lnTo>
                  <a:pt x="41867" y="6047"/>
                </a:lnTo>
                <a:lnTo>
                  <a:pt x="41837" y="5834"/>
                </a:lnTo>
                <a:cubicBezTo>
                  <a:pt x="41807" y="5622"/>
                  <a:pt x="41807" y="5439"/>
                  <a:pt x="41776" y="5227"/>
                </a:cubicBezTo>
                <a:close/>
                <a:moveTo>
                  <a:pt x="27770" y="5075"/>
                </a:moveTo>
                <a:cubicBezTo>
                  <a:pt x="27770" y="5257"/>
                  <a:pt x="27800" y="5439"/>
                  <a:pt x="27831" y="5652"/>
                </a:cubicBezTo>
                <a:cubicBezTo>
                  <a:pt x="27861" y="5774"/>
                  <a:pt x="27891" y="5895"/>
                  <a:pt x="27922" y="6017"/>
                </a:cubicBezTo>
                <a:lnTo>
                  <a:pt x="27891" y="6138"/>
                </a:lnTo>
                <a:lnTo>
                  <a:pt x="27831" y="6017"/>
                </a:lnTo>
                <a:lnTo>
                  <a:pt x="27831" y="5986"/>
                </a:lnTo>
                <a:cubicBezTo>
                  <a:pt x="27831" y="5865"/>
                  <a:pt x="27800" y="5774"/>
                  <a:pt x="27770" y="5652"/>
                </a:cubicBezTo>
                <a:cubicBezTo>
                  <a:pt x="27770" y="5452"/>
                  <a:pt x="27770" y="5277"/>
                  <a:pt x="27770" y="5075"/>
                </a:cubicBezTo>
                <a:close/>
                <a:moveTo>
                  <a:pt x="38343" y="6108"/>
                </a:moveTo>
                <a:lnTo>
                  <a:pt x="38313" y="6290"/>
                </a:lnTo>
                <a:cubicBezTo>
                  <a:pt x="38313" y="6260"/>
                  <a:pt x="38313" y="6229"/>
                  <a:pt x="38313" y="6199"/>
                </a:cubicBezTo>
                <a:lnTo>
                  <a:pt x="38313" y="6108"/>
                </a:lnTo>
                <a:close/>
                <a:moveTo>
                  <a:pt x="40986" y="4437"/>
                </a:moveTo>
                <a:cubicBezTo>
                  <a:pt x="41017" y="4528"/>
                  <a:pt x="41047" y="4619"/>
                  <a:pt x="41078" y="4710"/>
                </a:cubicBezTo>
                <a:cubicBezTo>
                  <a:pt x="41138" y="4862"/>
                  <a:pt x="41199" y="5014"/>
                  <a:pt x="41229" y="5166"/>
                </a:cubicBezTo>
                <a:cubicBezTo>
                  <a:pt x="41260" y="5227"/>
                  <a:pt x="41290" y="5318"/>
                  <a:pt x="41321" y="5409"/>
                </a:cubicBezTo>
                <a:cubicBezTo>
                  <a:pt x="41321" y="5500"/>
                  <a:pt x="41351" y="5591"/>
                  <a:pt x="41351" y="5683"/>
                </a:cubicBezTo>
                <a:cubicBezTo>
                  <a:pt x="41381" y="5774"/>
                  <a:pt x="41381" y="5865"/>
                  <a:pt x="41381" y="5956"/>
                </a:cubicBezTo>
                <a:cubicBezTo>
                  <a:pt x="41351" y="5986"/>
                  <a:pt x="41321" y="6047"/>
                  <a:pt x="41290" y="6108"/>
                </a:cubicBezTo>
                <a:cubicBezTo>
                  <a:pt x="41290" y="6169"/>
                  <a:pt x="41260" y="6260"/>
                  <a:pt x="41260" y="6321"/>
                </a:cubicBezTo>
                <a:lnTo>
                  <a:pt x="41260" y="6351"/>
                </a:lnTo>
                <a:lnTo>
                  <a:pt x="41229" y="6229"/>
                </a:lnTo>
                <a:lnTo>
                  <a:pt x="41169" y="6138"/>
                </a:lnTo>
                <a:lnTo>
                  <a:pt x="41138" y="5986"/>
                </a:lnTo>
                <a:cubicBezTo>
                  <a:pt x="41138" y="5743"/>
                  <a:pt x="41108" y="5500"/>
                  <a:pt x="41078" y="5257"/>
                </a:cubicBezTo>
                <a:cubicBezTo>
                  <a:pt x="41047" y="5105"/>
                  <a:pt x="41017" y="4923"/>
                  <a:pt x="40986" y="4771"/>
                </a:cubicBezTo>
                <a:cubicBezTo>
                  <a:pt x="40956" y="4619"/>
                  <a:pt x="40986" y="4558"/>
                  <a:pt x="40986" y="4437"/>
                </a:cubicBezTo>
                <a:close/>
                <a:moveTo>
                  <a:pt x="29714" y="5105"/>
                </a:moveTo>
                <a:cubicBezTo>
                  <a:pt x="29775" y="5379"/>
                  <a:pt x="29897" y="5622"/>
                  <a:pt x="30018" y="5865"/>
                </a:cubicBezTo>
                <a:lnTo>
                  <a:pt x="30018" y="5895"/>
                </a:lnTo>
                <a:cubicBezTo>
                  <a:pt x="30049" y="5926"/>
                  <a:pt x="30079" y="5986"/>
                  <a:pt x="30109" y="6047"/>
                </a:cubicBezTo>
                <a:cubicBezTo>
                  <a:pt x="30079" y="6199"/>
                  <a:pt x="30049" y="6351"/>
                  <a:pt x="29988" y="6533"/>
                </a:cubicBezTo>
                <a:lnTo>
                  <a:pt x="29866" y="6472"/>
                </a:lnTo>
                <a:lnTo>
                  <a:pt x="29775" y="6472"/>
                </a:lnTo>
                <a:cubicBezTo>
                  <a:pt x="29775" y="6381"/>
                  <a:pt x="29775" y="6260"/>
                  <a:pt x="29775" y="6138"/>
                </a:cubicBezTo>
                <a:cubicBezTo>
                  <a:pt x="29745" y="5895"/>
                  <a:pt x="29714" y="5683"/>
                  <a:pt x="29714" y="5439"/>
                </a:cubicBezTo>
                <a:lnTo>
                  <a:pt x="29714" y="5105"/>
                </a:lnTo>
                <a:close/>
                <a:moveTo>
                  <a:pt x="34910" y="5409"/>
                </a:moveTo>
                <a:cubicBezTo>
                  <a:pt x="34910" y="5439"/>
                  <a:pt x="34910" y="5470"/>
                  <a:pt x="34940" y="5531"/>
                </a:cubicBezTo>
                <a:cubicBezTo>
                  <a:pt x="34940" y="5561"/>
                  <a:pt x="34940" y="5591"/>
                  <a:pt x="34940" y="5622"/>
                </a:cubicBezTo>
                <a:cubicBezTo>
                  <a:pt x="34940" y="5743"/>
                  <a:pt x="34940" y="5834"/>
                  <a:pt x="34940" y="5926"/>
                </a:cubicBezTo>
                <a:cubicBezTo>
                  <a:pt x="34971" y="6047"/>
                  <a:pt x="34940" y="6108"/>
                  <a:pt x="34940" y="6169"/>
                </a:cubicBezTo>
                <a:cubicBezTo>
                  <a:pt x="34910" y="6290"/>
                  <a:pt x="34879" y="6412"/>
                  <a:pt x="34849" y="6564"/>
                </a:cubicBezTo>
                <a:cubicBezTo>
                  <a:pt x="34849" y="6472"/>
                  <a:pt x="34849" y="6412"/>
                  <a:pt x="34819" y="6351"/>
                </a:cubicBezTo>
                <a:cubicBezTo>
                  <a:pt x="34788" y="6290"/>
                  <a:pt x="34819" y="6260"/>
                  <a:pt x="34819" y="6199"/>
                </a:cubicBezTo>
                <a:cubicBezTo>
                  <a:pt x="34879" y="6108"/>
                  <a:pt x="34879" y="5986"/>
                  <a:pt x="34879" y="5865"/>
                </a:cubicBezTo>
                <a:cubicBezTo>
                  <a:pt x="34879" y="5774"/>
                  <a:pt x="34879" y="5652"/>
                  <a:pt x="34910" y="5531"/>
                </a:cubicBezTo>
                <a:lnTo>
                  <a:pt x="34910" y="5409"/>
                </a:lnTo>
                <a:close/>
                <a:moveTo>
                  <a:pt x="37591" y="6137"/>
                </a:moveTo>
                <a:lnTo>
                  <a:pt x="37591" y="6137"/>
                </a:lnTo>
                <a:cubicBezTo>
                  <a:pt x="37600" y="6158"/>
                  <a:pt x="37614" y="6178"/>
                  <a:pt x="37614" y="6199"/>
                </a:cubicBezTo>
                <a:cubicBezTo>
                  <a:pt x="37670" y="6340"/>
                  <a:pt x="37701" y="6455"/>
                  <a:pt x="37729" y="6592"/>
                </a:cubicBezTo>
                <a:lnTo>
                  <a:pt x="37729" y="6592"/>
                </a:lnTo>
                <a:cubicBezTo>
                  <a:pt x="37718" y="6560"/>
                  <a:pt x="37696" y="6516"/>
                  <a:pt x="37675" y="6472"/>
                </a:cubicBezTo>
                <a:cubicBezTo>
                  <a:pt x="37647" y="6361"/>
                  <a:pt x="37619" y="6249"/>
                  <a:pt x="37591" y="6137"/>
                </a:cubicBezTo>
                <a:close/>
                <a:moveTo>
                  <a:pt x="25765" y="6412"/>
                </a:moveTo>
                <a:lnTo>
                  <a:pt x="25795" y="6533"/>
                </a:lnTo>
                <a:lnTo>
                  <a:pt x="25825" y="6624"/>
                </a:lnTo>
                <a:lnTo>
                  <a:pt x="25734" y="6685"/>
                </a:lnTo>
                <a:lnTo>
                  <a:pt x="25734" y="6685"/>
                </a:lnTo>
                <a:lnTo>
                  <a:pt x="25765" y="6442"/>
                </a:lnTo>
                <a:lnTo>
                  <a:pt x="25765" y="6412"/>
                </a:lnTo>
                <a:close/>
                <a:moveTo>
                  <a:pt x="42293" y="5318"/>
                </a:moveTo>
                <a:lnTo>
                  <a:pt x="42323" y="5348"/>
                </a:lnTo>
                <a:cubicBezTo>
                  <a:pt x="42414" y="5500"/>
                  <a:pt x="42505" y="5683"/>
                  <a:pt x="42566" y="5865"/>
                </a:cubicBezTo>
                <a:cubicBezTo>
                  <a:pt x="42597" y="5956"/>
                  <a:pt x="42627" y="6047"/>
                  <a:pt x="42657" y="6138"/>
                </a:cubicBezTo>
                <a:cubicBezTo>
                  <a:pt x="42688" y="6260"/>
                  <a:pt x="42718" y="6442"/>
                  <a:pt x="42718" y="6594"/>
                </a:cubicBezTo>
                <a:lnTo>
                  <a:pt x="42718" y="6716"/>
                </a:lnTo>
                <a:lnTo>
                  <a:pt x="42688" y="6564"/>
                </a:lnTo>
                <a:cubicBezTo>
                  <a:pt x="42597" y="6321"/>
                  <a:pt x="42505" y="6077"/>
                  <a:pt x="42414" y="5804"/>
                </a:cubicBezTo>
                <a:cubicBezTo>
                  <a:pt x="42384" y="5683"/>
                  <a:pt x="42354" y="5561"/>
                  <a:pt x="42323" y="5439"/>
                </a:cubicBezTo>
                <a:cubicBezTo>
                  <a:pt x="42323" y="5379"/>
                  <a:pt x="42293" y="5348"/>
                  <a:pt x="42293" y="5318"/>
                </a:cubicBezTo>
                <a:close/>
                <a:moveTo>
                  <a:pt x="27557" y="6594"/>
                </a:moveTo>
                <a:cubicBezTo>
                  <a:pt x="27588" y="6655"/>
                  <a:pt x="27588" y="6746"/>
                  <a:pt x="27618" y="6807"/>
                </a:cubicBezTo>
                <a:lnTo>
                  <a:pt x="27557" y="6776"/>
                </a:lnTo>
                <a:lnTo>
                  <a:pt x="27557" y="6594"/>
                </a:lnTo>
                <a:close/>
                <a:moveTo>
                  <a:pt x="43266" y="6626"/>
                </a:moveTo>
                <a:cubicBezTo>
                  <a:pt x="43296" y="6686"/>
                  <a:pt x="43326" y="6746"/>
                  <a:pt x="43356" y="6807"/>
                </a:cubicBezTo>
                <a:cubicBezTo>
                  <a:pt x="43356" y="6837"/>
                  <a:pt x="43326" y="6867"/>
                  <a:pt x="43326" y="6867"/>
                </a:cubicBezTo>
                <a:cubicBezTo>
                  <a:pt x="43295" y="6867"/>
                  <a:pt x="43295" y="6837"/>
                  <a:pt x="43326" y="6807"/>
                </a:cubicBezTo>
                <a:cubicBezTo>
                  <a:pt x="43326" y="6746"/>
                  <a:pt x="43296" y="6686"/>
                  <a:pt x="43266" y="6626"/>
                </a:cubicBezTo>
                <a:close/>
                <a:moveTo>
                  <a:pt x="29046" y="6381"/>
                </a:moveTo>
                <a:lnTo>
                  <a:pt x="29076" y="6472"/>
                </a:lnTo>
                <a:cubicBezTo>
                  <a:pt x="29076" y="6564"/>
                  <a:pt x="29107" y="6624"/>
                  <a:pt x="29137" y="6716"/>
                </a:cubicBezTo>
                <a:lnTo>
                  <a:pt x="29137" y="6898"/>
                </a:lnTo>
                <a:lnTo>
                  <a:pt x="29137" y="6959"/>
                </a:lnTo>
                <a:lnTo>
                  <a:pt x="28955" y="6898"/>
                </a:lnTo>
                <a:cubicBezTo>
                  <a:pt x="28985" y="6716"/>
                  <a:pt x="29016" y="6564"/>
                  <a:pt x="29046" y="6381"/>
                </a:cubicBezTo>
                <a:close/>
                <a:moveTo>
                  <a:pt x="39255" y="6108"/>
                </a:moveTo>
                <a:lnTo>
                  <a:pt x="39285" y="6229"/>
                </a:lnTo>
                <a:cubicBezTo>
                  <a:pt x="39315" y="6321"/>
                  <a:pt x="39346" y="6442"/>
                  <a:pt x="39376" y="6533"/>
                </a:cubicBezTo>
                <a:lnTo>
                  <a:pt x="39376" y="6685"/>
                </a:lnTo>
                <a:cubicBezTo>
                  <a:pt x="39376" y="6867"/>
                  <a:pt x="39376" y="7050"/>
                  <a:pt x="39346" y="7262"/>
                </a:cubicBezTo>
                <a:lnTo>
                  <a:pt x="39346" y="7384"/>
                </a:lnTo>
                <a:cubicBezTo>
                  <a:pt x="39315" y="7354"/>
                  <a:pt x="39315" y="7323"/>
                  <a:pt x="39315" y="7323"/>
                </a:cubicBezTo>
                <a:lnTo>
                  <a:pt x="39133" y="6867"/>
                </a:lnTo>
                <a:cubicBezTo>
                  <a:pt x="39163" y="6776"/>
                  <a:pt x="39163" y="6655"/>
                  <a:pt x="39194" y="6564"/>
                </a:cubicBezTo>
                <a:cubicBezTo>
                  <a:pt x="39224" y="6412"/>
                  <a:pt x="39224" y="6260"/>
                  <a:pt x="39224" y="6108"/>
                </a:cubicBezTo>
                <a:close/>
                <a:moveTo>
                  <a:pt x="33482" y="5895"/>
                </a:moveTo>
                <a:lnTo>
                  <a:pt x="33512" y="5956"/>
                </a:lnTo>
                <a:cubicBezTo>
                  <a:pt x="33543" y="6017"/>
                  <a:pt x="33573" y="6108"/>
                  <a:pt x="33603" y="6199"/>
                </a:cubicBezTo>
                <a:cubicBezTo>
                  <a:pt x="33634" y="6321"/>
                  <a:pt x="33664" y="6442"/>
                  <a:pt x="33694" y="6564"/>
                </a:cubicBezTo>
                <a:lnTo>
                  <a:pt x="33694" y="6594"/>
                </a:lnTo>
                <a:lnTo>
                  <a:pt x="33725" y="6807"/>
                </a:lnTo>
                <a:lnTo>
                  <a:pt x="33725" y="6989"/>
                </a:lnTo>
                <a:lnTo>
                  <a:pt x="33725" y="7019"/>
                </a:lnTo>
                <a:cubicBezTo>
                  <a:pt x="33694" y="7141"/>
                  <a:pt x="33634" y="7262"/>
                  <a:pt x="33603" y="7354"/>
                </a:cubicBezTo>
                <a:cubicBezTo>
                  <a:pt x="33603" y="7384"/>
                  <a:pt x="33573" y="7414"/>
                  <a:pt x="33573" y="7414"/>
                </a:cubicBezTo>
                <a:lnTo>
                  <a:pt x="33512" y="7293"/>
                </a:lnTo>
                <a:lnTo>
                  <a:pt x="33451" y="7111"/>
                </a:lnTo>
                <a:lnTo>
                  <a:pt x="33451" y="6655"/>
                </a:lnTo>
                <a:lnTo>
                  <a:pt x="33451" y="6108"/>
                </a:lnTo>
                <a:cubicBezTo>
                  <a:pt x="33451" y="6047"/>
                  <a:pt x="33451" y="5956"/>
                  <a:pt x="33482" y="5895"/>
                </a:cubicBezTo>
                <a:close/>
                <a:moveTo>
                  <a:pt x="36307" y="5652"/>
                </a:moveTo>
                <a:lnTo>
                  <a:pt x="36307" y="5926"/>
                </a:lnTo>
                <a:lnTo>
                  <a:pt x="36307" y="6503"/>
                </a:lnTo>
                <a:cubicBezTo>
                  <a:pt x="36277" y="6837"/>
                  <a:pt x="36247" y="7171"/>
                  <a:pt x="36186" y="7505"/>
                </a:cubicBezTo>
                <a:lnTo>
                  <a:pt x="36186" y="7323"/>
                </a:lnTo>
                <a:lnTo>
                  <a:pt x="36216" y="6928"/>
                </a:lnTo>
                <a:lnTo>
                  <a:pt x="36216" y="6746"/>
                </a:lnTo>
                <a:lnTo>
                  <a:pt x="36247" y="6138"/>
                </a:lnTo>
                <a:cubicBezTo>
                  <a:pt x="36247" y="6108"/>
                  <a:pt x="36247" y="6077"/>
                  <a:pt x="36247" y="6047"/>
                </a:cubicBezTo>
                <a:lnTo>
                  <a:pt x="36277" y="5895"/>
                </a:lnTo>
                <a:cubicBezTo>
                  <a:pt x="36277" y="5804"/>
                  <a:pt x="36277" y="5713"/>
                  <a:pt x="36307" y="5652"/>
                </a:cubicBezTo>
                <a:close/>
                <a:moveTo>
                  <a:pt x="28864" y="7232"/>
                </a:moveTo>
                <a:lnTo>
                  <a:pt x="28864" y="7232"/>
                </a:lnTo>
                <a:cubicBezTo>
                  <a:pt x="28924" y="7262"/>
                  <a:pt x="28985" y="7293"/>
                  <a:pt x="29046" y="7323"/>
                </a:cubicBezTo>
                <a:lnTo>
                  <a:pt x="29046" y="7384"/>
                </a:lnTo>
                <a:cubicBezTo>
                  <a:pt x="29046" y="7445"/>
                  <a:pt x="29046" y="7475"/>
                  <a:pt x="29016" y="7505"/>
                </a:cubicBezTo>
                <a:cubicBezTo>
                  <a:pt x="29016" y="7536"/>
                  <a:pt x="29016" y="7566"/>
                  <a:pt x="29016" y="7597"/>
                </a:cubicBezTo>
                <a:cubicBezTo>
                  <a:pt x="29016" y="7597"/>
                  <a:pt x="29016" y="7627"/>
                  <a:pt x="29016" y="7627"/>
                </a:cubicBezTo>
                <a:cubicBezTo>
                  <a:pt x="28985" y="7597"/>
                  <a:pt x="28955" y="7536"/>
                  <a:pt x="28924" y="7475"/>
                </a:cubicBezTo>
                <a:cubicBezTo>
                  <a:pt x="28894" y="7384"/>
                  <a:pt x="28894" y="7323"/>
                  <a:pt x="28864" y="7232"/>
                </a:cubicBezTo>
                <a:close/>
                <a:moveTo>
                  <a:pt x="42475" y="7202"/>
                </a:moveTo>
                <a:lnTo>
                  <a:pt x="42566" y="7354"/>
                </a:lnTo>
                <a:lnTo>
                  <a:pt x="42536" y="7536"/>
                </a:lnTo>
                <a:lnTo>
                  <a:pt x="42536" y="7475"/>
                </a:lnTo>
                <a:cubicBezTo>
                  <a:pt x="42536" y="7536"/>
                  <a:pt x="42505" y="7566"/>
                  <a:pt x="42505" y="7627"/>
                </a:cubicBezTo>
                <a:cubicBezTo>
                  <a:pt x="42505" y="7475"/>
                  <a:pt x="42475" y="7323"/>
                  <a:pt x="42475" y="7202"/>
                </a:cubicBezTo>
                <a:close/>
                <a:moveTo>
                  <a:pt x="32935" y="6017"/>
                </a:moveTo>
                <a:cubicBezTo>
                  <a:pt x="32935" y="6077"/>
                  <a:pt x="32935" y="6108"/>
                  <a:pt x="32965" y="6138"/>
                </a:cubicBezTo>
                <a:lnTo>
                  <a:pt x="32996" y="6260"/>
                </a:lnTo>
                <a:lnTo>
                  <a:pt x="32996" y="6442"/>
                </a:lnTo>
                <a:cubicBezTo>
                  <a:pt x="32996" y="6564"/>
                  <a:pt x="32996" y="6685"/>
                  <a:pt x="33026" y="6776"/>
                </a:cubicBezTo>
                <a:lnTo>
                  <a:pt x="33026" y="6898"/>
                </a:lnTo>
                <a:cubicBezTo>
                  <a:pt x="33026" y="7111"/>
                  <a:pt x="33026" y="7323"/>
                  <a:pt x="33026" y="7505"/>
                </a:cubicBezTo>
                <a:lnTo>
                  <a:pt x="33026" y="7657"/>
                </a:lnTo>
                <a:lnTo>
                  <a:pt x="33026" y="7688"/>
                </a:lnTo>
                <a:cubicBezTo>
                  <a:pt x="32996" y="7597"/>
                  <a:pt x="32965" y="7505"/>
                  <a:pt x="32935" y="7414"/>
                </a:cubicBezTo>
                <a:cubicBezTo>
                  <a:pt x="32874" y="7323"/>
                  <a:pt x="32935" y="7262"/>
                  <a:pt x="32935" y="7171"/>
                </a:cubicBezTo>
                <a:lnTo>
                  <a:pt x="32935" y="6017"/>
                </a:lnTo>
                <a:close/>
                <a:moveTo>
                  <a:pt x="40379" y="7475"/>
                </a:moveTo>
                <a:cubicBezTo>
                  <a:pt x="40379" y="7536"/>
                  <a:pt x="40439" y="7627"/>
                  <a:pt x="40439" y="7688"/>
                </a:cubicBezTo>
                <a:lnTo>
                  <a:pt x="40439" y="7688"/>
                </a:lnTo>
                <a:cubicBezTo>
                  <a:pt x="40419" y="7647"/>
                  <a:pt x="40399" y="7607"/>
                  <a:pt x="40379" y="7566"/>
                </a:cubicBezTo>
                <a:cubicBezTo>
                  <a:pt x="40348" y="7505"/>
                  <a:pt x="40379" y="7536"/>
                  <a:pt x="40348" y="7505"/>
                </a:cubicBezTo>
                <a:lnTo>
                  <a:pt x="40379" y="7475"/>
                </a:lnTo>
                <a:close/>
                <a:moveTo>
                  <a:pt x="32023" y="6077"/>
                </a:moveTo>
                <a:cubicBezTo>
                  <a:pt x="32023" y="6129"/>
                  <a:pt x="32023" y="6187"/>
                  <a:pt x="32023" y="6229"/>
                </a:cubicBezTo>
                <a:lnTo>
                  <a:pt x="32054" y="6229"/>
                </a:lnTo>
                <a:cubicBezTo>
                  <a:pt x="32084" y="6442"/>
                  <a:pt x="32084" y="6655"/>
                  <a:pt x="32115" y="6867"/>
                </a:cubicBezTo>
                <a:cubicBezTo>
                  <a:pt x="32115" y="6928"/>
                  <a:pt x="32145" y="6989"/>
                  <a:pt x="32145" y="7080"/>
                </a:cubicBezTo>
                <a:cubicBezTo>
                  <a:pt x="32145" y="7141"/>
                  <a:pt x="32175" y="7232"/>
                  <a:pt x="32206" y="7323"/>
                </a:cubicBezTo>
                <a:lnTo>
                  <a:pt x="32206" y="7384"/>
                </a:lnTo>
                <a:lnTo>
                  <a:pt x="32206" y="7566"/>
                </a:lnTo>
                <a:cubicBezTo>
                  <a:pt x="32175" y="7627"/>
                  <a:pt x="32145" y="7688"/>
                  <a:pt x="32145" y="7718"/>
                </a:cubicBezTo>
                <a:cubicBezTo>
                  <a:pt x="32145" y="7749"/>
                  <a:pt x="32145" y="7779"/>
                  <a:pt x="32145" y="7779"/>
                </a:cubicBezTo>
                <a:cubicBezTo>
                  <a:pt x="32115" y="7536"/>
                  <a:pt x="32054" y="7293"/>
                  <a:pt x="32023" y="7050"/>
                </a:cubicBezTo>
                <a:cubicBezTo>
                  <a:pt x="31993" y="6898"/>
                  <a:pt x="31963" y="6746"/>
                  <a:pt x="31963" y="6594"/>
                </a:cubicBezTo>
                <a:cubicBezTo>
                  <a:pt x="31963" y="6533"/>
                  <a:pt x="31963" y="6472"/>
                  <a:pt x="31993" y="6412"/>
                </a:cubicBezTo>
                <a:cubicBezTo>
                  <a:pt x="31993" y="6351"/>
                  <a:pt x="31993" y="6199"/>
                  <a:pt x="32023" y="6077"/>
                </a:cubicBezTo>
                <a:close/>
                <a:moveTo>
                  <a:pt x="35578" y="5804"/>
                </a:moveTo>
                <a:lnTo>
                  <a:pt x="35639" y="5834"/>
                </a:lnTo>
                <a:lnTo>
                  <a:pt x="35700" y="5834"/>
                </a:lnTo>
                <a:lnTo>
                  <a:pt x="35700" y="6199"/>
                </a:lnTo>
                <a:lnTo>
                  <a:pt x="35700" y="6594"/>
                </a:lnTo>
                <a:lnTo>
                  <a:pt x="35700" y="6746"/>
                </a:lnTo>
                <a:cubicBezTo>
                  <a:pt x="35700" y="6898"/>
                  <a:pt x="35669" y="7080"/>
                  <a:pt x="35669" y="7232"/>
                </a:cubicBezTo>
                <a:cubicBezTo>
                  <a:pt x="35639" y="7384"/>
                  <a:pt x="35639" y="7566"/>
                  <a:pt x="35609" y="7749"/>
                </a:cubicBezTo>
                <a:lnTo>
                  <a:pt x="35609" y="7900"/>
                </a:lnTo>
                <a:lnTo>
                  <a:pt x="35548" y="7627"/>
                </a:lnTo>
                <a:cubicBezTo>
                  <a:pt x="35517" y="7445"/>
                  <a:pt x="35487" y="7293"/>
                  <a:pt x="35457" y="7111"/>
                </a:cubicBezTo>
                <a:cubicBezTo>
                  <a:pt x="35457" y="7111"/>
                  <a:pt x="35457" y="7080"/>
                  <a:pt x="35457" y="7080"/>
                </a:cubicBezTo>
                <a:lnTo>
                  <a:pt x="35457" y="6867"/>
                </a:lnTo>
                <a:lnTo>
                  <a:pt x="35457" y="6381"/>
                </a:lnTo>
                <a:lnTo>
                  <a:pt x="35517" y="6351"/>
                </a:lnTo>
                <a:cubicBezTo>
                  <a:pt x="35578" y="6321"/>
                  <a:pt x="35609" y="6260"/>
                  <a:pt x="35609" y="6199"/>
                </a:cubicBezTo>
                <a:cubicBezTo>
                  <a:pt x="35609" y="6077"/>
                  <a:pt x="35609" y="5926"/>
                  <a:pt x="35578" y="5804"/>
                </a:cubicBezTo>
                <a:close/>
                <a:moveTo>
                  <a:pt x="26463" y="7445"/>
                </a:moveTo>
                <a:cubicBezTo>
                  <a:pt x="26494" y="7505"/>
                  <a:pt x="26524" y="7536"/>
                  <a:pt x="26524" y="7566"/>
                </a:cubicBezTo>
                <a:lnTo>
                  <a:pt x="26524" y="7627"/>
                </a:lnTo>
                <a:cubicBezTo>
                  <a:pt x="26524" y="7688"/>
                  <a:pt x="26494" y="7779"/>
                  <a:pt x="26494" y="7840"/>
                </a:cubicBezTo>
                <a:lnTo>
                  <a:pt x="26463" y="7840"/>
                </a:lnTo>
                <a:cubicBezTo>
                  <a:pt x="26494" y="7870"/>
                  <a:pt x="26494" y="7900"/>
                  <a:pt x="26463" y="7931"/>
                </a:cubicBezTo>
                <a:lnTo>
                  <a:pt x="26463" y="7749"/>
                </a:lnTo>
                <a:lnTo>
                  <a:pt x="26463" y="7445"/>
                </a:lnTo>
                <a:close/>
                <a:moveTo>
                  <a:pt x="37371" y="6655"/>
                </a:moveTo>
                <a:lnTo>
                  <a:pt x="37401" y="6746"/>
                </a:lnTo>
                <a:cubicBezTo>
                  <a:pt x="37462" y="6867"/>
                  <a:pt x="37523" y="6989"/>
                  <a:pt x="37583" y="7111"/>
                </a:cubicBezTo>
                <a:lnTo>
                  <a:pt x="37614" y="7111"/>
                </a:lnTo>
                <a:cubicBezTo>
                  <a:pt x="37644" y="7141"/>
                  <a:pt x="37675" y="7171"/>
                  <a:pt x="37705" y="7202"/>
                </a:cubicBezTo>
                <a:lnTo>
                  <a:pt x="37766" y="7232"/>
                </a:lnTo>
                <a:cubicBezTo>
                  <a:pt x="37735" y="7354"/>
                  <a:pt x="37705" y="7445"/>
                  <a:pt x="37675" y="7536"/>
                </a:cubicBezTo>
                <a:cubicBezTo>
                  <a:pt x="37644" y="7657"/>
                  <a:pt x="37644" y="7749"/>
                  <a:pt x="37614" y="7870"/>
                </a:cubicBezTo>
                <a:cubicBezTo>
                  <a:pt x="37614" y="7900"/>
                  <a:pt x="37614" y="7961"/>
                  <a:pt x="37583" y="7992"/>
                </a:cubicBezTo>
                <a:cubicBezTo>
                  <a:pt x="37553" y="7900"/>
                  <a:pt x="37523" y="7809"/>
                  <a:pt x="37523" y="7718"/>
                </a:cubicBezTo>
                <a:cubicBezTo>
                  <a:pt x="37492" y="7627"/>
                  <a:pt x="37462" y="7505"/>
                  <a:pt x="37432" y="7414"/>
                </a:cubicBezTo>
                <a:cubicBezTo>
                  <a:pt x="37432" y="7323"/>
                  <a:pt x="37401" y="7202"/>
                  <a:pt x="37371" y="7111"/>
                </a:cubicBezTo>
                <a:lnTo>
                  <a:pt x="37371" y="7080"/>
                </a:lnTo>
                <a:lnTo>
                  <a:pt x="37371" y="6655"/>
                </a:lnTo>
                <a:close/>
                <a:moveTo>
                  <a:pt x="30018" y="7414"/>
                </a:moveTo>
                <a:cubicBezTo>
                  <a:pt x="30049" y="7536"/>
                  <a:pt x="30079" y="7688"/>
                  <a:pt x="30109" y="7809"/>
                </a:cubicBezTo>
                <a:cubicBezTo>
                  <a:pt x="30136" y="7917"/>
                  <a:pt x="30139" y="8001"/>
                  <a:pt x="30140" y="8083"/>
                </a:cubicBezTo>
                <a:lnTo>
                  <a:pt x="30140" y="8083"/>
                </a:lnTo>
                <a:cubicBezTo>
                  <a:pt x="30079" y="7992"/>
                  <a:pt x="30018" y="7870"/>
                  <a:pt x="29927" y="7809"/>
                </a:cubicBezTo>
                <a:lnTo>
                  <a:pt x="29897" y="7809"/>
                </a:lnTo>
                <a:cubicBezTo>
                  <a:pt x="29957" y="7688"/>
                  <a:pt x="29988" y="7536"/>
                  <a:pt x="30018" y="7414"/>
                </a:cubicBezTo>
                <a:close/>
                <a:moveTo>
                  <a:pt x="29107" y="8083"/>
                </a:moveTo>
                <a:cubicBezTo>
                  <a:pt x="29107" y="8113"/>
                  <a:pt x="29107" y="8144"/>
                  <a:pt x="29107" y="8174"/>
                </a:cubicBezTo>
                <a:lnTo>
                  <a:pt x="29046" y="8113"/>
                </a:lnTo>
                <a:lnTo>
                  <a:pt x="29076" y="8113"/>
                </a:lnTo>
                <a:lnTo>
                  <a:pt x="29107" y="8083"/>
                </a:lnTo>
                <a:close/>
                <a:moveTo>
                  <a:pt x="23577" y="6959"/>
                </a:moveTo>
                <a:cubicBezTo>
                  <a:pt x="23577" y="6989"/>
                  <a:pt x="23547" y="7050"/>
                  <a:pt x="23547" y="7111"/>
                </a:cubicBezTo>
                <a:cubicBezTo>
                  <a:pt x="23516" y="7262"/>
                  <a:pt x="23486" y="7414"/>
                  <a:pt x="23456" y="7566"/>
                </a:cubicBezTo>
                <a:cubicBezTo>
                  <a:pt x="23456" y="7749"/>
                  <a:pt x="23456" y="7900"/>
                  <a:pt x="23425" y="8052"/>
                </a:cubicBezTo>
                <a:lnTo>
                  <a:pt x="23425" y="8295"/>
                </a:lnTo>
                <a:lnTo>
                  <a:pt x="23364" y="8174"/>
                </a:lnTo>
                <a:lnTo>
                  <a:pt x="23364" y="8022"/>
                </a:lnTo>
                <a:cubicBezTo>
                  <a:pt x="23364" y="7870"/>
                  <a:pt x="23334" y="7657"/>
                  <a:pt x="23334" y="7505"/>
                </a:cubicBezTo>
                <a:cubicBezTo>
                  <a:pt x="23334" y="7384"/>
                  <a:pt x="23334" y="7293"/>
                  <a:pt x="23334" y="7202"/>
                </a:cubicBezTo>
                <a:lnTo>
                  <a:pt x="23577" y="6959"/>
                </a:lnTo>
                <a:close/>
                <a:moveTo>
                  <a:pt x="39589" y="7627"/>
                </a:moveTo>
                <a:lnTo>
                  <a:pt x="39619" y="7718"/>
                </a:lnTo>
                <a:cubicBezTo>
                  <a:pt x="39619" y="7779"/>
                  <a:pt x="39650" y="7840"/>
                  <a:pt x="39680" y="7870"/>
                </a:cubicBezTo>
                <a:lnTo>
                  <a:pt x="39741" y="8083"/>
                </a:lnTo>
                <a:cubicBezTo>
                  <a:pt x="39741" y="8083"/>
                  <a:pt x="39741" y="8113"/>
                  <a:pt x="39741" y="8113"/>
                </a:cubicBezTo>
                <a:lnTo>
                  <a:pt x="39710" y="8326"/>
                </a:lnTo>
                <a:lnTo>
                  <a:pt x="39710" y="8387"/>
                </a:lnTo>
                <a:cubicBezTo>
                  <a:pt x="39680" y="8387"/>
                  <a:pt x="39680" y="8417"/>
                  <a:pt x="39680" y="8447"/>
                </a:cubicBezTo>
                <a:lnTo>
                  <a:pt x="39528" y="8052"/>
                </a:lnTo>
                <a:cubicBezTo>
                  <a:pt x="39558" y="7992"/>
                  <a:pt x="39558" y="7931"/>
                  <a:pt x="39558" y="7870"/>
                </a:cubicBezTo>
                <a:cubicBezTo>
                  <a:pt x="39558" y="7779"/>
                  <a:pt x="39589" y="7718"/>
                  <a:pt x="39589" y="7627"/>
                </a:cubicBezTo>
                <a:close/>
                <a:moveTo>
                  <a:pt x="29502" y="7992"/>
                </a:moveTo>
                <a:lnTo>
                  <a:pt x="29471" y="8144"/>
                </a:lnTo>
                <a:cubicBezTo>
                  <a:pt x="29411" y="8265"/>
                  <a:pt x="29411" y="8387"/>
                  <a:pt x="29380" y="8508"/>
                </a:cubicBezTo>
                <a:cubicBezTo>
                  <a:pt x="29380" y="8447"/>
                  <a:pt x="29380" y="8387"/>
                  <a:pt x="29411" y="8295"/>
                </a:cubicBezTo>
                <a:cubicBezTo>
                  <a:pt x="29441" y="8235"/>
                  <a:pt x="29441" y="8083"/>
                  <a:pt x="29471" y="7992"/>
                </a:cubicBezTo>
                <a:close/>
                <a:moveTo>
                  <a:pt x="22635" y="7931"/>
                </a:moveTo>
                <a:lnTo>
                  <a:pt x="22696" y="7961"/>
                </a:lnTo>
                <a:lnTo>
                  <a:pt x="22696" y="8083"/>
                </a:lnTo>
                <a:cubicBezTo>
                  <a:pt x="22666" y="8265"/>
                  <a:pt x="22666" y="8417"/>
                  <a:pt x="22666" y="8569"/>
                </a:cubicBezTo>
                <a:cubicBezTo>
                  <a:pt x="22635" y="8508"/>
                  <a:pt x="22574" y="8417"/>
                  <a:pt x="22544" y="8356"/>
                </a:cubicBezTo>
                <a:cubicBezTo>
                  <a:pt x="22514" y="8295"/>
                  <a:pt x="22453" y="8265"/>
                  <a:pt x="22422" y="8204"/>
                </a:cubicBezTo>
                <a:cubicBezTo>
                  <a:pt x="22422" y="8204"/>
                  <a:pt x="22422" y="8174"/>
                  <a:pt x="22422" y="8144"/>
                </a:cubicBezTo>
                <a:lnTo>
                  <a:pt x="22635" y="7931"/>
                </a:lnTo>
                <a:close/>
                <a:moveTo>
                  <a:pt x="36642" y="6807"/>
                </a:moveTo>
                <a:lnTo>
                  <a:pt x="36642" y="6837"/>
                </a:lnTo>
                <a:cubicBezTo>
                  <a:pt x="36672" y="6867"/>
                  <a:pt x="36702" y="6867"/>
                  <a:pt x="36733" y="6898"/>
                </a:cubicBezTo>
                <a:cubicBezTo>
                  <a:pt x="36763" y="6928"/>
                  <a:pt x="36794" y="6928"/>
                  <a:pt x="36854" y="6928"/>
                </a:cubicBezTo>
                <a:lnTo>
                  <a:pt x="36824" y="7323"/>
                </a:lnTo>
                <a:cubicBezTo>
                  <a:pt x="36794" y="7475"/>
                  <a:pt x="36763" y="7657"/>
                  <a:pt x="36733" y="7809"/>
                </a:cubicBezTo>
                <a:cubicBezTo>
                  <a:pt x="36702" y="7992"/>
                  <a:pt x="36672" y="8265"/>
                  <a:pt x="36611" y="8478"/>
                </a:cubicBezTo>
                <a:lnTo>
                  <a:pt x="36490" y="8478"/>
                </a:lnTo>
                <a:cubicBezTo>
                  <a:pt x="36459" y="8478"/>
                  <a:pt x="36399" y="8508"/>
                  <a:pt x="36368" y="8538"/>
                </a:cubicBezTo>
                <a:cubicBezTo>
                  <a:pt x="36338" y="8538"/>
                  <a:pt x="36338" y="8538"/>
                  <a:pt x="36307" y="8569"/>
                </a:cubicBezTo>
                <a:cubicBezTo>
                  <a:pt x="36338" y="8417"/>
                  <a:pt x="36399" y="8265"/>
                  <a:pt x="36429" y="8113"/>
                </a:cubicBezTo>
                <a:cubicBezTo>
                  <a:pt x="36490" y="7870"/>
                  <a:pt x="36520" y="7627"/>
                  <a:pt x="36550" y="7414"/>
                </a:cubicBezTo>
                <a:cubicBezTo>
                  <a:pt x="36581" y="7202"/>
                  <a:pt x="36611" y="7019"/>
                  <a:pt x="36642" y="6807"/>
                </a:cubicBezTo>
                <a:close/>
                <a:moveTo>
                  <a:pt x="39255" y="8326"/>
                </a:moveTo>
                <a:lnTo>
                  <a:pt x="39346" y="8538"/>
                </a:lnTo>
                <a:lnTo>
                  <a:pt x="39285" y="8569"/>
                </a:lnTo>
                <a:lnTo>
                  <a:pt x="39255" y="8630"/>
                </a:lnTo>
                <a:lnTo>
                  <a:pt x="39255" y="8326"/>
                </a:lnTo>
                <a:close/>
                <a:moveTo>
                  <a:pt x="34089" y="7657"/>
                </a:moveTo>
                <a:lnTo>
                  <a:pt x="34181" y="7840"/>
                </a:lnTo>
                <a:cubicBezTo>
                  <a:pt x="34150" y="7900"/>
                  <a:pt x="34150" y="7961"/>
                  <a:pt x="34120" y="8052"/>
                </a:cubicBezTo>
                <a:cubicBezTo>
                  <a:pt x="34089" y="8113"/>
                  <a:pt x="34059" y="8204"/>
                  <a:pt x="34059" y="8295"/>
                </a:cubicBezTo>
                <a:cubicBezTo>
                  <a:pt x="33998" y="8417"/>
                  <a:pt x="33938" y="8569"/>
                  <a:pt x="33877" y="8721"/>
                </a:cubicBezTo>
                <a:lnTo>
                  <a:pt x="33846" y="8599"/>
                </a:lnTo>
                <a:cubicBezTo>
                  <a:pt x="33877" y="8569"/>
                  <a:pt x="33877" y="8538"/>
                  <a:pt x="33877" y="8508"/>
                </a:cubicBezTo>
                <a:cubicBezTo>
                  <a:pt x="33907" y="8447"/>
                  <a:pt x="33938" y="8356"/>
                  <a:pt x="33968" y="8295"/>
                </a:cubicBezTo>
                <a:cubicBezTo>
                  <a:pt x="33998" y="8174"/>
                  <a:pt x="34029" y="8083"/>
                  <a:pt x="34059" y="7961"/>
                </a:cubicBezTo>
                <a:cubicBezTo>
                  <a:pt x="34089" y="7870"/>
                  <a:pt x="34089" y="7840"/>
                  <a:pt x="34089" y="7779"/>
                </a:cubicBezTo>
                <a:cubicBezTo>
                  <a:pt x="34089" y="7718"/>
                  <a:pt x="34089" y="7718"/>
                  <a:pt x="34089" y="7657"/>
                </a:cubicBezTo>
                <a:close/>
                <a:moveTo>
                  <a:pt x="35335" y="8387"/>
                </a:moveTo>
                <a:cubicBezTo>
                  <a:pt x="35366" y="8508"/>
                  <a:pt x="35426" y="8599"/>
                  <a:pt x="35457" y="8721"/>
                </a:cubicBezTo>
                <a:lnTo>
                  <a:pt x="35426" y="8690"/>
                </a:lnTo>
                <a:cubicBezTo>
                  <a:pt x="35396" y="8660"/>
                  <a:pt x="35366" y="8630"/>
                  <a:pt x="35305" y="8599"/>
                </a:cubicBezTo>
                <a:cubicBezTo>
                  <a:pt x="35305" y="8538"/>
                  <a:pt x="35335" y="8447"/>
                  <a:pt x="35335" y="8387"/>
                </a:cubicBezTo>
                <a:close/>
                <a:moveTo>
                  <a:pt x="35882" y="8356"/>
                </a:moveTo>
                <a:lnTo>
                  <a:pt x="35943" y="8630"/>
                </a:lnTo>
                <a:lnTo>
                  <a:pt x="35943" y="8690"/>
                </a:lnTo>
                <a:cubicBezTo>
                  <a:pt x="35943" y="8721"/>
                  <a:pt x="35912" y="8812"/>
                  <a:pt x="35912" y="8842"/>
                </a:cubicBezTo>
                <a:cubicBezTo>
                  <a:pt x="35882" y="8842"/>
                  <a:pt x="35882" y="8812"/>
                  <a:pt x="35852" y="8812"/>
                </a:cubicBezTo>
                <a:lnTo>
                  <a:pt x="35821" y="8721"/>
                </a:lnTo>
                <a:lnTo>
                  <a:pt x="35882" y="8356"/>
                </a:lnTo>
                <a:close/>
                <a:moveTo>
                  <a:pt x="37037" y="8326"/>
                </a:moveTo>
                <a:cubicBezTo>
                  <a:pt x="37037" y="8447"/>
                  <a:pt x="37037" y="8569"/>
                  <a:pt x="37067" y="8721"/>
                </a:cubicBezTo>
                <a:cubicBezTo>
                  <a:pt x="37067" y="8842"/>
                  <a:pt x="37067" y="8873"/>
                  <a:pt x="37067" y="8964"/>
                </a:cubicBezTo>
                <a:cubicBezTo>
                  <a:pt x="37067" y="8903"/>
                  <a:pt x="37037" y="8873"/>
                  <a:pt x="37006" y="8842"/>
                </a:cubicBezTo>
                <a:cubicBezTo>
                  <a:pt x="36976" y="8782"/>
                  <a:pt x="36976" y="8751"/>
                  <a:pt x="36945" y="8721"/>
                </a:cubicBezTo>
                <a:cubicBezTo>
                  <a:pt x="36945" y="8660"/>
                  <a:pt x="36976" y="8599"/>
                  <a:pt x="36976" y="8538"/>
                </a:cubicBezTo>
                <a:cubicBezTo>
                  <a:pt x="37006" y="8478"/>
                  <a:pt x="37006" y="8417"/>
                  <a:pt x="37037" y="8326"/>
                </a:cubicBezTo>
                <a:close/>
                <a:moveTo>
                  <a:pt x="36794" y="9237"/>
                </a:moveTo>
                <a:cubicBezTo>
                  <a:pt x="36794" y="9268"/>
                  <a:pt x="36824" y="9268"/>
                  <a:pt x="36824" y="9298"/>
                </a:cubicBezTo>
                <a:lnTo>
                  <a:pt x="36794" y="9268"/>
                </a:lnTo>
                <a:lnTo>
                  <a:pt x="36794" y="9237"/>
                </a:lnTo>
                <a:close/>
                <a:moveTo>
                  <a:pt x="40409" y="8508"/>
                </a:moveTo>
                <a:cubicBezTo>
                  <a:pt x="40439" y="8538"/>
                  <a:pt x="40470" y="8569"/>
                  <a:pt x="40500" y="8599"/>
                </a:cubicBezTo>
                <a:lnTo>
                  <a:pt x="40500" y="8630"/>
                </a:lnTo>
                <a:lnTo>
                  <a:pt x="40531" y="8660"/>
                </a:lnTo>
                <a:cubicBezTo>
                  <a:pt x="40561" y="8660"/>
                  <a:pt x="40591" y="8690"/>
                  <a:pt x="40622" y="8690"/>
                </a:cubicBezTo>
                <a:lnTo>
                  <a:pt x="40713" y="8690"/>
                </a:lnTo>
                <a:lnTo>
                  <a:pt x="40713" y="8751"/>
                </a:lnTo>
                <a:lnTo>
                  <a:pt x="40713" y="8903"/>
                </a:lnTo>
                <a:cubicBezTo>
                  <a:pt x="40652" y="8994"/>
                  <a:pt x="40591" y="9116"/>
                  <a:pt x="40561" y="9237"/>
                </a:cubicBezTo>
                <a:cubicBezTo>
                  <a:pt x="40531" y="9298"/>
                  <a:pt x="40500" y="9328"/>
                  <a:pt x="40500" y="9389"/>
                </a:cubicBezTo>
                <a:cubicBezTo>
                  <a:pt x="40470" y="9298"/>
                  <a:pt x="40439" y="9207"/>
                  <a:pt x="40409" y="9116"/>
                </a:cubicBezTo>
                <a:lnTo>
                  <a:pt x="40409" y="9055"/>
                </a:lnTo>
                <a:lnTo>
                  <a:pt x="40409" y="8903"/>
                </a:lnTo>
                <a:lnTo>
                  <a:pt x="40409" y="8630"/>
                </a:lnTo>
                <a:cubicBezTo>
                  <a:pt x="40409" y="8599"/>
                  <a:pt x="40409" y="8538"/>
                  <a:pt x="40409" y="8508"/>
                </a:cubicBezTo>
                <a:close/>
                <a:moveTo>
                  <a:pt x="21481" y="9177"/>
                </a:moveTo>
                <a:cubicBezTo>
                  <a:pt x="21481" y="9268"/>
                  <a:pt x="21450" y="9359"/>
                  <a:pt x="21450" y="9480"/>
                </a:cubicBezTo>
                <a:lnTo>
                  <a:pt x="21420" y="9480"/>
                </a:lnTo>
                <a:lnTo>
                  <a:pt x="21420" y="9420"/>
                </a:lnTo>
                <a:lnTo>
                  <a:pt x="21450" y="9177"/>
                </a:lnTo>
                <a:close/>
                <a:moveTo>
                  <a:pt x="38890" y="7688"/>
                </a:moveTo>
                <a:lnTo>
                  <a:pt x="38890" y="7900"/>
                </a:lnTo>
                <a:cubicBezTo>
                  <a:pt x="38890" y="8052"/>
                  <a:pt x="38890" y="8174"/>
                  <a:pt x="38890" y="8326"/>
                </a:cubicBezTo>
                <a:cubicBezTo>
                  <a:pt x="38890" y="8569"/>
                  <a:pt x="38890" y="8842"/>
                  <a:pt x="38890" y="9085"/>
                </a:cubicBezTo>
                <a:lnTo>
                  <a:pt x="38890" y="9511"/>
                </a:lnTo>
                <a:cubicBezTo>
                  <a:pt x="38890" y="9450"/>
                  <a:pt x="38860" y="9420"/>
                  <a:pt x="38860" y="9359"/>
                </a:cubicBezTo>
                <a:cubicBezTo>
                  <a:pt x="38829" y="9177"/>
                  <a:pt x="38799" y="9025"/>
                  <a:pt x="38768" y="8842"/>
                </a:cubicBezTo>
                <a:cubicBezTo>
                  <a:pt x="38768" y="8751"/>
                  <a:pt x="38768" y="8630"/>
                  <a:pt x="38738" y="8538"/>
                </a:cubicBezTo>
                <a:lnTo>
                  <a:pt x="38708" y="8265"/>
                </a:lnTo>
                <a:lnTo>
                  <a:pt x="38708" y="8022"/>
                </a:lnTo>
                <a:cubicBezTo>
                  <a:pt x="38768" y="7900"/>
                  <a:pt x="38829" y="7809"/>
                  <a:pt x="38890" y="7688"/>
                </a:cubicBezTo>
                <a:close/>
                <a:moveTo>
                  <a:pt x="24397" y="6108"/>
                </a:moveTo>
                <a:lnTo>
                  <a:pt x="24428" y="6138"/>
                </a:lnTo>
                <a:cubicBezTo>
                  <a:pt x="24428" y="6199"/>
                  <a:pt x="24397" y="6260"/>
                  <a:pt x="24397" y="6321"/>
                </a:cubicBezTo>
                <a:cubicBezTo>
                  <a:pt x="24397" y="6442"/>
                  <a:pt x="24367" y="6564"/>
                  <a:pt x="24367" y="6685"/>
                </a:cubicBezTo>
                <a:cubicBezTo>
                  <a:pt x="24337" y="6837"/>
                  <a:pt x="24367" y="6867"/>
                  <a:pt x="24367" y="6959"/>
                </a:cubicBezTo>
                <a:lnTo>
                  <a:pt x="24367" y="7384"/>
                </a:lnTo>
                <a:cubicBezTo>
                  <a:pt x="24367" y="7414"/>
                  <a:pt x="24367" y="7445"/>
                  <a:pt x="24367" y="7445"/>
                </a:cubicBezTo>
                <a:cubicBezTo>
                  <a:pt x="24337" y="7627"/>
                  <a:pt x="24337" y="7779"/>
                  <a:pt x="24306" y="7961"/>
                </a:cubicBezTo>
                <a:lnTo>
                  <a:pt x="24306" y="8447"/>
                </a:lnTo>
                <a:lnTo>
                  <a:pt x="24306" y="8933"/>
                </a:lnTo>
                <a:cubicBezTo>
                  <a:pt x="24306" y="9085"/>
                  <a:pt x="24337" y="9298"/>
                  <a:pt x="24367" y="9480"/>
                </a:cubicBezTo>
                <a:cubicBezTo>
                  <a:pt x="24367" y="9511"/>
                  <a:pt x="24367" y="9541"/>
                  <a:pt x="24367" y="9572"/>
                </a:cubicBezTo>
                <a:lnTo>
                  <a:pt x="24367" y="9602"/>
                </a:lnTo>
                <a:cubicBezTo>
                  <a:pt x="24276" y="9207"/>
                  <a:pt x="24185" y="8812"/>
                  <a:pt x="24154" y="8417"/>
                </a:cubicBezTo>
                <a:cubicBezTo>
                  <a:pt x="24154" y="8204"/>
                  <a:pt x="24124" y="7992"/>
                  <a:pt x="24124" y="7779"/>
                </a:cubicBezTo>
                <a:cubicBezTo>
                  <a:pt x="24124" y="7749"/>
                  <a:pt x="24154" y="7688"/>
                  <a:pt x="24185" y="7657"/>
                </a:cubicBezTo>
                <a:cubicBezTo>
                  <a:pt x="24215" y="7536"/>
                  <a:pt x="24215" y="7414"/>
                  <a:pt x="24245" y="7323"/>
                </a:cubicBezTo>
                <a:cubicBezTo>
                  <a:pt x="24245" y="7262"/>
                  <a:pt x="24245" y="7202"/>
                  <a:pt x="24276" y="7171"/>
                </a:cubicBezTo>
                <a:lnTo>
                  <a:pt x="24306" y="7019"/>
                </a:lnTo>
                <a:cubicBezTo>
                  <a:pt x="24306" y="6837"/>
                  <a:pt x="24337" y="6685"/>
                  <a:pt x="24337" y="6503"/>
                </a:cubicBezTo>
                <a:cubicBezTo>
                  <a:pt x="24337" y="6442"/>
                  <a:pt x="24337" y="6381"/>
                  <a:pt x="24337" y="6321"/>
                </a:cubicBezTo>
                <a:cubicBezTo>
                  <a:pt x="24337" y="6260"/>
                  <a:pt x="24367" y="6199"/>
                  <a:pt x="24397" y="6108"/>
                </a:cubicBezTo>
                <a:close/>
                <a:moveTo>
                  <a:pt x="34576" y="8326"/>
                </a:moveTo>
                <a:lnTo>
                  <a:pt x="34606" y="8356"/>
                </a:lnTo>
                <a:lnTo>
                  <a:pt x="34636" y="8478"/>
                </a:lnTo>
                <a:lnTo>
                  <a:pt x="34576" y="8538"/>
                </a:lnTo>
                <a:lnTo>
                  <a:pt x="34576" y="8599"/>
                </a:lnTo>
                <a:lnTo>
                  <a:pt x="34545" y="8660"/>
                </a:lnTo>
                <a:cubicBezTo>
                  <a:pt x="34515" y="8721"/>
                  <a:pt x="34515" y="8782"/>
                  <a:pt x="34484" y="8842"/>
                </a:cubicBezTo>
                <a:cubicBezTo>
                  <a:pt x="34454" y="8903"/>
                  <a:pt x="34454" y="8964"/>
                  <a:pt x="34424" y="9025"/>
                </a:cubicBezTo>
                <a:cubicBezTo>
                  <a:pt x="34424" y="9085"/>
                  <a:pt x="34363" y="9237"/>
                  <a:pt x="34363" y="9359"/>
                </a:cubicBezTo>
                <a:cubicBezTo>
                  <a:pt x="34333" y="9480"/>
                  <a:pt x="34333" y="9511"/>
                  <a:pt x="34302" y="9602"/>
                </a:cubicBezTo>
                <a:cubicBezTo>
                  <a:pt x="34302" y="9572"/>
                  <a:pt x="34272" y="9541"/>
                  <a:pt x="34241" y="9511"/>
                </a:cubicBezTo>
                <a:lnTo>
                  <a:pt x="34302" y="9359"/>
                </a:lnTo>
                <a:cubicBezTo>
                  <a:pt x="34302" y="9298"/>
                  <a:pt x="34333" y="9268"/>
                  <a:pt x="34333" y="9237"/>
                </a:cubicBezTo>
                <a:cubicBezTo>
                  <a:pt x="34363" y="9116"/>
                  <a:pt x="34393" y="8994"/>
                  <a:pt x="34454" y="8873"/>
                </a:cubicBezTo>
                <a:cubicBezTo>
                  <a:pt x="34484" y="8751"/>
                  <a:pt x="34484" y="8690"/>
                  <a:pt x="34515" y="8599"/>
                </a:cubicBezTo>
                <a:lnTo>
                  <a:pt x="34576" y="8326"/>
                </a:lnTo>
                <a:close/>
                <a:moveTo>
                  <a:pt x="44298" y="9328"/>
                </a:moveTo>
                <a:cubicBezTo>
                  <a:pt x="44328" y="9359"/>
                  <a:pt x="44359" y="9420"/>
                  <a:pt x="44389" y="9480"/>
                </a:cubicBezTo>
                <a:lnTo>
                  <a:pt x="44389" y="9511"/>
                </a:lnTo>
                <a:lnTo>
                  <a:pt x="44420" y="9572"/>
                </a:lnTo>
                <a:cubicBezTo>
                  <a:pt x="44389" y="9602"/>
                  <a:pt x="44359" y="9632"/>
                  <a:pt x="44328" y="9632"/>
                </a:cubicBezTo>
                <a:lnTo>
                  <a:pt x="44328" y="9480"/>
                </a:lnTo>
                <a:cubicBezTo>
                  <a:pt x="44328" y="9420"/>
                  <a:pt x="44298" y="9359"/>
                  <a:pt x="44298" y="9328"/>
                </a:cubicBezTo>
                <a:close/>
                <a:moveTo>
                  <a:pt x="24845" y="9615"/>
                </a:moveTo>
                <a:cubicBezTo>
                  <a:pt x="24848" y="9621"/>
                  <a:pt x="24850" y="9626"/>
                  <a:pt x="24853" y="9632"/>
                </a:cubicBezTo>
                <a:lnTo>
                  <a:pt x="24853" y="9663"/>
                </a:lnTo>
                <a:lnTo>
                  <a:pt x="24845" y="9615"/>
                </a:lnTo>
                <a:close/>
                <a:moveTo>
                  <a:pt x="42050" y="8599"/>
                </a:moveTo>
                <a:lnTo>
                  <a:pt x="42050" y="8599"/>
                </a:lnTo>
                <a:cubicBezTo>
                  <a:pt x="42050" y="8599"/>
                  <a:pt x="42080" y="8630"/>
                  <a:pt x="42080" y="8630"/>
                </a:cubicBezTo>
                <a:cubicBezTo>
                  <a:pt x="42141" y="8690"/>
                  <a:pt x="42171" y="8721"/>
                  <a:pt x="42232" y="8751"/>
                </a:cubicBezTo>
                <a:cubicBezTo>
                  <a:pt x="42262" y="8782"/>
                  <a:pt x="42323" y="8812"/>
                  <a:pt x="42384" y="8842"/>
                </a:cubicBezTo>
                <a:lnTo>
                  <a:pt x="42384" y="8903"/>
                </a:lnTo>
                <a:lnTo>
                  <a:pt x="42384" y="9359"/>
                </a:lnTo>
                <a:lnTo>
                  <a:pt x="42384" y="9602"/>
                </a:lnTo>
                <a:cubicBezTo>
                  <a:pt x="42384" y="9602"/>
                  <a:pt x="42384" y="9632"/>
                  <a:pt x="42384" y="9663"/>
                </a:cubicBezTo>
                <a:cubicBezTo>
                  <a:pt x="42384" y="9663"/>
                  <a:pt x="42384" y="9693"/>
                  <a:pt x="42384" y="9723"/>
                </a:cubicBezTo>
                <a:lnTo>
                  <a:pt x="42232" y="9480"/>
                </a:lnTo>
                <a:lnTo>
                  <a:pt x="42202" y="9420"/>
                </a:lnTo>
                <a:cubicBezTo>
                  <a:pt x="42171" y="9146"/>
                  <a:pt x="42111" y="8873"/>
                  <a:pt x="42050" y="8599"/>
                </a:cubicBezTo>
                <a:close/>
                <a:moveTo>
                  <a:pt x="22331" y="8690"/>
                </a:moveTo>
                <a:cubicBezTo>
                  <a:pt x="22362" y="8751"/>
                  <a:pt x="22392" y="8812"/>
                  <a:pt x="22392" y="8873"/>
                </a:cubicBezTo>
                <a:cubicBezTo>
                  <a:pt x="22483" y="9146"/>
                  <a:pt x="22544" y="9420"/>
                  <a:pt x="22574" y="9693"/>
                </a:cubicBezTo>
                <a:cubicBezTo>
                  <a:pt x="22574" y="9723"/>
                  <a:pt x="22574" y="9723"/>
                  <a:pt x="22574" y="9754"/>
                </a:cubicBezTo>
                <a:lnTo>
                  <a:pt x="22544" y="9754"/>
                </a:lnTo>
                <a:lnTo>
                  <a:pt x="22544" y="9723"/>
                </a:lnTo>
                <a:cubicBezTo>
                  <a:pt x="22514" y="9450"/>
                  <a:pt x="22422" y="9177"/>
                  <a:pt x="22271" y="8933"/>
                </a:cubicBezTo>
                <a:lnTo>
                  <a:pt x="22271" y="8903"/>
                </a:lnTo>
                <a:cubicBezTo>
                  <a:pt x="22301" y="8842"/>
                  <a:pt x="22301" y="8782"/>
                  <a:pt x="22331" y="8690"/>
                </a:cubicBezTo>
                <a:close/>
                <a:moveTo>
                  <a:pt x="43052" y="9328"/>
                </a:moveTo>
                <a:cubicBezTo>
                  <a:pt x="43071" y="9481"/>
                  <a:pt x="43079" y="9646"/>
                  <a:pt x="43081" y="9815"/>
                </a:cubicBezTo>
                <a:lnTo>
                  <a:pt x="43081" y="9815"/>
                </a:lnTo>
                <a:cubicBezTo>
                  <a:pt x="43079" y="9769"/>
                  <a:pt x="43071" y="9731"/>
                  <a:pt x="43052" y="9693"/>
                </a:cubicBezTo>
                <a:cubicBezTo>
                  <a:pt x="43022" y="9602"/>
                  <a:pt x="43052" y="9480"/>
                  <a:pt x="43052" y="9389"/>
                </a:cubicBezTo>
                <a:cubicBezTo>
                  <a:pt x="43052" y="9357"/>
                  <a:pt x="43052" y="9340"/>
                  <a:pt x="43052" y="9328"/>
                </a:cubicBezTo>
                <a:close/>
                <a:moveTo>
                  <a:pt x="39498" y="8933"/>
                </a:moveTo>
                <a:cubicBezTo>
                  <a:pt x="39498" y="8964"/>
                  <a:pt x="39528" y="8994"/>
                  <a:pt x="39558" y="9025"/>
                </a:cubicBezTo>
                <a:lnTo>
                  <a:pt x="39619" y="9207"/>
                </a:lnTo>
                <a:lnTo>
                  <a:pt x="39619" y="9328"/>
                </a:lnTo>
                <a:lnTo>
                  <a:pt x="39558" y="9723"/>
                </a:lnTo>
                <a:cubicBezTo>
                  <a:pt x="39558" y="9754"/>
                  <a:pt x="39558" y="9784"/>
                  <a:pt x="39558" y="9845"/>
                </a:cubicBezTo>
                <a:lnTo>
                  <a:pt x="39528" y="9784"/>
                </a:lnTo>
                <a:cubicBezTo>
                  <a:pt x="39467" y="9754"/>
                  <a:pt x="39437" y="9693"/>
                  <a:pt x="39376" y="9663"/>
                </a:cubicBezTo>
                <a:lnTo>
                  <a:pt x="39315" y="9632"/>
                </a:lnTo>
                <a:lnTo>
                  <a:pt x="39315" y="9541"/>
                </a:lnTo>
                <a:cubicBezTo>
                  <a:pt x="39315" y="9450"/>
                  <a:pt x="39346" y="9389"/>
                  <a:pt x="39376" y="9298"/>
                </a:cubicBezTo>
                <a:cubicBezTo>
                  <a:pt x="39376" y="9207"/>
                  <a:pt x="39406" y="9116"/>
                  <a:pt x="39437" y="9025"/>
                </a:cubicBezTo>
                <a:lnTo>
                  <a:pt x="39467" y="9025"/>
                </a:lnTo>
                <a:cubicBezTo>
                  <a:pt x="39467" y="8994"/>
                  <a:pt x="39498" y="8964"/>
                  <a:pt x="39498" y="8933"/>
                </a:cubicBezTo>
                <a:close/>
                <a:moveTo>
                  <a:pt x="33178" y="8721"/>
                </a:moveTo>
                <a:lnTo>
                  <a:pt x="33269" y="8782"/>
                </a:lnTo>
                <a:lnTo>
                  <a:pt x="33300" y="8782"/>
                </a:lnTo>
                <a:lnTo>
                  <a:pt x="33360" y="8873"/>
                </a:lnTo>
                <a:cubicBezTo>
                  <a:pt x="33360" y="8994"/>
                  <a:pt x="33391" y="9085"/>
                  <a:pt x="33451" y="9177"/>
                </a:cubicBezTo>
                <a:cubicBezTo>
                  <a:pt x="33482" y="9298"/>
                  <a:pt x="33543" y="9389"/>
                  <a:pt x="33603" y="9511"/>
                </a:cubicBezTo>
                <a:cubicBezTo>
                  <a:pt x="33603" y="9541"/>
                  <a:pt x="33603" y="9541"/>
                  <a:pt x="33573" y="9572"/>
                </a:cubicBezTo>
                <a:lnTo>
                  <a:pt x="33573" y="9632"/>
                </a:lnTo>
                <a:lnTo>
                  <a:pt x="33543" y="9754"/>
                </a:lnTo>
                <a:cubicBezTo>
                  <a:pt x="33543" y="9815"/>
                  <a:pt x="33512" y="9875"/>
                  <a:pt x="33512" y="9936"/>
                </a:cubicBezTo>
                <a:cubicBezTo>
                  <a:pt x="33451" y="9693"/>
                  <a:pt x="33360" y="9450"/>
                  <a:pt x="33239" y="9237"/>
                </a:cubicBezTo>
                <a:cubicBezTo>
                  <a:pt x="33208" y="9177"/>
                  <a:pt x="33178" y="9146"/>
                  <a:pt x="33148" y="9085"/>
                </a:cubicBezTo>
                <a:cubicBezTo>
                  <a:pt x="33148" y="9025"/>
                  <a:pt x="33148" y="8994"/>
                  <a:pt x="33148" y="8933"/>
                </a:cubicBezTo>
                <a:lnTo>
                  <a:pt x="33178" y="8721"/>
                </a:lnTo>
                <a:close/>
                <a:moveTo>
                  <a:pt x="37432" y="9784"/>
                </a:moveTo>
                <a:lnTo>
                  <a:pt x="37401" y="9936"/>
                </a:lnTo>
                <a:lnTo>
                  <a:pt x="37371" y="9815"/>
                </a:lnTo>
                <a:lnTo>
                  <a:pt x="37432" y="9784"/>
                </a:lnTo>
                <a:close/>
                <a:moveTo>
                  <a:pt x="25947" y="6989"/>
                </a:moveTo>
                <a:lnTo>
                  <a:pt x="25947" y="7111"/>
                </a:lnTo>
                <a:lnTo>
                  <a:pt x="25947" y="7293"/>
                </a:lnTo>
                <a:lnTo>
                  <a:pt x="25947" y="7749"/>
                </a:lnTo>
                <a:lnTo>
                  <a:pt x="25947" y="7900"/>
                </a:lnTo>
                <a:cubicBezTo>
                  <a:pt x="25947" y="8204"/>
                  <a:pt x="25917" y="8538"/>
                  <a:pt x="25917" y="8842"/>
                </a:cubicBezTo>
                <a:lnTo>
                  <a:pt x="25917" y="9055"/>
                </a:lnTo>
                <a:cubicBezTo>
                  <a:pt x="25917" y="9146"/>
                  <a:pt x="25886" y="9268"/>
                  <a:pt x="25856" y="9389"/>
                </a:cubicBezTo>
                <a:cubicBezTo>
                  <a:pt x="25856" y="9480"/>
                  <a:pt x="25825" y="9693"/>
                  <a:pt x="25795" y="9845"/>
                </a:cubicBezTo>
                <a:cubicBezTo>
                  <a:pt x="25795" y="9906"/>
                  <a:pt x="25795" y="9936"/>
                  <a:pt x="25765" y="9997"/>
                </a:cubicBezTo>
                <a:cubicBezTo>
                  <a:pt x="25765" y="9936"/>
                  <a:pt x="25734" y="9845"/>
                  <a:pt x="25734" y="9784"/>
                </a:cubicBezTo>
                <a:cubicBezTo>
                  <a:pt x="25734" y="9541"/>
                  <a:pt x="25704" y="9268"/>
                  <a:pt x="25673" y="9025"/>
                </a:cubicBezTo>
                <a:cubicBezTo>
                  <a:pt x="25643" y="8782"/>
                  <a:pt x="25643" y="8569"/>
                  <a:pt x="25643" y="8356"/>
                </a:cubicBezTo>
                <a:lnTo>
                  <a:pt x="25643" y="8022"/>
                </a:lnTo>
                <a:cubicBezTo>
                  <a:pt x="25643" y="7992"/>
                  <a:pt x="25643" y="7961"/>
                  <a:pt x="25643" y="7931"/>
                </a:cubicBezTo>
                <a:lnTo>
                  <a:pt x="25643" y="7688"/>
                </a:lnTo>
                <a:lnTo>
                  <a:pt x="25643" y="7262"/>
                </a:lnTo>
                <a:lnTo>
                  <a:pt x="25643" y="7080"/>
                </a:lnTo>
                <a:cubicBezTo>
                  <a:pt x="25704" y="7080"/>
                  <a:pt x="25765" y="7050"/>
                  <a:pt x="25856" y="7019"/>
                </a:cubicBezTo>
                <a:lnTo>
                  <a:pt x="25947" y="6989"/>
                </a:lnTo>
                <a:close/>
                <a:moveTo>
                  <a:pt x="40743" y="9693"/>
                </a:moveTo>
                <a:lnTo>
                  <a:pt x="40743" y="9936"/>
                </a:lnTo>
                <a:lnTo>
                  <a:pt x="40743" y="9966"/>
                </a:lnTo>
                <a:cubicBezTo>
                  <a:pt x="40743" y="9997"/>
                  <a:pt x="40743" y="10058"/>
                  <a:pt x="40713" y="10088"/>
                </a:cubicBezTo>
                <a:lnTo>
                  <a:pt x="40683" y="10058"/>
                </a:lnTo>
                <a:lnTo>
                  <a:pt x="40622" y="10058"/>
                </a:lnTo>
                <a:cubicBezTo>
                  <a:pt x="40622" y="10027"/>
                  <a:pt x="40622" y="9997"/>
                  <a:pt x="40622" y="9997"/>
                </a:cubicBezTo>
                <a:lnTo>
                  <a:pt x="40713" y="9754"/>
                </a:lnTo>
                <a:cubicBezTo>
                  <a:pt x="40713" y="9723"/>
                  <a:pt x="40713" y="9693"/>
                  <a:pt x="40743" y="9693"/>
                </a:cubicBezTo>
                <a:close/>
                <a:moveTo>
                  <a:pt x="36064" y="9359"/>
                </a:moveTo>
                <a:lnTo>
                  <a:pt x="36064" y="9511"/>
                </a:lnTo>
                <a:lnTo>
                  <a:pt x="36064" y="9663"/>
                </a:lnTo>
                <a:cubicBezTo>
                  <a:pt x="36064" y="9845"/>
                  <a:pt x="36064" y="10058"/>
                  <a:pt x="36064" y="10210"/>
                </a:cubicBezTo>
                <a:lnTo>
                  <a:pt x="36064" y="10240"/>
                </a:lnTo>
                <a:cubicBezTo>
                  <a:pt x="36034" y="10149"/>
                  <a:pt x="36004" y="10027"/>
                  <a:pt x="35973" y="9906"/>
                </a:cubicBezTo>
                <a:cubicBezTo>
                  <a:pt x="35973" y="9784"/>
                  <a:pt x="35912" y="9602"/>
                  <a:pt x="35852" y="9480"/>
                </a:cubicBezTo>
                <a:lnTo>
                  <a:pt x="35821" y="9389"/>
                </a:lnTo>
                <a:cubicBezTo>
                  <a:pt x="35852" y="9389"/>
                  <a:pt x="35882" y="9389"/>
                  <a:pt x="35912" y="9420"/>
                </a:cubicBezTo>
                <a:cubicBezTo>
                  <a:pt x="35973" y="9389"/>
                  <a:pt x="36004" y="9389"/>
                  <a:pt x="36064" y="9359"/>
                </a:cubicBezTo>
                <a:close/>
                <a:moveTo>
                  <a:pt x="23790" y="9875"/>
                </a:moveTo>
                <a:lnTo>
                  <a:pt x="23881" y="9966"/>
                </a:lnTo>
                <a:lnTo>
                  <a:pt x="23911" y="9997"/>
                </a:lnTo>
                <a:cubicBezTo>
                  <a:pt x="23911" y="10027"/>
                  <a:pt x="23942" y="10088"/>
                  <a:pt x="24002" y="10088"/>
                </a:cubicBezTo>
                <a:cubicBezTo>
                  <a:pt x="24033" y="10149"/>
                  <a:pt x="24063" y="10149"/>
                  <a:pt x="24124" y="10179"/>
                </a:cubicBezTo>
                <a:lnTo>
                  <a:pt x="24124" y="10210"/>
                </a:lnTo>
                <a:lnTo>
                  <a:pt x="24094" y="10301"/>
                </a:lnTo>
                <a:lnTo>
                  <a:pt x="24033" y="10270"/>
                </a:lnTo>
                <a:cubicBezTo>
                  <a:pt x="23972" y="10210"/>
                  <a:pt x="23911" y="10149"/>
                  <a:pt x="23881" y="10088"/>
                </a:cubicBezTo>
                <a:cubicBezTo>
                  <a:pt x="23850" y="10058"/>
                  <a:pt x="23820" y="9997"/>
                  <a:pt x="23790" y="9966"/>
                </a:cubicBezTo>
                <a:cubicBezTo>
                  <a:pt x="23790" y="9936"/>
                  <a:pt x="23790" y="9906"/>
                  <a:pt x="23790" y="9875"/>
                </a:cubicBezTo>
                <a:close/>
                <a:moveTo>
                  <a:pt x="20782" y="9784"/>
                </a:moveTo>
                <a:cubicBezTo>
                  <a:pt x="20782" y="9875"/>
                  <a:pt x="20751" y="9966"/>
                  <a:pt x="20751" y="10027"/>
                </a:cubicBezTo>
                <a:lnTo>
                  <a:pt x="20721" y="10027"/>
                </a:lnTo>
                <a:lnTo>
                  <a:pt x="20569" y="10118"/>
                </a:lnTo>
                <a:cubicBezTo>
                  <a:pt x="20539" y="10149"/>
                  <a:pt x="20478" y="10179"/>
                  <a:pt x="20448" y="10210"/>
                </a:cubicBezTo>
                <a:cubicBezTo>
                  <a:pt x="20387" y="10240"/>
                  <a:pt x="20326" y="10301"/>
                  <a:pt x="20265" y="10361"/>
                </a:cubicBezTo>
                <a:lnTo>
                  <a:pt x="20144" y="10301"/>
                </a:lnTo>
                <a:lnTo>
                  <a:pt x="20113" y="10301"/>
                </a:lnTo>
                <a:lnTo>
                  <a:pt x="20508" y="9997"/>
                </a:lnTo>
                <a:cubicBezTo>
                  <a:pt x="20600" y="9936"/>
                  <a:pt x="20691" y="9845"/>
                  <a:pt x="20782" y="9784"/>
                </a:cubicBezTo>
                <a:close/>
                <a:moveTo>
                  <a:pt x="34636" y="9632"/>
                </a:moveTo>
                <a:lnTo>
                  <a:pt x="34636" y="9754"/>
                </a:lnTo>
                <a:lnTo>
                  <a:pt x="34636" y="10027"/>
                </a:lnTo>
                <a:cubicBezTo>
                  <a:pt x="34667" y="10088"/>
                  <a:pt x="34636" y="10118"/>
                  <a:pt x="34636" y="10118"/>
                </a:cubicBezTo>
                <a:lnTo>
                  <a:pt x="34606" y="10574"/>
                </a:lnTo>
                <a:lnTo>
                  <a:pt x="34606" y="10544"/>
                </a:lnTo>
                <a:lnTo>
                  <a:pt x="34576" y="10422"/>
                </a:lnTo>
                <a:lnTo>
                  <a:pt x="34576" y="10392"/>
                </a:lnTo>
                <a:cubicBezTo>
                  <a:pt x="34576" y="10240"/>
                  <a:pt x="34576" y="10088"/>
                  <a:pt x="34606" y="9936"/>
                </a:cubicBezTo>
                <a:cubicBezTo>
                  <a:pt x="34636" y="9784"/>
                  <a:pt x="34606" y="9723"/>
                  <a:pt x="34636" y="9632"/>
                </a:cubicBezTo>
                <a:close/>
                <a:moveTo>
                  <a:pt x="27101" y="7019"/>
                </a:moveTo>
                <a:lnTo>
                  <a:pt x="27162" y="7111"/>
                </a:lnTo>
                <a:lnTo>
                  <a:pt x="27193" y="7141"/>
                </a:lnTo>
                <a:lnTo>
                  <a:pt x="27193" y="7475"/>
                </a:lnTo>
                <a:lnTo>
                  <a:pt x="27193" y="8083"/>
                </a:lnTo>
                <a:cubicBezTo>
                  <a:pt x="27193" y="8508"/>
                  <a:pt x="27193" y="8903"/>
                  <a:pt x="27162" y="9328"/>
                </a:cubicBezTo>
                <a:cubicBezTo>
                  <a:pt x="27101" y="9723"/>
                  <a:pt x="27101" y="10179"/>
                  <a:pt x="27071" y="10605"/>
                </a:cubicBezTo>
                <a:lnTo>
                  <a:pt x="27071" y="10361"/>
                </a:lnTo>
                <a:cubicBezTo>
                  <a:pt x="27071" y="9966"/>
                  <a:pt x="27101" y="9541"/>
                  <a:pt x="27101" y="9116"/>
                </a:cubicBezTo>
                <a:lnTo>
                  <a:pt x="27101" y="8417"/>
                </a:lnTo>
                <a:lnTo>
                  <a:pt x="27101" y="8083"/>
                </a:lnTo>
                <a:cubicBezTo>
                  <a:pt x="27132" y="7961"/>
                  <a:pt x="27132" y="7840"/>
                  <a:pt x="27132" y="7688"/>
                </a:cubicBezTo>
                <a:cubicBezTo>
                  <a:pt x="27132" y="7475"/>
                  <a:pt x="27101" y="7262"/>
                  <a:pt x="27101" y="7050"/>
                </a:cubicBezTo>
                <a:lnTo>
                  <a:pt x="27101" y="7019"/>
                </a:lnTo>
                <a:close/>
                <a:moveTo>
                  <a:pt x="22878" y="9693"/>
                </a:moveTo>
                <a:cubicBezTo>
                  <a:pt x="22909" y="9723"/>
                  <a:pt x="22909" y="9754"/>
                  <a:pt x="22909" y="9784"/>
                </a:cubicBezTo>
                <a:cubicBezTo>
                  <a:pt x="22939" y="9966"/>
                  <a:pt x="22969" y="10118"/>
                  <a:pt x="22969" y="10270"/>
                </a:cubicBezTo>
                <a:cubicBezTo>
                  <a:pt x="22969" y="10386"/>
                  <a:pt x="22997" y="10502"/>
                  <a:pt x="23000" y="10618"/>
                </a:cubicBezTo>
                <a:lnTo>
                  <a:pt x="23000" y="10618"/>
                </a:lnTo>
                <a:cubicBezTo>
                  <a:pt x="22999" y="10593"/>
                  <a:pt x="22994" y="10569"/>
                  <a:pt x="22969" y="10544"/>
                </a:cubicBezTo>
                <a:cubicBezTo>
                  <a:pt x="22969" y="10544"/>
                  <a:pt x="22939" y="10513"/>
                  <a:pt x="22909" y="10483"/>
                </a:cubicBezTo>
                <a:lnTo>
                  <a:pt x="22909" y="10210"/>
                </a:lnTo>
                <a:cubicBezTo>
                  <a:pt x="22909" y="10118"/>
                  <a:pt x="22909" y="9906"/>
                  <a:pt x="22878" y="9754"/>
                </a:cubicBezTo>
                <a:lnTo>
                  <a:pt x="22878" y="9693"/>
                </a:lnTo>
                <a:close/>
                <a:moveTo>
                  <a:pt x="22119" y="9663"/>
                </a:moveTo>
                <a:cubicBezTo>
                  <a:pt x="22149" y="9784"/>
                  <a:pt x="22149" y="9936"/>
                  <a:pt x="22179" y="10088"/>
                </a:cubicBezTo>
                <a:cubicBezTo>
                  <a:pt x="22179" y="10179"/>
                  <a:pt x="22179" y="10270"/>
                  <a:pt x="22210" y="10392"/>
                </a:cubicBezTo>
                <a:cubicBezTo>
                  <a:pt x="22179" y="10392"/>
                  <a:pt x="22149" y="10422"/>
                  <a:pt x="22149" y="10453"/>
                </a:cubicBezTo>
                <a:lnTo>
                  <a:pt x="22119" y="10483"/>
                </a:lnTo>
                <a:cubicBezTo>
                  <a:pt x="22119" y="10513"/>
                  <a:pt x="22088" y="10544"/>
                  <a:pt x="22088" y="10574"/>
                </a:cubicBezTo>
                <a:lnTo>
                  <a:pt x="22058" y="10726"/>
                </a:lnTo>
                <a:lnTo>
                  <a:pt x="22058" y="10605"/>
                </a:lnTo>
                <a:cubicBezTo>
                  <a:pt x="22058" y="10392"/>
                  <a:pt x="22058" y="10210"/>
                  <a:pt x="22088" y="10027"/>
                </a:cubicBezTo>
                <a:cubicBezTo>
                  <a:pt x="22088" y="9906"/>
                  <a:pt x="22088" y="9815"/>
                  <a:pt x="22119" y="9693"/>
                </a:cubicBezTo>
                <a:lnTo>
                  <a:pt x="22119" y="9663"/>
                </a:lnTo>
                <a:close/>
                <a:moveTo>
                  <a:pt x="20751" y="10483"/>
                </a:moveTo>
                <a:lnTo>
                  <a:pt x="20721" y="10513"/>
                </a:lnTo>
                <a:lnTo>
                  <a:pt x="20721" y="10696"/>
                </a:lnTo>
                <a:lnTo>
                  <a:pt x="20721" y="10817"/>
                </a:lnTo>
                <a:cubicBezTo>
                  <a:pt x="20660" y="10726"/>
                  <a:pt x="20630" y="10665"/>
                  <a:pt x="20569" y="10605"/>
                </a:cubicBezTo>
                <a:cubicBezTo>
                  <a:pt x="20630" y="10574"/>
                  <a:pt x="20660" y="10513"/>
                  <a:pt x="20721" y="10483"/>
                </a:cubicBezTo>
                <a:close/>
                <a:moveTo>
                  <a:pt x="39923" y="9875"/>
                </a:moveTo>
                <a:cubicBezTo>
                  <a:pt x="39984" y="9906"/>
                  <a:pt x="40014" y="9936"/>
                  <a:pt x="40044" y="9997"/>
                </a:cubicBezTo>
                <a:lnTo>
                  <a:pt x="40075" y="9997"/>
                </a:lnTo>
                <a:lnTo>
                  <a:pt x="40075" y="10088"/>
                </a:lnTo>
                <a:cubicBezTo>
                  <a:pt x="40075" y="10210"/>
                  <a:pt x="40075" y="10331"/>
                  <a:pt x="40075" y="10453"/>
                </a:cubicBezTo>
                <a:cubicBezTo>
                  <a:pt x="40105" y="10605"/>
                  <a:pt x="40014" y="10696"/>
                  <a:pt x="39953" y="10817"/>
                </a:cubicBezTo>
                <a:lnTo>
                  <a:pt x="39923" y="10696"/>
                </a:lnTo>
                <a:lnTo>
                  <a:pt x="39923" y="10301"/>
                </a:lnTo>
                <a:lnTo>
                  <a:pt x="39923" y="9875"/>
                </a:lnTo>
                <a:close/>
                <a:moveTo>
                  <a:pt x="25977" y="10817"/>
                </a:moveTo>
                <a:lnTo>
                  <a:pt x="25977" y="10908"/>
                </a:lnTo>
                <a:lnTo>
                  <a:pt x="25977" y="10939"/>
                </a:lnTo>
                <a:lnTo>
                  <a:pt x="25947" y="10908"/>
                </a:lnTo>
                <a:lnTo>
                  <a:pt x="25977" y="10817"/>
                </a:lnTo>
                <a:close/>
                <a:moveTo>
                  <a:pt x="28165" y="6867"/>
                </a:moveTo>
                <a:cubicBezTo>
                  <a:pt x="28226" y="6989"/>
                  <a:pt x="28317" y="7111"/>
                  <a:pt x="28378" y="7202"/>
                </a:cubicBezTo>
                <a:cubicBezTo>
                  <a:pt x="28408" y="7384"/>
                  <a:pt x="28438" y="7536"/>
                  <a:pt x="28469" y="7718"/>
                </a:cubicBezTo>
                <a:cubicBezTo>
                  <a:pt x="28469" y="7840"/>
                  <a:pt x="28469" y="7992"/>
                  <a:pt x="28469" y="8113"/>
                </a:cubicBezTo>
                <a:cubicBezTo>
                  <a:pt x="28469" y="8144"/>
                  <a:pt x="28438" y="8174"/>
                  <a:pt x="28438" y="8204"/>
                </a:cubicBezTo>
                <a:cubicBezTo>
                  <a:pt x="28408" y="8235"/>
                  <a:pt x="28408" y="8295"/>
                  <a:pt x="28378" y="8326"/>
                </a:cubicBezTo>
                <a:cubicBezTo>
                  <a:pt x="28378" y="8356"/>
                  <a:pt x="28347" y="8417"/>
                  <a:pt x="28317" y="8478"/>
                </a:cubicBezTo>
                <a:cubicBezTo>
                  <a:pt x="28286" y="8599"/>
                  <a:pt x="28226" y="8721"/>
                  <a:pt x="28195" y="8873"/>
                </a:cubicBezTo>
                <a:cubicBezTo>
                  <a:pt x="28165" y="8994"/>
                  <a:pt x="28134" y="9146"/>
                  <a:pt x="28104" y="9268"/>
                </a:cubicBezTo>
                <a:cubicBezTo>
                  <a:pt x="28104" y="9420"/>
                  <a:pt x="28074" y="9602"/>
                  <a:pt x="28074" y="9754"/>
                </a:cubicBezTo>
                <a:cubicBezTo>
                  <a:pt x="28043" y="9906"/>
                  <a:pt x="28074" y="10058"/>
                  <a:pt x="28074" y="10210"/>
                </a:cubicBezTo>
                <a:lnTo>
                  <a:pt x="28013" y="10665"/>
                </a:lnTo>
                <a:lnTo>
                  <a:pt x="28013" y="10939"/>
                </a:lnTo>
                <a:cubicBezTo>
                  <a:pt x="27983" y="10848"/>
                  <a:pt x="27983" y="10726"/>
                  <a:pt x="27983" y="10605"/>
                </a:cubicBezTo>
                <a:cubicBezTo>
                  <a:pt x="27952" y="10513"/>
                  <a:pt x="27983" y="10331"/>
                  <a:pt x="27983" y="10179"/>
                </a:cubicBezTo>
                <a:cubicBezTo>
                  <a:pt x="27983" y="9936"/>
                  <a:pt x="28013" y="9723"/>
                  <a:pt x="28013" y="9480"/>
                </a:cubicBezTo>
                <a:lnTo>
                  <a:pt x="28013" y="9055"/>
                </a:lnTo>
                <a:lnTo>
                  <a:pt x="28013" y="8751"/>
                </a:lnTo>
                <a:lnTo>
                  <a:pt x="28013" y="8356"/>
                </a:lnTo>
                <a:cubicBezTo>
                  <a:pt x="28013" y="8083"/>
                  <a:pt x="27983" y="7840"/>
                  <a:pt x="27922" y="7566"/>
                </a:cubicBezTo>
                <a:cubicBezTo>
                  <a:pt x="27922" y="7475"/>
                  <a:pt x="27952" y="7384"/>
                  <a:pt x="27983" y="7262"/>
                </a:cubicBezTo>
                <a:cubicBezTo>
                  <a:pt x="27983" y="7262"/>
                  <a:pt x="27983" y="7232"/>
                  <a:pt x="27983" y="7232"/>
                </a:cubicBezTo>
                <a:cubicBezTo>
                  <a:pt x="27983" y="7202"/>
                  <a:pt x="27983" y="7171"/>
                  <a:pt x="27983" y="7141"/>
                </a:cubicBezTo>
                <a:cubicBezTo>
                  <a:pt x="27983" y="7141"/>
                  <a:pt x="28013" y="7141"/>
                  <a:pt x="28013" y="7111"/>
                </a:cubicBezTo>
                <a:lnTo>
                  <a:pt x="28074" y="7080"/>
                </a:lnTo>
                <a:lnTo>
                  <a:pt x="28104" y="7019"/>
                </a:lnTo>
                <a:lnTo>
                  <a:pt x="28134" y="6989"/>
                </a:lnTo>
                <a:cubicBezTo>
                  <a:pt x="28134" y="6959"/>
                  <a:pt x="28134" y="6959"/>
                  <a:pt x="28134" y="6928"/>
                </a:cubicBezTo>
                <a:cubicBezTo>
                  <a:pt x="28165" y="6898"/>
                  <a:pt x="28165" y="6867"/>
                  <a:pt x="28134" y="6867"/>
                </a:cubicBezTo>
                <a:close/>
                <a:moveTo>
                  <a:pt x="25309" y="8903"/>
                </a:moveTo>
                <a:lnTo>
                  <a:pt x="25400" y="9754"/>
                </a:lnTo>
                <a:cubicBezTo>
                  <a:pt x="25400" y="9966"/>
                  <a:pt x="25461" y="10179"/>
                  <a:pt x="25491" y="10422"/>
                </a:cubicBezTo>
                <a:cubicBezTo>
                  <a:pt x="25491" y="10483"/>
                  <a:pt x="25491" y="10544"/>
                  <a:pt x="25522" y="10605"/>
                </a:cubicBezTo>
                <a:cubicBezTo>
                  <a:pt x="25522" y="10696"/>
                  <a:pt x="25552" y="10817"/>
                  <a:pt x="25582" y="10908"/>
                </a:cubicBezTo>
                <a:cubicBezTo>
                  <a:pt x="25552" y="10939"/>
                  <a:pt x="25552" y="10939"/>
                  <a:pt x="25552" y="10969"/>
                </a:cubicBezTo>
                <a:cubicBezTo>
                  <a:pt x="25552" y="10878"/>
                  <a:pt x="25522" y="10787"/>
                  <a:pt x="25491" y="10696"/>
                </a:cubicBezTo>
                <a:cubicBezTo>
                  <a:pt x="25430" y="10513"/>
                  <a:pt x="25370" y="10331"/>
                  <a:pt x="25339" y="10118"/>
                </a:cubicBezTo>
                <a:cubicBezTo>
                  <a:pt x="25278" y="9906"/>
                  <a:pt x="25248" y="9784"/>
                  <a:pt x="25218" y="9602"/>
                </a:cubicBezTo>
                <a:cubicBezTo>
                  <a:pt x="25218" y="9420"/>
                  <a:pt x="25278" y="9207"/>
                  <a:pt x="25309" y="9025"/>
                </a:cubicBezTo>
                <a:lnTo>
                  <a:pt x="25309" y="8903"/>
                </a:lnTo>
                <a:close/>
                <a:moveTo>
                  <a:pt x="19232" y="10817"/>
                </a:moveTo>
                <a:lnTo>
                  <a:pt x="19232" y="10817"/>
                </a:lnTo>
                <a:cubicBezTo>
                  <a:pt x="19172" y="10878"/>
                  <a:pt x="19141" y="10939"/>
                  <a:pt x="19111" y="10999"/>
                </a:cubicBezTo>
                <a:lnTo>
                  <a:pt x="18898" y="10999"/>
                </a:lnTo>
                <a:lnTo>
                  <a:pt x="19020" y="10939"/>
                </a:lnTo>
                <a:lnTo>
                  <a:pt x="19232" y="10817"/>
                </a:lnTo>
                <a:close/>
                <a:moveTo>
                  <a:pt x="18533" y="11182"/>
                </a:moveTo>
                <a:lnTo>
                  <a:pt x="18473" y="11243"/>
                </a:lnTo>
                <a:lnTo>
                  <a:pt x="18382" y="11243"/>
                </a:lnTo>
                <a:lnTo>
                  <a:pt x="18533" y="11182"/>
                </a:lnTo>
                <a:close/>
                <a:moveTo>
                  <a:pt x="30687" y="9936"/>
                </a:moveTo>
                <a:cubicBezTo>
                  <a:pt x="30717" y="9936"/>
                  <a:pt x="30717" y="9966"/>
                  <a:pt x="30717" y="9966"/>
                </a:cubicBezTo>
                <a:lnTo>
                  <a:pt x="30717" y="10210"/>
                </a:lnTo>
                <a:lnTo>
                  <a:pt x="30717" y="10574"/>
                </a:lnTo>
                <a:lnTo>
                  <a:pt x="30717" y="11273"/>
                </a:lnTo>
                <a:cubicBezTo>
                  <a:pt x="30717" y="11091"/>
                  <a:pt x="30717" y="10908"/>
                  <a:pt x="30687" y="10726"/>
                </a:cubicBezTo>
                <a:lnTo>
                  <a:pt x="30687" y="9966"/>
                </a:lnTo>
                <a:lnTo>
                  <a:pt x="30687" y="9936"/>
                </a:lnTo>
                <a:close/>
                <a:moveTo>
                  <a:pt x="34150" y="10027"/>
                </a:moveTo>
                <a:cubicBezTo>
                  <a:pt x="34181" y="10179"/>
                  <a:pt x="34241" y="10301"/>
                  <a:pt x="34272" y="10453"/>
                </a:cubicBezTo>
                <a:lnTo>
                  <a:pt x="34272" y="10605"/>
                </a:lnTo>
                <a:lnTo>
                  <a:pt x="34272" y="11425"/>
                </a:lnTo>
                <a:cubicBezTo>
                  <a:pt x="34259" y="11444"/>
                  <a:pt x="34249" y="11461"/>
                  <a:pt x="34241" y="11478"/>
                </a:cubicBezTo>
                <a:lnTo>
                  <a:pt x="34241" y="11478"/>
                </a:lnTo>
                <a:lnTo>
                  <a:pt x="34241" y="11455"/>
                </a:lnTo>
                <a:lnTo>
                  <a:pt x="34181" y="10756"/>
                </a:lnTo>
                <a:cubicBezTo>
                  <a:pt x="34181" y="10574"/>
                  <a:pt x="34150" y="10392"/>
                  <a:pt x="34150" y="10179"/>
                </a:cubicBezTo>
                <a:lnTo>
                  <a:pt x="34150" y="10027"/>
                </a:lnTo>
                <a:close/>
                <a:moveTo>
                  <a:pt x="32661" y="10544"/>
                </a:moveTo>
                <a:lnTo>
                  <a:pt x="32692" y="10878"/>
                </a:lnTo>
                <a:cubicBezTo>
                  <a:pt x="32692" y="11091"/>
                  <a:pt x="32692" y="11273"/>
                  <a:pt x="32661" y="11486"/>
                </a:cubicBezTo>
                <a:lnTo>
                  <a:pt x="32661" y="11394"/>
                </a:lnTo>
                <a:cubicBezTo>
                  <a:pt x="32661" y="11151"/>
                  <a:pt x="32661" y="10939"/>
                  <a:pt x="32661" y="10726"/>
                </a:cubicBezTo>
                <a:lnTo>
                  <a:pt x="32661" y="10574"/>
                </a:lnTo>
                <a:lnTo>
                  <a:pt x="32661" y="10544"/>
                </a:lnTo>
                <a:close/>
                <a:moveTo>
                  <a:pt x="43994" y="9450"/>
                </a:moveTo>
                <a:cubicBezTo>
                  <a:pt x="43994" y="9480"/>
                  <a:pt x="43994" y="9511"/>
                  <a:pt x="44025" y="9541"/>
                </a:cubicBezTo>
                <a:cubicBezTo>
                  <a:pt x="44025" y="9723"/>
                  <a:pt x="44055" y="9875"/>
                  <a:pt x="44085" y="10027"/>
                </a:cubicBezTo>
                <a:cubicBezTo>
                  <a:pt x="44116" y="10210"/>
                  <a:pt x="44116" y="10270"/>
                  <a:pt x="44146" y="10361"/>
                </a:cubicBezTo>
                <a:lnTo>
                  <a:pt x="44177" y="10817"/>
                </a:lnTo>
                <a:cubicBezTo>
                  <a:pt x="44177" y="11030"/>
                  <a:pt x="44207" y="11212"/>
                  <a:pt x="44207" y="11394"/>
                </a:cubicBezTo>
                <a:cubicBezTo>
                  <a:pt x="44207" y="11425"/>
                  <a:pt x="44207" y="11425"/>
                  <a:pt x="44207" y="11455"/>
                </a:cubicBezTo>
                <a:lnTo>
                  <a:pt x="44146" y="11486"/>
                </a:lnTo>
                <a:lnTo>
                  <a:pt x="44116" y="11546"/>
                </a:lnTo>
                <a:lnTo>
                  <a:pt x="44116" y="11425"/>
                </a:lnTo>
                <a:cubicBezTo>
                  <a:pt x="44085" y="11151"/>
                  <a:pt x="44055" y="10908"/>
                  <a:pt x="44025" y="10635"/>
                </a:cubicBezTo>
                <a:cubicBezTo>
                  <a:pt x="44025" y="10605"/>
                  <a:pt x="44025" y="10574"/>
                  <a:pt x="44025" y="10544"/>
                </a:cubicBezTo>
                <a:lnTo>
                  <a:pt x="43994" y="10118"/>
                </a:lnTo>
                <a:lnTo>
                  <a:pt x="43994" y="9906"/>
                </a:lnTo>
                <a:lnTo>
                  <a:pt x="43994" y="9815"/>
                </a:lnTo>
                <a:lnTo>
                  <a:pt x="43994" y="9632"/>
                </a:lnTo>
                <a:lnTo>
                  <a:pt x="43994" y="9450"/>
                </a:lnTo>
                <a:close/>
                <a:moveTo>
                  <a:pt x="44572" y="10270"/>
                </a:moveTo>
                <a:cubicBezTo>
                  <a:pt x="44602" y="10422"/>
                  <a:pt x="44632" y="10574"/>
                  <a:pt x="44663" y="10726"/>
                </a:cubicBezTo>
                <a:cubicBezTo>
                  <a:pt x="44693" y="10939"/>
                  <a:pt x="44723" y="11151"/>
                  <a:pt x="44754" y="11364"/>
                </a:cubicBezTo>
                <a:lnTo>
                  <a:pt x="44754" y="11577"/>
                </a:lnTo>
                <a:cubicBezTo>
                  <a:pt x="44723" y="11546"/>
                  <a:pt x="44693" y="11486"/>
                  <a:pt x="44632" y="11455"/>
                </a:cubicBezTo>
                <a:cubicBezTo>
                  <a:pt x="44663" y="11364"/>
                  <a:pt x="44632" y="11303"/>
                  <a:pt x="44632" y="11212"/>
                </a:cubicBezTo>
                <a:lnTo>
                  <a:pt x="44632" y="11243"/>
                </a:lnTo>
                <a:cubicBezTo>
                  <a:pt x="44632" y="11151"/>
                  <a:pt x="44602" y="11060"/>
                  <a:pt x="44602" y="10969"/>
                </a:cubicBezTo>
                <a:cubicBezTo>
                  <a:pt x="44602" y="10817"/>
                  <a:pt x="44572" y="10635"/>
                  <a:pt x="44572" y="10483"/>
                </a:cubicBezTo>
                <a:lnTo>
                  <a:pt x="44572" y="10301"/>
                </a:lnTo>
                <a:cubicBezTo>
                  <a:pt x="44572" y="10301"/>
                  <a:pt x="44572" y="10288"/>
                  <a:pt x="44572" y="10270"/>
                </a:cubicBezTo>
                <a:close/>
                <a:moveTo>
                  <a:pt x="24640" y="10756"/>
                </a:moveTo>
                <a:cubicBezTo>
                  <a:pt x="24671" y="10848"/>
                  <a:pt x="24701" y="10969"/>
                  <a:pt x="24732" y="11060"/>
                </a:cubicBezTo>
                <a:cubicBezTo>
                  <a:pt x="24792" y="11212"/>
                  <a:pt x="24853" y="11334"/>
                  <a:pt x="24914" y="11455"/>
                </a:cubicBezTo>
                <a:cubicBezTo>
                  <a:pt x="24914" y="11516"/>
                  <a:pt x="24944" y="11546"/>
                  <a:pt x="24975" y="11607"/>
                </a:cubicBezTo>
                <a:lnTo>
                  <a:pt x="24883" y="11607"/>
                </a:lnTo>
                <a:cubicBezTo>
                  <a:pt x="24823" y="11486"/>
                  <a:pt x="24792" y="11334"/>
                  <a:pt x="24732" y="11212"/>
                </a:cubicBezTo>
                <a:cubicBezTo>
                  <a:pt x="24701" y="11091"/>
                  <a:pt x="24640" y="10999"/>
                  <a:pt x="24580" y="10878"/>
                </a:cubicBezTo>
                <a:lnTo>
                  <a:pt x="24640" y="10756"/>
                </a:lnTo>
                <a:close/>
                <a:moveTo>
                  <a:pt x="39224" y="10058"/>
                </a:moveTo>
                <a:lnTo>
                  <a:pt x="39255" y="10118"/>
                </a:lnTo>
                <a:cubicBezTo>
                  <a:pt x="39285" y="10179"/>
                  <a:pt x="39346" y="10240"/>
                  <a:pt x="39406" y="10331"/>
                </a:cubicBezTo>
                <a:cubicBezTo>
                  <a:pt x="39406" y="10361"/>
                  <a:pt x="39437" y="10392"/>
                  <a:pt x="39437" y="10422"/>
                </a:cubicBezTo>
                <a:cubicBezTo>
                  <a:pt x="39406" y="10544"/>
                  <a:pt x="39376" y="10696"/>
                  <a:pt x="39376" y="10848"/>
                </a:cubicBezTo>
                <a:lnTo>
                  <a:pt x="39224" y="11607"/>
                </a:lnTo>
                <a:lnTo>
                  <a:pt x="39224" y="11425"/>
                </a:lnTo>
                <a:lnTo>
                  <a:pt x="39224" y="10787"/>
                </a:lnTo>
                <a:cubicBezTo>
                  <a:pt x="39224" y="10787"/>
                  <a:pt x="39224" y="10756"/>
                  <a:pt x="39224" y="10756"/>
                </a:cubicBezTo>
                <a:lnTo>
                  <a:pt x="39224" y="10453"/>
                </a:lnTo>
                <a:lnTo>
                  <a:pt x="39224" y="10270"/>
                </a:lnTo>
                <a:lnTo>
                  <a:pt x="39224" y="10058"/>
                </a:lnTo>
                <a:close/>
                <a:moveTo>
                  <a:pt x="35122" y="9359"/>
                </a:moveTo>
                <a:cubicBezTo>
                  <a:pt x="35153" y="9480"/>
                  <a:pt x="35183" y="9572"/>
                  <a:pt x="35214" y="9693"/>
                </a:cubicBezTo>
                <a:lnTo>
                  <a:pt x="35274" y="10058"/>
                </a:lnTo>
                <a:cubicBezTo>
                  <a:pt x="35305" y="10240"/>
                  <a:pt x="35305" y="10422"/>
                  <a:pt x="35335" y="10605"/>
                </a:cubicBezTo>
                <a:cubicBezTo>
                  <a:pt x="35335" y="10756"/>
                  <a:pt x="35366" y="10999"/>
                  <a:pt x="35366" y="11212"/>
                </a:cubicBezTo>
                <a:lnTo>
                  <a:pt x="35366" y="11607"/>
                </a:lnTo>
                <a:cubicBezTo>
                  <a:pt x="35305" y="11607"/>
                  <a:pt x="35274" y="11638"/>
                  <a:pt x="35244" y="11668"/>
                </a:cubicBezTo>
                <a:lnTo>
                  <a:pt x="35214" y="11729"/>
                </a:lnTo>
                <a:lnTo>
                  <a:pt x="35214" y="11638"/>
                </a:lnTo>
                <a:cubicBezTo>
                  <a:pt x="35183" y="11516"/>
                  <a:pt x="35153" y="11394"/>
                  <a:pt x="35153" y="11273"/>
                </a:cubicBezTo>
                <a:cubicBezTo>
                  <a:pt x="35122" y="11060"/>
                  <a:pt x="35092" y="10848"/>
                  <a:pt x="35062" y="10665"/>
                </a:cubicBezTo>
                <a:lnTo>
                  <a:pt x="35031" y="10240"/>
                </a:lnTo>
                <a:lnTo>
                  <a:pt x="35031" y="10088"/>
                </a:lnTo>
                <a:cubicBezTo>
                  <a:pt x="35031" y="9966"/>
                  <a:pt x="35062" y="9845"/>
                  <a:pt x="35092" y="9723"/>
                </a:cubicBezTo>
                <a:cubicBezTo>
                  <a:pt x="35092" y="9602"/>
                  <a:pt x="35122" y="9541"/>
                  <a:pt x="35122" y="9450"/>
                </a:cubicBezTo>
                <a:cubicBezTo>
                  <a:pt x="35122" y="9412"/>
                  <a:pt x="35122" y="9379"/>
                  <a:pt x="35122" y="9359"/>
                </a:cubicBezTo>
                <a:close/>
                <a:moveTo>
                  <a:pt x="43235" y="7961"/>
                </a:moveTo>
                <a:cubicBezTo>
                  <a:pt x="43326" y="8204"/>
                  <a:pt x="43387" y="8478"/>
                  <a:pt x="43447" y="8721"/>
                </a:cubicBezTo>
                <a:cubicBezTo>
                  <a:pt x="43478" y="8903"/>
                  <a:pt x="43508" y="9085"/>
                  <a:pt x="43539" y="9268"/>
                </a:cubicBezTo>
                <a:cubicBezTo>
                  <a:pt x="43539" y="9450"/>
                  <a:pt x="43569" y="9663"/>
                  <a:pt x="43599" y="9815"/>
                </a:cubicBezTo>
                <a:lnTo>
                  <a:pt x="43599" y="9845"/>
                </a:lnTo>
                <a:lnTo>
                  <a:pt x="43599" y="10058"/>
                </a:lnTo>
                <a:cubicBezTo>
                  <a:pt x="43599" y="10240"/>
                  <a:pt x="43630" y="10392"/>
                  <a:pt x="43630" y="10574"/>
                </a:cubicBezTo>
                <a:lnTo>
                  <a:pt x="43630" y="10605"/>
                </a:lnTo>
                <a:lnTo>
                  <a:pt x="43630" y="11182"/>
                </a:lnTo>
                <a:lnTo>
                  <a:pt x="43630" y="11759"/>
                </a:lnTo>
                <a:cubicBezTo>
                  <a:pt x="43599" y="11668"/>
                  <a:pt x="43539" y="11577"/>
                  <a:pt x="43478" y="11486"/>
                </a:cubicBezTo>
                <a:lnTo>
                  <a:pt x="43478" y="11394"/>
                </a:lnTo>
                <a:lnTo>
                  <a:pt x="43478" y="10726"/>
                </a:lnTo>
                <a:cubicBezTo>
                  <a:pt x="43478" y="10513"/>
                  <a:pt x="43478" y="10331"/>
                  <a:pt x="43478" y="10118"/>
                </a:cubicBezTo>
                <a:cubicBezTo>
                  <a:pt x="43447" y="9693"/>
                  <a:pt x="43417" y="9268"/>
                  <a:pt x="43356" y="8842"/>
                </a:cubicBezTo>
                <a:cubicBezTo>
                  <a:pt x="43326" y="8569"/>
                  <a:pt x="43265" y="8265"/>
                  <a:pt x="43174" y="7961"/>
                </a:cubicBezTo>
                <a:close/>
                <a:moveTo>
                  <a:pt x="24428" y="11516"/>
                </a:moveTo>
                <a:cubicBezTo>
                  <a:pt x="24428" y="11607"/>
                  <a:pt x="24458" y="11668"/>
                  <a:pt x="24489" y="11729"/>
                </a:cubicBezTo>
                <a:lnTo>
                  <a:pt x="24367" y="11789"/>
                </a:lnTo>
                <a:cubicBezTo>
                  <a:pt x="24367" y="11698"/>
                  <a:pt x="24397" y="11607"/>
                  <a:pt x="24428" y="11516"/>
                </a:cubicBezTo>
                <a:close/>
                <a:moveTo>
                  <a:pt x="22865" y="11206"/>
                </a:moveTo>
                <a:cubicBezTo>
                  <a:pt x="22880" y="11238"/>
                  <a:pt x="22885" y="11280"/>
                  <a:pt x="22909" y="11303"/>
                </a:cubicBezTo>
                <a:cubicBezTo>
                  <a:pt x="22909" y="11334"/>
                  <a:pt x="22909" y="11364"/>
                  <a:pt x="22909" y="11364"/>
                </a:cubicBezTo>
                <a:cubicBezTo>
                  <a:pt x="22878" y="11455"/>
                  <a:pt x="22848" y="11516"/>
                  <a:pt x="22848" y="11577"/>
                </a:cubicBezTo>
                <a:cubicBezTo>
                  <a:pt x="22817" y="11668"/>
                  <a:pt x="22817" y="11668"/>
                  <a:pt x="22817" y="11729"/>
                </a:cubicBezTo>
                <a:cubicBezTo>
                  <a:pt x="22787" y="11759"/>
                  <a:pt x="22817" y="11820"/>
                  <a:pt x="22787" y="11850"/>
                </a:cubicBezTo>
                <a:lnTo>
                  <a:pt x="22787" y="11759"/>
                </a:lnTo>
                <a:cubicBezTo>
                  <a:pt x="22787" y="11668"/>
                  <a:pt x="22817" y="11577"/>
                  <a:pt x="22817" y="11486"/>
                </a:cubicBezTo>
                <a:cubicBezTo>
                  <a:pt x="22817" y="11408"/>
                  <a:pt x="22839" y="11309"/>
                  <a:pt x="22865" y="11206"/>
                </a:cubicBezTo>
                <a:close/>
                <a:moveTo>
                  <a:pt x="21268" y="10939"/>
                </a:moveTo>
                <a:cubicBezTo>
                  <a:pt x="21268" y="11060"/>
                  <a:pt x="21298" y="11182"/>
                  <a:pt x="21298" y="11303"/>
                </a:cubicBezTo>
                <a:cubicBezTo>
                  <a:pt x="21298" y="11516"/>
                  <a:pt x="21329" y="11698"/>
                  <a:pt x="21329" y="11881"/>
                </a:cubicBezTo>
                <a:lnTo>
                  <a:pt x="21268" y="11941"/>
                </a:lnTo>
                <a:cubicBezTo>
                  <a:pt x="21268" y="11941"/>
                  <a:pt x="21238" y="11972"/>
                  <a:pt x="21238" y="11972"/>
                </a:cubicBezTo>
                <a:lnTo>
                  <a:pt x="21238" y="11881"/>
                </a:lnTo>
                <a:lnTo>
                  <a:pt x="21238" y="11607"/>
                </a:lnTo>
                <a:cubicBezTo>
                  <a:pt x="21238" y="11425"/>
                  <a:pt x="21238" y="11212"/>
                  <a:pt x="21268" y="11030"/>
                </a:cubicBezTo>
                <a:lnTo>
                  <a:pt x="21268" y="10939"/>
                </a:lnTo>
                <a:close/>
                <a:moveTo>
                  <a:pt x="17166" y="11668"/>
                </a:moveTo>
                <a:cubicBezTo>
                  <a:pt x="17227" y="11668"/>
                  <a:pt x="17257" y="11698"/>
                  <a:pt x="17288" y="11729"/>
                </a:cubicBezTo>
                <a:cubicBezTo>
                  <a:pt x="17197" y="11850"/>
                  <a:pt x="17136" y="11972"/>
                  <a:pt x="17106" y="12093"/>
                </a:cubicBezTo>
                <a:cubicBezTo>
                  <a:pt x="17045" y="12033"/>
                  <a:pt x="17014" y="12002"/>
                  <a:pt x="16954" y="11941"/>
                </a:cubicBezTo>
                <a:cubicBezTo>
                  <a:pt x="16984" y="11881"/>
                  <a:pt x="16984" y="11820"/>
                  <a:pt x="17014" y="11759"/>
                </a:cubicBezTo>
                <a:cubicBezTo>
                  <a:pt x="17014" y="11729"/>
                  <a:pt x="17045" y="11698"/>
                  <a:pt x="17075" y="11668"/>
                </a:cubicBezTo>
                <a:close/>
                <a:moveTo>
                  <a:pt x="29806" y="8204"/>
                </a:moveTo>
                <a:lnTo>
                  <a:pt x="29836" y="8235"/>
                </a:lnTo>
                <a:cubicBezTo>
                  <a:pt x="29836" y="8235"/>
                  <a:pt x="29866" y="8265"/>
                  <a:pt x="29866" y="8265"/>
                </a:cubicBezTo>
                <a:cubicBezTo>
                  <a:pt x="29897" y="8295"/>
                  <a:pt x="29897" y="8326"/>
                  <a:pt x="29927" y="8356"/>
                </a:cubicBezTo>
                <a:cubicBezTo>
                  <a:pt x="29957" y="8387"/>
                  <a:pt x="29957" y="8447"/>
                  <a:pt x="29988" y="8508"/>
                </a:cubicBezTo>
                <a:cubicBezTo>
                  <a:pt x="30018" y="8569"/>
                  <a:pt x="30049" y="8660"/>
                  <a:pt x="30079" y="8751"/>
                </a:cubicBezTo>
                <a:cubicBezTo>
                  <a:pt x="30079" y="8842"/>
                  <a:pt x="30018" y="9025"/>
                  <a:pt x="29988" y="9146"/>
                </a:cubicBezTo>
                <a:cubicBezTo>
                  <a:pt x="29957" y="9450"/>
                  <a:pt x="29927" y="9754"/>
                  <a:pt x="29927" y="10058"/>
                </a:cubicBezTo>
                <a:lnTo>
                  <a:pt x="29927" y="11060"/>
                </a:lnTo>
                <a:lnTo>
                  <a:pt x="29927" y="11151"/>
                </a:lnTo>
                <a:cubicBezTo>
                  <a:pt x="29897" y="11273"/>
                  <a:pt x="29866" y="11425"/>
                  <a:pt x="29836" y="11546"/>
                </a:cubicBezTo>
                <a:cubicBezTo>
                  <a:pt x="29775" y="11729"/>
                  <a:pt x="29745" y="11911"/>
                  <a:pt x="29684" y="12093"/>
                </a:cubicBezTo>
                <a:lnTo>
                  <a:pt x="29684" y="11941"/>
                </a:lnTo>
                <a:lnTo>
                  <a:pt x="29623" y="11364"/>
                </a:lnTo>
                <a:cubicBezTo>
                  <a:pt x="29623" y="11212"/>
                  <a:pt x="29623" y="11030"/>
                  <a:pt x="29623" y="10878"/>
                </a:cubicBezTo>
                <a:lnTo>
                  <a:pt x="29623" y="10665"/>
                </a:lnTo>
                <a:lnTo>
                  <a:pt x="29623" y="10513"/>
                </a:lnTo>
                <a:lnTo>
                  <a:pt x="29623" y="9875"/>
                </a:lnTo>
                <a:cubicBezTo>
                  <a:pt x="29623" y="9723"/>
                  <a:pt x="29623" y="9572"/>
                  <a:pt x="29623" y="9420"/>
                </a:cubicBezTo>
                <a:cubicBezTo>
                  <a:pt x="29654" y="9207"/>
                  <a:pt x="29684" y="8994"/>
                  <a:pt x="29714" y="8782"/>
                </a:cubicBezTo>
                <a:cubicBezTo>
                  <a:pt x="29745" y="8569"/>
                  <a:pt x="29775" y="8387"/>
                  <a:pt x="29806" y="8204"/>
                </a:cubicBezTo>
                <a:close/>
                <a:moveTo>
                  <a:pt x="41624" y="9177"/>
                </a:moveTo>
                <a:cubicBezTo>
                  <a:pt x="41655" y="9237"/>
                  <a:pt x="41685" y="9298"/>
                  <a:pt x="41746" y="9359"/>
                </a:cubicBezTo>
                <a:cubicBezTo>
                  <a:pt x="41776" y="9420"/>
                  <a:pt x="41807" y="9511"/>
                  <a:pt x="41837" y="9572"/>
                </a:cubicBezTo>
                <a:lnTo>
                  <a:pt x="41837" y="9541"/>
                </a:lnTo>
                <a:cubicBezTo>
                  <a:pt x="41867" y="9784"/>
                  <a:pt x="41898" y="9997"/>
                  <a:pt x="41928" y="10210"/>
                </a:cubicBezTo>
                <a:cubicBezTo>
                  <a:pt x="41959" y="10422"/>
                  <a:pt x="41959" y="10635"/>
                  <a:pt x="41959" y="10878"/>
                </a:cubicBezTo>
                <a:cubicBezTo>
                  <a:pt x="41989" y="11091"/>
                  <a:pt x="41959" y="11243"/>
                  <a:pt x="41989" y="11455"/>
                </a:cubicBezTo>
                <a:cubicBezTo>
                  <a:pt x="41989" y="11638"/>
                  <a:pt x="41989" y="11881"/>
                  <a:pt x="41989" y="12124"/>
                </a:cubicBezTo>
                <a:cubicBezTo>
                  <a:pt x="41928" y="11911"/>
                  <a:pt x="41898" y="11729"/>
                  <a:pt x="41867" y="11516"/>
                </a:cubicBezTo>
                <a:lnTo>
                  <a:pt x="41837" y="11243"/>
                </a:lnTo>
                <a:cubicBezTo>
                  <a:pt x="41837" y="11182"/>
                  <a:pt x="41837" y="11121"/>
                  <a:pt x="41807" y="11060"/>
                </a:cubicBezTo>
                <a:cubicBezTo>
                  <a:pt x="41776" y="10999"/>
                  <a:pt x="41776" y="10939"/>
                  <a:pt x="41776" y="10848"/>
                </a:cubicBezTo>
                <a:lnTo>
                  <a:pt x="41716" y="10422"/>
                </a:lnTo>
                <a:cubicBezTo>
                  <a:pt x="41716" y="10210"/>
                  <a:pt x="41685" y="9997"/>
                  <a:pt x="41655" y="9815"/>
                </a:cubicBezTo>
                <a:cubicBezTo>
                  <a:pt x="41655" y="9602"/>
                  <a:pt x="41624" y="9480"/>
                  <a:pt x="41624" y="9328"/>
                </a:cubicBezTo>
                <a:lnTo>
                  <a:pt x="41624" y="9177"/>
                </a:lnTo>
                <a:close/>
                <a:moveTo>
                  <a:pt x="42870" y="11273"/>
                </a:moveTo>
                <a:cubicBezTo>
                  <a:pt x="42870" y="11364"/>
                  <a:pt x="42900" y="11486"/>
                  <a:pt x="42931" y="11577"/>
                </a:cubicBezTo>
                <a:lnTo>
                  <a:pt x="42961" y="11759"/>
                </a:lnTo>
                <a:cubicBezTo>
                  <a:pt x="42992" y="11911"/>
                  <a:pt x="43022" y="12063"/>
                  <a:pt x="43022" y="12215"/>
                </a:cubicBezTo>
                <a:lnTo>
                  <a:pt x="43022" y="12245"/>
                </a:lnTo>
                <a:lnTo>
                  <a:pt x="42961" y="12245"/>
                </a:lnTo>
                <a:cubicBezTo>
                  <a:pt x="42961" y="12124"/>
                  <a:pt x="42931" y="12002"/>
                  <a:pt x="42931" y="11911"/>
                </a:cubicBezTo>
                <a:cubicBezTo>
                  <a:pt x="42900" y="11789"/>
                  <a:pt x="42900" y="11729"/>
                  <a:pt x="42870" y="11638"/>
                </a:cubicBezTo>
                <a:lnTo>
                  <a:pt x="42870" y="11486"/>
                </a:lnTo>
                <a:lnTo>
                  <a:pt x="42870" y="11273"/>
                </a:lnTo>
                <a:close/>
                <a:moveTo>
                  <a:pt x="23838" y="10648"/>
                </a:moveTo>
                <a:cubicBezTo>
                  <a:pt x="23870" y="10666"/>
                  <a:pt x="23916" y="10670"/>
                  <a:pt x="23942" y="10696"/>
                </a:cubicBezTo>
                <a:lnTo>
                  <a:pt x="23972" y="10726"/>
                </a:lnTo>
                <a:cubicBezTo>
                  <a:pt x="24002" y="10756"/>
                  <a:pt x="24063" y="10817"/>
                  <a:pt x="24094" y="10848"/>
                </a:cubicBezTo>
                <a:cubicBezTo>
                  <a:pt x="24094" y="10878"/>
                  <a:pt x="24124" y="10908"/>
                  <a:pt x="24154" y="10969"/>
                </a:cubicBezTo>
                <a:cubicBezTo>
                  <a:pt x="24094" y="11182"/>
                  <a:pt x="24033" y="11394"/>
                  <a:pt x="24002" y="11638"/>
                </a:cubicBezTo>
                <a:cubicBezTo>
                  <a:pt x="23972" y="11759"/>
                  <a:pt x="23972" y="11911"/>
                  <a:pt x="23972" y="12063"/>
                </a:cubicBezTo>
                <a:cubicBezTo>
                  <a:pt x="23942" y="12093"/>
                  <a:pt x="23942" y="12124"/>
                  <a:pt x="23972" y="12154"/>
                </a:cubicBezTo>
                <a:lnTo>
                  <a:pt x="23942" y="12184"/>
                </a:lnTo>
                <a:cubicBezTo>
                  <a:pt x="23881" y="12276"/>
                  <a:pt x="23820" y="12336"/>
                  <a:pt x="23759" y="12427"/>
                </a:cubicBezTo>
                <a:cubicBezTo>
                  <a:pt x="23759" y="12245"/>
                  <a:pt x="23699" y="12063"/>
                  <a:pt x="23668" y="11881"/>
                </a:cubicBezTo>
                <a:cubicBezTo>
                  <a:pt x="23668" y="11789"/>
                  <a:pt x="23699" y="11698"/>
                  <a:pt x="23699" y="11577"/>
                </a:cubicBezTo>
                <a:cubicBezTo>
                  <a:pt x="23729" y="11486"/>
                  <a:pt x="23729" y="11364"/>
                  <a:pt x="23759" y="11273"/>
                </a:cubicBezTo>
                <a:cubicBezTo>
                  <a:pt x="23759" y="11151"/>
                  <a:pt x="23759" y="11030"/>
                  <a:pt x="23759" y="10878"/>
                </a:cubicBezTo>
                <a:cubicBezTo>
                  <a:pt x="23759" y="10848"/>
                  <a:pt x="23759" y="10817"/>
                  <a:pt x="23759" y="10787"/>
                </a:cubicBezTo>
                <a:cubicBezTo>
                  <a:pt x="23790" y="10756"/>
                  <a:pt x="23790" y="10726"/>
                  <a:pt x="23820" y="10665"/>
                </a:cubicBezTo>
                <a:lnTo>
                  <a:pt x="23838" y="10648"/>
                </a:lnTo>
                <a:close/>
                <a:moveTo>
                  <a:pt x="41412" y="10817"/>
                </a:moveTo>
                <a:lnTo>
                  <a:pt x="41442" y="10939"/>
                </a:lnTo>
                <a:cubicBezTo>
                  <a:pt x="41472" y="11151"/>
                  <a:pt x="41472" y="11364"/>
                  <a:pt x="41533" y="11546"/>
                </a:cubicBezTo>
                <a:cubicBezTo>
                  <a:pt x="41533" y="11668"/>
                  <a:pt x="41533" y="11759"/>
                  <a:pt x="41564" y="11881"/>
                </a:cubicBezTo>
                <a:cubicBezTo>
                  <a:pt x="41564" y="12063"/>
                  <a:pt x="41594" y="12245"/>
                  <a:pt x="41624" y="12458"/>
                </a:cubicBezTo>
                <a:lnTo>
                  <a:pt x="41564" y="12306"/>
                </a:lnTo>
                <a:cubicBezTo>
                  <a:pt x="41564" y="12184"/>
                  <a:pt x="41533" y="12063"/>
                  <a:pt x="41533" y="11972"/>
                </a:cubicBezTo>
                <a:cubicBezTo>
                  <a:pt x="41503" y="11759"/>
                  <a:pt x="41472" y="11577"/>
                  <a:pt x="41442" y="11364"/>
                </a:cubicBezTo>
                <a:cubicBezTo>
                  <a:pt x="41442" y="11182"/>
                  <a:pt x="41412" y="10999"/>
                  <a:pt x="41412" y="10817"/>
                </a:cubicBezTo>
                <a:close/>
                <a:moveTo>
                  <a:pt x="45058" y="10756"/>
                </a:moveTo>
                <a:cubicBezTo>
                  <a:pt x="45149" y="10969"/>
                  <a:pt x="45179" y="11182"/>
                  <a:pt x="45240" y="11394"/>
                </a:cubicBezTo>
                <a:cubicBezTo>
                  <a:pt x="45240" y="11486"/>
                  <a:pt x="45270" y="11577"/>
                  <a:pt x="45270" y="11668"/>
                </a:cubicBezTo>
                <a:cubicBezTo>
                  <a:pt x="45301" y="11759"/>
                  <a:pt x="45301" y="11759"/>
                  <a:pt x="45301" y="11820"/>
                </a:cubicBezTo>
                <a:cubicBezTo>
                  <a:pt x="45301" y="11972"/>
                  <a:pt x="45331" y="12124"/>
                  <a:pt x="45361" y="12276"/>
                </a:cubicBezTo>
                <a:lnTo>
                  <a:pt x="45361" y="12336"/>
                </a:lnTo>
                <a:cubicBezTo>
                  <a:pt x="45361" y="12336"/>
                  <a:pt x="45331" y="12367"/>
                  <a:pt x="45331" y="12397"/>
                </a:cubicBezTo>
                <a:lnTo>
                  <a:pt x="45301" y="12458"/>
                </a:lnTo>
                <a:lnTo>
                  <a:pt x="45210" y="12397"/>
                </a:lnTo>
                <a:lnTo>
                  <a:pt x="45179" y="12397"/>
                </a:lnTo>
                <a:lnTo>
                  <a:pt x="45179" y="12367"/>
                </a:lnTo>
                <a:cubicBezTo>
                  <a:pt x="45179" y="12184"/>
                  <a:pt x="45179" y="12002"/>
                  <a:pt x="45149" y="11820"/>
                </a:cubicBezTo>
                <a:cubicBezTo>
                  <a:pt x="45149" y="11668"/>
                  <a:pt x="45118" y="11425"/>
                  <a:pt x="45118" y="11212"/>
                </a:cubicBezTo>
                <a:lnTo>
                  <a:pt x="45058" y="10787"/>
                </a:lnTo>
                <a:lnTo>
                  <a:pt x="45058" y="10756"/>
                </a:lnTo>
                <a:close/>
                <a:moveTo>
                  <a:pt x="15283" y="12397"/>
                </a:moveTo>
                <a:lnTo>
                  <a:pt x="15252" y="12488"/>
                </a:lnTo>
                <a:cubicBezTo>
                  <a:pt x="15222" y="12458"/>
                  <a:pt x="15222" y="12458"/>
                  <a:pt x="15222" y="12427"/>
                </a:cubicBezTo>
                <a:lnTo>
                  <a:pt x="15283" y="12397"/>
                </a:lnTo>
                <a:close/>
                <a:moveTo>
                  <a:pt x="18230" y="12093"/>
                </a:moveTo>
                <a:lnTo>
                  <a:pt x="18230" y="12093"/>
                </a:lnTo>
                <a:cubicBezTo>
                  <a:pt x="18199" y="12245"/>
                  <a:pt x="18169" y="12367"/>
                  <a:pt x="18169" y="12519"/>
                </a:cubicBezTo>
                <a:cubicBezTo>
                  <a:pt x="18139" y="12427"/>
                  <a:pt x="18108" y="12367"/>
                  <a:pt x="18078" y="12306"/>
                </a:cubicBezTo>
                <a:cubicBezTo>
                  <a:pt x="18078" y="12276"/>
                  <a:pt x="18078" y="12276"/>
                  <a:pt x="18078" y="12245"/>
                </a:cubicBezTo>
                <a:cubicBezTo>
                  <a:pt x="18139" y="12215"/>
                  <a:pt x="18169" y="12154"/>
                  <a:pt x="18230" y="12093"/>
                </a:cubicBezTo>
                <a:close/>
                <a:moveTo>
                  <a:pt x="15890" y="12397"/>
                </a:moveTo>
                <a:lnTo>
                  <a:pt x="15951" y="12458"/>
                </a:lnTo>
                <a:lnTo>
                  <a:pt x="15951" y="12549"/>
                </a:lnTo>
                <a:lnTo>
                  <a:pt x="15860" y="12397"/>
                </a:lnTo>
                <a:close/>
                <a:moveTo>
                  <a:pt x="26342" y="10756"/>
                </a:moveTo>
                <a:cubicBezTo>
                  <a:pt x="26342" y="10817"/>
                  <a:pt x="26342" y="10878"/>
                  <a:pt x="26372" y="10939"/>
                </a:cubicBezTo>
                <a:cubicBezTo>
                  <a:pt x="26372" y="10999"/>
                  <a:pt x="26372" y="11030"/>
                  <a:pt x="26372" y="11091"/>
                </a:cubicBezTo>
                <a:cubicBezTo>
                  <a:pt x="26403" y="11243"/>
                  <a:pt x="26433" y="11394"/>
                  <a:pt x="26463" y="11546"/>
                </a:cubicBezTo>
                <a:cubicBezTo>
                  <a:pt x="26494" y="11698"/>
                  <a:pt x="26463" y="11759"/>
                  <a:pt x="26463" y="11881"/>
                </a:cubicBezTo>
                <a:lnTo>
                  <a:pt x="26403" y="12549"/>
                </a:lnTo>
                <a:cubicBezTo>
                  <a:pt x="26372" y="12519"/>
                  <a:pt x="26342" y="12458"/>
                  <a:pt x="26342" y="12397"/>
                </a:cubicBezTo>
                <a:cubicBezTo>
                  <a:pt x="26281" y="12276"/>
                  <a:pt x="26251" y="12124"/>
                  <a:pt x="26190" y="11972"/>
                </a:cubicBezTo>
                <a:cubicBezTo>
                  <a:pt x="26190" y="11941"/>
                  <a:pt x="26190" y="11881"/>
                  <a:pt x="26160" y="11820"/>
                </a:cubicBezTo>
                <a:lnTo>
                  <a:pt x="26190" y="11729"/>
                </a:lnTo>
                <a:cubicBezTo>
                  <a:pt x="26220" y="11516"/>
                  <a:pt x="26251" y="11303"/>
                  <a:pt x="26311" y="11091"/>
                </a:cubicBezTo>
                <a:cubicBezTo>
                  <a:pt x="26311" y="10969"/>
                  <a:pt x="26342" y="10878"/>
                  <a:pt x="26342" y="10756"/>
                </a:cubicBezTo>
                <a:close/>
                <a:moveTo>
                  <a:pt x="27496" y="9875"/>
                </a:moveTo>
                <a:cubicBezTo>
                  <a:pt x="27496" y="9997"/>
                  <a:pt x="27496" y="10118"/>
                  <a:pt x="27527" y="10240"/>
                </a:cubicBezTo>
                <a:lnTo>
                  <a:pt x="27588" y="10635"/>
                </a:lnTo>
                <a:cubicBezTo>
                  <a:pt x="27588" y="10756"/>
                  <a:pt x="27588" y="10878"/>
                  <a:pt x="27557" y="10999"/>
                </a:cubicBezTo>
                <a:cubicBezTo>
                  <a:pt x="27496" y="11455"/>
                  <a:pt x="27436" y="11911"/>
                  <a:pt x="27375" y="12367"/>
                </a:cubicBezTo>
                <a:cubicBezTo>
                  <a:pt x="27375" y="12427"/>
                  <a:pt x="27375" y="12488"/>
                  <a:pt x="27375" y="12579"/>
                </a:cubicBezTo>
                <a:cubicBezTo>
                  <a:pt x="27314" y="12519"/>
                  <a:pt x="27284" y="12458"/>
                  <a:pt x="27253" y="12397"/>
                </a:cubicBezTo>
                <a:lnTo>
                  <a:pt x="27193" y="12367"/>
                </a:lnTo>
                <a:lnTo>
                  <a:pt x="27132" y="12093"/>
                </a:lnTo>
                <a:cubicBezTo>
                  <a:pt x="27223" y="12063"/>
                  <a:pt x="27253" y="12002"/>
                  <a:pt x="27284" y="11941"/>
                </a:cubicBezTo>
                <a:cubicBezTo>
                  <a:pt x="27314" y="11881"/>
                  <a:pt x="27314" y="11789"/>
                  <a:pt x="27344" y="11729"/>
                </a:cubicBezTo>
                <a:cubicBezTo>
                  <a:pt x="27344" y="11668"/>
                  <a:pt x="27344" y="11607"/>
                  <a:pt x="27344" y="11577"/>
                </a:cubicBezTo>
                <a:cubicBezTo>
                  <a:pt x="27344" y="11455"/>
                  <a:pt x="27375" y="11334"/>
                  <a:pt x="27375" y="11243"/>
                </a:cubicBezTo>
                <a:cubicBezTo>
                  <a:pt x="27405" y="11030"/>
                  <a:pt x="27436" y="10848"/>
                  <a:pt x="27436" y="10635"/>
                </a:cubicBezTo>
                <a:cubicBezTo>
                  <a:pt x="27466" y="10422"/>
                  <a:pt x="27466" y="10149"/>
                  <a:pt x="27496" y="9906"/>
                </a:cubicBezTo>
                <a:lnTo>
                  <a:pt x="27496" y="9875"/>
                </a:lnTo>
                <a:close/>
                <a:moveTo>
                  <a:pt x="32510" y="8599"/>
                </a:moveTo>
                <a:cubicBezTo>
                  <a:pt x="32540" y="8630"/>
                  <a:pt x="32570" y="8660"/>
                  <a:pt x="32601" y="8690"/>
                </a:cubicBezTo>
                <a:lnTo>
                  <a:pt x="32631" y="8721"/>
                </a:lnTo>
                <a:lnTo>
                  <a:pt x="32631" y="8933"/>
                </a:lnTo>
                <a:cubicBezTo>
                  <a:pt x="32601" y="8933"/>
                  <a:pt x="32570" y="8964"/>
                  <a:pt x="32540" y="8994"/>
                </a:cubicBezTo>
                <a:cubicBezTo>
                  <a:pt x="32510" y="9025"/>
                  <a:pt x="32479" y="9085"/>
                  <a:pt x="32449" y="9116"/>
                </a:cubicBezTo>
                <a:cubicBezTo>
                  <a:pt x="32418" y="9207"/>
                  <a:pt x="32418" y="9298"/>
                  <a:pt x="32388" y="9389"/>
                </a:cubicBezTo>
                <a:cubicBezTo>
                  <a:pt x="32358" y="9480"/>
                  <a:pt x="32327" y="9632"/>
                  <a:pt x="32327" y="9754"/>
                </a:cubicBezTo>
                <a:cubicBezTo>
                  <a:pt x="32297" y="9845"/>
                  <a:pt x="32267" y="10027"/>
                  <a:pt x="32236" y="10179"/>
                </a:cubicBezTo>
                <a:cubicBezTo>
                  <a:pt x="32206" y="10513"/>
                  <a:pt x="32206" y="10817"/>
                  <a:pt x="32206" y="11151"/>
                </a:cubicBezTo>
                <a:cubicBezTo>
                  <a:pt x="32206" y="11486"/>
                  <a:pt x="32206" y="11789"/>
                  <a:pt x="32236" y="12093"/>
                </a:cubicBezTo>
                <a:cubicBezTo>
                  <a:pt x="32236" y="12184"/>
                  <a:pt x="32236" y="12306"/>
                  <a:pt x="32236" y="12397"/>
                </a:cubicBezTo>
                <a:lnTo>
                  <a:pt x="32236" y="12519"/>
                </a:lnTo>
                <a:lnTo>
                  <a:pt x="32236" y="12610"/>
                </a:lnTo>
                <a:cubicBezTo>
                  <a:pt x="32236" y="12367"/>
                  <a:pt x="32206" y="12124"/>
                  <a:pt x="32206" y="11911"/>
                </a:cubicBezTo>
                <a:cubicBezTo>
                  <a:pt x="32206" y="11789"/>
                  <a:pt x="32175" y="11698"/>
                  <a:pt x="32175" y="11607"/>
                </a:cubicBezTo>
                <a:cubicBezTo>
                  <a:pt x="32175" y="11486"/>
                  <a:pt x="32175" y="11455"/>
                  <a:pt x="32175" y="11364"/>
                </a:cubicBezTo>
                <a:cubicBezTo>
                  <a:pt x="32175" y="11091"/>
                  <a:pt x="32175" y="10817"/>
                  <a:pt x="32145" y="10544"/>
                </a:cubicBezTo>
                <a:lnTo>
                  <a:pt x="32145" y="10210"/>
                </a:lnTo>
                <a:cubicBezTo>
                  <a:pt x="32145" y="10118"/>
                  <a:pt x="32145" y="9906"/>
                  <a:pt x="32175" y="9754"/>
                </a:cubicBezTo>
                <a:cubicBezTo>
                  <a:pt x="32175" y="9572"/>
                  <a:pt x="32206" y="9420"/>
                  <a:pt x="32206" y="9237"/>
                </a:cubicBezTo>
                <a:cubicBezTo>
                  <a:pt x="32206" y="9207"/>
                  <a:pt x="32206" y="9177"/>
                  <a:pt x="32236" y="9146"/>
                </a:cubicBezTo>
                <a:lnTo>
                  <a:pt x="32297" y="8964"/>
                </a:lnTo>
                <a:cubicBezTo>
                  <a:pt x="32358" y="8964"/>
                  <a:pt x="32418" y="8933"/>
                  <a:pt x="32449" y="8873"/>
                </a:cubicBezTo>
                <a:lnTo>
                  <a:pt x="32449" y="8903"/>
                </a:lnTo>
                <a:cubicBezTo>
                  <a:pt x="32479" y="8873"/>
                  <a:pt x="32510" y="8842"/>
                  <a:pt x="32510" y="8812"/>
                </a:cubicBezTo>
                <a:cubicBezTo>
                  <a:pt x="32510" y="8751"/>
                  <a:pt x="32510" y="8721"/>
                  <a:pt x="32510" y="8660"/>
                </a:cubicBezTo>
                <a:lnTo>
                  <a:pt x="32510" y="8599"/>
                </a:lnTo>
                <a:close/>
                <a:moveTo>
                  <a:pt x="27800" y="12033"/>
                </a:moveTo>
                <a:cubicBezTo>
                  <a:pt x="27831" y="12154"/>
                  <a:pt x="27831" y="12276"/>
                  <a:pt x="27861" y="12427"/>
                </a:cubicBezTo>
                <a:cubicBezTo>
                  <a:pt x="27861" y="12488"/>
                  <a:pt x="27891" y="12549"/>
                  <a:pt x="27891" y="12610"/>
                </a:cubicBezTo>
                <a:lnTo>
                  <a:pt x="27891" y="12640"/>
                </a:lnTo>
                <a:cubicBezTo>
                  <a:pt x="27891" y="12640"/>
                  <a:pt x="27861" y="12610"/>
                  <a:pt x="27831" y="12610"/>
                </a:cubicBezTo>
                <a:lnTo>
                  <a:pt x="27739" y="12640"/>
                </a:lnTo>
                <a:lnTo>
                  <a:pt x="27770" y="12184"/>
                </a:lnTo>
                <a:lnTo>
                  <a:pt x="27800" y="12033"/>
                </a:lnTo>
                <a:close/>
                <a:moveTo>
                  <a:pt x="17531" y="12002"/>
                </a:moveTo>
                <a:lnTo>
                  <a:pt x="17561" y="12093"/>
                </a:lnTo>
                <a:cubicBezTo>
                  <a:pt x="17500" y="12276"/>
                  <a:pt x="17440" y="12488"/>
                  <a:pt x="17379" y="12701"/>
                </a:cubicBezTo>
                <a:cubicBezTo>
                  <a:pt x="17379" y="12671"/>
                  <a:pt x="17349" y="12640"/>
                  <a:pt x="17349" y="12610"/>
                </a:cubicBezTo>
                <a:cubicBezTo>
                  <a:pt x="17379" y="12427"/>
                  <a:pt x="17440" y="12245"/>
                  <a:pt x="17500" y="12093"/>
                </a:cubicBezTo>
                <a:lnTo>
                  <a:pt x="17531" y="12002"/>
                </a:lnTo>
                <a:close/>
                <a:moveTo>
                  <a:pt x="38768" y="12367"/>
                </a:moveTo>
                <a:cubicBezTo>
                  <a:pt x="38799" y="12427"/>
                  <a:pt x="38799" y="12549"/>
                  <a:pt x="38829" y="12671"/>
                </a:cubicBezTo>
                <a:cubicBezTo>
                  <a:pt x="38799" y="12671"/>
                  <a:pt x="38768" y="12671"/>
                  <a:pt x="38768" y="12701"/>
                </a:cubicBezTo>
                <a:lnTo>
                  <a:pt x="38768" y="12610"/>
                </a:lnTo>
                <a:lnTo>
                  <a:pt x="38768" y="12458"/>
                </a:lnTo>
                <a:lnTo>
                  <a:pt x="38768" y="12367"/>
                </a:lnTo>
                <a:close/>
                <a:moveTo>
                  <a:pt x="16407" y="12336"/>
                </a:moveTo>
                <a:lnTo>
                  <a:pt x="16498" y="12397"/>
                </a:lnTo>
                <a:cubicBezTo>
                  <a:pt x="16498" y="12519"/>
                  <a:pt x="16467" y="12640"/>
                  <a:pt x="16467" y="12731"/>
                </a:cubicBezTo>
                <a:cubicBezTo>
                  <a:pt x="16437" y="12640"/>
                  <a:pt x="16407" y="12549"/>
                  <a:pt x="16376" y="12458"/>
                </a:cubicBezTo>
                <a:lnTo>
                  <a:pt x="16376" y="12427"/>
                </a:lnTo>
                <a:lnTo>
                  <a:pt x="16407" y="12367"/>
                </a:lnTo>
                <a:lnTo>
                  <a:pt x="16407" y="12336"/>
                </a:lnTo>
                <a:close/>
                <a:moveTo>
                  <a:pt x="39558" y="11638"/>
                </a:moveTo>
                <a:lnTo>
                  <a:pt x="39558" y="11698"/>
                </a:lnTo>
                <a:lnTo>
                  <a:pt x="39558" y="11972"/>
                </a:lnTo>
                <a:lnTo>
                  <a:pt x="39528" y="12245"/>
                </a:lnTo>
                <a:cubicBezTo>
                  <a:pt x="39467" y="12397"/>
                  <a:pt x="39406" y="12579"/>
                  <a:pt x="39376" y="12731"/>
                </a:cubicBezTo>
                <a:cubicBezTo>
                  <a:pt x="39406" y="12488"/>
                  <a:pt x="39467" y="12276"/>
                  <a:pt x="39498" y="12033"/>
                </a:cubicBezTo>
                <a:lnTo>
                  <a:pt x="39558" y="11638"/>
                </a:lnTo>
                <a:close/>
                <a:moveTo>
                  <a:pt x="31203" y="10361"/>
                </a:moveTo>
                <a:cubicBezTo>
                  <a:pt x="31203" y="10453"/>
                  <a:pt x="31233" y="10574"/>
                  <a:pt x="31233" y="10665"/>
                </a:cubicBezTo>
                <a:lnTo>
                  <a:pt x="31294" y="11151"/>
                </a:lnTo>
                <a:lnTo>
                  <a:pt x="31294" y="11243"/>
                </a:lnTo>
                <a:lnTo>
                  <a:pt x="31294" y="11607"/>
                </a:lnTo>
                <a:lnTo>
                  <a:pt x="31294" y="12336"/>
                </a:lnTo>
                <a:lnTo>
                  <a:pt x="31294" y="12579"/>
                </a:lnTo>
                <a:lnTo>
                  <a:pt x="31294" y="12792"/>
                </a:lnTo>
                <a:cubicBezTo>
                  <a:pt x="31294" y="12640"/>
                  <a:pt x="31264" y="12519"/>
                  <a:pt x="31264" y="12367"/>
                </a:cubicBezTo>
                <a:cubicBezTo>
                  <a:pt x="31233" y="12215"/>
                  <a:pt x="31203" y="12002"/>
                  <a:pt x="31203" y="11789"/>
                </a:cubicBezTo>
                <a:cubicBezTo>
                  <a:pt x="31173" y="11486"/>
                  <a:pt x="31142" y="11182"/>
                  <a:pt x="31142" y="10908"/>
                </a:cubicBezTo>
                <a:lnTo>
                  <a:pt x="31142" y="10574"/>
                </a:lnTo>
                <a:lnTo>
                  <a:pt x="31142" y="10361"/>
                </a:lnTo>
                <a:close/>
                <a:moveTo>
                  <a:pt x="42293" y="10361"/>
                </a:moveTo>
                <a:lnTo>
                  <a:pt x="42354" y="10422"/>
                </a:lnTo>
                <a:lnTo>
                  <a:pt x="42414" y="10544"/>
                </a:lnTo>
                <a:lnTo>
                  <a:pt x="42414" y="10696"/>
                </a:lnTo>
                <a:cubicBezTo>
                  <a:pt x="42445" y="10969"/>
                  <a:pt x="42475" y="11243"/>
                  <a:pt x="42475" y="11486"/>
                </a:cubicBezTo>
                <a:lnTo>
                  <a:pt x="42475" y="11941"/>
                </a:lnTo>
                <a:cubicBezTo>
                  <a:pt x="42475" y="12154"/>
                  <a:pt x="42475" y="12367"/>
                  <a:pt x="42475" y="12579"/>
                </a:cubicBezTo>
                <a:cubicBezTo>
                  <a:pt x="42414" y="12640"/>
                  <a:pt x="42384" y="12731"/>
                  <a:pt x="42354" y="12792"/>
                </a:cubicBezTo>
                <a:lnTo>
                  <a:pt x="42354" y="12124"/>
                </a:lnTo>
                <a:cubicBezTo>
                  <a:pt x="42354" y="11881"/>
                  <a:pt x="42354" y="11698"/>
                  <a:pt x="42354" y="11516"/>
                </a:cubicBezTo>
                <a:cubicBezTo>
                  <a:pt x="42354" y="11334"/>
                  <a:pt x="42354" y="11121"/>
                  <a:pt x="42354" y="10908"/>
                </a:cubicBezTo>
                <a:lnTo>
                  <a:pt x="42293" y="10361"/>
                </a:lnTo>
                <a:close/>
                <a:moveTo>
                  <a:pt x="43083" y="12701"/>
                </a:moveTo>
                <a:lnTo>
                  <a:pt x="43083" y="12762"/>
                </a:lnTo>
                <a:lnTo>
                  <a:pt x="43083" y="12792"/>
                </a:lnTo>
                <a:lnTo>
                  <a:pt x="43052" y="12792"/>
                </a:lnTo>
                <a:cubicBezTo>
                  <a:pt x="43052" y="12792"/>
                  <a:pt x="43052" y="12762"/>
                  <a:pt x="43052" y="12731"/>
                </a:cubicBezTo>
                <a:cubicBezTo>
                  <a:pt x="43052" y="12701"/>
                  <a:pt x="43052" y="12701"/>
                  <a:pt x="43052" y="12701"/>
                </a:cubicBezTo>
                <a:close/>
                <a:moveTo>
                  <a:pt x="13034" y="12883"/>
                </a:moveTo>
                <a:lnTo>
                  <a:pt x="13027" y="12906"/>
                </a:lnTo>
                <a:lnTo>
                  <a:pt x="13004" y="12883"/>
                </a:lnTo>
                <a:close/>
                <a:moveTo>
                  <a:pt x="13024" y="12914"/>
                </a:moveTo>
                <a:lnTo>
                  <a:pt x="13004" y="12974"/>
                </a:lnTo>
                <a:lnTo>
                  <a:pt x="12943" y="12974"/>
                </a:lnTo>
                <a:lnTo>
                  <a:pt x="13004" y="12914"/>
                </a:lnTo>
                <a:close/>
                <a:moveTo>
                  <a:pt x="43447" y="12154"/>
                </a:moveTo>
                <a:lnTo>
                  <a:pt x="43660" y="12397"/>
                </a:lnTo>
                <a:lnTo>
                  <a:pt x="43660" y="12974"/>
                </a:lnTo>
                <a:lnTo>
                  <a:pt x="43630" y="12914"/>
                </a:lnTo>
                <a:cubicBezTo>
                  <a:pt x="43569" y="12792"/>
                  <a:pt x="43539" y="12701"/>
                  <a:pt x="43447" y="12610"/>
                </a:cubicBezTo>
                <a:lnTo>
                  <a:pt x="43447" y="12154"/>
                </a:lnTo>
                <a:close/>
                <a:moveTo>
                  <a:pt x="20326" y="10878"/>
                </a:moveTo>
                <a:cubicBezTo>
                  <a:pt x="20326" y="10908"/>
                  <a:pt x="20356" y="10908"/>
                  <a:pt x="20356" y="10939"/>
                </a:cubicBezTo>
                <a:cubicBezTo>
                  <a:pt x="20387" y="10999"/>
                  <a:pt x="20417" y="11091"/>
                  <a:pt x="20448" y="11151"/>
                </a:cubicBezTo>
                <a:lnTo>
                  <a:pt x="20478" y="11151"/>
                </a:lnTo>
                <a:cubicBezTo>
                  <a:pt x="20539" y="11303"/>
                  <a:pt x="20569" y="11455"/>
                  <a:pt x="20569" y="11638"/>
                </a:cubicBezTo>
                <a:cubicBezTo>
                  <a:pt x="20600" y="11820"/>
                  <a:pt x="20600" y="12033"/>
                  <a:pt x="20569" y="12215"/>
                </a:cubicBezTo>
                <a:cubicBezTo>
                  <a:pt x="20569" y="12397"/>
                  <a:pt x="20539" y="12579"/>
                  <a:pt x="20508" y="12762"/>
                </a:cubicBezTo>
                <a:lnTo>
                  <a:pt x="20448" y="12762"/>
                </a:lnTo>
                <a:cubicBezTo>
                  <a:pt x="20387" y="12792"/>
                  <a:pt x="20356" y="12792"/>
                  <a:pt x="20326" y="12853"/>
                </a:cubicBezTo>
                <a:cubicBezTo>
                  <a:pt x="20296" y="12883"/>
                  <a:pt x="20265" y="12914"/>
                  <a:pt x="20235" y="12974"/>
                </a:cubicBezTo>
                <a:lnTo>
                  <a:pt x="20235" y="13005"/>
                </a:lnTo>
                <a:cubicBezTo>
                  <a:pt x="20235" y="12944"/>
                  <a:pt x="20205" y="12853"/>
                  <a:pt x="20144" y="12792"/>
                </a:cubicBezTo>
                <a:lnTo>
                  <a:pt x="20113" y="12610"/>
                </a:lnTo>
                <a:cubicBezTo>
                  <a:pt x="20174" y="12184"/>
                  <a:pt x="20144" y="11759"/>
                  <a:pt x="20083" y="11334"/>
                </a:cubicBezTo>
                <a:cubicBezTo>
                  <a:pt x="20083" y="11334"/>
                  <a:pt x="20113" y="11273"/>
                  <a:pt x="20113" y="11273"/>
                </a:cubicBezTo>
                <a:cubicBezTo>
                  <a:pt x="20174" y="11121"/>
                  <a:pt x="20235" y="10999"/>
                  <a:pt x="20326" y="10878"/>
                </a:cubicBezTo>
                <a:close/>
                <a:moveTo>
                  <a:pt x="12664" y="12680"/>
                </a:moveTo>
                <a:lnTo>
                  <a:pt x="12609" y="12762"/>
                </a:lnTo>
                <a:cubicBezTo>
                  <a:pt x="12518" y="12822"/>
                  <a:pt x="12427" y="12944"/>
                  <a:pt x="12366" y="13035"/>
                </a:cubicBezTo>
                <a:cubicBezTo>
                  <a:pt x="12335" y="13066"/>
                  <a:pt x="12335" y="13096"/>
                  <a:pt x="12335" y="13126"/>
                </a:cubicBezTo>
                <a:lnTo>
                  <a:pt x="12244" y="13066"/>
                </a:lnTo>
                <a:cubicBezTo>
                  <a:pt x="12214" y="13005"/>
                  <a:pt x="12153" y="12974"/>
                  <a:pt x="12092" y="12974"/>
                </a:cubicBezTo>
                <a:lnTo>
                  <a:pt x="12062" y="12974"/>
                </a:lnTo>
                <a:cubicBezTo>
                  <a:pt x="12062" y="12944"/>
                  <a:pt x="12032" y="12883"/>
                  <a:pt x="11971" y="12853"/>
                </a:cubicBezTo>
                <a:cubicBezTo>
                  <a:pt x="12153" y="12822"/>
                  <a:pt x="12305" y="12762"/>
                  <a:pt x="12457" y="12731"/>
                </a:cubicBezTo>
                <a:lnTo>
                  <a:pt x="12664" y="12680"/>
                </a:lnTo>
                <a:close/>
                <a:moveTo>
                  <a:pt x="25370" y="12306"/>
                </a:moveTo>
                <a:cubicBezTo>
                  <a:pt x="25430" y="12367"/>
                  <a:pt x="25461" y="12397"/>
                  <a:pt x="25522" y="12458"/>
                </a:cubicBezTo>
                <a:lnTo>
                  <a:pt x="25491" y="12458"/>
                </a:lnTo>
                <a:lnTo>
                  <a:pt x="25582" y="12579"/>
                </a:lnTo>
                <a:lnTo>
                  <a:pt x="25552" y="12640"/>
                </a:lnTo>
                <a:cubicBezTo>
                  <a:pt x="25552" y="12701"/>
                  <a:pt x="25522" y="12731"/>
                  <a:pt x="25522" y="12792"/>
                </a:cubicBezTo>
                <a:cubicBezTo>
                  <a:pt x="25522" y="12822"/>
                  <a:pt x="25522" y="12914"/>
                  <a:pt x="25491" y="12974"/>
                </a:cubicBezTo>
                <a:cubicBezTo>
                  <a:pt x="25461" y="13035"/>
                  <a:pt x="25491" y="13096"/>
                  <a:pt x="25491" y="13157"/>
                </a:cubicBezTo>
                <a:cubicBezTo>
                  <a:pt x="25461" y="12944"/>
                  <a:pt x="25430" y="12731"/>
                  <a:pt x="25370" y="12519"/>
                </a:cubicBezTo>
                <a:lnTo>
                  <a:pt x="25370" y="12367"/>
                </a:lnTo>
                <a:cubicBezTo>
                  <a:pt x="25370" y="12367"/>
                  <a:pt x="25370" y="12336"/>
                  <a:pt x="25370" y="12306"/>
                </a:cubicBezTo>
                <a:close/>
                <a:moveTo>
                  <a:pt x="13308" y="13126"/>
                </a:moveTo>
                <a:cubicBezTo>
                  <a:pt x="13319" y="13150"/>
                  <a:pt x="13331" y="13169"/>
                  <a:pt x="13343" y="13187"/>
                </a:cubicBezTo>
                <a:lnTo>
                  <a:pt x="13308" y="13187"/>
                </a:lnTo>
                <a:cubicBezTo>
                  <a:pt x="13308" y="13187"/>
                  <a:pt x="13308" y="13157"/>
                  <a:pt x="13308" y="13126"/>
                </a:cubicBezTo>
                <a:close/>
                <a:moveTo>
                  <a:pt x="13794" y="12549"/>
                </a:moveTo>
                <a:lnTo>
                  <a:pt x="13885" y="12579"/>
                </a:lnTo>
                <a:cubicBezTo>
                  <a:pt x="13915" y="12579"/>
                  <a:pt x="13946" y="12610"/>
                  <a:pt x="13976" y="12610"/>
                </a:cubicBezTo>
                <a:lnTo>
                  <a:pt x="14006" y="12640"/>
                </a:lnTo>
                <a:cubicBezTo>
                  <a:pt x="13976" y="12701"/>
                  <a:pt x="13946" y="12762"/>
                  <a:pt x="13915" y="12822"/>
                </a:cubicBezTo>
                <a:cubicBezTo>
                  <a:pt x="13915" y="12883"/>
                  <a:pt x="13885" y="12944"/>
                  <a:pt x="13855" y="13005"/>
                </a:cubicBezTo>
                <a:cubicBezTo>
                  <a:pt x="13855" y="13066"/>
                  <a:pt x="13824" y="13157"/>
                  <a:pt x="13794" y="13217"/>
                </a:cubicBezTo>
                <a:lnTo>
                  <a:pt x="13763" y="13217"/>
                </a:lnTo>
                <a:cubicBezTo>
                  <a:pt x="13763" y="13126"/>
                  <a:pt x="13703" y="13066"/>
                  <a:pt x="13672" y="12974"/>
                </a:cubicBezTo>
                <a:cubicBezTo>
                  <a:pt x="13642" y="12883"/>
                  <a:pt x="13581" y="12822"/>
                  <a:pt x="13520" y="12762"/>
                </a:cubicBezTo>
                <a:lnTo>
                  <a:pt x="13551" y="12701"/>
                </a:lnTo>
                <a:cubicBezTo>
                  <a:pt x="13611" y="12640"/>
                  <a:pt x="13642" y="12610"/>
                  <a:pt x="13703" y="12549"/>
                </a:cubicBezTo>
                <a:close/>
                <a:moveTo>
                  <a:pt x="13344" y="13189"/>
                </a:moveTo>
                <a:cubicBezTo>
                  <a:pt x="13362" y="13216"/>
                  <a:pt x="13381" y="13242"/>
                  <a:pt x="13399" y="13278"/>
                </a:cubicBezTo>
                <a:lnTo>
                  <a:pt x="13399" y="13309"/>
                </a:lnTo>
                <a:lnTo>
                  <a:pt x="13368" y="13309"/>
                </a:lnTo>
                <a:cubicBezTo>
                  <a:pt x="13368" y="13278"/>
                  <a:pt x="13338" y="13248"/>
                  <a:pt x="13308" y="13217"/>
                </a:cubicBezTo>
                <a:cubicBezTo>
                  <a:pt x="13327" y="13198"/>
                  <a:pt x="13334" y="13191"/>
                  <a:pt x="13344" y="13189"/>
                </a:cubicBezTo>
                <a:close/>
                <a:moveTo>
                  <a:pt x="15556" y="12610"/>
                </a:moveTo>
                <a:lnTo>
                  <a:pt x="15556" y="12640"/>
                </a:lnTo>
                <a:cubicBezTo>
                  <a:pt x="15586" y="12762"/>
                  <a:pt x="15647" y="12853"/>
                  <a:pt x="15647" y="12974"/>
                </a:cubicBezTo>
                <a:cubicBezTo>
                  <a:pt x="15678" y="13066"/>
                  <a:pt x="15678" y="13157"/>
                  <a:pt x="15708" y="13217"/>
                </a:cubicBezTo>
                <a:lnTo>
                  <a:pt x="15617" y="13309"/>
                </a:lnTo>
                <a:lnTo>
                  <a:pt x="15586" y="13187"/>
                </a:lnTo>
                <a:cubicBezTo>
                  <a:pt x="15556" y="13066"/>
                  <a:pt x="15526" y="12944"/>
                  <a:pt x="15465" y="12853"/>
                </a:cubicBezTo>
                <a:cubicBezTo>
                  <a:pt x="15465" y="12792"/>
                  <a:pt x="15495" y="12762"/>
                  <a:pt x="15526" y="12701"/>
                </a:cubicBezTo>
                <a:cubicBezTo>
                  <a:pt x="15526" y="12671"/>
                  <a:pt x="15556" y="12640"/>
                  <a:pt x="15556" y="12610"/>
                </a:cubicBezTo>
                <a:close/>
                <a:moveTo>
                  <a:pt x="28864" y="8690"/>
                </a:moveTo>
                <a:cubicBezTo>
                  <a:pt x="28864" y="8721"/>
                  <a:pt x="28894" y="8782"/>
                  <a:pt x="28924" y="8842"/>
                </a:cubicBezTo>
                <a:cubicBezTo>
                  <a:pt x="28924" y="8903"/>
                  <a:pt x="28924" y="8964"/>
                  <a:pt x="28924" y="9025"/>
                </a:cubicBezTo>
                <a:lnTo>
                  <a:pt x="28924" y="9359"/>
                </a:lnTo>
                <a:cubicBezTo>
                  <a:pt x="28924" y="9389"/>
                  <a:pt x="28924" y="9420"/>
                  <a:pt x="28924" y="9480"/>
                </a:cubicBezTo>
                <a:lnTo>
                  <a:pt x="28924" y="9693"/>
                </a:lnTo>
                <a:lnTo>
                  <a:pt x="28924" y="10058"/>
                </a:lnTo>
                <a:lnTo>
                  <a:pt x="28924" y="10331"/>
                </a:lnTo>
                <a:lnTo>
                  <a:pt x="28924" y="10848"/>
                </a:lnTo>
                <a:lnTo>
                  <a:pt x="28924" y="11030"/>
                </a:lnTo>
                <a:cubicBezTo>
                  <a:pt x="28924" y="11121"/>
                  <a:pt x="28955" y="11273"/>
                  <a:pt x="28955" y="11394"/>
                </a:cubicBezTo>
                <a:cubicBezTo>
                  <a:pt x="28985" y="11486"/>
                  <a:pt x="28955" y="11516"/>
                  <a:pt x="28985" y="11577"/>
                </a:cubicBezTo>
                <a:lnTo>
                  <a:pt x="28985" y="11881"/>
                </a:lnTo>
                <a:cubicBezTo>
                  <a:pt x="28985" y="12093"/>
                  <a:pt x="28955" y="12306"/>
                  <a:pt x="28955" y="12519"/>
                </a:cubicBezTo>
                <a:cubicBezTo>
                  <a:pt x="28924" y="12762"/>
                  <a:pt x="28894" y="12974"/>
                  <a:pt x="28864" y="13217"/>
                </a:cubicBezTo>
                <a:lnTo>
                  <a:pt x="28864" y="13309"/>
                </a:lnTo>
                <a:lnTo>
                  <a:pt x="28772" y="13309"/>
                </a:lnTo>
                <a:cubicBezTo>
                  <a:pt x="28772" y="13187"/>
                  <a:pt x="28742" y="13066"/>
                  <a:pt x="28712" y="12944"/>
                </a:cubicBezTo>
                <a:cubicBezTo>
                  <a:pt x="28651" y="12853"/>
                  <a:pt x="28621" y="12731"/>
                  <a:pt x="28560" y="12640"/>
                </a:cubicBezTo>
                <a:cubicBezTo>
                  <a:pt x="28560" y="12610"/>
                  <a:pt x="28560" y="12610"/>
                  <a:pt x="28560" y="12610"/>
                </a:cubicBezTo>
                <a:lnTo>
                  <a:pt x="28499" y="12336"/>
                </a:lnTo>
                <a:cubicBezTo>
                  <a:pt x="28499" y="12184"/>
                  <a:pt x="28499" y="12063"/>
                  <a:pt x="28499" y="11941"/>
                </a:cubicBezTo>
                <a:lnTo>
                  <a:pt x="28529" y="11759"/>
                </a:lnTo>
                <a:cubicBezTo>
                  <a:pt x="28560" y="11516"/>
                  <a:pt x="28621" y="11273"/>
                  <a:pt x="28651" y="10999"/>
                </a:cubicBezTo>
                <a:cubicBezTo>
                  <a:pt x="28681" y="10726"/>
                  <a:pt x="28712" y="10574"/>
                  <a:pt x="28742" y="10331"/>
                </a:cubicBezTo>
                <a:cubicBezTo>
                  <a:pt x="28742" y="10240"/>
                  <a:pt x="28772" y="10149"/>
                  <a:pt x="28803" y="10027"/>
                </a:cubicBezTo>
                <a:cubicBezTo>
                  <a:pt x="28803" y="9936"/>
                  <a:pt x="28833" y="9845"/>
                  <a:pt x="28833" y="9723"/>
                </a:cubicBezTo>
                <a:cubicBezTo>
                  <a:pt x="28833" y="9572"/>
                  <a:pt x="28833" y="9450"/>
                  <a:pt x="28864" y="9298"/>
                </a:cubicBezTo>
                <a:cubicBezTo>
                  <a:pt x="28894" y="9177"/>
                  <a:pt x="28864" y="9085"/>
                  <a:pt x="28864" y="8994"/>
                </a:cubicBezTo>
                <a:lnTo>
                  <a:pt x="28864" y="8751"/>
                </a:lnTo>
                <a:lnTo>
                  <a:pt x="28864" y="8690"/>
                </a:lnTo>
                <a:close/>
                <a:moveTo>
                  <a:pt x="33087" y="10422"/>
                </a:moveTo>
                <a:cubicBezTo>
                  <a:pt x="33148" y="10574"/>
                  <a:pt x="33178" y="10726"/>
                  <a:pt x="33208" y="10878"/>
                </a:cubicBezTo>
                <a:cubicBezTo>
                  <a:pt x="33239" y="10999"/>
                  <a:pt x="33269" y="11121"/>
                  <a:pt x="33269" y="11243"/>
                </a:cubicBezTo>
                <a:cubicBezTo>
                  <a:pt x="33269" y="11303"/>
                  <a:pt x="33269" y="11334"/>
                  <a:pt x="33300" y="11394"/>
                </a:cubicBezTo>
                <a:cubicBezTo>
                  <a:pt x="33330" y="11425"/>
                  <a:pt x="33300" y="11546"/>
                  <a:pt x="33300" y="11638"/>
                </a:cubicBezTo>
                <a:lnTo>
                  <a:pt x="33300" y="11820"/>
                </a:lnTo>
                <a:lnTo>
                  <a:pt x="33300" y="12245"/>
                </a:lnTo>
                <a:lnTo>
                  <a:pt x="33300" y="12853"/>
                </a:lnTo>
                <a:cubicBezTo>
                  <a:pt x="33300" y="13066"/>
                  <a:pt x="33300" y="13157"/>
                  <a:pt x="33330" y="13309"/>
                </a:cubicBezTo>
                <a:lnTo>
                  <a:pt x="33330" y="13400"/>
                </a:lnTo>
                <a:cubicBezTo>
                  <a:pt x="33330" y="13278"/>
                  <a:pt x="33300" y="13157"/>
                  <a:pt x="33269" y="13035"/>
                </a:cubicBezTo>
                <a:cubicBezTo>
                  <a:pt x="33269" y="12822"/>
                  <a:pt x="33239" y="12640"/>
                  <a:pt x="33208" y="12427"/>
                </a:cubicBezTo>
                <a:lnTo>
                  <a:pt x="33148" y="11881"/>
                </a:lnTo>
                <a:cubicBezTo>
                  <a:pt x="33148" y="11729"/>
                  <a:pt x="33148" y="11546"/>
                  <a:pt x="33117" y="11394"/>
                </a:cubicBezTo>
                <a:cubicBezTo>
                  <a:pt x="33117" y="11091"/>
                  <a:pt x="33087" y="10756"/>
                  <a:pt x="33087" y="10422"/>
                </a:cubicBezTo>
                <a:close/>
                <a:moveTo>
                  <a:pt x="33786" y="10422"/>
                </a:moveTo>
                <a:lnTo>
                  <a:pt x="33816" y="11151"/>
                </a:lnTo>
                <a:cubicBezTo>
                  <a:pt x="33816" y="11334"/>
                  <a:pt x="33846" y="11516"/>
                  <a:pt x="33846" y="11668"/>
                </a:cubicBezTo>
                <a:lnTo>
                  <a:pt x="33846" y="12488"/>
                </a:lnTo>
                <a:lnTo>
                  <a:pt x="33846" y="12731"/>
                </a:lnTo>
                <a:lnTo>
                  <a:pt x="33846" y="13217"/>
                </a:lnTo>
                <a:lnTo>
                  <a:pt x="33846" y="13400"/>
                </a:lnTo>
                <a:cubicBezTo>
                  <a:pt x="33846" y="13126"/>
                  <a:pt x="33816" y="12853"/>
                  <a:pt x="33786" y="12579"/>
                </a:cubicBezTo>
                <a:cubicBezTo>
                  <a:pt x="33786" y="12306"/>
                  <a:pt x="33755" y="12124"/>
                  <a:pt x="33725" y="11881"/>
                </a:cubicBezTo>
                <a:lnTo>
                  <a:pt x="33725" y="11789"/>
                </a:lnTo>
                <a:lnTo>
                  <a:pt x="33725" y="11486"/>
                </a:lnTo>
                <a:lnTo>
                  <a:pt x="33725" y="11182"/>
                </a:lnTo>
                <a:lnTo>
                  <a:pt x="33725" y="11060"/>
                </a:lnTo>
                <a:cubicBezTo>
                  <a:pt x="33725" y="10999"/>
                  <a:pt x="33725" y="10939"/>
                  <a:pt x="33755" y="10908"/>
                </a:cubicBezTo>
                <a:lnTo>
                  <a:pt x="33786" y="10453"/>
                </a:lnTo>
                <a:lnTo>
                  <a:pt x="33786" y="10422"/>
                </a:lnTo>
                <a:close/>
                <a:moveTo>
                  <a:pt x="24549" y="12063"/>
                </a:moveTo>
                <a:cubicBezTo>
                  <a:pt x="24580" y="12093"/>
                  <a:pt x="24580" y="12093"/>
                  <a:pt x="24610" y="12124"/>
                </a:cubicBezTo>
                <a:lnTo>
                  <a:pt x="24580" y="12184"/>
                </a:lnTo>
                <a:cubicBezTo>
                  <a:pt x="24580" y="12245"/>
                  <a:pt x="24549" y="12306"/>
                  <a:pt x="24519" y="12367"/>
                </a:cubicBezTo>
                <a:cubicBezTo>
                  <a:pt x="24519" y="12427"/>
                  <a:pt x="24458" y="12579"/>
                  <a:pt x="24428" y="12701"/>
                </a:cubicBezTo>
                <a:cubicBezTo>
                  <a:pt x="24397" y="12822"/>
                  <a:pt x="24397" y="12883"/>
                  <a:pt x="24367" y="12974"/>
                </a:cubicBezTo>
                <a:cubicBezTo>
                  <a:pt x="24367" y="13096"/>
                  <a:pt x="24337" y="13187"/>
                  <a:pt x="24306" y="13309"/>
                </a:cubicBezTo>
                <a:cubicBezTo>
                  <a:pt x="24306" y="13400"/>
                  <a:pt x="24276" y="13400"/>
                  <a:pt x="24276" y="13461"/>
                </a:cubicBezTo>
                <a:lnTo>
                  <a:pt x="24276" y="13309"/>
                </a:lnTo>
                <a:cubicBezTo>
                  <a:pt x="24276" y="13066"/>
                  <a:pt x="24276" y="12822"/>
                  <a:pt x="24306" y="12579"/>
                </a:cubicBezTo>
                <a:lnTo>
                  <a:pt x="24306" y="12276"/>
                </a:lnTo>
                <a:cubicBezTo>
                  <a:pt x="24367" y="12184"/>
                  <a:pt x="24458" y="12124"/>
                  <a:pt x="24549" y="12063"/>
                </a:cubicBezTo>
                <a:close/>
                <a:moveTo>
                  <a:pt x="40804" y="10453"/>
                </a:moveTo>
                <a:lnTo>
                  <a:pt x="40804" y="10574"/>
                </a:lnTo>
                <a:cubicBezTo>
                  <a:pt x="40804" y="10726"/>
                  <a:pt x="40834" y="10848"/>
                  <a:pt x="40834" y="10999"/>
                </a:cubicBezTo>
                <a:lnTo>
                  <a:pt x="40834" y="11151"/>
                </a:lnTo>
                <a:cubicBezTo>
                  <a:pt x="40895" y="11516"/>
                  <a:pt x="40956" y="11911"/>
                  <a:pt x="41017" y="12276"/>
                </a:cubicBezTo>
                <a:cubicBezTo>
                  <a:pt x="41078" y="12671"/>
                  <a:pt x="41138" y="13157"/>
                  <a:pt x="41199" y="13582"/>
                </a:cubicBezTo>
                <a:cubicBezTo>
                  <a:pt x="41169" y="13552"/>
                  <a:pt x="41138" y="13521"/>
                  <a:pt x="41078" y="13491"/>
                </a:cubicBezTo>
                <a:lnTo>
                  <a:pt x="41017" y="13491"/>
                </a:lnTo>
                <a:lnTo>
                  <a:pt x="41017" y="13461"/>
                </a:lnTo>
                <a:cubicBezTo>
                  <a:pt x="40986" y="13217"/>
                  <a:pt x="40956" y="12944"/>
                  <a:pt x="40926" y="12701"/>
                </a:cubicBezTo>
                <a:lnTo>
                  <a:pt x="40956" y="12549"/>
                </a:lnTo>
                <a:cubicBezTo>
                  <a:pt x="40956" y="12488"/>
                  <a:pt x="40956" y="12458"/>
                  <a:pt x="40926" y="12427"/>
                </a:cubicBezTo>
                <a:cubicBezTo>
                  <a:pt x="40926" y="12367"/>
                  <a:pt x="40926" y="12306"/>
                  <a:pt x="40895" y="12245"/>
                </a:cubicBezTo>
                <a:cubicBezTo>
                  <a:pt x="40865" y="11850"/>
                  <a:pt x="40834" y="11486"/>
                  <a:pt x="40774" y="11091"/>
                </a:cubicBezTo>
                <a:cubicBezTo>
                  <a:pt x="40743" y="10878"/>
                  <a:pt x="40743" y="10696"/>
                  <a:pt x="40713" y="10513"/>
                </a:cubicBezTo>
                <a:lnTo>
                  <a:pt x="40713" y="10453"/>
                </a:lnTo>
                <a:close/>
                <a:moveTo>
                  <a:pt x="11880" y="13400"/>
                </a:moveTo>
                <a:cubicBezTo>
                  <a:pt x="11910" y="13461"/>
                  <a:pt x="11940" y="13521"/>
                  <a:pt x="11971" y="13582"/>
                </a:cubicBezTo>
                <a:lnTo>
                  <a:pt x="11971" y="13612"/>
                </a:lnTo>
                <a:cubicBezTo>
                  <a:pt x="11940" y="13582"/>
                  <a:pt x="11910" y="13521"/>
                  <a:pt x="11880" y="13491"/>
                </a:cubicBezTo>
                <a:lnTo>
                  <a:pt x="11880" y="13400"/>
                </a:lnTo>
                <a:close/>
                <a:moveTo>
                  <a:pt x="16832" y="12640"/>
                </a:moveTo>
                <a:cubicBezTo>
                  <a:pt x="16893" y="12671"/>
                  <a:pt x="16923" y="12701"/>
                  <a:pt x="16954" y="12762"/>
                </a:cubicBezTo>
                <a:cubicBezTo>
                  <a:pt x="16923" y="13005"/>
                  <a:pt x="16923" y="13217"/>
                  <a:pt x="16893" y="13461"/>
                </a:cubicBezTo>
                <a:lnTo>
                  <a:pt x="16923" y="13461"/>
                </a:lnTo>
                <a:lnTo>
                  <a:pt x="16923" y="13612"/>
                </a:lnTo>
                <a:lnTo>
                  <a:pt x="16832" y="13491"/>
                </a:lnTo>
                <a:lnTo>
                  <a:pt x="16832" y="13157"/>
                </a:lnTo>
                <a:lnTo>
                  <a:pt x="16832" y="12944"/>
                </a:lnTo>
                <a:cubicBezTo>
                  <a:pt x="16832" y="12853"/>
                  <a:pt x="16832" y="12731"/>
                  <a:pt x="16832" y="12640"/>
                </a:cubicBezTo>
                <a:close/>
                <a:moveTo>
                  <a:pt x="22969" y="12488"/>
                </a:moveTo>
                <a:lnTo>
                  <a:pt x="22969" y="12549"/>
                </a:lnTo>
                <a:cubicBezTo>
                  <a:pt x="22939" y="12914"/>
                  <a:pt x="22909" y="13278"/>
                  <a:pt x="22878" y="13643"/>
                </a:cubicBezTo>
                <a:cubicBezTo>
                  <a:pt x="22863" y="13628"/>
                  <a:pt x="22848" y="13620"/>
                  <a:pt x="22836" y="13620"/>
                </a:cubicBezTo>
                <a:cubicBezTo>
                  <a:pt x="22825" y="13620"/>
                  <a:pt x="22817" y="13628"/>
                  <a:pt x="22817" y="13643"/>
                </a:cubicBezTo>
                <a:cubicBezTo>
                  <a:pt x="22817" y="13400"/>
                  <a:pt x="22848" y="13157"/>
                  <a:pt x="22909" y="12944"/>
                </a:cubicBezTo>
                <a:lnTo>
                  <a:pt x="22878" y="12944"/>
                </a:lnTo>
                <a:cubicBezTo>
                  <a:pt x="22909" y="12792"/>
                  <a:pt x="22939" y="12640"/>
                  <a:pt x="22969" y="12488"/>
                </a:cubicBezTo>
                <a:close/>
                <a:moveTo>
                  <a:pt x="39589" y="13066"/>
                </a:moveTo>
                <a:lnTo>
                  <a:pt x="39619" y="13491"/>
                </a:lnTo>
                <a:cubicBezTo>
                  <a:pt x="39619" y="13575"/>
                  <a:pt x="39619" y="13673"/>
                  <a:pt x="39629" y="13765"/>
                </a:cubicBezTo>
                <a:lnTo>
                  <a:pt x="39629" y="13765"/>
                </a:lnTo>
                <a:cubicBezTo>
                  <a:pt x="39604" y="13625"/>
                  <a:pt x="39575" y="13488"/>
                  <a:pt x="39528" y="13369"/>
                </a:cubicBezTo>
                <a:lnTo>
                  <a:pt x="39498" y="13339"/>
                </a:lnTo>
                <a:lnTo>
                  <a:pt x="39558" y="13187"/>
                </a:lnTo>
                <a:cubicBezTo>
                  <a:pt x="39558" y="13157"/>
                  <a:pt x="39589" y="13096"/>
                  <a:pt x="39589" y="13066"/>
                </a:cubicBezTo>
                <a:close/>
                <a:moveTo>
                  <a:pt x="14888" y="12640"/>
                </a:moveTo>
                <a:cubicBezTo>
                  <a:pt x="14948" y="12701"/>
                  <a:pt x="14979" y="12731"/>
                  <a:pt x="15039" y="12792"/>
                </a:cubicBezTo>
                <a:cubicBezTo>
                  <a:pt x="15039" y="12822"/>
                  <a:pt x="15070" y="12853"/>
                  <a:pt x="15070" y="12853"/>
                </a:cubicBezTo>
                <a:cubicBezTo>
                  <a:pt x="15039" y="12974"/>
                  <a:pt x="15009" y="13035"/>
                  <a:pt x="15009" y="13126"/>
                </a:cubicBezTo>
                <a:cubicBezTo>
                  <a:pt x="14979" y="13278"/>
                  <a:pt x="14948" y="13430"/>
                  <a:pt x="14918" y="13582"/>
                </a:cubicBezTo>
                <a:cubicBezTo>
                  <a:pt x="14918" y="13643"/>
                  <a:pt x="14888" y="13704"/>
                  <a:pt x="14888" y="13734"/>
                </a:cubicBezTo>
                <a:lnTo>
                  <a:pt x="14857" y="13795"/>
                </a:lnTo>
                <a:lnTo>
                  <a:pt x="14827" y="13825"/>
                </a:lnTo>
                <a:cubicBezTo>
                  <a:pt x="14796" y="13430"/>
                  <a:pt x="14796" y="13066"/>
                  <a:pt x="14827" y="12671"/>
                </a:cubicBezTo>
                <a:lnTo>
                  <a:pt x="14888" y="12640"/>
                </a:lnTo>
                <a:close/>
                <a:moveTo>
                  <a:pt x="36459" y="9693"/>
                </a:moveTo>
                <a:lnTo>
                  <a:pt x="36520" y="9754"/>
                </a:lnTo>
                <a:cubicBezTo>
                  <a:pt x="36550" y="9754"/>
                  <a:pt x="36581" y="9784"/>
                  <a:pt x="36611" y="9784"/>
                </a:cubicBezTo>
                <a:lnTo>
                  <a:pt x="36642" y="9784"/>
                </a:lnTo>
                <a:cubicBezTo>
                  <a:pt x="36672" y="9875"/>
                  <a:pt x="36702" y="9966"/>
                  <a:pt x="36733" y="10027"/>
                </a:cubicBezTo>
                <a:lnTo>
                  <a:pt x="36702" y="10027"/>
                </a:lnTo>
                <a:cubicBezTo>
                  <a:pt x="36687" y="10012"/>
                  <a:pt x="36664" y="10004"/>
                  <a:pt x="36638" y="10004"/>
                </a:cubicBezTo>
                <a:cubicBezTo>
                  <a:pt x="36611" y="10004"/>
                  <a:pt x="36581" y="10012"/>
                  <a:pt x="36550" y="10027"/>
                </a:cubicBezTo>
                <a:cubicBezTo>
                  <a:pt x="36490" y="10027"/>
                  <a:pt x="36429" y="10118"/>
                  <a:pt x="36429" y="10210"/>
                </a:cubicBezTo>
                <a:cubicBezTo>
                  <a:pt x="36490" y="10422"/>
                  <a:pt x="36550" y="10635"/>
                  <a:pt x="36611" y="10848"/>
                </a:cubicBezTo>
                <a:cubicBezTo>
                  <a:pt x="36672" y="11060"/>
                  <a:pt x="36733" y="11212"/>
                  <a:pt x="36794" y="11394"/>
                </a:cubicBezTo>
                <a:cubicBezTo>
                  <a:pt x="36794" y="11486"/>
                  <a:pt x="36824" y="11577"/>
                  <a:pt x="36854" y="11668"/>
                </a:cubicBezTo>
                <a:lnTo>
                  <a:pt x="36854" y="11881"/>
                </a:lnTo>
                <a:cubicBezTo>
                  <a:pt x="36854" y="12184"/>
                  <a:pt x="36854" y="12488"/>
                  <a:pt x="36824" y="12792"/>
                </a:cubicBezTo>
                <a:lnTo>
                  <a:pt x="36824" y="13248"/>
                </a:lnTo>
                <a:cubicBezTo>
                  <a:pt x="36824" y="13400"/>
                  <a:pt x="36824" y="13582"/>
                  <a:pt x="36794" y="13764"/>
                </a:cubicBezTo>
                <a:cubicBezTo>
                  <a:pt x="36794" y="13795"/>
                  <a:pt x="36794" y="13795"/>
                  <a:pt x="36794" y="13825"/>
                </a:cubicBezTo>
                <a:cubicBezTo>
                  <a:pt x="36794" y="13795"/>
                  <a:pt x="36763" y="13734"/>
                  <a:pt x="36763" y="13704"/>
                </a:cubicBezTo>
                <a:cubicBezTo>
                  <a:pt x="36733" y="13461"/>
                  <a:pt x="36672" y="13248"/>
                  <a:pt x="36642" y="13035"/>
                </a:cubicBezTo>
                <a:cubicBezTo>
                  <a:pt x="36642" y="12792"/>
                  <a:pt x="36581" y="12488"/>
                  <a:pt x="36550" y="12215"/>
                </a:cubicBezTo>
                <a:cubicBezTo>
                  <a:pt x="36550" y="12093"/>
                  <a:pt x="36520" y="11972"/>
                  <a:pt x="36520" y="11850"/>
                </a:cubicBezTo>
                <a:cubicBezTo>
                  <a:pt x="36490" y="11759"/>
                  <a:pt x="36490" y="11607"/>
                  <a:pt x="36490" y="11486"/>
                </a:cubicBezTo>
                <a:cubicBezTo>
                  <a:pt x="36459" y="11364"/>
                  <a:pt x="36459" y="11151"/>
                  <a:pt x="36429" y="10999"/>
                </a:cubicBezTo>
                <a:cubicBezTo>
                  <a:pt x="36429" y="10848"/>
                  <a:pt x="36429" y="10696"/>
                  <a:pt x="36399" y="10574"/>
                </a:cubicBezTo>
                <a:lnTo>
                  <a:pt x="36399" y="10483"/>
                </a:lnTo>
                <a:lnTo>
                  <a:pt x="36399" y="10301"/>
                </a:lnTo>
                <a:lnTo>
                  <a:pt x="36399" y="10088"/>
                </a:lnTo>
                <a:cubicBezTo>
                  <a:pt x="36399" y="9966"/>
                  <a:pt x="36429" y="9815"/>
                  <a:pt x="36459" y="9693"/>
                </a:cubicBezTo>
                <a:close/>
                <a:moveTo>
                  <a:pt x="38890" y="13035"/>
                </a:moveTo>
                <a:lnTo>
                  <a:pt x="38890" y="13066"/>
                </a:lnTo>
                <a:cubicBezTo>
                  <a:pt x="38890" y="13187"/>
                  <a:pt x="38860" y="13309"/>
                  <a:pt x="38829" y="13430"/>
                </a:cubicBezTo>
                <a:cubicBezTo>
                  <a:pt x="38799" y="13552"/>
                  <a:pt x="38738" y="13734"/>
                  <a:pt x="38708" y="13886"/>
                </a:cubicBezTo>
                <a:lnTo>
                  <a:pt x="38677" y="13886"/>
                </a:lnTo>
                <a:lnTo>
                  <a:pt x="38708" y="13764"/>
                </a:lnTo>
                <a:cubicBezTo>
                  <a:pt x="38708" y="13643"/>
                  <a:pt x="38738" y="13491"/>
                  <a:pt x="38738" y="13369"/>
                </a:cubicBezTo>
                <a:cubicBezTo>
                  <a:pt x="38738" y="13309"/>
                  <a:pt x="38768" y="13278"/>
                  <a:pt x="38768" y="13248"/>
                </a:cubicBezTo>
                <a:lnTo>
                  <a:pt x="38829" y="13157"/>
                </a:lnTo>
                <a:cubicBezTo>
                  <a:pt x="38860" y="13096"/>
                  <a:pt x="38860" y="13066"/>
                  <a:pt x="38890" y="13035"/>
                </a:cubicBezTo>
                <a:close/>
                <a:moveTo>
                  <a:pt x="30018" y="12184"/>
                </a:moveTo>
                <a:lnTo>
                  <a:pt x="30049" y="12276"/>
                </a:lnTo>
                <a:lnTo>
                  <a:pt x="30079" y="12549"/>
                </a:lnTo>
                <a:cubicBezTo>
                  <a:pt x="30079" y="12671"/>
                  <a:pt x="30049" y="12792"/>
                  <a:pt x="30049" y="12914"/>
                </a:cubicBezTo>
                <a:cubicBezTo>
                  <a:pt x="29988" y="13248"/>
                  <a:pt x="29957" y="13582"/>
                  <a:pt x="29897" y="13916"/>
                </a:cubicBezTo>
                <a:cubicBezTo>
                  <a:pt x="29897" y="13764"/>
                  <a:pt x="29836" y="13643"/>
                  <a:pt x="29836" y="13491"/>
                </a:cubicBezTo>
                <a:cubicBezTo>
                  <a:pt x="29806" y="13339"/>
                  <a:pt x="29806" y="13217"/>
                  <a:pt x="29775" y="13096"/>
                </a:cubicBezTo>
                <a:lnTo>
                  <a:pt x="29775" y="13005"/>
                </a:lnTo>
                <a:cubicBezTo>
                  <a:pt x="29806" y="12914"/>
                  <a:pt x="29836" y="12853"/>
                  <a:pt x="29866" y="12792"/>
                </a:cubicBezTo>
                <a:cubicBezTo>
                  <a:pt x="29897" y="12640"/>
                  <a:pt x="29927" y="12519"/>
                  <a:pt x="29988" y="12367"/>
                </a:cubicBezTo>
                <a:cubicBezTo>
                  <a:pt x="29988" y="12306"/>
                  <a:pt x="30018" y="12245"/>
                  <a:pt x="30018" y="12184"/>
                </a:cubicBezTo>
                <a:close/>
                <a:moveTo>
                  <a:pt x="38282" y="10908"/>
                </a:moveTo>
                <a:cubicBezTo>
                  <a:pt x="38282" y="10999"/>
                  <a:pt x="38313" y="11091"/>
                  <a:pt x="38313" y="11182"/>
                </a:cubicBezTo>
                <a:lnTo>
                  <a:pt x="38373" y="11546"/>
                </a:lnTo>
                <a:cubicBezTo>
                  <a:pt x="38373" y="11729"/>
                  <a:pt x="38404" y="11941"/>
                  <a:pt x="38404" y="12093"/>
                </a:cubicBezTo>
                <a:cubicBezTo>
                  <a:pt x="38404" y="12276"/>
                  <a:pt x="38404" y="12397"/>
                  <a:pt x="38404" y="12549"/>
                </a:cubicBezTo>
                <a:cubicBezTo>
                  <a:pt x="38404" y="12731"/>
                  <a:pt x="38373" y="12792"/>
                  <a:pt x="38373" y="12883"/>
                </a:cubicBezTo>
                <a:cubicBezTo>
                  <a:pt x="38373" y="13005"/>
                  <a:pt x="38373" y="13096"/>
                  <a:pt x="38343" y="13187"/>
                </a:cubicBezTo>
                <a:cubicBezTo>
                  <a:pt x="38313" y="13278"/>
                  <a:pt x="38343" y="13369"/>
                  <a:pt x="38313" y="13430"/>
                </a:cubicBezTo>
                <a:cubicBezTo>
                  <a:pt x="38313" y="13461"/>
                  <a:pt x="38313" y="13491"/>
                  <a:pt x="38282" y="13491"/>
                </a:cubicBezTo>
                <a:lnTo>
                  <a:pt x="38222" y="13673"/>
                </a:lnTo>
                <a:lnTo>
                  <a:pt x="38191" y="13673"/>
                </a:lnTo>
                <a:cubicBezTo>
                  <a:pt x="38161" y="13673"/>
                  <a:pt x="38130" y="13704"/>
                  <a:pt x="38070" y="13704"/>
                </a:cubicBezTo>
                <a:cubicBezTo>
                  <a:pt x="37978" y="13764"/>
                  <a:pt x="37857" y="13825"/>
                  <a:pt x="37796" y="13916"/>
                </a:cubicBezTo>
                <a:cubicBezTo>
                  <a:pt x="37796" y="13855"/>
                  <a:pt x="37796" y="13795"/>
                  <a:pt x="37766" y="13704"/>
                </a:cubicBezTo>
                <a:lnTo>
                  <a:pt x="37766" y="13643"/>
                </a:lnTo>
                <a:cubicBezTo>
                  <a:pt x="37796" y="13552"/>
                  <a:pt x="37796" y="13430"/>
                  <a:pt x="37827" y="13309"/>
                </a:cubicBezTo>
                <a:cubicBezTo>
                  <a:pt x="37857" y="13066"/>
                  <a:pt x="37887" y="12822"/>
                  <a:pt x="37918" y="12549"/>
                </a:cubicBezTo>
                <a:cubicBezTo>
                  <a:pt x="37948" y="12306"/>
                  <a:pt x="37948" y="12093"/>
                  <a:pt x="37978" y="11881"/>
                </a:cubicBezTo>
                <a:lnTo>
                  <a:pt x="37978" y="11638"/>
                </a:lnTo>
                <a:lnTo>
                  <a:pt x="37978" y="11212"/>
                </a:lnTo>
                <a:cubicBezTo>
                  <a:pt x="37978" y="11060"/>
                  <a:pt x="38009" y="11091"/>
                  <a:pt x="38009" y="10969"/>
                </a:cubicBezTo>
                <a:lnTo>
                  <a:pt x="38009" y="10908"/>
                </a:lnTo>
                <a:cubicBezTo>
                  <a:pt x="38054" y="10939"/>
                  <a:pt x="38100" y="10954"/>
                  <a:pt x="38146" y="10954"/>
                </a:cubicBezTo>
                <a:cubicBezTo>
                  <a:pt x="38191" y="10954"/>
                  <a:pt x="38237" y="10939"/>
                  <a:pt x="38282" y="10908"/>
                </a:cubicBezTo>
                <a:close/>
                <a:moveTo>
                  <a:pt x="11485" y="13704"/>
                </a:moveTo>
                <a:lnTo>
                  <a:pt x="11485" y="14068"/>
                </a:lnTo>
                <a:cubicBezTo>
                  <a:pt x="11454" y="13947"/>
                  <a:pt x="11424" y="13825"/>
                  <a:pt x="11363" y="13704"/>
                </a:cubicBezTo>
                <a:close/>
                <a:moveTo>
                  <a:pt x="17895" y="12853"/>
                </a:moveTo>
                <a:lnTo>
                  <a:pt x="17895" y="12883"/>
                </a:lnTo>
                <a:cubicBezTo>
                  <a:pt x="17926" y="13066"/>
                  <a:pt x="17956" y="13248"/>
                  <a:pt x="17956" y="13430"/>
                </a:cubicBezTo>
                <a:lnTo>
                  <a:pt x="17956" y="13673"/>
                </a:lnTo>
                <a:lnTo>
                  <a:pt x="17956" y="13855"/>
                </a:lnTo>
                <a:lnTo>
                  <a:pt x="17956" y="13916"/>
                </a:lnTo>
                <a:lnTo>
                  <a:pt x="17926" y="13916"/>
                </a:lnTo>
                <a:cubicBezTo>
                  <a:pt x="17865" y="13947"/>
                  <a:pt x="17804" y="14007"/>
                  <a:pt x="17774" y="14068"/>
                </a:cubicBezTo>
                <a:cubicBezTo>
                  <a:pt x="17744" y="14159"/>
                  <a:pt x="17713" y="14220"/>
                  <a:pt x="17683" y="14311"/>
                </a:cubicBezTo>
                <a:lnTo>
                  <a:pt x="17683" y="14220"/>
                </a:lnTo>
                <a:cubicBezTo>
                  <a:pt x="17683" y="14007"/>
                  <a:pt x="17683" y="13825"/>
                  <a:pt x="17652" y="13643"/>
                </a:cubicBezTo>
                <a:cubicBezTo>
                  <a:pt x="17652" y="13521"/>
                  <a:pt x="17652" y="13400"/>
                  <a:pt x="17683" y="13278"/>
                </a:cubicBezTo>
                <a:cubicBezTo>
                  <a:pt x="17713" y="13157"/>
                  <a:pt x="17683" y="13157"/>
                  <a:pt x="17713" y="13096"/>
                </a:cubicBezTo>
                <a:cubicBezTo>
                  <a:pt x="17744" y="13035"/>
                  <a:pt x="17774" y="12974"/>
                  <a:pt x="17804" y="12914"/>
                </a:cubicBezTo>
                <a:lnTo>
                  <a:pt x="17804" y="12883"/>
                </a:lnTo>
                <a:lnTo>
                  <a:pt x="17804" y="12853"/>
                </a:lnTo>
                <a:close/>
                <a:moveTo>
                  <a:pt x="22817" y="14007"/>
                </a:moveTo>
                <a:lnTo>
                  <a:pt x="22817" y="14038"/>
                </a:lnTo>
                <a:cubicBezTo>
                  <a:pt x="22817" y="14159"/>
                  <a:pt x="22787" y="14281"/>
                  <a:pt x="22757" y="14402"/>
                </a:cubicBezTo>
                <a:cubicBezTo>
                  <a:pt x="22757" y="14372"/>
                  <a:pt x="22757" y="14342"/>
                  <a:pt x="22726" y="14311"/>
                </a:cubicBezTo>
                <a:cubicBezTo>
                  <a:pt x="22726" y="14281"/>
                  <a:pt x="22726" y="14250"/>
                  <a:pt x="22726" y="14220"/>
                </a:cubicBezTo>
                <a:cubicBezTo>
                  <a:pt x="22726" y="14220"/>
                  <a:pt x="22787" y="14190"/>
                  <a:pt x="22787" y="14159"/>
                </a:cubicBezTo>
                <a:lnTo>
                  <a:pt x="22787" y="14159"/>
                </a:lnTo>
                <a:lnTo>
                  <a:pt x="22757" y="14190"/>
                </a:lnTo>
                <a:lnTo>
                  <a:pt x="22757" y="14129"/>
                </a:lnTo>
                <a:cubicBezTo>
                  <a:pt x="22787" y="14099"/>
                  <a:pt x="22787" y="14038"/>
                  <a:pt x="22817" y="14007"/>
                </a:cubicBezTo>
                <a:close/>
                <a:moveTo>
                  <a:pt x="19141" y="13369"/>
                </a:moveTo>
                <a:cubicBezTo>
                  <a:pt x="19111" y="13430"/>
                  <a:pt x="19141" y="13491"/>
                  <a:pt x="19141" y="13552"/>
                </a:cubicBezTo>
                <a:lnTo>
                  <a:pt x="19141" y="13734"/>
                </a:lnTo>
                <a:cubicBezTo>
                  <a:pt x="19141" y="13855"/>
                  <a:pt x="19111" y="14007"/>
                  <a:pt x="19080" y="14129"/>
                </a:cubicBezTo>
                <a:cubicBezTo>
                  <a:pt x="19080" y="14281"/>
                  <a:pt x="19080" y="14311"/>
                  <a:pt x="19050" y="14402"/>
                </a:cubicBezTo>
                <a:lnTo>
                  <a:pt x="19050" y="14494"/>
                </a:lnTo>
                <a:cubicBezTo>
                  <a:pt x="19020" y="14372"/>
                  <a:pt x="18989" y="14281"/>
                  <a:pt x="18959" y="14190"/>
                </a:cubicBezTo>
                <a:cubicBezTo>
                  <a:pt x="18928" y="14068"/>
                  <a:pt x="18959" y="14038"/>
                  <a:pt x="18989" y="13977"/>
                </a:cubicBezTo>
                <a:lnTo>
                  <a:pt x="19050" y="13704"/>
                </a:lnTo>
                <a:cubicBezTo>
                  <a:pt x="19050" y="13643"/>
                  <a:pt x="19080" y="13612"/>
                  <a:pt x="19080" y="13552"/>
                </a:cubicBezTo>
                <a:cubicBezTo>
                  <a:pt x="19080" y="13521"/>
                  <a:pt x="19111" y="13430"/>
                  <a:pt x="19141" y="13369"/>
                </a:cubicBezTo>
                <a:close/>
                <a:moveTo>
                  <a:pt x="30990" y="13430"/>
                </a:moveTo>
                <a:cubicBezTo>
                  <a:pt x="31021" y="13612"/>
                  <a:pt x="31051" y="13825"/>
                  <a:pt x="31082" y="14007"/>
                </a:cubicBezTo>
                <a:lnTo>
                  <a:pt x="31173" y="14463"/>
                </a:lnTo>
                <a:lnTo>
                  <a:pt x="31173" y="14524"/>
                </a:lnTo>
                <a:cubicBezTo>
                  <a:pt x="31112" y="14402"/>
                  <a:pt x="31082" y="14281"/>
                  <a:pt x="31082" y="14129"/>
                </a:cubicBezTo>
                <a:lnTo>
                  <a:pt x="30990" y="13612"/>
                </a:lnTo>
                <a:lnTo>
                  <a:pt x="30990" y="13430"/>
                </a:lnTo>
                <a:close/>
                <a:moveTo>
                  <a:pt x="12973" y="13339"/>
                </a:moveTo>
                <a:cubicBezTo>
                  <a:pt x="12913" y="13643"/>
                  <a:pt x="12882" y="13947"/>
                  <a:pt x="12913" y="14250"/>
                </a:cubicBezTo>
                <a:cubicBezTo>
                  <a:pt x="12913" y="14311"/>
                  <a:pt x="12913" y="14342"/>
                  <a:pt x="12913" y="14372"/>
                </a:cubicBezTo>
                <a:cubicBezTo>
                  <a:pt x="12913" y="14433"/>
                  <a:pt x="12882" y="14494"/>
                  <a:pt x="12882" y="14554"/>
                </a:cubicBezTo>
                <a:cubicBezTo>
                  <a:pt x="12882" y="14463"/>
                  <a:pt x="12852" y="14372"/>
                  <a:pt x="12822" y="14250"/>
                </a:cubicBezTo>
                <a:lnTo>
                  <a:pt x="12822" y="14038"/>
                </a:lnTo>
                <a:cubicBezTo>
                  <a:pt x="12822" y="13886"/>
                  <a:pt x="12852" y="13734"/>
                  <a:pt x="12852" y="13552"/>
                </a:cubicBezTo>
                <a:cubicBezTo>
                  <a:pt x="12913" y="13491"/>
                  <a:pt x="12943" y="13430"/>
                  <a:pt x="12943" y="13400"/>
                </a:cubicBezTo>
                <a:cubicBezTo>
                  <a:pt x="12943" y="13369"/>
                  <a:pt x="12943" y="13339"/>
                  <a:pt x="12973" y="13339"/>
                </a:cubicBezTo>
                <a:close/>
                <a:moveTo>
                  <a:pt x="16133" y="13369"/>
                </a:moveTo>
                <a:lnTo>
                  <a:pt x="16194" y="13400"/>
                </a:lnTo>
                <a:lnTo>
                  <a:pt x="16224" y="13400"/>
                </a:lnTo>
                <a:cubicBezTo>
                  <a:pt x="16255" y="13643"/>
                  <a:pt x="16255" y="13916"/>
                  <a:pt x="16224" y="14159"/>
                </a:cubicBezTo>
                <a:lnTo>
                  <a:pt x="16194" y="14463"/>
                </a:lnTo>
                <a:lnTo>
                  <a:pt x="16194" y="14554"/>
                </a:lnTo>
                <a:cubicBezTo>
                  <a:pt x="16194" y="14494"/>
                  <a:pt x="16164" y="14433"/>
                  <a:pt x="16133" y="14372"/>
                </a:cubicBezTo>
                <a:lnTo>
                  <a:pt x="16133" y="14007"/>
                </a:lnTo>
                <a:lnTo>
                  <a:pt x="16133" y="13582"/>
                </a:lnTo>
                <a:lnTo>
                  <a:pt x="16133" y="13369"/>
                </a:lnTo>
                <a:close/>
                <a:moveTo>
                  <a:pt x="29380" y="14159"/>
                </a:moveTo>
                <a:lnTo>
                  <a:pt x="29441" y="14463"/>
                </a:lnTo>
                <a:lnTo>
                  <a:pt x="29411" y="14554"/>
                </a:lnTo>
                <a:cubicBezTo>
                  <a:pt x="29380" y="14524"/>
                  <a:pt x="29350" y="14494"/>
                  <a:pt x="29319" y="14463"/>
                </a:cubicBezTo>
                <a:lnTo>
                  <a:pt x="29259" y="14433"/>
                </a:lnTo>
                <a:cubicBezTo>
                  <a:pt x="29259" y="14372"/>
                  <a:pt x="29289" y="14342"/>
                  <a:pt x="29319" y="14311"/>
                </a:cubicBezTo>
                <a:cubicBezTo>
                  <a:pt x="29319" y="14281"/>
                  <a:pt x="29350" y="14220"/>
                  <a:pt x="29380" y="14159"/>
                </a:cubicBezTo>
                <a:close/>
                <a:moveTo>
                  <a:pt x="40500" y="14372"/>
                </a:moveTo>
                <a:lnTo>
                  <a:pt x="40500" y="14372"/>
                </a:lnTo>
                <a:cubicBezTo>
                  <a:pt x="40470" y="14433"/>
                  <a:pt x="40439" y="14494"/>
                  <a:pt x="40409" y="14554"/>
                </a:cubicBezTo>
                <a:lnTo>
                  <a:pt x="40439" y="14433"/>
                </a:lnTo>
                <a:lnTo>
                  <a:pt x="40500" y="14372"/>
                </a:lnTo>
                <a:close/>
                <a:moveTo>
                  <a:pt x="42263" y="14489"/>
                </a:moveTo>
                <a:cubicBezTo>
                  <a:pt x="42269" y="14489"/>
                  <a:pt x="42296" y="14588"/>
                  <a:pt x="42323" y="14615"/>
                </a:cubicBezTo>
                <a:lnTo>
                  <a:pt x="42323" y="14645"/>
                </a:lnTo>
                <a:lnTo>
                  <a:pt x="42262" y="14524"/>
                </a:lnTo>
                <a:lnTo>
                  <a:pt x="42262" y="14494"/>
                </a:lnTo>
                <a:cubicBezTo>
                  <a:pt x="42262" y="14490"/>
                  <a:pt x="42263" y="14489"/>
                  <a:pt x="42263" y="14489"/>
                </a:cubicBezTo>
                <a:close/>
                <a:moveTo>
                  <a:pt x="9935" y="14068"/>
                </a:moveTo>
                <a:lnTo>
                  <a:pt x="9935" y="14190"/>
                </a:lnTo>
                <a:cubicBezTo>
                  <a:pt x="9935" y="14250"/>
                  <a:pt x="9966" y="14311"/>
                  <a:pt x="9966" y="14342"/>
                </a:cubicBezTo>
                <a:lnTo>
                  <a:pt x="9935" y="14342"/>
                </a:lnTo>
                <a:lnTo>
                  <a:pt x="9935" y="14494"/>
                </a:lnTo>
                <a:lnTo>
                  <a:pt x="9935" y="14585"/>
                </a:lnTo>
                <a:lnTo>
                  <a:pt x="9874" y="14676"/>
                </a:lnTo>
                <a:lnTo>
                  <a:pt x="9814" y="14524"/>
                </a:lnTo>
                <a:cubicBezTo>
                  <a:pt x="9844" y="14433"/>
                  <a:pt x="9874" y="14311"/>
                  <a:pt x="9905" y="14190"/>
                </a:cubicBezTo>
                <a:cubicBezTo>
                  <a:pt x="9905" y="14159"/>
                  <a:pt x="9905" y="14099"/>
                  <a:pt x="9935" y="14068"/>
                </a:cubicBezTo>
                <a:close/>
                <a:moveTo>
                  <a:pt x="30322" y="13612"/>
                </a:moveTo>
                <a:cubicBezTo>
                  <a:pt x="30322" y="13673"/>
                  <a:pt x="30352" y="13734"/>
                  <a:pt x="30383" y="13764"/>
                </a:cubicBezTo>
                <a:cubicBezTo>
                  <a:pt x="30383" y="13825"/>
                  <a:pt x="30383" y="13886"/>
                  <a:pt x="30413" y="13977"/>
                </a:cubicBezTo>
                <a:lnTo>
                  <a:pt x="30535" y="14372"/>
                </a:lnTo>
                <a:lnTo>
                  <a:pt x="30535" y="14433"/>
                </a:lnTo>
                <a:cubicBezTo>
                  <a:pt x="30535" y="14494"/>
                  <a:pt x="30535" y="14554"/>
                  <a:pt x="30535" y="14645"/>
                </a:cubicBezTo>
                <a:lnTo>
                  <a:pt x="30535" y="14676"/>
                </a:lnTo>
                <a:lnTo>
                  <a:pt x="30504" y="14585"/>
                </a:lnTo>
                <a:cubicBezTo>
                  <a:pt x="30444" y="14463"/>
                  <a:pt x="30383" y="14311"/>
                  <a:pt x="30292" y="14220"/>
                </a:cubicBezTo>
                <a:lnTo>
                  <a:pt x="30261" y="14159"/>
                </a:lnTo>
                <a:cubicBezTo>
                  <a:pt x="30292" y="13977"/>
                  <a:pt x="30292" y="13795"/>
                  <a:pt x="30322" y="13612"/>
                </a:cubicBezTo>
                <a:close/>
                <a:moveTo>
                  <a:pt x="21450" y="14676"/>
                </a:moveTo>
                <a:lnTo>
                  <a:pt x="21450" y="14706"/>
                </a:lnTo>
                <a:cubicBezTo>
                  <a:pt x="21450" y="14706"/>
                  <a:pt x="21450" y="14676"/>
                  <a:pt x="21420" y="14676"/>
                </a:cubicBezTo>
                <a:close/>
                <a:moveTo>
                  <a:pt x="20053" y="14645"/>
                </a:moveTo>
                <a:lnTo>
                  <a:pt x="19992" y="14737"/>
                </a:lnTo>
                <a:lnTo>
                  <a:pt x="19992" y="14706"/>
                </a:lnTo>
                <a:lnTo>
                  <a:pt x="19992" y="14645"/>
                </a:lnTo>
                <a:close/>
                <a:moveTo>
                  <a:pt x="38070" y="14190"/>
                </a:moveTo>
                <a:cubicBezTo>
                  <a:pt x="38009" y="14402"/>
                  <a:pt x="37948" y="14615"/>
                  <a:pt x="37918" y="14828"/>
                </a:cubicBezTo>
                <a:cubicBezTo>
                  <a:pt x="37887" y="14737"/>
                  <a:pt x="37887" y="14645"/>
                  <a:pt x="37857" y="14554"/>
                </a:cubicBezTo>
                <a:lnTo>
                  <a:pt x="37887" y="14494"/>
                </a:lnTo>
                <a:cubicBezTo>
                  <a:pt x="37948" y="14372"/>
                  <a:pt x="38009" y="14281"/>
                  <a:pt x="38070" y="14190"/>
                </a:cubicBezTo>
                <a:close/>
                <a:moveTo>
                  <a:pt x="35001" y="12519"/>
                </a:moveTo>
                <a:lnTo>
                  <a:pt x="35153" y="13248"/>
                </a:lnTo>
                <a:cubicBezTo>
                  <a:pt x="35153" y="13309"/>
                  <a:pt x="35183" y="13369"/>
                  <a:pt x="35183" y="13430"/>
                </a:cubicBezTo>
                <a:cubicBezTo>
                  <a:pt x="35244" y="13582"/>
                  <a:pt x="35274" y="13704"/>
                  <a:pt x="35305" y="13855"/>
                </a:cubicBezTo>
                <a:cubicBezTo>
                  <a:pt x="35335" y="14007"/>
                  <a:pt x="35335" y="14099"/>
                  <a:pt x="35366" y="14190"/>
                </a:cubicBezTo>
                <a:lnTo>
                  <a:pt x="35335" y="14524"/>
                </a:lnTo>
                <a:lnTo>
                  <a:pt x="35335" y="14463"/>
                </a:lnTo>
                <a:cubicBezTo>
                  <a:pt x="35305" y="14615"/>
                  <a:pt x="35274" y="14767"/>
                  <a:pt x="35274" y="14888"/>
                </a:cubicBezTo>
                <a:lnTo>
                  <a:pt x="35183" y="14888"/>
                </a:lnTo>
                <a:cubicBezTo>
                  <a:pt x="35153" y="14706"/>
                  <a:pt x="35153" y="14524"/>
                  <a:pt x="35122" y="14372"/>
                </a:cubicBezTo>
                <a:cubicBezTo>
                  <a:pt x="35092" y="13947"/>
                  <a:pt x="35062" y="13552"/>
                  <a:pt x="35031" y="13157"/>
                </a:cubicBezTo>
                <a:cubicBezTo>
                  <a:pt x="35031" y="12974"/>
                  <a:pt x="35001" y="12762"/>
                  <a:pt x="35001" y="12579"/>
                </a:cubicBezTo>
                <a:lnTo>
                  <a:pt x="35001" y="12519"/>
                </a:lnTo>
                <a:close/>
                <a:moveTo>
                  <a:pt x="45787" y="12883"/>
                </a:moveTo>
                <a:cubicBezTo>
                  <a:pt x="45848" y="12974"/>
                  <a:pt x="45878" y="13066"/>
                  <a:pt x="45908" y="13157"/>
                </a:cubicBezTo>
                <a:cubicBezTo>
                  <a:pt x="45939" y="13248"/>
                  <a:pt x="46000" y="13369"/>
                  <a:pt x="46030" y="13461"/>
                </a:cubicBezTo>
                <a:cubicBezTo>
                  <a:pt x="46030" y="13491"/>
                  <a:pt x="46060" y="13552"/>
                  <a:pt x="46060" y="13582"/>
                </a:cubicBezTo>
                <a:cubicBezTo>
                  <a:pt x="46091" y="13643"/>
                  <a:pt x="46121" y="13734"/>
                  <a:pt x="46151" y="13795"/>
                </a:cubicBezTo>
                <a:cubicBezTo>
                  <a:pt x="46212" y="14038"/>
                  <a:pt x="46273" y="14311"/>
                  <a:pt x="46273" y="14554"/>
                </a:cubicBezTo>
                <a:cubicBezTo>
                  <a:pt x="46300" y="14715"/>
                  <a:pt x="46303" y="14852"/>
                  <a:pt x="46324" y="15006"/>
                </a:cubicBezTo>
                <a:lnTo>
                  <a:pt x="46324" y="15006"/>
                </a:lnTo>
                <a:cubicBezTo>
                  <a:pt x="46307" y="14947"/>
                  <a:pt x="46273" y="14896"/>
                  <a:pt x="46273" y="14828"/>
                </a:cubicBezTo>
                <a:lnTo>
                  <a:pt x="46243" y="14797"/>
                </a:lnTo>
                <a:cubicBezTo>
                  <a:pt x="46182" y="14645"/>
                  <a:pt x="46121" y="14494"/>
                  <a:pt x="46060" y="14311"/>
                </a:cubicBezTo>
                <a:cubicBezTo>
                  <a:pt x="46030" y="14038"/>
                  <a:pt x="45939" y="13764"/>
                  <a:pt x="45878" y="13491"/>
                </a:cubicBezTo>
                <a:cubicBezTo>
                  <a:pt x="45878" y="13369"/>
                  <a:pt x="45848" y="13278"/>
                  <a:pt x="45817" y="13187"/>
                </a:cubicBezTo>
                <a:cubicBezTo>
                  <a:pt x="45817" y="13066"/>
                  <a:pt x="45817" y="12974"/>
                  <a:pt x="45787" y="12883"/>
                </a:cubicBezTo>
                <a:close/>
                <a:moveTo>
                  <a:pt x="8264" y="14980"/>
                </a:moveTo>
                <a:cubicBezTo>
                  <a:pt x="8264" y="14980"/>
                  <a:pt x="8295" y="14980"/>
                  <a:pt x="8295" y="15010"/>
                </a:cubicBezTo>
                <a:lnTo>
                  <a:pt x="8264" y="14980"/>
                </a:lnTo>
                <a:close/>
                <a:moveTo>
                  <a:pt x="26858" y="13369"/>
                </a:moveTo>
                <a:lnTo>
                  <a:pt x="26919" y="13552"/>
                </a:lnTo>
                <a:cubicBezTo>
                  <a:pt x="26950" y="13643"/>
                  <a:pt x="26980" y="13704"/>
                  <a:pt x="27010" y="13764"/>
                </a:cubicBezTo>
                <a:cubicBezTo>
                  <a:pt x="27041" y="13825"/>
                  <a:pt x="27071" y="13886"/>
                  <a:pt x="27132" y="13947"/>
                </a:cubicBezTo>
                <a:lnTo>
                  <a:pt x="27162" y="13977"/>
                </a:lnTo>
                <a:cubicBezTo>
                  <a:pt x="27193" y="13977"/>
                  <a:pt x="27223" y="14007"/>
                  <a:pt x="27253" y="14007"/>
                </a:cubicBezTo>
                <a:lnTo>
                  <a:pt x="27344" y="14007"/>
                </a:lnTo>
                <a:lnTo>
                  <a:pt x="27344" y="14099"/>
                </a:lnTo>
                <a:cubicBezTo>
                  <a:pt x="27344" y="14220"/>
                  <a:pt x="27344" y="14311"/>
                  <a:pt x="27314" y="14433"/>
                </a:cubicBezTo>
                <a:cubicBezTo>
                  <a:pt x="27284" y="14524"/>
                  <a:pt x="27314" y="14615"/>
                  <a:pt x="27314" y="14676"/>
                </a:cubicBezTo>
                <a:lnTo>
                  <a:pt x="27314" y="15040"/>
                </a:lnTo>
                <a:lnTo>
                  <a:pt x="27284" y="14980"/>
                </a:lnTo>
                <a:lnTo>
                  <a:pt x="26980" y="14250"/>
                </a:lnTo>
                <a:cubicBezTo>
                  <a:pt x="26919" y="14159"/>
                  <a:pt x="26889" y="14038"/>
                  <a:pt x="26828" y="13916"/>
                </a:cubicBezTo>
                <a:lnTo>
                  <a:pt x="26828" y="13886"/>
                </a:lnTo>
                <a:cubicBezTo>
                  <a:pt x="26828" y="13734"/>
                  <a:pt x="26828" y="13612"/>
                  <a:pt x="26858" y="13461"/>
                </a:cubicBezTo>
                <a:cubicBezTo>
                  <a:pt x="26858" y="13430"/>
                  <a:pt x="26858" y="13400"/>
                  <a:pt x="26858" y="13369"/>
                </a:cubicBezTo>
                <a:close/>
                <a:moveTo>
                  <a:pt x="10573" y="14220"/>
                </a:moveTo>
                <a:lnTo>
                  <a:pt x="10573" y="14281"/>
                </a:lnTo>
                <a:cubicBezTo>
                  <a:pt x="10573" y="14554"/>
                  <a:pt x="10604" y="14828"/>
                  <a:pt x="10664" y="15101"/>
                </a:cubicBezTo>
                <a:lnTo>
                  <a:pt x="10604" y="15040"/>
                </a:lnTo>
                <a:cubicBezTo>
                  <a:pt x="10543" y="14980"/>
                  <a:pt x="10452" y="14919"/>
                  <a:pt x="10391" y="14888"/>
                </a:cubicBezTo>
                <a:cubicBezTo>
                  <a:pt x="10391" y="14767"/>
                  <a:pt x="10361" y="14676"/>
                  <a:pt x="10391" y="14585"/>
                </a:cubicBezTo>
                <a:lnTo>
                  <a:pt x="10361" y="14585"/>
                </a:lnTo>
                <a:cubicBezTo>
                  <a:pt x="10361" y="14554"/>
                  <a:pt x="10361" y="14554"/>
                  <a:pt x="10391" y="14524"/>
                </a:cubicBezTo>
                <a:cubicBezTo>
                  <a:pt x="10421" y="14433"/>
                  <a:pt x="10482" y="14372"/>
                  <a:pt x="10543" y="14281"/>
                </a:cubicBezTo>
                <a:lnTo>
                  <a:pt x="10573" y="14220"/>
                </a:lnTo>
                <a:close/>
                <a:moveTo>
                  <a:pt x="32905" y="13066"/>
                </a:moveTo>
                <a:lnTo>
                  <a:pt x="32905" y="13248"/>
                </a:lnTo>
                <a:cubicBezTo>
                  <a:pt x="32935" y="13400"/>
                  <a:pt x="32935" y="13582"/>
                  <a:pt x="32965" y="13764"/>
                </a:cubicBezTo>
                <a:lnTo>
                  <a:pt x="33026" y="14068"/>
                </a:lnTo>
                <a:cubicBezTo>
                  <a:pt x="33026" y="14129"/>
                  <a:pt x="33026" y="14159"/>
                  <a:pt x="33026" y="14220"/>
                </a:cubicBezTo>
                <a:lnTo>
                  <a:pt x="33148" y="14706"/>
                </a:lnTo>
                <a:cubicBezTo>
                  <a:pt x="33148" y="14767"/>
                  <a:pt x="33117" y="14858"/>
                  <a:pt x="33087" y="14919"/>
                </a:cubicBezTo>
                <a:cubicBezTo>
                  <a:pt x="33087" y="15010"/>
                  <a:pt x="33087" y="15071"/>
                  <a:pt x="33056" y="15132"/>
                </a:cubicBezTo>
                <a:lnTo>
                  <a:pt x="33026" y="15040"/>
                </a:lnTo>
                <a:cubicBezTo>
                  <a:pt x="32996" y="14888"/>
                  <a:pt x="32996" y="14706"/>
                  <a:pt x="32965" y="14554"/>
                </a:cubicBezTo>
                <a:cubicBezTo>
                  <a:pt x="32935" y="14402"/>
                  <a:pt x="32905" y="14190"/>
                  <a:pt x="32874" y="13977"/>
                </a:cubicBezTo>
                <a:cubicBezTo>
                  <a:pt x="32874" y="13916"/>
                  <a:pt x="32844" y="13825"/>
                  <a:pt x="32813" y="13734"/>
                </a:cubicBezTo>
                <a:lnTo>
                  <a:pt x="32874" y="13369"/>
                </a:lnTo>
                <a:cubicBezTo>
                  <a:pt x="32874" y="13248"/>
                  <a:pt x="32905" y="13157"/>
                  <a:pt x="32905" y="13066"/>
                </a:cubicBezTo>
                <a:close/>
                <a:moveTo>
                  <a:pt x="36156" y="13187"/>
                </a:moveTo>
                <a:lnTo>
                  <a:pt x="36186" y="13278"/>
                </a:lnTo>
                <a:lnTo>
                  <a:pt x="36186" y="13369"/>
                </a:lnTo>
                <a:cubicBezTo>
                  <a:pt x="36156" y="13430"/>
                  <a:pt x="36156" y="13521"/>
                  <a:pt x="36186" y="13582"/>
                </a:cubicBezTo>
                <a:lnTo>
                  <a:pt x="36216" y="13612"/>
                </a:lnTo>
                <a:cubicBezTo>
                  <a:pt x="36216" y="13764"/>
                  <a:pt x="36247" y="13886"/>
                  <a:pt x="36277" y="14007"/>
                </a:cubicBezTo>
                <a:cubicBezTo>
                  <a:pt x="36277" y="14190"/>
                  <a:pt x="36338" y="14372"/>
                  <a:pt x="36368" y="14554"/>
                </a:cubicBezTo>
                <a:cubicBezTo>
                  <a:pt x="36307" y="14645"/>
                  <a:pt x="36277" y="14737"/>
                  <a:pt x="36216" y="14858"/>
                </a:cubicBezTo>
                <a:cubicBezTo>
                  <a:pt x="36186" y="14949"/>
                  <a:pt x="36156" y="15040"/>
                  <a:pt x="36095" y="15132"/>
                </a:cubicBezTo>
                <a:cubicBezTo>
                  <a:pt x="36064" y="15010"/>
                  <a:pt x="36034" y="14919"/>
                  <a:pt x="36004" y="14797"/>
                </a:cubicBezTo>
                <a:lnTo>
                  <a:pt x="35943" y="14676"/>
                </a:lnTo>
                <a:cubicBezTo>
                  <a:pt x="36004" y="14372"/>
                  <a:pt x="36064" y="14068"/>
                  <a:pt x="36095" y="13734"/>
                </a:cubicBezTo>
                <a:cubicBezTo>
                  <a:pt x="36095" y="13643"/>
                  <a:pt x="36125" y="13582"/>
                  <a:pt x="36125" y="13491"/>
                </a:cubicBezTo>
                <a:cubicBezTo>
                  <a:pt x="36125" y="13400"/>
                  <a:pt x="36156" y="13278"/>
                  <a:pt x="36156" y="13187"/>
                </a:cubicBezTo>
                <a:close/>
                <a:moveTo>
                  <a:pt x="16559" y="14585"/>
                </a:moveTo>
                <a:cubicBezTo>
                  <a:pt x="16559" y="14676"/>
                  <a:pt x="16559" y="14767"/>
                  <a:pt x="16589" y="14858"/>
                </a:cubicBezTo>
                <a:cubicBezTo>
                  <a:pt x="16589" y="14949"/>
                  <a:pt x="16589" y="15071"/>
                  <a:pt x="16619" y="15192"/>
                </a:cubicBezTo>
                <a:cubicBezTo>
                  <a:pt x="16589" y="15162"/>
                  <a:pt x="16589" y="15132"/>
                  <a:pt x="16559" y="15101"/>
                </a:cubicBezTo>
                <a:lnTo>
                  <a:pt x="16589" y="15071"/>
                </a:lnTo>
                <a:cubicBezTo>
                  <a:pt x="16559" y="15040"/>
                  <a:pt x="16528" y="15010"/>
                  <a:pt x="16498" y="14980"/>
                </a:cubicBezTo>
                <a:lnTo>
                  <a:pt x="16528" y="14797"/>
                </a:lnTo>
                <a:cubicBezTo>
                  <a:pt x="16528" y="14737"/>
                  <a:pt x="16528" y="14645"/>
                  <a:pt x="16559" y="14585"/>
                </a:cubicBezTo>
                <a:close/>
                <a:moveTo>
                  <a:pt x="20448" y="15223"/>
                </a:moveTo>
                <a:cubicBezTo>
                  <a:pt x="20448" y="15253"/>
                  <a:pt x="20448" y="15314"/>
                  <a:pt x="20478" y="15344"/>
                </a:cubicBezTo>
                <a:lnTo>
                  <a:pt x="20448" y="15344"/>
                </a:lnTo>
                <a:lnTo>
                  <a:pt x="20448" y="15223"/>
                </a:lnTo>
                <a:close/>
                <a:moveTo>
                  <a:pt x="23911" y="12944"/>
                </a:moveTo>
                <a:lnTo>
                  <a:pt x="23911" y="13248"/>
                </a:lnTo>
                <a:lnTo>
                  <a:pt x="23911" y="13764"/>
                </a:lnTo>
                <a:lnTo>
                  <a:pt x="23911" y="14250"/>
                </a:lnTo>
                <a:cubicBezTo>
                  <a:pt x="23911" y="14311"/>
                  <a:pt x="23911" y="14372"/>
                  <a:pt x="23911" y="14463"/>
                </a:cubicBezTo>
                <a:cubicBezTo>
                  <a:pt x="23911" y="14737"/>
                  <a:pt x="23911" y="14980"/>
                  <a:pt x="23942" y="15223"/>
                </a:cubicBezTo>
                <a:lnTo>
                  <a:pt x="23942" y="15466"/>
                </a:lnTo>
                <a:cubicBezTo>
                  <a:pt x="23942" y="15405"/>
                  <a:pt x="23911" y="15344"/>
                  <a:pt x="23881" y="15283"/>
                </a:cubicBezTo>
                <a:cubicBezTo>
                  <a:pt x="23850" y="15223"/>
                  <a:pt x="23850" y="15162"/>
                  <a:pt x="23820" y="15071"/>
                </a:cubicBezTo>
                <a:cubicBezTo>
                  <a:pt x="23805" y="15040"/>
                  <a:pt x="23805" y="15033"/>
                  <a:pt x="23809" y="15033"/>
                </a:cubicBezTo>
                <a:cubicBezTo>
                  <a:pt x="23813" y="15033"/>
                  <a:pt x="23820" y="15040"/>
                  <a:pt x="23820" y="15040"/>
                </a:cubicBezTo>
                <a:lnTo>
                  <a:pt x="23820" y="14311"/>
                </a:lnTo>
                <a:lnTo>
                  <a:pt x="23820" y="13552"/>
                </a:lnTo>
                <a:lnTo>
                  <a:pt x="23820" y="13187"/>
                </a:lnTo>
                <a:cubicBezTo>
                  <a:pt x="23820" y="13066"/>
                  <a:pt x="23881" y="13005"/>
                  <a:pt x="23911" y="12944"/>
                </a:cubicBezTo>
                <a:close/>
                <a:moveTo>
                  <a:pt x="29137" y="14737"/>
                </a:moveTo>
                <a:cubicBezTo>
                  <a:pt x="29198" y="14797"/>
                  <a:pt x="29228" y="14858"/>
                  <a:pt x="29259" y="14919"/>
                </a:cubicBezTo>
                <a:cubicBezTo>
                  <a:pt x="29289" y="14980"/>
                  <a:pt x="29350" y="15040"/>
                  <a:pt x="29380" y="15101"/>
                </a:cubicBezTo>
                <a:lnTo>
                  <a:pt x="29380" y="15283"/>
                </a:lnTo>
                <a:lnTo>
                  <a:pt x="29380" y="15405"/>
                </a:lnTo>
                <a:cubicBezTo>
                  <a:pt x="29380" y="15466"/>
                  <a:pt x="29350" y="15527"/>
                  <a:pt x="29350" y="15587"/>
                </a:cubicBezTo>
                <a:cubicBezTo>
                  <a:pt x="29289" y="15466"/>
                  <a:pt x="29228" y="15344"/>
                  <a:pt x="29198" y="15223"/>
                </a:cubicBezTo>
                <a:cubicBezTo>
                  <a:pt x="29137" y="15071"/>
                  <a:pt x="29107" y="15010"/>
                  <a:pt x="29076" y="14888"/>
                </a:cubicBezTo>
                <a:cubicBezTo>
                  <a:pt x="29107" y="14858"/>
                  <a:pt x="29137" y="14797"/>
                  <a:pt x="29137" y="14737"/>
                </a:cubicBezTo>
                <a:close/>
                <a:moveTo>
                  <a:pt x="39832" y="15253"/>
                </a:moveTo>
                <a:cubicBezTo>
                  <a:pt x="39832" y="15314"/>
                  <a:pt x="39832" y="15375"/>
                  <a:pt x="39862" y="15435"/>
                </a:cubicBezTo>
                <a:cubicBezTo>
                  <a:pt x="39862" y="15435"/>
                  <a:pt x="39862" y="15466"/>
                  <a:pt x="39862" y="15466"/>
                </a:cubicBezTo>
                <a:cubicBezTo>
                  <a:pt x="39832" y="15527"/>
                  <a:pt x="39832" y="15587"/>
                  <a:pt x="39832" y="15648"/>
                </a:cubicBezTo>
                <a:lnTo>
                  <a:pt x="39832" y="15253"/>
                </a:lnTo>
                <a:close/>
                <a:moveTo>
                  <a:pt x="9206" y="14250"/>
                </a:moveTo>
                <a:lnTo>
                  <a:pt x="9236" y="14342"/>
                </a:lnTo>
                <a:cubicBezTo>
                  <a:pt x="9267" y="14433"/>
                  <a:pt x="9297" y="14524"/>
                  <a:pt x="9297" y="14615"/>
                </a:cubicBezTo>
                <a:lnTo>
                  <a:pt x="9297" y="15010"/>
                </a:lnTo>
                <a:cubicBezTo>
                  <a:pt x="9176" y="15223"/>
                  <a:pt x="9054" y="15466"/>
                  <a:pt x="8933" y="15678"/>
                </a:cubicBezTo>
                <a:cubicBezTo>
                  <a:pt x="8933" y="15678"/>
                  <a:pt x="8933" y="15648"/>
                  <a:pt x="8933" y="15648"/>
                </a:cubicBezTo>
                <a:cubicBezTo>
                  <a:pt x="8902" y="15527"/>
                  <a:pt x="8872" y="15435"/>
                  <a:pt x="8841" y="15314"/>
                </a:cubicBezTo>
                <a:cubicBezTo>
                  <a:pt x="8841" y="15253"/>
                  <a:pt x="8811" y="15192"/>
                  <a:pt x="8781" y="15132"/>
                </a:cubicBezTo>
                <a:cubicBezTo>
                  <a:pt x="8841" y="14919"/>
                  <a:pt x="8902" y="14706"/>
                  <a:pt x="8993" y="14494"/>
                </a:cubicBezTo>
                <a:cubicBezTo>
                  <a:pt x="9024" y="14463"/>
                  <a:pt x="9054" y="14402"/>
                  <a:pt x="9084" y="14342"/>
                </a:cubicBezTo>
                <a:lnTo>
                  <a:pt x="9206" y="14250"/>
                </a:lnTo>
                <a:close/>
                <a:moveTo>
                  <a:pt x="37006" y="15435"/>
                </a:moveTo>
                <a:cubicBezTo>
                  <a:pt x="37037" y="15435"/>
                  <a:pt x="37067" y="15466"/>
                  <a:pt x="37097" y="15466"/>
                </a:cubicBezTo>
                <a:lnTo>
                  <a:pt x="37128" y="15466"/>
                </a:lnTo>
                <a:cubicBezTo>
                  <a:pt x="37097" y="15557"/>
                  <a:pt x="37097" y="15618"/>
                  <a:pt x="37067" y="15709"/>
                </a:cubicBezTo>
                <a:lnTo>
                  <a:pt x="36976" y="15618"/>
                </a:lnTo>
                <a:cubicBezTo>
                  <a:pt x="36976" y="15557"/>
                  <a:pt x="37006" y="15496"/>
                  <a:pt x="37006" y="15435"/>
                </a:cubicBezTo>
                <a:close/>
                <a:moveTo>
                  <a:pt x="42080" y="14949"/>
                </a:moveTo>
                <a:cubicBezTo>
                  <a:pt x="42080" y="14980"/>
                  <a:pt x="42080" y="15010"/>
                  <a:pt x="42111" y="15040"/>
                </a:cubicBezTo>
                <a:cubicBezTo>
                  <a:pt x="42171" y="15223"/>
                  <a:pt x="42232" y="15405"/>
                  <a:pt x="42262" y="15587"/>
                </a:cubicBezTo>
                <a:lnTo>
                  <a:pt x="42262" y="15678"/>
                </a:lnTo>
                <a:lnTo>
                  <a:pt x="42262" y="15739"/>
                </a:lnTo>
                <a:cubicBezTo>
                  <a:pt x="42202" y="15648"/>
                  <a:pt x="42141" y="15557"/>
                  <a:pt x="42050" y="15466"/>
                </a:cubicBezTo>
                <a:lnTo>
                  <a:pt x="41989" y="15405"/>
                </a:lnTo>
                <a:lnTo>
                  <a:pt x="42019" y="15253"/>
                </a:lnTo>
                <a:cubicBezTo>
                  <a:pt x="42019" y="15162"/>
                  <a:pt x="42050" y="15040"/>
                  <a:pt x="42080" y="14949"/>
                </a:cubicBezTo>
                <a:close/>
                <a:moveTo>
                  <a:pt x="10452" y="15405"/>
                </a:moveTo>
                <a:lnTo>
                  <a:pt x="10482" y="15435"/>
                </a:lnTo>
                <a:cubicBezTo>
                  <a:pt x="10543" y="15496"/>
                  <a:pt x="10573" y="15527"/>
                  <a:pt x="10634" y="15587"/>
                </a:cubicBezTo>
                <a:cubicBezTo>
                  <a:pt x="10604" y="15678"/>
                  <a:pt x="10604" y="15709"/>
                  <a:pt x="10573" y="15770"/>
                </a:cubicBezTo>
                <a:cubicBezTo>
                  <a:pt x="10543" y="15709"/>
                  <a:pt x="10512" y="15648"/>
                  <a:pt x="10482" y="15587"/>
                </a:cubicBezTo>
                <a:lnTo>
                  <a:pt x="10482" y="15557"/>
                </a:lnTo>
                <a:lnTo>
                  <a:pt x="10452" y="15405"/>
                </a:lnTo>
                <a:close/>
                <a:moveTo>
                  <a:pt x="35700" y="15770"/>
                </a:moveTo>
                <a:cubicBezTo>
                  <a:pt x="35700" y="15770"/>
                  <a:pt x="35700" y="15800"/>
                  <a:pt x="35730" y="15800"/>
                </a:cubicBezTo>
                <a:lnTo>
                  <a:pt x="35700" y="15861"/>
                </a:lnTo>
                <a:lnTo>
                  <a:pt x="35700" y="15770"/>
                </a:lnTo>
                <a:close/>
                <a:moveTo>
                  <a:pt x="36520" y="15739"/>
                </a:moveTo>
                <a:lnTo>
                  <a:pt x="36459" y="15952"/>
                </a:lnTo>
                <a:lnTo>
                  <a:pt x="36429" y="15922"/>
                </a:lnTo>
                <a:cubicBezTo>
                  <a:pt x="36490" y="15861"/>
                  <a:pt x="36490" y="15800"/>
                  <a:pt x="36490" y="15739"/>
                </a:cubicBezTo>
                <a:close/>
                <a:moveTo>
                  <a:pt x="34667" y="15010"/>
                </a:moveTo>
                <a:lnTo>
                  <a:pt x="34667" y="15071"/>
                </a:lnTo>
                <a:cubicBezTo>
                  <a:pt x="34697" y="15192"/>
                  <a:pt x="34697" y="15283"/>
                  <a:pt x="34728" y="15375"/>
                </a:cubicBezTo>
                <a:lnTo>
                  <a:pt x="34758" y="15375"/>
                </a:lnTo>
                <a:cubicBezTo>
                  <a:pt x="34728" y="15435"/>
                  <a:pt x="34697" y="15496"/>
                  <a:pt x="34667" y="15557"/>
                </a:cubicBezTo>
                <a:cubicBezTo>
                  <a:pt x="34667" y="15648"/>
                  <a:pt x="34636" y="15739"/>
                  <a:pt x="34606" y="15830"/>
                </a:cubicBezTo>
                <a:lnTo>
                  <a:pt x="34576" y="15982"/>
                </a:lnTo>
                <a:lnTo>
                  <a:pt x="34606" y="15557"/>
                </a:lnTo>
                <a:cubicBezTo>
                  <a:pt x="34606" y="15375"/>
                  <a:pt x="34636" y="15162"/>
                  <a:pt x="34667" y="15010"/>
                </a:cubicBezTo>
                <a:close/>
                <a:moveTo>
                  <a:pt x="15617" y="15678"/>
                </a:moveTo>
                <a:cubicBezTo>
                  <a:pt x="15617" y="15709"/>
                  <a:pt x="15647" y="15770"/>
                  <a:pt x="15647" y="15830"/>
                </a:cubicBezTo>
                <a:lnTo>
                  <a:pt x="15678" y="16043"/>
                </a:lnTo>
                <a:lnTo>
                  <a:pt x="15556" y="15922"/>
                </a:lnTo>
                <a:cubicBezTo>
                  <a:pt x="15556" y="15830"/>
                  <a:pt x="15586" y="15770"/>
                  <a:pt x="15617" y="15678"/>
                </a:cubicBezTo>
                <a:close/>
                <a:moveTo>
                  <a:pt x="45544" y="14099"/>
                </a:moveTo>
                <a:lnTo>
                  <a:pt x="45635" y="14220"/>
                </a:lnTo>
                <a:cubicBezTo>
                  <a:pt x="45665" y="14554"/>
                  <a:pt x="45726" y="14858"/>
                  <a:pt x="45787" y="15192"/>
                </a:cubicBezTo>
                <a:lnTo>
                  <a:pt x="45817" y="15314"/>
                </a:lnTo>
                <a:lnTo>
                  <a:pt x="45817" y="15527"/>
                </a:lnTo>
                <a:lnTo>
                  <a:pt x="45817" y="15952"/>
                </a:lnTo>
                <a:lnTo>
                  <a:pt x="45817" y="16043"/>
                </a:lnTo>
                <a:lnTo>
                  <a:pt x="45787" y="16043"/>
                </a:lnTo>
                <a:cubicBezTo>
                  <a:pt x="45787" y="15952"/>
                  <a:pt x="45787" y="15830"/>
                  <a:pt x="45756" y="15739"/>
                </a:cubicBezTo>
                <a:cubicBezTo>
                  <a:pt x="45726" y="15648"/>
                  <a:pt x="45726" y="15527"/>
                  <a:pt x="45726" y="15405"/>
                </a:cubicBezTo>
                <a:cubicBezTo>
                  <a:pt x="45696" y="15314"/>
                  <a:pt x="45696" y="15223"/>
                  <a:pt x="45696" y="15132"/>
                </a:cubicBezTo>
                <a:cubicBezTo>
                  <a:pt x="45665" y="15010"/>
                  <a:pt x="45635" y="14858"/>
                  <a:pt x="45635" y="14737"/>
                </a:cubicBezTo>
                <a:cubicBezTo>
                  <a:pt x="45605" y="14615"/>
                  <a:pt x="45605" y="14554"/>
                  <a:pt x="45574" y="14463"/>
                </a:cubicBezTo>
                <a:cubicBezTo>
                  <a:pt x="45574" y="14372"/>
                  <a:pt x="45574" y="14220"/>
                  <a:pt x="45544" y="14099"/>
                </a:cubicBezTo>
                <a:close/>
                <a:moveTo>
                  <a:pt x="32023" y="13582"/>
                </a:moveTo>
                <a:lnTo>
                  <a:pt x="32023" y="13673"/>
                </a:lnTo>
                <a:cubicBezTo>
                  <a:pt x="32023" y="13734"/>
                  <a:pt x="32054" y="13795"/>
                  <a:pt x="32054" y="13855"/>
                </a:cubicBezTo>
                <a:cubicBezTo>
                  <a:pt x="32084" y="14007"/>
                  <a:pt x="32084" y="14190"/>
                  <a:pt x="32115" y="14342"/>
                </a:cubicBezTo>
                <a:cubicBezTo>
                  <a:pt x="32145" y="14585"/>
                  <a:pt x="32206" y="14858"/>
                  <a:pt x="32236" y="15101"/>
                </a:cubicBezTo>
                <a:lnTo>
                  <a:pt x="32145" y="15800"/>
                </a:lnTo>
                <a:cubicBezTo>
                  <a:pt x="32115" y="15830"/>
                  <a:pt x="32115" y="15861"/>
                  <a:pt x="32115" y="15891"/>
                </a:cubicBezTo>
                <a:lnTo>
                  <a:pt x="32084" y="16073"/>
                </a:lnTo>
                <a:cubicBezTo>
                  <a:pt x="32054" y="16013"/>
                  <a:pt x="32023" y="15982"/>
                  <a:pt x="31993" y="15922"/>
                </a:cubicBezTo>
                <a:lnTo>
                  <a:pt x="31963" y="15891"/>
                </a:lnTo>
                <a:cubicBezTo>
                  <a:pt x="31932" y="15891"/>
                  <a:pt x="31902" y="15861"/>
                  <a:pt x="31872" y="15861"/>
                </a:cubicBezTo>
                <a:cubicBezTo>
                  <a:pt x="31872" y="15709"/>
                  <a:pt x="31902" y="15557"/>
                  <a:pt x="31932" y="15405"/>
                </a:cubicBezTo>
                <a:cubicBezTo>
                  <a:pt x="31932" y="15253"/>
                  <a:pt x="31963" y="14980"/>
                  <a:pt x="31963" y="14797"/>
                </a:cubicBezTo>
                <a:cubicBezTo>
                  <a:pt x="31963" y="14372"/>
                  <a:pt x="32023" y="13977"/>
                  <a:pt x="32023" y="13582"/>
                </a:cubicBezTo>
                <a:close/>
                <a:moveTo>
                  <a:pt x="42992" y="13795"/>
                </a:moveTo>
                <a:cubicBezTo>
                  <a:pt x="42992" y="13825"/>
                  <a:pt x="42992" y="13825"/>
                  <a:pt x="42992" y="13825"/>
                </a:cubicBezTo>
                <a:cubicBezTo>
                  <a:pt x="43022" y="13855"/>
                  <a:pt x="43052" y="13886"/>
                  <a:pt x="43052" y="13916"/>
                </a:cubicBezTo>
                <a:cubicBezTo>
                  <a:pt x="43083" y="13977"/>
                  <a:pt x="43113" y="14007"/>
                  <a:pt x="43174" y="14007"/>
                </a:cubicBezTo>
                <a:cubicBezTo>
                  <a:pt x="43192" y="14016"/>
                  <a:pt x="43210" y="14020"/>
                  <a:pt x="43227" y="14020"/>
                </a:cubicBezTo>
                <a:cubicBezTo>
                  <a:pt x="43270" y="14020"/>
                  <a:pt x="43313" y="13998"/>
                  <a:pt x="43356" y="13977"/>
                </a:cubicBezTo>
                <a:lnTo>
                  <a:pt x="43387" y="13916"/>
                </a:lnTo>
                <a:cubicBezTo>
                  <a:pt x="43417" y="14007"/>
                  <a:pt x="43447" y="14068"/>
                  <a:pt x="43478" y="14129"/>
                </a:cubicBezTo>
                <a:lnTo>
                  <a:pt x="43539" y="14281"/>
                </a:lnTo>
                <a:lnTo>
                  <a:pt x="43539" y="14402"/>
                </a:lnTo>
                <a:lnTo>
                  <a:pt x="43478" y="14828"/>
                </a:lnTo>
                <a:lnTo>
                  <a:pt x="43447" y="15283"/>
                </a:lnTo>
                <a:lnTo>
                  <a:pt x="43447" y="15496"/>
                </a:lnTo>
                <a:lnTo>
                  <a:pt x="43447" y="16073"/>
                </a:lnTo>
                <a:cubicBezTo>
                  <a:pt x="43417" y="15739"/>
                  <a:pt x="43356" y="15405"/>
                  <a:pt x="43265" y="15101"/>
                </a:cubicBezTo>
                <a:cubicBezTo>
                  <a:pt x="43235" y="14949"/>
                  <a:pt x="43204" y="14797"/>
                  <a:pt x="43144" y="14676"/>
                </a:cubicBezTo>
                <a:cubicBezTo>
                  <a:pt x="43113" y="14524"/>
                  <a:pt x="43052" y="14402"/>
                  <a:pt x="42992" y="14281"/>
                </a:cubicBezTo>
                <a:cubicBezTo>
                  <a:pt x="42961" y="14220"/>
                  <a:pt x="42931" y="14190"/>
                  <a:pt x="42900" y="14129"/>
                </a:cubicBezTo>
                <a:lnTo>
                  <a:pt x="42931" y="14007"/>
                </a:lnTo>
                <a:cubicBezTo>
                  <a:pt x="42961" y="13947"/>
                  <a:pt x="42992" y="13886"/>
                  <a:pt x="42992" y="13795"/>
                </a:cubicBezTo>
                <a:close/>
                <a:moveTo>
                  <a:pt x="30960" y="15861"/>
                </a:moveTo>
                <a:cubicBezTo>
                  <a:pt x="30960" y="15952"/>
                  <a:pt x="30930" y="16013"/>
                  <a:pt x="30930" y="16104"/>
                </a:cubicBezTo>
                <a:cubicBezTo>
                  <a:pt x="30930" y="16073"/>
                  <a:pt x="30930" y="16043"/>
                  <a:pt x="30930" y="16013"/>
                </a:cubicBezTo>
                <a:lnTo>
                  <a:pt x="30899" y="16043"/>
                </a:lnTo>
                <a:cubicBezTo>
                  <a:pt x="30930" y="15982"/>
                  <a:pt x="30960" y="15922"/>
                  <a:pt x="30960" y="15861"/>
                </a:cubicBezTo>
                <a:close/>
                <a:moveTo>
                  <a:pt x="37614" y="15800"/>
                </a:moveTo>
                <a:lnTo>
                  <a:pt x="37675" y="15861"/>
                </a:lnTo>
                <a:cubicBezTo>
                  <a:pt x="37675" y="15952"/>
                  <a:pt x="37675" y="16043"/>
                  <a:pt x="37644" y="16104"/>
                </a:cubicBezTo>
                <a:cubicBezTo>
                  <a:pt x="37644" y="16013"/>
                  <a:pt x="37644" y="15922"/>
                  <a:pt x="37614" y="15800"/>
                </a:cubicBezTo>
                <a:close/>
                <a:moveTo>
                  <a:pt x="11515" y="14676"/>
                </a:moveTo>
                <a:lnTo>
                  <a:pt x="11576" y="15010"/>
                </a:lnTo>
                <a:cubicBezTo>
                  <a:pt x="11576" y="15192"/>
                  <a:pt x="11606" y="15375"/>
                  <a:pt x="11637" y="15557"/>
                </a:cubicBezTo>
                <a:lnTo>
                  <a:pt x="11606" y="15557"/>
                </a:lnTo>
                <a:cubicBezTo>
                  <a:pt x="11606" y="15618"/>
                  <a:pt x="11606" y="15709"/>
                  <a:pt x="11637" y="15770"/>
                </a:cubicBezTo>
                <a:lnTo>
                  <a:pt x="11637" y="15891"/>
                </a:lnTo>
                <a:lnTo>
                  <a:pt x="11606" y="16134"/>
                </a:lnTo>
                <a:lnTo>
                  <a:pt x="11606" y="16195"/>
                </a:lnTo>
                <a:cubicBezTo>
                  <a:pt x="11545" y="16013"/>
                  <a:pt x="11515" y="15830"/>
                  <a:pt x="11485" y="15648"/>
                </a:cubicBezTo>
                <a:cubicBezTo>
                  <a:pt x="11485" y="15587"/>
                  <a:pt x="11485" y="15527"/>
                  <a:pt x="11454" y="15466"/>
                </a:cubicBezTo>
                <a:cubicBezTo>
                  <a:pt x="11454" y="15435"/>
                  <a:pt x="11454" y="15344"/>
                  <a:pt x="11454" y="15283"/>
                </a:cubicBezTo>
                <a:cubicBezTo>
                  <a:pt x="11424" y="15223"/>
                  <a:pt x="11454" y="15192"/>
                  <a:pt x="11454" y="15162"/>
                </a:cubicBezTo>
                <a:cubicBezTo>
                  <a:pt x="11454" y="15132"/>
                  <a:pt x="11454" y="15101"/>
                  <a:pt x="11454" y="15071"/>
                </a:cubicBezTo>
                <a:cubicBezTo>
                  <a:pt x="11485" y="14949"/>
                  <a:pt x="11515" y="14797"/>
                  <a:pt x="11515" y="14676"/>
                </a:cubicBezTo>
                <a:close/>
                <a:moveTo>
                  <a:pt x="7900" y="15678"/>
                </a:moveTo>
                <a:cubicBezTo>
                  <a:pt x="7960" y="15800"/>
                  <a:pt x="7991" y="15891"/>
                  <a:pt x="8021" y="16013"/>
                </a:cubicBezTo>
                <a:cubicBezTo>
                  <a:pt x="8021" y="16134"/>
                  <a:pt x="8051" y="16286"/>
                  <a:pt x="8051" y="16408"/>
                </a:cubicBezTo>
                <a:cubicBezTo>
                  <a:pt x="8021" y="16377"/>
                  <a:pt x="7960" y="16316"/>
                  <a:pt x="7930" y="16286"/>
                </a:cubicBezTo>
                <a:cubicBezTo>
                  <a:pt x="7900" y="16286"/>
                  <a:pt x="7839" y="16256"/>
                  <a:pt x="7808" y="16256"/>
                </a:cubicBezTo>
                <a:cubicBezTo>
                  <a:pt x="7808" y="16134"/>
                  <a:pt x="7839" y="15982"/>
                  <a:pt x="7839" y="15861"/>
                </a:cubicBezTo>
                <a:cubicBezTo>
                  <a:pt x="7869" y="15800"/>
                  <a:pt x="7869" y="15739"/>
                  <a:pt x="7900" y="15678"/>
                </a:cubicBezTo>
                <a:close/>
                <a:moveTo>
                  <a:pt x="34241" y="11607"/>
                </a:moveTo>
                <a:lnTo>
                  <a:pt x="34272" y="12124"/>
                </a:lnTo>
                <a:cubicBezTo>
                  <a:pt x="34272" y="12245"/>
                  <a:pt x="34302" y="12397"/>
                  <a:pt x="34333" y="12519"/>
                </a:cubicBezTo>
                <a:cubicBezTo>
                  <a:pt x="34333" y="12640"/>
                  <a:pt x="34363" y="12822"/>
                  <a:pt x="34393" y="13005"/>
                </a:cubicBezTo>
                <a:cubicBezTo>
                  <a:pt x="34393" y="13157"/>
                  <a:pt x="34393" y="13217"/>
                  <a:pt x="34424" y="13309"/>
                </a:cubicBezTo>
                <a:lnTo>
                  <a:pt x="34424" y="13886"/>
                </a:lnTo>
                <a:lnTo>
                  <a:pt x="34424" y="14068"/>
                </a:lnTo>
                <a:cubicBezTo>
                  <a:pt x="34424" y="14250"/>
                  <a:pt x="34393" y="14402"/>
                  <a:pt x="34393" y="14585"/>
                </a:cubicBezTo>
                <a:cubicBezTo>
                  <a:pt x="34363" y="15040"/>
                  <a:pt x="34333" y="15466"/>
                  <a:pt x="34272" y="15922"/>
                </a:cubicBezTo>
                <a:cubicBezTo>
                  <a:pt x="34272" y="16104"/>
                  <a:pt x="34241" y="16286"/>
                  <a:pt x="34211" y="16499"/>
                </a:cubicBezTo>
                <a:lnTo>
                  <a:pt x="34181" y="16377"/>
                </a:lnTo>
                <a:lnTo>
                  <a:pt x="34181" y="16195"/>
                </a:lnTo>
                <a:lnTo>
                  <a:pt x="34181" y="15557"/>
                </a:lnTo>
                <a:lnTo>
                  <a:pt x="34181" y="14858"/>
                </a:lnTo>
                <a:cubicBezTo>
                  <a:pt x="34181" y="14372"/>
                  <a:pt x="34211" y="13886"/>
                  <a:pt x="34241" y="13400"/>
                </a:cubicBezTo>
                <a:lnTo>
                  <a:pt x="34241" y="12914"/>
                </a:lnTo>
                <a:lnTo>
                  <a:pt x="34241" y="12458"/>
                </a:lnTo>
                <a:lnTo>
                  <a:pt x="34241" y="11789"/>
                </a:lnTo>
                <a:lnTo>
                  <a:pt x="34241" y="11607"/>
                </a:lnTo>
                <a:close/>
                <a:moveTo>
                  <a:pt x="9145" y="16013"/>
                </a:moveTo>
                <a:cubicBezTo>
                  <a:pt x="9115" y="16104"/>
                  <a:pt x="9084" y="16165"/>
                  <a:pt x="9054" y="16256"/>
                </a:cubicBezTo>
                <a:cubicBezTo>
                  <a:pt x="9024" y="16347"/>
                  <a:pt x="9024" y="16468"/>
                  <a:pt x="8993" y="16560"/>
                </a:cubicBezTo>
                <a:lnTo>
                  <a:pt x="8993" y="16225"/>
                </a:lnTo>
                <a:cubicBezTo>
                  <a:pt x="8993" y="16195"/>
                  <a:pt x="9024" y="16195"/>
                  <a:pt x="9024" y="16165"/>
                </a:cubicBezTo>
                <a:cubicBezTo>
                  <a:pt x="9084" y="16104"/>
                  <a:pt x="9115" y="16043"/>
                  <a:pt x="9145" y="16013"/>
                </a:cubicBezTo>
                <a:close/>
                <a:moveTo>
                  <a:pt x="28651" y="15861"/>
                </a:moveTo>
                <a:lnTo>
                  <a:pt x="28651" y="15952"/>
                </a:lnTo>
                <a:lnTo>
                  <a:pt x="28651" y="16316"/>
                </a:lnTo>
                <a:lnTo>
                  <a:pt x="28651" y="16560"/>
                </a:lnTo>
                <a:lnTo>
                  <a:pt x="28621" y="16468"/>
                </a:lnTo>
                <a:cubicBezTo>
                  <a:pt x="28621" y="16408"/>
                  <a:pt x="28621" y="16347"/>
                  <a:pt x="28621" y="16316"/>
                </a:cubicBezTo>
                <a:lnTo>
                  <a:pt x="28621" y="16073"/>
                </a:lnTo>
                <a:cubicBezTo>
                  <a:pt x="28621" y="16013"/>
                  <a:pt x="28651" y="15952"/>
                  <a:pt x="28651" y="15861"/>
                </a:cubicBezTo>
                <a:close/>
                <a:moveTo>
                  <a:pt x="46607" y="16013"/>
                </a:moveTo>
                <a:cubicBezTo>
                  <a:pt x="46638" y="16165"/>
                  <a:pt x="46638" y="16286"/>
                  <a:pt x="46638" y="16438"/>
                </a:cubicBezTo>
                <a:lnTo>
                  <a:pt x="46607" y="16408"/>
                </a:lnTo>
                <a:lnTo>
                  <a:pt x="46607" y="16560"/>
                </a:lnTo>
                <a:cubicBezTo>
                  <a:pt x="46607" y="16438"/>
                  <a:pt x="46577" y="16316"/>
                  <a:pt x="46577" y="16165"/>
                </a:cubicBezTo>
                <a:lnTo>
                  <a:pt x="46607" y="16073"/>
                </a:lnTo>
                <a:lnTo>
                  <a:pt x="46607" y="16013"/>
                </a:lnTo>
                <a:close/>
                <a:moveTo>
                  <a:pt x="12487" y="15314"/>
                </a:moveTo>
                <a:cubicBezTo>
                  <a:pt x="12487" y="15405"/>
                  <a:pt x="12487" y="15466"/>
                  <a:pt x="12518" y="15527"/>
                </a:cubicBezTo>
                <a:cubicBezTo>
                  <a:pt x="12548" y="15618"/>
                  <a:pt x="12518" y="15678"/>
                  <a:pt x="12548" y="15770"/>
                </a:cubicBezTo>
                <a:cubicBezTo>
                  <a:pt x="12548" y="15830"/>
                  <a:pt x="12578" y="15952"/>
                  <a:pt x="12548" y="16043"/>
                </a:cubicBezTo>
                <a:lnTo>
                  <a:pt x="12548" y="16225"/>
                </a:lnTo>
                <a:cubicBezTo>
                  <a:pt x="12548" y="16286"/>
                  <a:pt x="12518" y="16438"/>
                  <a:pt x="12518" y="16560"/>
                </a:cubicBezTo>
                <a:lnTo>
                  <a:pt x="12487" y="16711"/>
                </a:lnTo>
                <a:lnTo>
                  <a:pt x="12457" y="16651"/>
                </a:lnTo>
                <a:lnTo>
                  <a:pt x="12396" y="16590"/>
                </a:lnTo>
                <a:lnTo>
                  <a:pt x="12427" y="16499"/>
                </a:lnTo>
                <a:lnTo>
                  <a:pt x="12427" y="16347"/>
                </a:lnTo>
                <a:cubicBezTo>
                  <a:pt x="12427" y="16286"/>
                  <a:pt x="12457" y="16225"/>
                  <a:pt x="12487" y="16165"/>
                </a:cubicBezTo>
                <a:lnTo>
                  <a:pt x="12487" y="16013"/>
                </a:lnTo>
                <a:cubicBezTo>
                  <a:pt x="12487" y="15982"/>
                  <a:pt x="12487" y="15922"/>
                  <a:pt x="12487" y="15861"/>
                </a:cubicBezTo>
                <a:cubicBezTo>
                  <a:pt x="12487" y="15800"/>
                  <a:pt x="12487" y="15709"/>
                  <a:pt x="12487" y="15648"/>
                </a:cubicBezTo>
                <a:lnTo>
                  <a:pt x="12487" y="15527"/>
                </a:lnTo>
                <a:lnTo>
                  <a:pt x="12487" y="15314"/>
                </a:lnTo>
                <a:close/>
                <a:moveTo>
                  <a:pt x="21298" y="15314"/>
                </a:moveTo>
                <a:lnTo>
                  <a:pt x="21329" y="15375"/>
                </a:lnTo>
                <a:cubicBezTo>
                  <a:pt x="21359" y="15375"/>
                  <a:pt x="21389" y="15405"/>
                  <a:pt x="21420" y="15435"/>
                </a:cubicBezTo>
                <a:lnTo>
                  <a:pt x="21450" y="15435"/>
                </a:lnTo>
                <a:lnTo>
                  <a:pt x="21450" y="15830"/>
                </a:lnTo>
                <a:lnTo>
                  <a:pt x="21481" y="16590"/>
                </a:lnTo>
                <a:lnTo>
                  <a:pt x="21481" y="16711"/>
                </a:lnTo>
                <a:lnTo>
                  <a:pt x="21389" y="16711"/>
                </a:lnTo>
                <a:cubicBezTo>
                  <a:pt x="21359" y="16468"/>
                  <a:pt x="21298" y="16256"/>
                  <a:pt x="21238" y="16013"/>
                </a:cubicBezTo>
                <a:lnTo>
                  <a:pt x="21238" y="15800"/>
                </a:lnTo>
                <a:lnTo>
                  <a:pt x="21238" y="15435"/>
                </a:lnTo>
                <a:cubicBezTo>
                  <a:pt x="21268" y="15435"/>
                  <a:pt x="21268" y="15435"/>
                  <a:pt x="21298" y="15405"/>
                </a:cubicBezTo>
                <a:lnTo>
                  <a:pt x="21298" y="15314"/>
                </a:lnTo>
                <a:close/>
                <a:moveTo>
                  <a:pt x="38920" y="15040"/>
                </a:moveTo>
                <a:cubicBezTo>
                  <a:pt x="38951" y="15132"/>
                  <a:pt x="38981" y="15223"/>
                  <a:pt x="38981" y="15314"/>
                </a:cubicBezTo>
                <a:cubicBezTo>
                  <a:pt x="39042" y="15496"/>
                  <a:pt x="39042" y="15678"/>
                  <a:pt x="39072" y="15861"/>
                </a:cubicBezTo>
                <a:cubicBezTo>
                  <a:pt x="39042" y="16043"/>
                  <a:pt x="39011" y="16195"/>
                  <a:pt x="38981" y="16377"/>
                </a:cubicBezTo>
                <a:cubicBezTo>
                  <a:pt x="38951" y="16499"/>
                  <a:pt x="38920" y="16590"/>
                  <a:pt x="38920" y="16711"/>
                </a:cubicBezTo>
                <a:lnTo>
                  <a:pt x="38860" y="16681"/>
                </a:lnTo>
                <a:cubicBezTo>
                  <a:pt x="38799" y="16651"/>
                  <a:pt x="38738" y="16620"/>
                  <a:pt x="38677" y="16620"/>
                </a:cubicBezTo>
                <a:lnTo>
                  <a:pt x="38647" y="16620"/>
                </a:lnTo>
                <a:lnTo>
                  <a:pt x="38647" y="16499"/>
                </a:lnTo>
                <a:cubicBezTo>
                  <a:pt x="38647" y="16438"/>
                  <a:pt x="38677" y="16347"/>
                  <a:pt x="38677" y="16286"/>
                </a:cubicBezTo>
                <a:cubicBezTo>
                  <a:pt x="38708" y="16104"/>
                  <a:pt x="38738" y="15922"/>
                  <a:pt x="38768" y="15739"/>
                </a:cubicBezTo>
                <a:cubicBezTo>
                  <a:pt x="38799" y="15618"/>
                  <a:pt x="38829" y="15527"/>
                  <a:pt x="38829" y="15405"/>
                </a:cubicBezTo>
                <a:lnTo>
                  <a:pt x="38920" y="15132"/>
                </a:lnTo>
                <a:lnTo>
                  <a:pt x="38920" y="15040"/>
                </a:lnTo>
                <a:close/>
                <a:moveTo>
                  <a:pt x="29745" y="16316"/>
                </a:moveTo>
                <a:cubicBezTo>
                  <a:pt x="29745" y="16377"/>
                  <a:pt x="29745" y="16438"/>
                  <a:pt x="29775" y="16499"/>
                </a:cubicBezTo>
                <a:cubicBezTo>
                  <a:pt x="29775" y="16590"/>
                  <a:pt x="29745" y="16651"/>
                  <a:pt x="29745" y="16742"/>
                </a:cubicBezTo>
                <a:lnTo>
                  <a:pt x="29714" y="16347"/>
                </a:lnTo>
                <a:lnTo>
                  <a:pt x="29745" y="16316"/>
                </a:lnTo>
                <a:close/>
                <a:moveTo>
                  <a:pt x="18290" y="15770"/>
                </a:moveTo>
                <a:cubicBezTo>
                  <a:pt x="18290" y="15830"/>
                  <a:pt x="18290" y="15891"/>
                  <a:pt x="18260" y="15952"/>
                </a:cubicBezTo>
                <a:cubicBezTo>
                  <a:pt x="18260" y="16134"/>
                  <a:pt x="18230" y="16347"/>
                  <a:pt x="18199" y="16529"/>
                </a:cubicBezTo>
                <a:cubicBezTo>
                  <a:pt x="18199" y="16620"/>
                  <a:pt x="18169" y="16681"/>
                  <a:pt x="18139" y="16772"/>
                </a:cubicBezTo>
                <a:cubicBezTo>
                  <a:pt x="18139" y="16681"/>
                  <a:pt x="18108" y="16590"/>
                  <a:pt x="18108" y="16499"/>
                </a:cubicBezTo>
                <a:cubicBezTo>
                  <a:pt x="18078" y="16408"/>
                  <a:pt x="18139" y="16408"/>
                  <a:pt x="18139" y="16347"/>
                </a:cubicBezTo>
                <a:cubicBezTo>
                  <a:pt x="18199" y="16165"/>
                  <a:pt x="18260" y="15982"/>
                  <a:pt x="18290" y="15770"/>
                </a:cubicBezTo>
                <a:close/>
                <a:moveTo>
                  <a:pt x="44177" y="13248"/>
                </a:moveTo>
                <a:lnTo>
                  <a:pt x="44207" y="13278"/>
                </a:lnTo>
                <a:cubicBezTo>
                  <a:pt x="44237" y="13309"/>
                  <a:pt x="44268" y="13309"/>
                  <a:pt x="44298" y="13339"/>
                </a:cubicBezTo>
                <a:cubicBezTo>
                  <a:pt x="44328" y="13369"/>
                  <a:pt x="44389" y="13369"/>
                  <a:pt x="44450" y="13369"/>
                </a:cubicBezTo>
                <a:lnTo>
                  <a:pt x="44480" y="13369"/>
                </a:lnTo>
                <a:cubicBezTo>
                  <a:pt x="44480" y="13369"/>
                  <a:pt x="44480" y="13369"/>
                  <a:pt x="44511" y="13400"/>
                </a:cubicBezTo>
                <a:cubicBezTo>
                  <a:pt x="44511" y="13552"/>
                  <a:pt x="44480" y="13734"/>
                  <a:pt x="44450" y="13916"/>
                </a:cubicBezTo>
                <a:lnTo>
                  <a:pt x="44450" y="14007"/>
                </a:lnTo>
                <a:lnTo>
                  <a:pt x="44450" y="14220"/>
                </a:lnTo>
                <a:lnTo>
                  <a:pt x="44450" y="14585"/>
                </a:lnTo>
                <a:cubicBezTo>
                  <a:pt x="44450" y="14676"/>
                  <a:pt x="44450" y="14767"/>
                  <a:pt x="44480" y="14828"/>
                </a:cubicBezTo>
                <a:cubicBezTo>
                  <a:pt x="44480" y="15010"/>
                  <a:pt x="44511" y="15162"/>
                  <a:pt x="44511" y="15314"/>
                </a:cubicBezTo>
                <a:cubicBezTo>
                  <a:pt x="44511" y="15466"/>
                  <a:pt x="44541" y="15739"/>
                  <a:pt x="44572" y="15952"/>
                </a:cubicBezTo>
                <a:lnTo>
                  <a:pt x="44602" y="16286"/>
                </a:lnTo>
                <a:lnTo>
                  <a:pt x="44572" y="16286"/>
                </a:lnTo>
                <a:cubicBezTo>
                  <a:pt x="44511" y="16286"/>
                  <a:pt x="44480" y="16316"/>
                  <a:pt x="44450" y="16377"/>
                </a:cubicBezTo>
                <a:lnTo>
                  <a:pt x="44420" y="16408"/>
                </a:lnTo>
                <a:cubicBezTo>
                  <a:pt x="44420" y="16438"/>
                  <a:pt x="44389" y="16468"/>
                  <a:pt x="44389" y="16499"/>
                </a:cubicBezTo>
                <a:cubicBezTo>
                  <a:pt x="44359" y="16590"/>
                  <a:pt x="44328" y="16681"/>
                  <a:pt x="44328" y="16803"/>
                </a:cubicBezTo>
                <a:lnTo>
                  <a:pt x="44298" y="16803"/>
                </a:lnTo>
                <a:lnTo>
                  <a:pt x="44298" y="16468"/>
                </a:lnTo>
                <a:lnTo>
                  <a:pt x="44298" y="16165"/>
                </a:lnTo>
                <a:lnTo>
                  <a:pt x="44268" y="15739"/>
                </a:lnTo>
                <a:cubicBezTo>
                  <a:pt x="44268" y="15678"/>
                  <a:pt x="44268" y="15587"/>
                  <a:pt x="44268" y="15527"/>
                </a:cubicBezTo>
                <a:cubicBezTo>
                  <a:pt x="44268" y="15375"/>
                  <a:pt x="44237" y="15223"/>
                  <a:pt x="44207" y="15071"/>
                </a:cubicBezTo>
                <a:cubicBezTo>
                  <a:pt x="44207" y="14919"/>
                  <a:pt x="44177" y="14676"/>
                  <a:pt x="44146" y="14524"/>
                </a:cubicBezTo>
                <a:cubicBezTo>
                  <a:pt x="44116" y="14342"/>
                  <a:pt x="44116" y="14220"/>
                  <a:pt x="44085" y="14068"/>
                </a:cubicBezTo>
                <a:lnTo>
                  <a:pt x="44055" y="13916"/>
                </a:lnTo>
                <a:cubicBezTo>
                  <a:pt x="44055" y="13855"/>
                  <a:pt x="44055" y="13795"/>
                  <a:pt x="44085" y="13734"/>
                </a:cubicBezTo>
                <a:cubicBezTo>
                  <a:pt x="44116" y="13582"/>
                  <a:pt x="44146" y="13400"/>
                  <a:pt x="44177" y="13248"/>
                </a:cubicBezTo>
                <a:close/>
                <a:moveTo>
                  <a:pt x="10816" y="16225"/>
                </a:moveTo>
                <a:cubicBezTo>
                  <a:pt x="10847" y="16438"/>
                  <a:pt x="10907" y="16681"/>
                  <a:pt x="10968" y="16894"/>
                </a:cubicBezTo>
                <a:cubicBezTo>
                  <a:pt x="10938" y="16894"/>
                  <a:pt x="10938" y="16863"/>
                  <a:pt x="10938" y="16833"/>
                </a:cubicBezTo>
                <a:cubicBezTo>
                  <a:pt x="10907" y="16772"/>
                  <a:pt x="10877" y="16742"/>
                  <a:pt x="10847" y="16681"/>
                </a:cubicBezTo>
                <a:cubicBezTo>
                  <a:pt x="10786" y="16620"/>
                  <a:pt x="10756" y="16529"/>
                  <a:pt x="10725" y="16438"/>
                </a:cubicBezTo>
                <a:cubicBezTo>
                  <a:pt x="10725" y="16408"/>
                  <a:pt x="10756" y="16408"/>
                  <a:pt x="10756" y="16377"/>
                </a:cubicBezTo>
                <a:lnTo>
                  <a:pt x="10816" y="16256"/>
                </a:lnTo>
                <a:cubicBezTo>
                  <a:pt x="10786" y="16256"/>
                  <a:pt x="10786" y="16225"/>
                  <a:pt x="10816" y="16225"/>
                </a:cubicBezTo>
                <a:close/>
                <a:moveTo>
                  <a:pt x="13885" y="15253"/>
                </a:moveTo>
                <a:cubicBezTo>
                  <a:pt x="13964" y="15384"/>
                  <a:pt x="14065" y="15538"/>
                  <a:pt x="14189" y="15597"/>
                </a:cubicBezTo>
                <a:lnTo>
                  <a:pt x="14189" y="15597"/>
                </a:lnTo>
                <a:cubicBezTo>
                  <a:pt x="14189" y="15655"/>
                  <a:pt x="14189" y="15710"/>
                  <a:pt x="14189" y="15739"/>
                </a:cubicBezTo>
                <a:cubicBezTo>
                  <a:pt x="14158" y="15800"/>
                  <a:pt x="14158" y="15891"/>
                  <a:pt x="14128" y="15982"/>
                </a:cubicBezTo>
                <a:cubicBezTo>
                  <a:pt x="14128" y="16043"/>
                  <a:pt x="14128" y="16134"/>
                  <a:pt x="14098" y="16225"/>
                </a:cubicBezTo>
                <a:cubicBezTo>
                  <a:pt x="14067" y="16377"/>
                  <a:pt x="14037" y="16560"/>
                  <a:pt x="13976" y="16711"/>
                </a:cubicBezTo>
                <a:cubicBezTo>
                  <a:pt x="13976" y="16803"/>
                  <a:pt x="13946" y="16863"/>
                  <a:pt x="13946" y="16924"/>
                </a:cubicBezTo>
                <a:cubicBezTo>
                  <a:pt x="13946" y="16863"/>
                  <a:pt x="13885" y="16803"/>
                  <a:pt x="13885" y="16742"/>
                </a:cubicBezTo>
                <a:lnTo>
                  <a:pt x="13763" y="16316"/>
                </a:lnTo>
                <a:cubicBezTo>
                  <a:pt x="13763" y="16286"/>
                  <a:pt x="13763" y="16225"/>
                  <a:pt x="13763" y="16195"/>
                </a:cubicBezTo>
                <a:lnTo>
                  <a:pt x="13703" y="15891"/>
                </a:lnTo>
                <a:lnTo>
                  <a:pt x="13703" y="15861"/>
                </a:lnTo>
                <a:cubicBezTo>
                  <a:pt x="13733" y="15800"/>
                  <a:pt x="13763" y="15739"/>
                  <a:pt x="13763" y="15678"/>
                </a:cubicBezTo>
                <a:cubicBezTo>
                  <a:pt x="13763" y="15618"/>
                  <a:pt x="13794" y="15587"/>
                  <a:pt x="13824" y="15527"/>
                </a:cubicBezTo>
                <a:lnTo>
                  <a:pt x="13855" y="15344"/>
                </a:lnTo>
                <a:cubicBezTo>
                  <a:pt x="13855" y="15314"/>
                  <a:pt x="13855" y="15283"/>
                  <a:pt x="13885" y="15253"/>
                </a:cubicBezTo>
                <a:close/>
                <a:moveTo>
                  <a:pt x="10543" y="16894"/>
                </a:moveTo>
                <a:cubicBezTo>
                  <a:pt x="10543" y="16894"/>
                  <a:pt x="10573" y="16924"/>
                  <a:pt x="10573" y="16955"/>
                </a:cubicBezTo>
                <a:lnTo>
                  <a:pt x="10543" y="16955"/>
                </a:lnTo>
                <a:lnTo>
                  <a:pt x="10543" y="16894"/>
                </a:lnTo>
                <a:close/>
                <a:moveTo>
                  <a:pt x="37219" y="16742"/>
                </a:moveTo>
                <a:cubicBezTo>
                  <a:pt x="37249" y="16803"/>
                  <a:pt x="37280" y="16863"/>
                  <a:pt x="37310" y="16955"/>
                </a:cubicBezTo>
                <a:lnTo>
                  <a:pt x="37280" y="16894"/>
                </a:lnTo>
                <a:lnTo>
                  <a:pt x="37189" y="16894"/>
                </a:lnTo>
                <a:cubicBezTo>
                  <a:pt x="37189" y="16833"/>
                  <a:pt x="37219" y="16772"/>
                  <a:pt x="37219" y="16742"/>
                </a:cubicBezTo>
                <a:close/>
                <a:moveTo>
                  <a:pt x="15465" y="16316"/>
                </a:moveTo>
                <a:cubicBezTo>
                  <a:pt x="15526" y="16377"/>
                  <a:pt x="15586" y="16438"/>
                  <a:pt x="15647" y="16529"/>
                </a:cubicBezTo>
                <a:cubicBezTo>
                  <a:pt x="15738" y="16651"/>
                  <a:pt x="15799" y="16772"/>
                  <a:pt x="15860" y="16924"/>
                </a:cubicBezTo>
                <a:cubicBezTo>
                  <a:pt x="15890" y="16955"/>
                  <a:pt x="15890" y="16985"/>
                  <a:pt x="15890" y="17015"/>
                </a:cubicBezTo>
                <a:lnTo>
                  <a:pt x="15890" y="17076"/>
                </a:lnTo>
                <a:cubicBezTo>
                  <a:pt x="15769" y="16924"/>
                  <a:pt x="15678" y="16772"/>
                  <a:pt x="15586" y="16590"/>
                </a:cubicBezTo>
                <a:cubicBezTo>
                  <a:pt x="15556" y="16499"/>
                  <a:pt x="15495" y="16408"/>
                  <a:pt x="15465" y="16316"/>
                </a:cubicBezTo>
                <a:close/>
                <a:moveTo>
                  <a:pt x="11910" y="16468"/>
                </a:moveTo>
                <a:cubicBezTo>
                  <a:pt x="11940" y="16529"/>
                  <a:pt x="12001" y="16620"/>
                  <a:pt x="12032" y="16681"/>
                </a:cubicBezTo>
                <a:cubicBezTo>
                  <a:pt x="12001" y="16772"/>
                  <a:pt x="11971" y="16863"/>
                  <a:pt x="11940" y="16985"/>
                </a:cubicBezTo>
                <a:lnTo>
                  <a:pt x="11971" y="16985"/>
                </a:lnTo>
                <a:lnTo>
                  <a:pt x="11880" y="17258"/>
                </a:lnTo>
                <a:lnTo>
                  <a:pt x="11880" y="17228"/>
                </a:lnTo>
                <a:cubicBezTo>
                  <a:pt x="11849" y="17137"/>
                  <a:pt x="11819" y="17015"/>
                  <a:pt x="11789" y="16894"/>
                </a:cubicBezTo>
                <a:cubicBezTo>
                  <a:pt x="11789" y="16863"/>
                  <a:pt x="11819" y="16833"/>
                  <a:pt x="11819" y="16772"/>
                </a:cubicBezTo>
                <a:cubicBezTo>
                  <a:pt x="11849" y="16742"/>
                  <a:pt x="11849" y="16651"/>
                  <a:pt x="11880" y="16590"/>
                </a:cubicBezTo>
                <a:cubicBezTo>
                  <a:pt x="11910" y="16529"/>
                  <a:pt x="11910" y="16499"/>
                  <a:pt x="11910" y="16468"/>
                </a:cubicBezTo>
                <a:close/>
                <a:moveTo>
                  <a:pt x="30232" y="17023"/>
                </a:moveTo>
                <a:cubicBezTo>
                  <a:pt x="30237" y="17046"/>
                  <a:pt x="30264" y="17049"/>
                  <a:pt x="30292" y="17076"/>
                </a:cubicBezTo>
                <a:cubicBezTo>
                  <a:pt x="30292" y="17167"/>
                  <a:pt x="30261" y="17228"/>
                  <a:pt x="30261" y="17319"/>
                </a:cubicBezTo>
                <a:lnTo>
                  <a:pt x="30232" y="17023"/>
                </a:lnTo>
                <a:close/>
                <a:moveTo>
                  <a:pt x="34971" y="16073"/>
                </a:moveTo>
                <a:cubicBezTo>
                  <a:pt x="34971" y="16104"/>
                  <a:pt x="35001" y="16134"/>
                  <a:pt x="35001" y="16195"/>
                </a:cubicBezTo>
                <a:lnTo>
                  <a:pt x="35001" y="16256"/>
                </a:lnTo>
                <a:cubicBezTo>
                  <a:pt x="34940" y="16560"/>
                  <a:pt x="34879" y="16863"/>
                  <a:pt x="34819" y="17167"/>
                </a:cubicBezTo>
                <a:cubicBezTo>
                  <a:pt x="34819" y="17228"/>
                  <a:pt x="34819" y="17258"/>
                  <a:pt x="34788" y="17319"/>
                </a:cubicBezTo>
                <a:cubicBezTo>
                  <a:pt x="34788" y="17198"/>
                  <a:pt x="34788" y="17076"/>
                  <a:pt x="34819" y="16985"/>
                </a:cubicBezTo>
                <a:lnTo>
                  <a:pt x="34910" y="16286"/>
                </a:lnTo>
                <a:lnTo>
                  <a:pt x="34971" y="16073"/>
                </a:lnTo>
                <a:close/>
                <a:moveTo>
                  <a:pt x="32570" y="16529"/>
                </a:moveTo>
                <a:cubicBezTo>
                  <a:pt x="32601" y="16620"/>
                  <a:pt x="32631" y="16711"/>
                  <a:pt x="32631" y="16803"/>
                </a:cubicBezTo>
                <a:cubicBezTo>
                  <a:pt x="32631" y="16863"/>
                  <a:pt x="32661" y="16894"/>
                  <a:pt x="32661" y="16924"/>
                </a:cubicBezTo>
                <a:cubicBezTo>
                  <a:pt x="32661" y="16955"/>
                  <a:pt x="32631" y="17015"/>
                  <a:pt x="32631" y="17046"/>
                </a:cubicBezTo>
                <a:cubicBezTo>
                  <a:pt x="32601" y="17137"/>
                  <a:pt x="32570" y="17198"/>
                  <a:pt x="32540" y="17289"/>
                </a:cubicBezTo>
                <a:lnTo>
                  <a:pt x="32540" y="17349"/>
                </a:lnTo>
                <a:cubicBezTo>
                  <a:pt x="32540" y="17258"/>
                  <a:pt x="32510" y="17167"/>
                  <a:pt x="32479" y="17046"/>
                </a:cubicBezTo>
                <a:cubicBezTo>
                  <a:pt x="32449" y="16955"/>
                  <a:pt x="32449" y="16863"/>
                  <a:pt x="32418" y="16803"/>
                </a:cubicBezTo>
                <a:lnTo>
                  <a:pt x="32418" y="16620"/>
                </a:lnTo>
                <a:lnTo>
                  <a:pt x="32479" y="16529"/>
                </a:lnTo>
                <a:close/>
                <a:moveTo>
                  <a:pt x="31659" y="16681"/>
                </a:moveTo>
                <a:cubicBezTo>
                  <a:pt x="31689" y="16833"/>
                  <a:pt x="31720" y="16985"/>
                  <a:pt x="31750" y="17137"/>
                </a:cubicBezTo>
                <a:cubicBezTo>
                  <a:pt x="31750" y="17228"/>
                  <a:pt x="31750" y="17289"/>
                  <a:pt x="31750" y="17349"/>
                </a:cubicBezTo>
                <a:lnTo>
                  <a:pt x="31750" y="17410"/>
                </a:lnTo>
                <a:lnTo>
                  <a:pt x="31689" y="17015"/>
                </a:lnTo>
                <a:cubicBezTo>
                  <a:pt x="31689" y="16955"/>
                  <a:pt x="31659" y="16894"/>
                  <a:pt x="31659" y="16833"/>
                </a:cubicBezTo>
                <a:cubicBezTo>
                  <a:pt x="31628" y="16772"/>
                  <a:pt x="31659" y="16742"/>
                  <a:pt x="31659" y="16681"/>
                </a:cubicBezTo>
                <a:close/>
                <a:moveTo>
                  <a:pt x="12335" y="17015"/>
                </a:moveTo>
                <a:lnTo>
                  <a:pt x="12335" y="17076"/>
                </a:lnTo>
                <a:lnTo>
                  <a:pt x="12305" y="17137"/>
                </a:lnTo>
                <a:cubicBezTo>
                  <a:pt x="12305" y="17198"/>
                  <a:pt x="12275" y="17228"/>
                  <a:pt x="12244" y="17289"/>
                </a:cubicBezTo>
                <a:cubicBezTo>
                  <a:pt x="12244" y="17310"/>
                  <a:pt x="12230" y="17374"/>
                  <a:pt x="12211" y="17432"/>
                </a:cubicBezTo>
                <a:lnTo>
                  <a:pt x="12211" y="17432"/>
                </a:lnTo>
                <a:cubicBezTo>
                  <a:pt x="12232" y="17334"/>
                  <a:pt x="12253" y="17243"/>
                  <a:pt x="12275" y="17137"/>
                </a:cubicBezTo>
                <a:cubicBezTo>
                  <a:pt x="12275" y="17106"/>
                  <a:pt x="12305" y="17046"/>
                  <a:pt x="12305" y="17015"/>
                </a:cubicBezTo>
                <a:close/>
                <a:moveTo>
                  <a:pt x="16417" y="15750"/>
                </a:moveTo>
                <a:cubicBezTo>
                  <a:pt x="16444" y="15864"/>
                  <a:pt x="16471" y="15996"/>
                  <a:pt x="16498" y="16104"/>
                </a:cubicBezTo>
                <a:cubicBezTo>
                  <a:pt x="16559" y="16377"/>
                  <a:pt x="16589" y="16620"/>
                  <a:pt x="16619" y="16894"/>
                </a:cubicBezTo>
                <a:lnTo>
                  <a:pt x="16650" y="16894"/>
                </a:lnTo>
                <a:lnTo>
                  <a:pt x="16650" y="16955"/>
                </a:lnTo>
                <a:cubicBezTo>
                  <a:pt x="16619" y="17137"/>
                  <a:pt x="16559" y="17289"/>
                  <a:pt x="16498" y="17441"/>
                </a:cubicBezTo>
                <a:cubicBezTo>
                  <a:pt x="16498" y="17380"/>
                  <a:pt x="16467" y="17319"/>
                  <a:pt x="16437" y="17258"/>
                </a:cubicBezTo>
                <a:cubicBezTo>
                  <a:pt x="16437" y="17198"/>
                  <a:pt x="16437" y="17137"/>
                  <a:pt x="16437" y="17046"/>
                </a:cubicBezTo>
                <a:lnTo>
                  <a:pt x="16437" y="16863"/>
                </a:lnTo>
                <a:lnTo>
                  <a:pt x="16437" y="16438"/>
                </a:lnTo>
                <a:cubicBezTo>
                  <a:pt x="16437" y="16199"/>
                  <a:pt x="16437" y="15983"/>
                  <a:pt x="16417" y="15750"/>
                </a:cubicBezTo>
                <a:close/>
                <a:moveTo>
                  <a:pt x="35274" y="16772"/>
                </a:moveTo>
                <a:cubicBezTo>
                  <a:pt x="35274" y="16772"/>
                  <a:pt x="35305" y="16803"/>
                  <a:pt x="35305" y="16833"/>
                </a:cubicBezTo>
                <a:lnTo>
                  <a:pt x="35305" y="16894"/>
                </a:lnTo>
                <a:cubicBezTo>
                  <a:pt x="35274" y="16985"/>
                  <a:pt x="35244" y="17076"/>
                  <a:pt x="35214" y="17198"/>
                </a:cubicBezTo>
                <a:cubicBezTo>
                  <a:pt x="35183" y="17289"/>
                  <a:pt x="35153" y="17380"/>
                  <a:pt x="35153" y="17471"/>
                </a:cubicBezTo>
                <a:lnTo>
                  <a:pt x="35122" y="17471"/>
                </a:lnTo>
                <a:cubicBezTo>
                  <a:pt x="35153" y="17319"/>
                  <a:pt x="35153" y="17198"/>
                  <a:pt x="35183" y="17046"/>
                </a:cubicBezTo>
                <a:lnTo>
                  <a:pt x="35214" y="17046"/>
                </a:lnTo>
                <a:lnTo>
                  <a:pt x="35274" y="16772"/>
                </a:lnTo>
                <a:close/>
                <a:moveTo>
                  <a:pt x="24527" y="14390"/>
                </a:moveTo>
                <a:cubicBezTo>
                  <a:pt x="24522" y="14457"/>
                  <a:pt x="24519" y="14522"/>
                  <a:pt x="24519" y="14585"/>
                </a:cubicBezTo>
                <a:lnTo>
                  <a:pt x="24519" y="14919"/>
                </a:lnTo>
                <a:lnTo>
                  <a:pt x="24519" y="15800"/>
                </a:lnTo>
                <a:cubicBezTo>
                  <a:pt x="24489" y="15952"/>
                  <a:pt x="24519" y="16134"/>
                  <a:pt x="24519" y="16316"/>
                </a:cubicBezTo>
                <a:cubicBezTo>
                  <a:pt x="24519" y="16560"/>
                  <a:pt x="24549" y="16803"/>
                  <a:pt x="24549" y="17076"/>
                </a:cubicBezTo>
                <a:lnTo>
                  <a:pt x="24549" y="17258"/>
                </a:lnTo>
                <a:lnTo>
                  <a:pt x="24549" y="17349"/>
                </a:lnTo>
                <a:cubicBezTo>
                  <a:pt x="24549" y="17380"/>
                  <a:pt x="24549" y="17441"/>
                  <a:pt x="24519" y="17501"/>
                </a:cubicBezTo>
                <a:cubicBezTo>
                  <a:pt x="24519" y="17410"/>
                  <a:pt x="24519" y="17349"/>
                  <a:pt x="24489" y="17258"/>
                </a:cubicBezTo>
                <a:lnTo>
                  <a:pt x="24428" y="16894"/>
                </a:lnTo>
                <a:lnTo>
                  <a:pt x="24428" y="16803"/>
                </a:lnTo>
                <a:lnTo>
                  <a:pt x="24428" y="16590"/>
                </a:lnTo>
                <a:lnTo>
                  <a:pt x="24428" y="15952"/>
                </a:lnTo>
                <a:lnTo>
                  <a:pt x="24428" y="15678"/>
                </a:lnTo>
                <a:cubicBezTo>
                  <a:pt x="24428" y="15466"/>
                  <a:pt x="24458" y="15253"/>
                  <a:pt x="24458" y="15040"/>
                </a:cubicBezTo>
                <a:cubicBezTo>
                  <a:pt x="24458" y="14949"/>
                  <a:pt x="24458" y="14858"/>
                  <a:pt x="24489" y="14767"/>
                </a:cubicBezTo>
                <a:cubicBezTo>
                  <a:pt x="24489" y="14641"/>
                  <a:pt x="24510" y="14516"/>
                  <a:pt x="24527" y="14390"/>
                </a:cubicBezTo>
                <a:close/>
                <a:moveTo>
                  <a:pt x="25522" y="16651"/>
                </a:moveTo>
                <a:cubicBezTo>
                  <a:pt x="25522" y="16803"/>
                  <a:pt x="25552" y="16955"/>
                  <a:pt x="25552" y="17076"/>
                </a:cubicBezTo>
                <a:cubicBezTo>
                  <a:pt x="25552" y="17228"/>
                  <a:pt x="25582" y="17380"/>
                  <a:pt x="25613" y="17501"/>
                </a:cubicBezTo>
                <a:lnTo>
                  <a:pt x="25582" y="17471"/>
                </a:lnTo>
                <a:cubicBezTo>
                  <a:pt x="25552" y="17441"/>
                  <a:pt x="25522" y="17410"/>
                  <a:pt x="25491" y="17380"/>
                </a:cubicBezTo>
                <a:lnTo>
                  <a:pt x="25522" y="17380"/>
                </a:lnTo>
                <a:lnTo>
                  <a:pt x="25522" y="17258"/>
                </a:lnTo>
                <a:lnTo>
                  <a:pt x="25522" y="16985"/>
                </a:lnTo>
                <a:lnTo>
                  <a:pt x="25522" y="16651"/>
                </a:lnTo>
                <a:close/>
                <a:moveTo>
                  <a:pt x="26889" y="14797"/>
                </a:moveTo>
                <a:lnTo>
                  <a:pt x="27071" y="15496"/>
                </a:lnTo>
                <a:lnTo>
                  <a:pt x="27314" y="16165"/>
                </a:lnTo>
                <a:lnTo>
                  <a:pt x="27314" y="16408"/>
                </a:lnTo>
                <a:cubicBezTo>
                  <a:pt x="27344" y="16711"/>
                  <a:pt x="27344" y="16985"/>
                  <a:pt x="27375" y="17258"/>
                </a:cubicBezTo>
                <a:lnTo>
                  <a:pt x="27284" y="17228"/>
                </a:lnTo>
                <a:cubicBezTo>
                  <a:pt x="27263" y="17228"/>
                  <a:pt x="27230" y="17214"/>
                  <a:pt x="27200" y="17214"/>
                </a:cubicBezTo>
                <a:cubicBezTo>
                  <a:pt x="27186" y="17214"/>
                  <a:pt x="27172" y="17218"/>
                  <a:pt x="27162" y="17228"/>
                </a:cubicBezTo>
                <a:cubicBezTo>
                  <a:pt x="27101" y="17228"/>
                  <a:pt x="27071" y="17258"/>
                  <a:pt x="27041" y="17289"/>
                </a:cubicBezTo>
                <a:cubicBezTo>
                  <a:pt x="27010" y="17349"/>
                  <a:pt x="26980" y="17410"/>
                  <a:pt x="26950" y="17471"/>
                </a:cubicBezTo>
                <a:cubicBezTo>
                  <a:pt x="26950" y="17501"/>
                  <a:pt x="26919" y="17501"/>
                  <a:pt x="26919" y="17532"/>
                </a:cubicBezTo>
                <a:lnTo>
                  <a:pt x="26919" y="17198"/>
                </a:lnTo>
                <a:lnTo>
                  <a:pt x="26919" y="16803"/>
                </a:lnTo>
                <a:cubicBezTo>
                  <a:pt x="26919" y="16681"/>
                  <a:pt x="26919" y="16590"/>
                  <a:pt x="26889" y="16468"/>
                </a:cubicBezTo>
                <a:cubicBezTo>
                  <a:pt x="26889" y="16347"/>
                  <a:pt x="26889" y="16316"/>
                  <a:pt x="26889" y="16225"/>
                </a:cubicBezTo>
                <a:lnTo>
                  <a:pt x="26889" y="16195"/>
                </a:lnTo>
                <a:lnTo>
                  <a:pt x="26889" y="16134"/>
                </a:lnTo>
                <a:lnTo>
                  <a:pt x="26889" y="16073"/>
                </a:lnTo>
                <a:cubicBezTo>
                  <a:pt x="26889" y="16073"/>
                  <a:pt x="26889" y="16043"/>
                  <a:pt x="26889" y="16043"/>
                </a:cubicBezTo>
                <a:cubicBezTo>
                  <a:pt x="26889" y="16043"/>
                  <a:pt x="26889" y="16013"/>
                  <a:pt x="26889" y="16013"/>
                </a:cubicBezTo>
                <a:cubicBezTo>
                  <a:pt x="26889" y="15982"/>
                  <a:pt x="26889" y="15952"/>
                  <a:pt x="26889" y="15922"/>
                </a:cubicBezTo>
                <a:lnTo>
                  <a:pt x="26889" y="15861"/>
                </a:lnTo>
                <a:cubicBezTo>
                  <a:pt x="26889" y="15861"/>
                  <a:pt x="26889" y="15861"/>
                  <a:pt x="26889" y="15830"/>
                </a:cubicBezTo>
                <a:cubicBezTo>
                  <a:pt x="26889" y="15830"/>
                  <a:pt x="26889" y="15800"/>
                  <a:pt x="26889" y="15770"/>
                </a:cubicBezTo>
                <a:cubicBezTo>
                  <a:pt x="26889" y="15770"/>
                  <a:pt x="26889" y="15739"/>
                  <a:pt x="26889" y="15739"/>
                </a:cubicBezTo>
                <a:lnTo>
                  <a:pt x="26889" y="15678"/>
                </a:lnTo>
                <a:cubicBezTo>
                  <a:pt x="26889" y="15648"/>
                  <a:pt x="26889" y="15618"/>
                  <a:pt x="26889" y="15618"/>
                </a:cubicBezTo>
                <a:lnTo>
                  <a:pt x="26889" y="15496"/>
                </a:lnTo>
                <a:lnTo>
                  <a:pt x="26889" y="15192"/>
                </a:lnTo>
                <a:lnTo>
                  <a:pt x="26889" y="14797"/>
                </a:lnTo>
                <a:close/>
                <a:moveTo>
                  <a:pt x="6684" y="16195"/>
                </a:moveTo>
                <a:lnTo>
                  <a:pt x="6715" y="16256"/>
                </a:lnTo>
                <a:lnTo>
                  <a:pt x="6685" y="16226"/>
                </a:lnTo>
                <a:lnTo>
                  <a:pt x="6685" y="16226"/>
                </a:lnTo>
                <a:cubicBezTo>
                  <a:pt x="6715" y="16256"/>
                  <a:pt x="6745" y="16286"/>
                  <a:pt x="6745" y="16316"/>
                </a:cubicBezTo>
                <a:cubicBezTo>
                  <a:pt x="6715" y="16408"/>
                  <a:pt x="6715" y="16499"/>
                  <a:pt x="6684" y="16590"/>
                </a:cubicBezTo>
                <a:cubicBezTo>
                  <a:pt x="6623" y="16803"/>
                  <a:pt x="6593" y="17046"/>
                  <a:pt x="6532" y="17258"/>
                </a:cubicBezTo>
                <a:cubicBezTo>
                  <a:pt x="6532" y="17349"/>
                  <a:pt x="6502" y="17471"/>
                  <a:pt x="6502" y="17562"/>
                </a:cubicBezTo>
                <a:lnTo>
                  <a:pt x="6472" y="17562"/>
                </a:lnTo>
                <a:lnTo>
                  <a:pt x="6472" y="17410"/>
                </a:lnTo>
                <a:lnTo>
                  <a:pt x="6472" y="17015"/>
                </a:lnTo>
                <a:lnTo>
                  <a:pt x="6472" y="16529"/>
                </a:lnTo>
                <a:lnTo>
                  <a:pt x="6532" y="16408"/>
                </a:lnTo>
                <a:cubicBezTo>
                  <a:pt x="6563" y="16347"/>
                  <a:pt x="6623" y="16316"/>
                  <a:pt x="6654" y="16256"/>
                </a:cubicBezTo>
                <a:lnTo>
                  <a:pt x="6684" y="16195"/>
                </a:lnTo>
                <a:close/>
                <a:moveTo>
                  <a:pt x="25157" y="16286"/>
                </a:moveTo>
                <a:cubicBezTo>
                  <a:pt x="25187" y="16651"/>
                  <a:pt x="25157" y="16985"/>
                  <a:pt x="25127" y="17349"/>
                </a:cubicBezTo>
                <a:cubicBezTo>
                  <a:pt x="25096" y="17380"/>
                  <a:pt x="25096" y="17380"/>
                  <a:pt x="25066" y="17380"/>
                </a:cubicBezTo>
                <a:cubicBezTo>
                  <a:pt x="25035" y="17410"/>
                  <a:pt x="25005" y="17471"/>
                  <a:pt x="25005" y="17501"/>
                </a:cubicBezTo>
                <a:cubicBezTo>
                  <a:pt x="25005" y="17523"/>
                  <a:pt x="24990" y="17545"/>
                  <a:pt x="24981" y="17566"/>
                </a:cubicBezTo>
                <a:lnTo>
                  <a:pt x="24981" y="17566"/>
                </a:lnTo>
                <a:cubicBezTo>
                  <a:pt x="25005" y="17454"/>
                  <a:pt x="25007" y="17341"/>
                  <a:pt x="25035" y="17228"/>
                </a:cubicBezTo>
                <a:cubicBezTo>
                  <a:pt x="25066" y="17015"/>
                  <a:pt x="25096" y="16803"/>
                  <a:pt x="25127" y="16590"/>
                </a:cubicBezTo>
                <a:cubicBezTo>
                  <a:pt x="25127" y="16499"/>
                  <a:pt x="25157" y="16408"/>
                  <a:pt x="25157" y="16286"/>
                </a:cubicBezTo>
                <a:close/>
                <a:moveTo>
                  <a:pt x="14228" y="17475"/>
                </a:moveTo>
                <a:cubicBezTo>
                  <a:pt x="14216" y="17526"/>
                  <a:pt x="14210" y="17581"/>
                  <a:pt x="14189" y="17623"/>
                </a:cubicBezTo>
                <a:lnTo>
                  <a:pt x="14189" y="17593"/>
                </a:lnTo>
                <a:cubicBezTo>
                  <a:pt x="14202" y="17553"/>
                  <a:pt x="14215" y="17514"/>
                  <a:pt x="14228" y="17475"/>
                </a:cubicBezTo>
                <a:close/>
                <a:moveTo>
                  <a:pt x="25917" y="12974"/>
                </a:moveTo>
                <a:cubicBezTo>
                  <a:pt x="26008" y="13369"/>
                  <a:pt x="26068" y="13734"/>
                  <a:pt x="26099" y="14129"/>
                </a:cubicBezTo>
                <a:cubicBezTo>
                  <a:pt x="26099" y="14311"/>
                  <a:pt x="26129" y="14494"/>
                  <a:pt x="26160" y="14676"/>
                </a:cubicBezTo>
                <a:lnTo>
                  <a:pt x="26160" y="15071"/>
                </a:lnTo>
                <a:lnTo>
                  <a:pt x="26160" y="15618"/>
                </a:lnTo>
                <a:cubicBezTo>
                  <a:pt x="26160" y="15770"/>
                  <a:pt x="26129" y="16013"/>
                  <a:pt x="26129" y="16225"/>
                </a:cubicBezTo>
                <a:lnTo>
                  <a:pt x="26129" y="16924"/>
                </a:lnTo>
                <a:cubicBezTo>
                  <a:pt x="26129" y="17137"/>
                  <a:pt x="26129" y="17349"/>
                  <a:pt x="26099" y="17562"/>
                </a:cubicBezTo>
                <a:lnTo>
                  <a:pt x="26099" y="17653"/>
                </a:lnTo>
                <a:lnTo>
                  <a:pt x="26068" y="17623"/>
                </a:lnTo>
                <a:lnTo>
                  <a:pt x="25977" y="17137"/>
                </a:lnTo>
                <a:cubicBezTo>
                  <a:pt x="25977" y="16955"/>
                  <a:pt x="25947" y="16772"/>
                  <a:pt x="25947" y="16620"/>
                </a:cubicBezTo>
                <a:cubicBezTo>
                  <a:pt x="25917" y="16438"/>
                  <a:pt x="25917" y="16316"/>
                  <a:pt x="25886" y="16134"/>
                </a:cubicBezTo>
                <a:cubicBezTo>
                  <a:pt x="25886" y="15770"/>
                  <a:pt x="25856" y="15375"/>
                  <a:pt x="25856" y="15040"/>
                </a:cubicBezTo>
                <a:lnTo>
                  <a:pt x="25856" y="14645"/>
                </a:lnTo>
                <a:lnTo>
                  <a:pt x="25856" y="14463"/>
                </a:lnTo>
                <a:lnTo>
                  <a:pt x="25856" y="14159"/>
                </a:lnTo>
                <a:lnTo>
                  <a:pt x="25856" y="13886"/>
                </a:lnTo>
                <a:cubicBezTo>
                  <a:pt x="25856" y="13704"/>
                  <a:pt x="25856" y="13552"/>
                  <a:pt x="25886" y="13369"/>
                </a:cubicBezTo>
                <a:cubicBezTo>
                  <a:pt x="25917" y="13187"/>
                  <a:pt x="25917" y="13126"/>
                  <a:pt x="25917" y="12974"/>
                </a:cubicBezTo>
                <a:close/>
                <a:moveTo>
                  <a:pt x="39893" y="16742"/>
                </a:moveTo>
                <a:cubicBezTo>
                  <a:pt x="39893" y="16833"/>
                  <a:pt x="39893" y="16894"/>
                  <a:pt x="39862" y="16955"/>
                </a:cubicBezTo>
                <a:cubicBezTo>
                  <a:pt x="39832" y="17106"/>
                  <a:pt x="39801" y="17289"/>
                  <a:pt x="39801" y="17471"/>
                </a:cubicBezTo>
                <a:lnTo>
                  <a:pt x="39771" y="17684"/>
                </a:lnTo>
                <a:lnTo>
                  <a:pt x="39771" y="17501"/>
                </a:lnTo>
                <a:lnTo>
                  <a:pt x="39801" y="17380"/>
                </a:lnTo>
                <a:cubicBezTo>
                  <a:pt x="39771" y="17349"/>
                  <a:pt x="39771" y="17349"/>
                  <a:pt x="39801" y="17319"/>
                </a:cubicBezTo>
                <a:lnTo>
                  <a:pt x="39801" y="17076"/>
                </a:lnTo>
                <a:lnTo>
                  <a:pt x="39801" y="16833"/>
                </a:lnTo>
                <a:lnTo>
                  <a:pt x="39832" y="16833"/>
                </a:lnTo>
                <a:cubicBezTo>
                  <a:pt x="39862" y="16803"/>
                  <a:pt x="39862" y="16772"/>
                  <a:pt x="39893" y="16742"/>
                </a:cubicBezTo>
                <a:close/>
                <a:moveTo>
                  <a:pt x="20600" y="15800"/>
                </a:moveTo>
                <a:cubicBezTo>
                  <a:pt x="20630" y="15982"/>
                  <a:pt x="20691" y="16195"/>
                  <a:pt x="20751" y="16377"/>
                </a:cubicBezTo>
                <a:lnTo>
                  <a:pt x="20751" y="16681"/>
                </a:lnTo>
                <a:cubicBezTo>
                  <a:pt x="20751" y="16924"/>
                  <a:pt x="20721" y="17167"/>
                  <a:pt x="20721" y="17441"/>
                </a:cubicBezTo>
                <a:cubicBezTo>
                  <a:pt x="20691" y="17425"/>
                  <a:pt x="20653" y="17418"/>
                  <a:pt x="20619" y="17418"/>
                </a:cubicBezTo>
                <a:cubicBezTo>
                  <a:pt x="20584" y="17418"/>
                  <a:pt x="20554" y="17425"/>
                  <a:pt x="20539" y="17441"/>
                </a:cubicBezTo>
                <a:cubicBezTo>
                  <a:pt x="20508" y="17471"/>
                  <a:pt x="20478" y="17501"/>
                  <a:pt x="20448" y="17562"/>
                </a:cubicBezTo>
                <a:lnTo>
                  <a:pt x="20417" y="17593"/>
                </a:lnTo>
                <a:cubicBezTo>
                  <a:pt x="20417" y="17623"/>
                  <a:pt x="20387" y="17684"/>
                  <a:pt x="20387" y="17714"/>
                </a:cubicBezTo>
                <a:cubicBezTo>
                  <a:pt x="20387" y="17623"/>
                  <a:pt x="20356" y="17562"/>
                  <a:pt x="20356" y="17471"/>
                </a:cubicBezTo>
                <a:lnTo>
                  <a:pt x="20356" y="17015"/>
                </a:lnTo>
                <a:lnTo>
                  <a:pt x="20356" y="16742"/>
                </a:lnTo>
                <a:lnTo>
                  <a:pt x="20356" y="16620"/>
                </a:lnTo>
                <a:lnTo>
                  <a:pt x="20356" y="16499"/>
                </a:lnTo>
                <a:cubicBezTo>
                  <a:pt x="20417" y="16256"/>
                  <a:pt x="20508" y="16013"/>
                  <a:pt x="20600" y="15800"/>
                </a:cubicBezTo>
                <a:close/>
                <a:moveTo>
                  <a:pt x="21511" y="17805"/>
                </a:moveTo>
                <a:cubicBezTo>
                  <a:pt x="21496" y="17805"/>
                  <a:pt x="21488" y="17813"/>
                  <a:pt x="21481" y="17824"/>
                </a:cubicBezTo>
                <a:lnTo>
                  <a:pt x="21481" y="17824"/>
                </a:lnTo>
                <a:lnTo>
                  <a:pt x="21481" y="17805"/>
                </a:lnTo>
                <a:close/>
                <a:moveTo>
                  <a:pt x="7748" y="16681"/>
                </a:moveTo>
                <a:cubicBezTo>
                  <a:pt x="7808" y="16711"/>
                  <a:pt x="7808" y="16742"/>
                  <a:pt x="7839" y="16742"/>
                </a:cubicBezTo>
                <a:lnTo>
                  <a:pt x="7808" y="16772"/>
                </a:lnTo>
                <a:cubicBezTo>
                  <a:pt x="7839" y="16863"/>
                  <a:pt x="7869" y="16924"/>
                  <a:pt x="7869" y="17015"/>
                </a:cubicBezTo>
                <a:cubicBezTo>
                  <a:pt x="7869" y="17167"/>
                  <a:pt x="7869" y="17349"/>
                  <a:pt x="7839" y="17501"/>
                </a:cubicBezTo>
                <a:cubicBezTo>
                  <a:pt x="7839" y="17623"/>
                  <a:pt x="7808" y="17744"/>
                  <a:pt x="7748" y="17866"/>
                </a:cubicBezTo>
                <a:lnTo>
                  <a:pt x="7748" y="17076"/>
                </a:lnTo>
                <a:lnTo>
                  <a:pt x="7748" y="16681"/>
                </a:lnTo>
                <a:close/>
                <a:moveTo>
                  <a:pt x="13368" y="16073"/>
                </a:moveTo>
                <a:cubicBezTo>
                  <a:pt x="13368" y="16134"/>
                  <a:pt x="13368" y="16225"/>
                  <a:pt x="13399" y="16286"/>
                </a:cubicBezTo>
                <a:cubicBezTo>
                  <a:pt x="13429" y="16499"/>
                  <a:pt x="13490" y="16681"/>
                  <a:pt x="13551" y="16894"/>
                </a:cubicBezTo>
                <a:cubicBezTo>
                  <a:pt x="13581" y="17015"/>
                  <a:pt x="13611" y="17137"/>
                  <a:pt x="13642" y="17258"/>
                </a:cubicBezTo>
                <a:cubicBezTo>
                  <a:pt x="13672" y="17380"/>
                  <a:pt x="13672" y="17380"/>
                  <a:pt x="13703" y="17441"/>
                </a:cubicBezTo>
                <a:lnTo>
                  <a:pt x="13733" y="17593"/>
                </a:lnTo>
                <a:cubicBezTo>
                  <a:pt x="13703" y="17653"/>
                  <a:pt x="13703" y="17714"/>
                  <a:pt x="13672" y="17775"/>
                </a:cubicBezTo>
                <a:lnTo>
                  <a:pt x="13581" y="17866"/>
                </a:lnTo>
                <a:lnTo>
                  <a:pt x="13581" y="17805"/>
                </a:lnTo>
                <a:cubicBezTo>
                  <a:pt x="13581" y="17744"/>
                  <a:pt x="13581" y="17653"/>
                  <a:pt x="13551" y="17562"/>
                </a:cubicBezTo>
                <a:cubicBezTo>
                  <a:pt x="13551" y="17532"/>
                  <a:pt x="13520" y="17501"/>
                  <a:pt x="13520" y="17441"/>
                </a:cubicBezTo>
                <a:cubicBezTo>
                  <a:pt x="13490" y="17410"/>
                  <a:pt x="13460" y="17380"/>
                  <a:pt x="13429" y="17349"/>
                </a:cubicBezTo>
                <a:cubicBezTo>
                  <a:pt x="13429" y="17319"/>
                  <a:pt x="13399" y="17319"/>
                  <a:pt x="13399" y="17319"/>
                </a:cubicBezTo>
                <a:cubicBezTo>
                  <a:pt x="13368" y="17198"/>
                  <a:pt x="13338" y="17076"/>
                  <a:pt x="13308" y="16924"/>
                </a:cubicBezTo>
                <a:cubicBezTo>
                  <a:pt x="13277" y="16803"/>
                  <a:pt x="13247" y="16620"/>
                  <a:pt x="13217" y="16438"/>
                </a:cubicBezTo>
                <a:cubicBezTo>
                  <a:pt x="13247" y="16377"/>
                  <a:pt x="13277" y="16316"/>
                  <a:pt x="13308" y="16256"/>
                </a:cubicBezTo>
                <a:lnTo>
                  <a:pt x="13368" y="16073"/>
                </a:lnTo>
                <a:close/>
                <a:moveTo>
                  <a:pt x="23759" y="16316"/>
                </a:moveTo>
                <a:cubicBezTo>
                  <a:pt x="23759" y="16347"/>
                  <a:pt x="23790" y="16408"/>
                  <a:pt x="23790" y="16468"/>
                </a:cubicBezTo>
                <a:cubicBezTo>
                  <a:pt x="23820" y="16651"/>
                  <a:pt x="23850" y="16803"/>
                  <a:pt x="23850" y="16955"/>
                </a:cubicBezTo>
                <a:cubicBezTo>
                  <a:pt x="23881" y="17137"/>
                  <a:pt x="23911" y="17349"/>
                  <a:pt x="23911" y="17532"/>
                </a:cubicBezTo>
                <a:lnTo>
                  <a:pt x="23942" y="17866"/>
                </a:lnTo>
                <a:lnTo>
                  <a:pt x="23911" y="17775"/>
                </a:lnTo>
                <a:cubicBezTo>
                  <a:pt x="23911" y="17684"/>
                  <a:pt x="23881" y="17623"/>
                  <a:pt x="23850" y="17532"/>
                </a:cubicBezTo>
                <a:lnTo>
                  <a:pt x="23759" y="17106"/>
                </a:lnTo>
                <a:lnTo>
                  <a:pt x="23759" y="16803"/>
                </a:lnTo>
                <a:cubicBezTo>
                  <a:pt x="23759" y="16681"/>
                  <a:pt x="23759" y="16590"/>
                  <a:pt x="23759" y="16499"/>
                </a:cubicBezTo>
                <a:cubicBezTo>
                  <a:pt x="23729" y="16408"/>
                  <a:pt x="23759" y="16377"/>
                  <a:pt x="23759" y="16316"/>
                </a:cubicBezTo>
                <a:close/>
                <a:moveTo>
                  <a:pt x="10148" y="16590"/>
                </a:moveTo>
                <a:lnTo>
                  <a:pt x="10178" y="16620"/>
                </a:lnTo>
                <a:cubicBezTo>
                  <a:pt x="10209" y="16955"/>
                  <a:pt x="10209" y="17289"/>
                  <a:pt x="10209" y="17623"/>
                </a:cubicBezTo>
                <a:lnTo>
                  <a:pt x="10209" y="17775"/>
                </a:lnTo>
                <a:lnTo>
                  <a:pt x="10209" y="17836"/>
                </a:lnTo>
                <a:lnTo>
                  <a:pt x="10148" y="18018"/>
                </a:lnTo>
                <a:lnTo>
                  <a:pt x="10148" y="17957"/>
                </a:lnTo>
                <a:cubicBezTo>
                  <a:pt x="10148" y="17836"/>
                  <a:pt x="10148" y="17684"/>
                  <a:pt x="10148" y="17562"/>
                </a:cubicBezTo>
                <a:cubicBezTo>
                  <a:pt x="10178" y="17410"/>
                  <a:pt x="10148" y="17228"/>
                  <a:pt x="10148" y="17076"/>
                </a:cubicBezTo>
                <a:lnTo>
                  <a:pt x="10148" y="16590"/>
                </a:lnTo>
                <a:close/>
                <a:moveTo>
                  <a:pt x="45331" y="16225"/>
                </a:moveTo>
                <a:cubicBezTo>
                  <a:pt x="45331" y="16316"/>
                  <a:pt x="45361" y="16408"/>
                  <a:pt x="45361" y="16468"/>
                </a:cubicBezTo>
                <a:cubicBezTo>
                  <a:pt x="45392" y="16681"/>
                  <a:pt x="45453" y="16863"/>
                  <a:pt x="45483" y="17076"/>
                </a:cubicBezTo>
                <a:lnTo>
                  <a:pt x="45483" y="17349"/>
                </a:lnTo>
                <a:lnTo>
                  <a:pt x="45483" y="18018"/>
                </a:lnTo>
                <a:cubicBezTo>
                  <a:pt x="45483" y="17988"/>
                  <a:pt x="45483" y="17957"/>
                  <a:pt x="45453" y="17927"/>
                </a:cubicBezTo>
                <a:cubicBezTo>
                  <a:pt x="45422" y="17836"/>
                  <a:pt x="45422" y="17744"/>
                  <a:pt x="45392" y="17623"/>
                </a:cubicBezTo>
                <a:cubicBezTo>
                  <a:pt x="45392" y="17532"/>
                  <a:pt x="45361" y="17441"/>
                  <a:pt x="45331" y="17319"/>
                </a:cubicBezTo>
                <a:cubicBezTo>
                  <a:pt x="45331" y="17228"/>
                  <a:pt x="45301" y="17137"/>
                  <a:pt x="45301" y="17046"/>
                </a:cubicBezTo>
                <a:cubicBezTo>
                  <a:pt x="45301" y="16955"/>
                  <a:pt x="45331" y="16894"/>
                  <a:pt x="45331" y="16803"/>
                </a:cubicBezTo>
                <a:lnTo>
                  <a:pt x="45331" y="16468"/>
                </a:lnTo>
                <a:lnTo>
                  <a:pt x="45331" y="16225"/>
                </a:lnTo>
                <a:close/>
                <a:moveTo>
                  <a:pt x="36446" y="17765"/>
                </a:moveTo>
                <a:lnTo>
                  <a:pt x="36446" y="17765"/>
                </a:lnTo>
                <a:cubicBezTo>
                  <a:pt x="36458" y="17864"/>
                  <a:pt x="36459" y="17963"/>
                  <a:pt x="36459" y="18063"/>
                </a:cubicBezTo>
                <a:lnTo>
                  <a:pt x="36459" y="18063"/>
                </a:lnTo>
                <a:cubicBezTo>
                  <a:pt x="36455" y="17963"/>
                  <a:pt x="36451" y="17863"/>
                  <a:pt x="36446" y="17765"/>
                </a:cubicBezTo>
                <a:close/>
                <a:moveTo>
                  <a:pt x="16650" y="17805"/>
                </a:moveTo>
                <a:lnTo>
                  <a:pt x="16650" y="18018"/>
                </a:lnTo>
                <a:lnTo>
                  <a:pt x="16650" y="18079"/>
                </a:lnTo>
                <a:lnTo>
                  <a:pt x="16619" y="17836"/>
                </a:lnTo>
                <a:lnTo>
                  <a:pt x="16650" y="17805"/>
                </a:lnTo>
                <a:close/>
                <a:moveTo>
                  <a:pt x="46911" y="17593"/>
                </a:moveTo>
                <a:cubicBezTo>
                  <a:pt x="46911" y="17714"/>
                  <a:pt x="46911" y="17866"/>
                  <a:pt x="46911" y="18018"/>
                </a:cubicBezTo>
                <a:lnTo>
                  <a:pt x="46820" y="18018"/>
                </a:lnTo>
                <a:cubicBezTo>
                  <a:pt x="46789" y="18048"/>
                  <a:pt x="46759" y="18048"/>
                  <a:pt x="46759" y="18079"/>
                </a:cubicBezTo>
                <a:lnTo>
                  <a:pt x="46698" y="17988"/>
                </a:lnTo>
                <a:cubicBezTo>
                  <a:pt x="46698" y="17957"/>
                  <a:pt x="46698" y="17927"/>
                  <a:pt x="46668" y="17896"/>
                </a:cubicBezTo>
                <a:lnTo>
                  <a:pt x="46638" y="17866"/>
                </a:lnTo>
                <a:lnTo>
                  <a:pt x="46638" y="17684"/>
                </a:lnTo>
                <a:cubicBezTo>
                  <a:pt x="46653" y="17699"/>
                  <a:pt x="46668" y="17706"/>
                  <a:pt x="46683" y="17706"/>
                </a:cubicBezTo>
                <a:cubicBezTo>
                  <a:pt x="46698" y="17706"/>
                  <a:pt x="46714" y="17699"/>
                  <a:pt x="46729" y="17684"/>
                </a:cubicBezTo>
                <a:cubicBezTo>
                  <a:pt x="46789" y="17684"/>
                  <a:pt x="46820" y="17684"/>
                  <a:pt x="46850" y="17653"/>
                </a:cubicBezTo>
                <a:cubicBezTo>
                  <a:pt x="46881" y="17623"/>
                  <a:pt x="46881" y="17623"/>
                  <a:pt x="46911" y="17593"/>
                </a:cubicBezTo>
                <a:close/>
                <a:moveTo>
                  <a:pt x="29016" y="15830"/>
                </a:moveTo>
                <a:cubicBezTo>
                  <a:pt x="29046" y="15922"/>
                  <a:pt x="29107" y="16013"/>
                  <a:pt x="29167" y="16104"/>
                </a:cubicBezTo>
                <a:cubicBezTo>
                  <a:pt x="29198" y="16104"/>
                  <a:pt x="29198" y="16134"/>
                  <a:pt x="29228" y="16165"/>
                </a:cubicBezTo>
                <a:cubicBezTo>
                  <a:pt x="29198" y="16377"/>
                  <a:pt x="29167" y="16590"/>
                  <a:pt x="29167" y="16833"/>
                </a:cubicBezTo>
                <a:cubicBezTo>
                  <a:pt x="29167" y="17137"/>
                  <a:pt x="29137" y="17441"/>
                  <a:pt x="29167" y="17775"/>
                </a:cubicBezTo>
                <a:lnTo>
                  <a:pt x="29167" y="18018"/>
                </a:lnTo>
                <a:lnTo>
                  <a:pt x="29167" y="18139"/>
                </a:lnTo>
                <a:cubicBezTo>
                  <a:pt x="29107" y="17957"/>
                  <a:pt x="29046" y="17744"/>
                  <a:pt x="28985" y="17562"/>
                </a:cubicBezTo>
                <a:lnTo>
                  <a:pt x="28985" y="17532"/>
                </a:lnTo>
                <a:lnTo>
                  <a:pt x="28985" y="17289"/>
                </a:lnTo>
                <a:lnTo>
                  <a:pt x="29016" y="16985"/>
                </a:lnTo>
                <a:lnTo>
                  <a:pt x="29016" y="16894"/>
                </a:lnTo>
                <a:lnTo>
                  <a:pt x="29016" y="16651"/>
                </a:lnTo>
                <a:lnTo>
                  <a:pt x="29016" y="16286"/>
                </a:lnTo>
                <a:lnTo>
                  <a:pt x="29016" y="15982"/>
                </a:lnTo>
                <a:lnTo>
                  <a:pt x="29016" y="15830"/>
                </a:lnTo>
                <a:close/>
                <a:moveTo>
                  <a:pt x="37310" y="17258"/>
                </a:moveTo>
                <a:lnTo>
                  <a:pt x="37310" y="17714"/>
                </a:lnTo>
                <a:lnTo>
                  <a:pt x="37310" y="17744"/>
                </a:lnTo>
                <a:cubicBezTo>
                  <a:pt x="37280" y="17896"/>
                  <a:pt x="37249" y="17988"/>
                  <a:pt x="37189" y="18109"/>
                </a:cubicBezTo>
                <a:lnTo>
                  <a:pt x="37158" y="18200"/>
                </a:lnTo>
                <a:lnTo>
                  <a:pt x="37158" y="18048"/>
                </a:lnTo>
                <a:lnTo>
                  <a:pt x="37189" y="17562"/>
                </a:lnTo>
                <a:lnTo>
                  <a:pt x="37189" y="17258"/>
                </a:lnTo>
                <a:close/>
                <a:moveTo>
                  <a:pt x="34181" y="17775"/>
                </a:moveTo>
                <a:cubicBezTo>
                  <a:pt x="34181" y="17866"/>
                  <a:pt x="34211" y="17927"/>
                  <a:pt x="34211" y="18018"/>
                </a:cubicBezTo>
                <a:cubicBezTo>
                  <a:pt x="34181" y="18079"/>
                  <a:pt x="34181" y="18139"/>
                  <a:pt x="34150" y="18231"/>
                </a:cubicBezTo>
                <a:lnTo>
                  <a:pt x="34150" y="18170"/>
                </a:lnTo>
                <a:lnTo>
                  <a:pt x="34150" y="17836"/>
                </a:lnTo>
                <a:lnTo>
                  <a:pt x="34150" y="17775"/>
                </a:lnTo>
                <a:close/>
                <a:moveTo>
                  <a:pt x="13915" y="18139"/>
                </a:moveTo>
                <a:cubicBezTo>
                  <a:pt x="13915" y="18200"/>
                  <a:pt x="13915" y="18231"/>
                  <a:pt x="13946" y="18261"/>
                </a:cubicBezTo>
                <a:cubicBezTo>
                  <a:pt x="13915" y="18261"/>
                  <a:pt x="13915" y="18261"/>
                  <a:pt x="13885" y="18231"/>
                </a:cubicBezTo>
                <a:cubicBezTo>
                  <a:pt x="13885" y="18231"/>
                  <a:pt x="13855" y="18200"/>
                  <a:pt x="13855" y="18200"/>
                </a:cubicBezTo>
                <a:lnTo>
                  <a:pt x="13885" y="18170"/>
                </a:lnTo>
                <a:lnTo>
                  <a:pt x="13915" y="18139"/>
                </a:lnTo>
                <a:close/>
                <a:moveTo>
                  <a:pt x="19020" y="16772"/>
                </a:moveTo>
                <a:cubicBezTo>
                  <a:pt x="19050" y="16833"/>
                  <a:pt x="19080" y="16863"/>
                  <a:pt x="19111" y="16924"/>
                </a:cubicBezTo>
                <a:cubicBezTo>
                  <a:pt x="19111" y="16985"/>
                  <a:pt x="19141" y="17046"/>
                  <a:pt x="19172" y="17106"/>
                </a:cubicBezTo>
                <a:cubicBezTo>
                  <a:pt x="19202" y="17198"/>
                  <a:pt x="19202" y="17319"/>
                  <a:pt x="19232" y="17410"/>
                </a:cubicBezTo>
                <a:cubicBezTo>
                  <a:pt x="19263" y="17501"/>
                  <a:pt x="19263" y="17593"/>
                  <a:pt x="19293" y="17684"/>
                </a:cubicBezTo>
                <a:cubicBezTo>
                  <a:pt x="19293" y="17775"/>
                  <a:pt x="19263" y="17775"/>
                  <a:pt x="19263" y="17836"/>
                </a:cubicBezTo>
                <a:lnTo>
                  <a:pt x="19263" y="17866"/>
                </a:lnTo>
                <a:cubicBezTo>
                  <a:pt x="19263" y="17896"/>
                  <a:pt x="19263" y="17957"/>
                  <a:pt x="19263" y="17988"/>
                </a:cubicBezTo>
                <a:cubicBezTo>
                  <a:pt x="19232" y="18048"/>
                  <a:pt x="19263" y="18048"/>
                  <a:pt x="19263" y="18079"/>
                </a:cubicBezTo>
                <a:lnTo>
                  <a:pt x="19202" y="18261"/>
                </a:lnTo>
                <a:cubicBezTo>
                  <a:pt x="19172" y="18170"/>
                  <a:pt x="19141" y="18079"/>
                  <a:pt x="19111" y="17988"/>
                </a:cubicBezTo>
                <a:cubicBezTo>
                  <a:pt x="19080" y="17866"/>
                  <a:pt x="19050" y="17714"/>
                  <a:pt x="19020" y="17593"/>
                </a:cubicBezTo>
                <a:cubicBezTo>
                  <a:pt x="18989" y="17471"/>
                  <a:pt x="18989" y="17319"/>
                  <a:pt x="18959" y="17228"/>
                </a:cubicBezTo>
                <a:cubicBezTo>
                  <a:pt x="18928" y="17106"/>
                  <a:pt x="19020" y="16924"/>
                  <a:pt x="19020" y="16772"/>
                </a:cubicBezTo>
                <a:close/>
                <a:moveTo>
                  <a:pt x="14401" y="18170"/>
                </a:moveTo>
                <a:cubicBezTo>
                  <a:pt x="14401" y="18211"/>
                  <a:pt x="14401" y="18275"/>
                  <a:pt x="14401" y="18322"/>
                </a:cubicBezTo>
                <a:cubicBezTo>
                  <a:pt x="14401" y="18291"/>
                  <a:pt x="14401" y="18261"/>
                  <a:pt x="14371" y="18231"/>
                </a:cubicBezTo>
                <a:lnTo>
                  <a:pt x="14401" y="18170"/>
                </a:lnTo>
                <a:close/>
                <a:moveTo>
                  <a:pt x="46182" y="16955"/>
                </a:moveTo>
                <a:lnTo>
                  <a:pt x="46212" y="17106"/>
                </a:lnTo>
                <a:cubicBezTo>
                  <a:pt x="46212" y="17137"/>
                  <a:pt x="46243" y="17167"/>
                  <a:pt x="46273" y="17198"/>
                </a:cubicBezTo>
                <a:lnTo>
                  <a:pt x="46273" y="17471"/>
                </a:lnTo>
                <a:cubicBezTo>
                  <a:pt x="46273" y="17684"/>
                  <a:pt x="46243" y="17866"/>
                  <a:pt x="46212" y="18048"/>
                </a:cubicBezTo>
                <a:cubicBezTo>
                  <a:pt x="46212" y="18170"/>
                  <a:pt x="46212" y="18291"/>
                  <a:pt x="46182" y="18383"/>
                </a:cubicBezTo>
                <a:cubicBezTo>
                  <a:pt x="46182" y="18170"/>
                  <a:pt x="46182" y="17957"/>
                  <a:pt x="46151" y="17684"/>
                </a:cubicBezTo>
                <a:lnTo>
                  <a:pt x="46151" y="17501"/>
                </a:lnTo>
                <a:cubicBezTo>
                  <a:pt x="46151" y="17380"/>
                  <a:pt x="46151" y="17289"/>
                  <a:pt x="46182" y="17167"/>
                </a:cubicBezTo>
                <a:lnTo>
                  <a:pt x="46182" y="16955"/>
                </a:lnTo>
                <a:close/>
                <a:moveTo>
                  <a:pt x="6958" y="17805"/>
                </a:moveTo>
                <a:lnTo>
                  <a:pt x="6897" y="18139"/>
                </a:lnTo>
                <a:cubicBezTo>
                  <a:pt x="6897" y="18231"/>
                  <a:pt x="6897" y="18322"/>
                  <a:pt x="6867" y="18413"/>
                </a:cubicBezTo>
                <a:cubicBezTo>
                  <a:pt x="6867" y="18352"/>
                  <a:pt x="6867" y="18291"/>
                  <a:pt x="6836" y="18231"/>
                </a:cubicBezTo>
                <a:cubicBezTo>
                  <a:pt x="6867" y="18109"/>
                  <a:pt x="6897" y="17957"/>
                  <a:pt x="6958" y="17805"/>
                </a:cubicBezTo>
                <a:close/>
                <a:moveTo>
                  <a:pt x="32844" y="17653"/>
                </a:moveTo>
                <a:cubicBezTo>
                  <a:pt x="32844" y="17744"/>
                  <a:pt x="32844" y="17836"/>
                  <a:pt x="32874" y="17896"/>
                </a:cubicBezTo>
                <a:lnTo>
                  <a:pt x="32874" y="18018"/>
                </a:lnTo>
                <a:cubicBezTo>
                  <a:pt x="32844" y="18109"/>
                  <a:pt x="32813" y="18170"/>
                  <a:pt x="32783" y="18231"/>
                </a:cubicBezTo>
                <a:cubicBezTo>
                  <a:pt x="32753" y="18322"/>
                  <a:pt x="32692" y="18413"/>
                  <a:pt x="32692" y="18504"/>
                </a:cubicBezTo>
                <a:cubicBezTo>
                  <a:pt x="32692" y="18474"/>
                  <a:pt x="32692" y="18443"/>
                  <a:pt x="32692" y="18413"/>
                </a:cubicBezTo>
                <a:lnTo>
                  <a:pt x="32692" y="18322"/>
                </a:lnTo>
                <a:lnTo>
                  <a:pt x="32692" y="18291"/>
                </a:lnTo>
                <a:cubicBezTo>
                  <a:pt x="32692" y="18170"/>
                  <a:pt x="32722" y="18079"/>
                  <a:pt x="32753" y="17988"/>
                </a:cubicBezTo>
                <a:cubicBezTo>
                  <a:pt x="32753" y="17896"/>
                  <a:pt x="32783" y="17866"/>
                  <a:pt x="32783" y="17836"/>
                </a:cubicBezTo>
                <a:cubicBezTo>
                  <a:pt x="32813" y="17775"/>
                  <a:pt x="32813" y="17714"/>
                  <a:pt x="32844" y="17653"/>
                </a:cubicBezTo>
                <a:close/>
                <a:moveTo>
                  <a:pt x="4983" y="18139"/>
                </a:moveTo>
                <a:cubicBezTo>
                  <a:pt x="4922" y="18322"/>
                  <a:pt x="4892" y="18474"/>
                  <a:pt x="4861" y="18686"/>
                </a:cubicBezTo>
                <a:lnTo>
                  <a:pt x="4831" y="18656"/>
                </a:lnTo>
                <a:lnTo>
                  <a:pt x="4740" y="18626"/>
                </a:lnTo>
                <a:lnTo>
                  <a:pt x="4618" y="18626"/>
                </a:lnTo>
                <a:cubicBezTo>
                  <a:pt x="4740" y="18443"/>
                  <a:pt x="4861" y="18291"/>
                  <a:pt x="4983" y="18139"/>
                </a:cubicBezTo>
                <a:close/>
                <a:moveTo>
                  <a:pt x="35335" y="18200"/>
                </a:moveTo>
                <a:cubicBezTo>
                  <a:pt x="35366" y="18231"/>
                  <a:pt x="35396" y="18261"/>
                  <a:pt x="35426" y="18322"/>
                </a:cubicBezTo>
                <a:lnTo>
                  <a:pt x="35426" y="18352"/>
                </a:lnTo>
                <a:lnTo>
                  <a:pt x="35426" y="18686"/>
                </a:lnTo>
                <a:lnTo>
                  <a:pt x="35305" y="18413"/>
                </a:lnTo>
                <a:cubicBezTo>
                  <a:pt x="35305" y="18322"/>
                  <a:pt x="35335" y="18261"/>
                  <a:pt x="35335" y="18200"/>
                </a:cubicBezTo>
                <a:close/>
                <a:moveTo>
                  <a:pt x="42749" y="14706"/>
                </a:moveTo>
                <a:cubicBezTo>
                  <a:pt x="42840" y="14919"/>
                  <a:pt x="42900" y="15132"/>
                  <a:pt x="42931" y="15344"/>
                </a:cubicBezTo>
                <a:cubicBezTo>
                  <a:pt x="42992" y="15587"/>
                  <a:pt x="43022" y="15830"/>
                  <a:pt x="43022" y="16073"/>
                </a:cubicBezTo>
                <a:lnTo>
                  <a:pt x="43052" y="16073"/>
                </a:lnTo>
                <a:cubicBezTo>
                  <a:pt x="43083" y="16468"/>
                  <a:pt x="43083" y="16803"/>
                  <a:pt x="43113" y="17167"/>
                </a:cubicBezTo>
                <a:lnTo>
                  <a:pt x="43113" y="17593"/>
                </a:lnTo>
                <a:lnTo>
                  <a:pt x="43113" y="18291"/>
                </a:lnTo>
                <a:lnTo>
                  <a:pt x="43052" y="18747"/>
                </a:lnTo>
                <a:lnTo>
                  <a:pt x="42992" y="18747"/>
                </a:lnTo>
                <a:cubicBezTo>
                  <a:pt x="42992" y="18626"/>
                  <a:pt x="43022" y="18504"/>
                  <a:pt x="43022" y="18352"/>
                </a:cubicBezTo>
                <a:lnTo>
                  <a:pt x="43052" y="18109"/>
                </a:lnTo>
                <a:cubicBezTo>
                  <a:pt x="43052" y="18079"/>
                  <a:pt x="43052" y="18048"/>
                  <a:pt x="43052" y="18018"/>
                </a:cubicBezTo>
                <a:lnTo>
                  <a:pt x="43052" y="17805"/>
                </a:lnTo>
                <a:lnTo>
                  <a:pt x="43052" y="16924"/>
                </a:lnTo>
                <a:cubicBezTo>
                  <a:pt x="43052" y="16620"/>
                  <a:pt x="43022" y="16316"/>
                  <a:pt x="42992" y="16013"/>
                </a:cubicBezTo>
                <a:cubicBezTo>
                  <a:pt x="42961" y="15678"/>
                  <a:pt x="42900" y="15344"/>
                  <a:pt x="42840" y="15040"/>
                </a:cubicBezTo>
                <a:cubicBezTo>
                  <a:pt x="42809" y="14949"/>
                  <a:pt x="42779" y="14858"/>
                  <a:pt x="42749" y="14767"/>
                </a:cubicBezTo>
                <a:lnTo>
                  <a:pt x="42749" y="14706"/>
                </a:lnTo>
                <a:close/>
                <a:moveTo>
                  <a:pt x="13277" y="18139"/>
                </a:moveTo>
                <a:lnTo>
                  <a:pt x="13277" y="18443"/>
                </a:lnTo>
                <a:lnTo>
                  <a:pt x="13277" y="18534"/>
                </a:lnTo>
                <a:cubicBezTo>
                  <a:pt x="13247" y="18656"/>
                  <a:pt x="13217" y="18777"/>
                  <a:pt x="13186" y="18899"/>
                </a:cubicBezTo>
                <a:lnTo>
                  <a:pt x="13186" y="18838"/>
                </a:lnTo>
                <a:cubicBezTo>
                  <a:pt x="13186" y="18777"/>
                  <a:pt x="13186" y="18686"/>
                  <a:pt x="13186" y="18595"/>
                </a:cubicBezTo>
                <a:lnTo>
                  <a:pt x="13186" y="18565"/>
                </a:lnTo>
                <a:cubicBezTo>
                  <a:pt x="13186" y="18504"/>
                  <a:pt x="13217" y="18413"/>
                  <a:pt x="13247" y="18352"/>
                </a:cubicBezTo>
                <a:lnTo>
                  <a:pt x="13277" y="18139"/>
                </a:lnTo>
                <a:close/>
                <a:moveTo>
                  <a:pt x="15434" y="17076"/>
                </a:moveTo>
                <a:lnTo>
                  <a:pt x="15434" y="17076"/>
                </a:lnTo>
                <a:cubicBezTo>
                  <a:pt x="15526" y="17228"/>
                  <a:pt x="15617" y="17349"/>
                  <a:pt x="15708" y="17471"/>
                </a:cubicBezTo>
                <a:cubicBezTo>
                  <a:pt x="15738" y="17532"/>
                  <a:pt x="15799" y="17562"/>
                  <a:pt x="15860" y="17623"/>
                </a:cubicBezTo>
                <a:cubicBezTo>
                  <a:pt x="15860" y="17714"/>
                  <a:pt x="15860" y="17775"/>
                  <a:pt x="15829" y="17866"/>
                </a:cubicBezTo>
                <a:cubicBezTo>
                  <a:pt x="15799" y="17927"/>
                  <a:pt x="15829" y="18018"/>
                  <a:pt x="15799" y="18109"/>
                </a:cubicBezTo>
                <a:lnTo>
                  <a:pt x="15708" y="18686"/>
                </a:lnTo>
                <a:cubicBezTo>
                  <a:pt x="15708" y="18747"/>
                  <a:pt x="15678" y="18838"/>
                  <a:pt x="15678" y="18899"/>
                </a:cubicBezTo>
                <a:cubicBezTo>
                  <a:pt x="15678" y="18808"/>
                  <a:pt x="15647" y="18717"/>
                  <a:pt x="15617" y="18626"/>
                </a:cubicBezTo>
                <a:cubicBezTo>
                  <a:pt x="15586" y="18383"/>
                  <a:pt x="15556" y="18139"/>
                  <a:pt x="15526" y="17896"/>
                </a:cubicBezTo>
                <a:cubicBezTo>
                  <a:pt x="15495" y="17653"/>
                  <a:pt x="15465" y="17349"/>
                  <a:pt x="15434" y="17076"/>
                </a:cubicBezTo>
                <a:close/>
                <a:moveTo>
                  <a:pt x="46911" y="18534"/>
                </a:moveTo>
                <a:lnTo>
                  <a:pt x="46911" y="18960"/>
                </a:lnTo>
                <a:cubicBezTo>
                  <a:pt x="46911" y="18869"/>
                  <a:pt x="46881" y="18777"/>
                  <a:pt x="46881" y="18656"/>
                </a:cubicBezTo>
                <a:lnTo>
                  <a:pt x="46911" y="18534"/>
                </a:lnTo>
                <a:close/>
                <a:moveTo>
                  <a:pt x="41898" y="15861"/>
                </a:moveTo>
                <a:cubicBezTo>
                  <a:pt x="41989" y="15982"/>
                  <a:pt x="42080" y="16134"/>
                  <a:pt x="42141" y="16286"/>
                </a:cubicBezTo>
                <a:cubicBezTo>
                  <a:pt x="42141" y="16377"/>
                  <a:pt x="42171" y="16438"/>
                  <a:pt x="42202" y="16529"/>
                </a:cubicBezTo>
                <a:cubicBezTo>
                  <a:pt x="42171" y="16711"/>
                  <a:pt x="42171" y="16894"/>
                  <a:pt x="42171" y="17076"/>
                </a:cubicBezTo>
                <a:lnTo>
                  <a:pt x="42202" y="17076"/>
                </a:lnTo>
                <a:cubicBezTo>
                  <a:pt x="42202" y="17319"/>
                  <a:pt x="42202" y="17593"/>
                  <a:pt x="42171" y="17836"/>
                </a:cubicBezTo>
                <a:lnTo>
                  <a:pt x="42171" y="17988"/>
                </a:lnTo>
                <a:lnTo>
                  <a:pt x="42171" y="18109"/>
                </a:lnTo>
                <a:cubicBezTo>
                  <a:pt x="42141" y="18109"/>
                  <a:pt x="42080" y="18079"/>
                  <a:pt x="42050" y="18079"/>
                </a:cubicBezTo>
                <a:cubicBezTo>
                  <a:pt x="41959" y="18079"/>
                  <a:pt x="41898" y="18139"/>
                  <a:pt x="41867" y="18231"/>
                </a:cubicBezTo>
                <a:cubicBezTo>
                  <a:pt x="41837" y="18261"/>
                  <a:pt x="41837" y="18322"/>
                  <a:pt x="41837" y="18383"/>
                </a:cubicBezTo>
                <a:lnTo>
                  <a:pt x="41807" y="18595"/>
                </a:lnTo>
                <a:lnTo>
                  <a:pt x="41807" y="18747"/>
                </a:lnTo>
                <a:cubicBezTo>
                  <a:pt x="41807" y="18838"/>
                  <a:pt x="41807" y="18899"/>
                  <a:pt x="41776" y="18990"/>
                </a:cubicBezTo>
                <a:lnTo>
                  <a:pt x="41776" y="17684"/>
                </a:lnTo>
                <a:lnTo>
                  <a:pt x="41807" y="16377"/>
                </a:lnTo>
                <a:cubicBezTo>
                  <a:pt x="41837" y="16195"/>
                  <a:pt x="41867" y="16013"/>
                  <a:pt x="41898" y="15861"/>
                </a:cubicBezTo>
                <a:close/>
                <a:moveTo>
                  <a:pt x="46273" y="18990"/>
                </a:moveTo>
                <a:lnTo>
                  <a:pt x="46273" y="19142"/>
                </a:lnTo>
                <a:cubicBezTo>
                  <a:pt x="46273" y="19112"/>
                  <a:pt x="46273" y="19051"/>
                  <a:pt x="46243" y="18990"/>
                </a:cubicBezTo>
                <a:close/>
                <a:moveTo>
                  <a:pt x="41260" y="19112"/>
                </a:moveTo>
                <a:cubicBezTo>
                  <a:pt x="41260" y="19136"/>
                  <a:pt x="41255" y="19160"/>
                  <a:pt x="41249" y="19187"/>
                </a:cubicBezTo>
                <a:lnTo>
                  <a:pt x="41249" y="19187"/>
                </a:lnTo>
                <a:lnTo>
                  <a:pt x="41260" y="19112"/>
                </a:lnTo>
                <a:close/>
                <a:moveTo>
                  <a:pt x="5712" y="18352"/>
                </a:moveTo>
                <a:lnTo>
                  <a:pt x="5712" y="18413"/>
                </a:lnTo>
                <a:cubicBezTo>
                  <a:pt x="5712" y="18504"/>
                  <a:pt x="5742" y="18595"/>
                  <a:pt x="5773" y="18656"/>
                </a:cubicBezTo>
                <a:cubicBezTo>
                  <a:pt x="5773" y="18747"/>
                  <a:pt x="5742" y="18869"/>
                  <a:pt x="5712" y="18960"/>
                </a:cubicBezTo>
                <a:lnTo>
                  <a:pt x="5712" y="18929"/>
                </a:lnTo>
                <a:cubicBezTo>
                  <a:pt x="5712" y="19021"/>
                  <a:pt x="5682" y="19112"/>
                  <a:pt x="5651" y="19203"/>
                </a:cubicBezTo>
                <a:cubicBezTo>
                  <a:pt x="5651" y="18929"/>
                  <a:pt x="5682" y="18626"/>
                  <a:pt x="5712" y="18352"/>
                </a:cubicBezTo>
                <a:close/>
                <a:moveTo>
                  <a:pt x="23456" y="18443"/>
                </a:moveTo>
                <a:cubicBezTo>
                  <a:pt x="23456" y="18626"/>
                  <a:pt x="23456" y="18777"/>
                  <a:pt x="23456" y="18960"/>
                </a:cubicBezTo>
                <a:lnTo>
                  <a:pt x="23456" y="18990"/>
                </a:lnTo>
                <a:lnTo>
                  <a:pt x="23456" y="19264"/>
                </a:lnTo>
                <a:cubicBezTo>
                  <a:pt x="23456" y="19172"/>
                  <a:pt x="23425" y="19081"/>
                  <a:pt x="23395" y="18990"/>
                </a:cubicBezTo>
                <a:cubicBezTo>
                  <a:pt x="23364" y="18808"/>
                  <a:pt x="23304" y="18656"/>
                  <a:pt x="23273" y="18474"/>
                </a:cubicBezTo>
                <a:lnTo>
                  <a:pt x="23334" y="18474"/>
                </a:lnTo>
                <a:cubicBezTo>
                  <a:pt x="23364" y="18474"/>
                  <a:pt x="23395" y="18474"/>
                  <a:pt x="23425" y="18443"/>
                </a:cubicBezTo>
                <a:close/>
                <a:moveTo>
                  <a:pt x="12639" y="17593"/>
                </a:moveTo>
                <a:cubicBezTo>
                  <a:pt x="12639" y="17653"/>
                  <a:pt x="12670" y="17684"/>
                  <a:pt x="12670" y="17744"/>
                </a:cubicBezTo>
                <a:cubicBezTo>
                  <a:pt x="12700" y="17927"/>
                  <a:pt x="12730" y="18109"/>
                  <a:pt x="12730" y="18291"/>
                </a:cubicBezTo>
                <a:cubicBezTo>
                  <a:pt x="12730" y="18383"/>
                  <a:pt x="12730" y="18474"/>
                  <a:pt x="12761" y="18565"/>
                </a:cubicBezTo>
                <a:lnTo>
                  <a:pt x="12730" y="18656"/>
                </a:lnTo>
                <a:cubicBezTo>
                  <a:pt x="12700" y="18777"/>
                  <a:pt x="12670" y="18899"/>
                  <a:pt x="12639" y="19021"/>
                </a:cubicBezTo>
                <a:lnTo>
                  <a:pt x="12578" y="19416"/>
                </a:lnTo>
                <a:cubicBezTo>
                  <a:pt x="12548" y="19294"/>
                  <a:pt x="12518" y="19172"/>
                  <a:pt x="12457" y="19021"/>
                </a:cubicBezTo>
                <a:cubicBezTo>
                  <a:pt x="12427" y="18899"/>
                  <a:pt x="12396" y="18869"/>
                  <a:pt x="12366" y="18777"/>
                </a:cubicBezTo>
                <a:lnTo>
                  <a:pt x="12366" y="18747"/>
                </a:lnTo>
                <a:cubicBezTo>
                  <a:pt x="12366" y="18626"/>
                  <a:pt x="12335" y="18474"/>
                  <a:pt x="12335" y="18352"/>
                </a:cubicBezTo>
                <a:cubicBezTo>
                  <a:pt x="12335" y="18291"/>
                  <a:pt x="12366" y="18231"/>
                  <a:pt x="12366" y="18170"/>
                </a:cubicBezTo>
                <a:lnTo>
                  <a:pt x="12366" y="18139"/>
                </a:lnTo>
                <a:cubicBezTo>
                  <a:pt x="12396" y="18139"/>
                  <a:pt x="12427" y="18109"/>
                  <a:pt x="12427" y="18079"/>
                </a:cubicBezTo>
                <a:cubicBezTo>
                  <a:pt x="12487" y="18048"/>
                  <a:pt x="12487" y="18018"/>
                  <a:pt x="12518" y="17957"/>
                </a:cubicBezTo>
                <a:cubicBezTo>
                  <a:pt x="12548" y="17927"/>
                  <a:pt x="12548" y="17866"/>
                  <a:pt x="12578" y="17805"/>
                </a:cubicBezTo>
                <a:cubicBezTo>
                  <a:pt x="12609" y="17744"/>
                  <a:pt x="12609" y="17653"/>
                  <a:pt x="12639" y="17593"/>
                </a:cubicBezTo>
                <a:close/>
                <a:moveTo>
                  <a:pt x="7991" y="18474"/>
                </a:moveTo>
                <a:lnTo>
                  <a:pt x="8021" y="18565"/>
                </a:lnTo>
                <a:cubicBezTo>
                  <a:pt x="7991" y="18869"/>
                  <a:pt x="7930" y="19203"/>
                  <a:pt x="7900" y="19537"/>
                </a:cubicBezTo>
                <a:cubicBezTo>
                  <a:pt x="7900" y="19416"/>
                  <a:pt x="7900" y="19324"/>
                  <a:pt x="7869" y="19233"/>
                </a:cubicBezTo>
                <a:lnTo>
                  <a:pt x="7869" y="19081"/>
                </a:lnTo>
                <a:cubicBezTo>
                  <a:pt x="7869" y="18990"/>
                  <a:pt x="7900" y="18899"/>
                  <a:pt x="7930" y="18808"/>
                </a:cubicBezTo>
                <a:cubicBezTo>
                  <a:pt x="7930" y="18747"/>
                  <a:pt x="7960" y="18595"/>
                  <a:pt x="7991" y="18474"/>
                </a:cubicBezTo>
                <a:close/>
                <a:moveTo>
                  <a:pt x="13703" y="18565"/>
                </a:moveTo>
                <a:cubicBezTo>
                  <a:pt x="13733" y="18595"/>
                  <a:pt x="13763" y="18626"/>
                  <a:pt x="13794" y="18626"/>
                </a:cubicBezTo>
                <a:lnTo>
                  <a:pt x="13946" y="18626"/>
                </a:lnTo>
                <a:lnTo>
                  <a:pt x="13946" y="18960"/>
                </a:lnTo>
                <a:lnTo>
                  <a:pt x="13946" y="19172"/>
                </a:lnTo>
                <a:cubicBezTo>
                  <a:pt x="13915" y="19294"/>
                  <a:pt x="13855" y="19446"/>
                  <a:pt x="13794" y="19537"/>
                </a:cubicBezTo>
                <a:lnTo>
                  <a:pt x="13794" y="19598"/>
                </a:lnTo>
                <a:cubicBezTo>
                  <a:pt x="13763" y="19537"/>
                  <a:pt x="13703" y="19507"/>
                  <a:pt x="13672" y="19476"/>
                </a:cubicBezTo>
                <a:lnTo>
                  <a:pt x="13672" y="19081"/>
                </a:lnTo>
                <a:cubicBezTo>
                  <a:pt x="13672" y="18960"/>
                  <a:pt x="13703" y="18777"/>
                  <a:pt x="13703" y="18626"/>
                </a:cubicBezTo>
                <a:lnTo>
                  <a:pt x="13672" y="18626"/>
                </a:lnTo>
                <a:lnTo>
                  <a:pt x="13703" y="18565"/>
                </a:lnTo>
                <a:close/>
                <a:moveTo>
                  <a:pt x="26463" y="16468"/>
                </a:moveTo>
                <a:cubicBezTo>
                  <a:pt x="26463" y="16620"/>
                  <a:pt x="26463" y="16772"/>
                  <a:pt x="26494" y="16894"/>
                </a:cubicBezTo>
                <a:cubicBezTo>
                  <a:pt x="26524" y="17046"/>
                  <a:pt x="26494" y="17198"/>
                  <a:pt x="26524" y="17349"/>
                </a:cubicBezTo>
                <a:lnTo>
                  <a:pt x="26585" y="17988"/>
                </a:lnTo>
                <a:cubicBezTo>
                  <a:pt x="26585" y="18170"/>
                  <a:pt x="26615" y="18352"/>
                  <a:pt x="26615" y="18504"/>
                </a:cubicBezTo>
                <a:cubicBezTo>
                  <a:pt x="26615" y="18595"/>
                  <a:pt x="26676" y="18686"/>
                  <a:pt x="26767" y="18717"/>
                </a:cubicBezTo>
                <a:cubicBezTo>
                  <a:pt x="26767" y="18777"/>
                  <a:pt x="26767" y="18869"/>
                  <a:pt x="26737" y="18960"/>
                </a:cubicBezTo>
                <a:lnTo>
                  <a:pt x="26767" y="18960"/>
                </a:lnTo>
                <a:cubicBezTo>
                  <a:pt x="26767" y="19021"/>
                  <a:pt x="26767" y="19081"/>
                  <a:pt x="26767" y="19142"/>
                </a:cubicBezTo>
                <a:lnTo>
                  <a:pt x="26767" y="19598"/>
                </a:lnTo>
                <a:cubicBezTo>
                  <a:pt x="26737" y="19355"/>
                  <a:pt x="26706" y="19081"/>
                  <a:pt x="26646" y="18838"/>
                </a:cubicBezTo>
                <a:cubicBezTo>
                  <a:pt x="26615" y="18656"/>
                  <a:pt x="26555" y="18443"/>
                  <a:pt x="26463" y="18261"/>
                </a:cubicBezTo>
                <a:lnTo>
                  <a:pt x="26463" y="18170"/>
                </a:lnTo>
                <a:lnTo>
                  <a:pt x="26463" y="17532"/>
                </a:lnTo>
                <a:lnTo>
                  <a:pt x="26463" y="16863"/>
                </a:lnTo>
                <a:lnTo>
                  <a:pt x="26463" y="16468"/>
                </a:lnTo>
                <a:close/>
                <a:moveTo>
                  <a:pt x="34879" y="18322"/>
                </a:moveTo>
                <a:cubicBezTo>
                  <a:pt x="34910" y="18352"/>
                  <a:pt x="34910" y="18413"/>
                  <a:pt x="34940" y="18443"/>
                </a:cubicBezTo>
                <a:cubicBezTo>
                  <a:pt x="34940" y="18504"/>
                  <a:pt x="34940" y="18534"/>
                  <a:pt x="34910" y="18565"/>
                </a:cubicBezTo>
                <a:cubicBezTo>
                  <a:pt x="34879" y="18717"/>
                  <a:pt x="34849" y="18869"/>
                  <a:pt x="34849" y="19021"/>
                </a:cubicBezTo>
                <a:cubicBezTo>
                  <a:pt x="34819" y="19172"/>
                  <a:pt x="34788" y="19324"/>
                  <a:pt x="34788" y="19476"/>
                </a:cubicBezTo>
                <a:lnTo>
                  <a:pt x="34788" y="19598"/>
                </a:lnTo>
                <a:cubicBezTo>
                  <a:pt x="34788" y="19355"/>
                  <a:pt x="34758" y="19142"/>
                  <a:pt x="34728" y="18899"/>
                </a:cubicBezTo>
                <a:lnTo>
                  <a:pt x="34728" y="18383"/>
                </a:lnTo>
                <a:cubicBezTo>
                  <a:pt x="34788" y="18383"/>
                  <a:pt x="34819" y="18352"/>
                  <a:pt x="34879" y="18322"/>
                </a:cubicBezTo>
                <a:close/>
                <a:moveTo>
                  <a:pt x="40986" y="15010"/>
                </a:moveTo>
                <a:cubicBezTo>
                  <a:pt x="40986" y="15101"/>
                  <a:pt x="41017" y="15223"/>
                  <a:pt x="41017" y="15314"/>
                </a:cubicBezTo>
                <a:lnTo>
                  <a:pt x="41017" y="15496"/>
                </a:lnTo>
                <a:lnTo>
                  <a:pt x="41017" y="15709"/>
                </a:lnTo>
                <a:lnTo>
                  <a:pt x="41017" y="16347"/>
                </a:lnTo>
                <a:lnTo>
                  <a:pt x="41017" y="16560"/>
                </a:lnTo>
                <a:cubicBezTo>
                  <a:pt x="41017" y="16651"/>
                  <a:pt x="40986" y="16651"/>
                  <a:pt x="40986" y="16711"/>
                </a:cubicBezTo>
                <a:lnTo>
                  <a:pt x="40926" y="17076"/>
                </a:lnTo>
                <a:lnTo>
                  <a:pt x="40895" y="17289"/>
                </a:lnTo>
                <a:cubicBezTo>
                  <a:pt x="40895" y="17349"/>
                  <a:pt x="40895" y="17380"/>
                  <a:pt x="40865" y="17441"/>
                </a:cubicBezTo>
                <a:lnTo>
                  <a:pt x="40804" y="17927"/>
                </a:lnTo>
                <a:cubicBezTo>
                  <a:pt x="40804" y="17988"/>
                  <a:pt x="40804" y="18048"/>
                  <a:pt x="40774" y="18109"/>
                </a:cubicBezTo>
                <a:cubicBezTo>
                  <a:pt x="40743" y="18261"/>
                  <a:pt x="40713" y="18413"/>
                  <a:pt x="40683" y="18565"/>
                </a:cubicBezTo>
                <a:cubicBezTo>
                  <a:pt x="40683" y="18717"/>
                  <a:pt x="40652" y="18777"/>
                  <a:pt x="40652" y="18869"/>
                </a:cubicBezTo>
                <a:cubicBezTo>
                  <a:pt x="40622" y="18990"/>
                  <a:pt x="40591" y="19081"/>
                  <a:pt x="40561" y="19203"/>
                </a:cubicBezTo>
                <a:cubicBezTo>
                  <a:pt x="40531" y="19203"/>
                  <a:pt x="40531" y="19233"/>
                  <a:pt x="40531" y="19264"/>
                </a:cubicBezTo>
                <a:cubicBezTo>
                  <a:pt x="40500" y="19294"/>
                  <a:pt x="40500" y="19324"/>
                  <a:pt x="40470" y="19355"/>
                </a:cubicBezTo>
                <a:lnTo>
                  <a:pt x="40439" y="19507"/>
                </a:lnTo>
                <a:cubicBezTo>
                  <a:pt x="40439" y="19537"/>
                  <a:pt x="40409" y="19567"/>
                  <a:pt x="40409" y="19628"/>
                </a:cubicBezTo>
                <a:cubicBezTo>
                  <a:pt x="40379" y="19416"/>
                  <a:pt x="40318" y="19203"/>
                  <a:pt x="40288" y="18990"/>
                </a:cubicBezTo>
                <a:lnTo>
                  <a:pt x="40257" y="18990"/>
                </a:lnTo>
                <a:lnTo>
                  <a:pt x="40348" y="18443"/>
                </a:lnTo>
                <a:cubicBezTo>
                  <a:pt x="40348" y="18261"/>
                  <a:pt x="40379" y="18079"/>
                  <a:pt x="40409" y="17896"/>
                </a:cubicBezTo>
                <a:cubicBezTo>
                  <a:pt x="40439" y="17744"/>
                  <a:pt x="40470" y="17471"/>
                  <a:pt x="40500" y="17258"/>
                </a:cubicBezTo>
                <a:cubicBezTo>
                  <a:pt x="40561" y="16985"/>
                  <a:pt x="40622" y="16681"/>
                  <a:pt x="40683" y="16377"/>
                </a:cubicBezTo>
                <a:cubicBezTo>
                  <a:pt x="40713" y="16104"/>
                  <a:pt x="40774" y="15861"/>
                  <a:pt x="40834" y="15618"/>
                </a:cubicBezTo>
                <a:lnTo>
                  <a:pt x="40895" y="15344"/>
                </a:lnTo>
                <a:cubicBezTo>
                  <a:pt x="40926" y="15223"/>
                  <a:pt x="40956" y="15101"/>
                  <a:pt x="40986" y="15010"/>
                </a:cubicBezTo>
                <a:close/>
                <a:moveTo>
                  <a:pt x="44632" y="16772"/>
                </a:moveTo>
                <a:lnTo>
                  <a:pt x="44693" y="16985"/>
                </a:lnTo>
                <a:cubicBezTo>
                  <a:pt x="44693" y="17076"/>
                  <a:pt x="44693" y="17137"/>
                  <a:pt x="44723" y="17198"/>
                </a:cubicBezTo>
                <a:cubicBezTo>
                  <a:pt x="44754" y="17319"/>
                  <a:pt x="44784" y="17471"/>
                  <a:pt x="44815" y="17593"/>
                </a:cubicBezTo>
                <a:lnTo>
                  <a:pt x="44845" y="17744"/>
                </a:lnTo>
                <a:lnTo>
                  <a:pt x="44784" y="18139"/>
                </a:lnTo>
                <a:cubicBezTo>
                  <a:pt x="44784" y="18200"/>
                  <a:pt x="44784" y="18291"/>
                  <a:pt x="44754" y="18352"/>
                </a:cubicBezTo>
                <a:cubicBezTo>
                  <a:pt x="44754" y="18443"/>
                  <a:pt x="44723" y="18565"/>
                  <a:pt x="44693" y="18686"/>
                </a:cubicBezTo>
                <a:cubicBezTo>
                  <a:pt x="44663" y="18899"/>
                  <a:pt x="44602" y="19142"/>
                  <a:pt x="44572" y="19385"/>
                </a:cubicBezTo>
                <a:lnTo>
                  <a:pt x="44511" y="19689"/>
                </a:lnTo>
                <a:lnTo>
                  <a:pt x="44511" y="19659"/>
                </a:lnTo>
                <a:lnTo>
                  <a:pt x="44511" y="19081"/>
                </a:lnTo>
                <a:lnTo>
                  <a:pt x="44480" y="18717"/>
                </a:lnTo>
                <a:cubicBezTo>
                  <a:pt x="44480" y="18534"/>
                  <a:pt x="44480" y="18352"/>
                  <a:pt x="44511" y="18139"/>
                </a:cubicBezTo>
                <a:cubicBezTo>
                  <a:pt x="44541" y="17927"/>
                  <a:pt x="44541" y="17836"/>
                  <a:pt x="44541" y="17714"/>
                </a:cubicBezTo>
                <a:lnTo>
                  <a:pt x="44541" y="17501"/>
                </a:lnTo>
                <a:cubicBezTo>
                  <a:pt x="44541" y="17410"/>
                  <a:pt x="44572" y="17319"/>
                  <a:pt x="44572" y="17258"/>
                </a:cubicBezTo>
                <a:cubicBezTo>
                  <a:pt x="44602" y="17106"/>
                  <a:pt x="44632" y="16955"/>
                  <a:pt x="44632" y="16833"/>
                </a:cubicBezTo>
                <a:lnTo>
                  <a:pt x="44632" y="16772"/>
                </a:lnTo>
                <a:close/>
                <a:moveTo>
                  <a:pt x="17288" y="17593"/>
                </a:moveTo>
                <a:lnTo>
                  <a:pt x="17288" y="17593"/>
                </a:lnTo>
                <a:cubicBezTo>
                  <a:pt x="17349" y="17805"/>
                  <a:pt x="17379" y="17957"/>
                  <a:pt x="17409" y="18139"/>
                </a:cubicBezTo>
                <a:lnTo>
                  <a:pt x="17409" y="18109"/>
                </a:lnTo>
                <a:cubicBezTo>
                  <a:pt x="17470" y="18443"/>
                  <a:pt x="17531" y="18777"/>
                  <a:pt x="17561" y="19081"/>
                </a:cubicBezTo>
                <a:lnTo>
                  <a:pt x="17622" y="19719"/>
                </a:lnTo>
                <a:cubicBezTo>
                  <a:pt x="17470" y="19142"/>
                  <a:pt x="17379" y="18565"/>
                  <a:pt x="17318" y="17988"/>
                </a:cubicBezTo>
                <a:cubicBezTo>
                  <a:pt x="17318" y="17866"/>
                  <a:pt x="17288" y="17744"/>
                  <a:pt x="17288" y="17593"/>
                </a:cubicBezTo>
                <a:close/>
                <a:moveTo>
                  <a:pt x="42141" y="18990"/>
                </a:moveTo>
                <a:cubicBezTo>
                  <a:pt x="42171" y="19142"/>
                  <a:pt x="42171" y="19264"/>
                  <a:pt x="42202" y="19416"/>
                </a:cubicBezTo>
                <a:cubicBezTo>
                  <a:pt x="42202" y="19537"/>
                  <a:pt x="42141" y="19628"/>
                  <a:pt x="42111" y="19719"/>
                </a:cubicBezTo>
                <a:lnTo>
                  <a:pt x="42111" y="19537"/>
                </a:lnTo>
                <a:cubicBezTo>
                  <a:pt x="42111" y="19385"/>
                  <a:pt x="42111" y="19203"/>
                  <a:pt x="42141" y="19021"/>
                </a:cubicBezTo>
                <a:lnTo>
                  <a:pt x="42141" y="18990"/>
                </a:lnTo>
                <a:close/>
                <a:moveTo>
                  <a:pt x="4041" y="19476"/>
                </a:moveTo>
                <a:lnTo>
                  <a:pt x="4041" y="19628"/>
                </a:lnTo>
                <a:cubicBezTo>
                  <a:pt x="4011" y="19628"/>
                  <a:pt x="3980" y="19659"/>
                  <a:pt x="3950" y="19689"/>
                </a:cubicBezTo>
                <a:cubicBezTo>
                  <a:pt x="3919" y="19750"/>
                  <a:pt x="3859" y="19811"/>
                  <a:pt x="3828" y="19871"/>
                </a:cubicBezTo>
                <a:cubicBezTo>
                  <a:pt x="3859" y="19811"/>
                  <a:pt x="3889" y="19750"/>
                  <a:pt x="3919" y="19659"/>
                </a:cubicBezTo>
                <a:lnTo>
                  <a:pt x="3919" y="19628"/>
                </a:lnTo>
                <a:cubicBezTo>
                  <a:pt x="3980" y="19598"/>
                  <a:pt x="4011" y="19537"/>
                  <a:pt x="4041" y="19476"/>
                </a:cubicBezTo>
                <a:close/>
                <a:moveTo>
                  <a:pt x="27344" y="18139"/>
                </a:moveTo>
                <a:cubicBezTo>
                  <a:pt x="27375" y="18291"/>
                  <a:pt x="27375" y="18413"/>
                  <a:pt x="27405" y="18565"/>
                </a:cubicBezTo>
                <a:cubicBezTo>
                  <a:pt x="27405" y="18686"/>
                  <a:pt x="27466" y="18929"/>
                  <a:pt x="27466" y="19112"/>
                </a:cubicBezTo>
                <a:lnTo>
                  <a:pt x="27466" y="19294"/>
                </a:lnTo>
                <a:cubicBezTo>
                  <a:pt x="27405" y="19476"/>
                  <a:pt x="27344" y="19659"/>
                  <a:pt x="27314" y="19871"/>
                </a:cubicBezTo>
                <a:lnTo>
                  <a:pt x="27314" y="19476"/>
                </a:lnTo>
                <a:lnTo>
                  <a:pt x="27314" y="19294"/>
                </a:lnTo>
                <a:lnTo>
                  <a:pt x="27314" y="18899"/>
                </a:lnTo>
                <a:cubicBezTo>
                  <a:pt x="27314" y="18747"/>
                  <a:pt x="27314" y="18504"/>
                  <a:pt x="27344" y="18352"/>
                </a:cubicBezTo>
                <a:lnTo>
                  <a:pt x="27344" y="18139"/>
                </a:lnTo>
                <a:close/>
                <a:moveTo>
                  <a:pt x="28894" y="18291"/>
                </a:moveTo>
                <a:cubicBezTo>
                  <a:pt x="28894" y="18443"/>
                  <a:pt x="28924" y="18504"/>
                  <a:pt x="28955" y="18595"/>
                </a:cubicBezTo>
                <a:lnTo>
                  <a:pt x="28955" y="18565"/>
                </a:lnTo>
                <a:lnTo>
                  <a:pt x="29289" y="19324"/>
                </a:lnTo>
                <a:lnTo>
                  <a:pt x="29289" y="19476"/>
                </a:lnTo>
                <a:lnTo>
                  <a:pt x="29319" y="19811"/>
                </a:lnTo>
                <a:cubicBezTo>
                  <a:pt x="29289" y="19780"/>
                  <a:pt x="29228" y="19780"/>
                  <a:pt x="29167" y="19780"/>
                </a:cubicBezTo>
                <a:cubicBezTo>
                  <a:pt x="29137" y="19780"/>
                  <a:pt x="29107" y="19780"/>
                  <a:pt x="29076" y="19811"/>
                </a:cubicBezTo>
                <a:cubicBezTo>
                  <a:pt x="29046" y="19811"/>
                  <a:pt x="29016" y="19871"/>
                  <a:pt x="29016" y="19902"/>
                </a:cubicBezTo>
                <a:lnTo>
                  <a:pt x="29016" y="19750"/>
                </a:lnTo>
                <a:cubicBezTo>
                  <a:pt x="28985" y="19598"/>
                  <a:pt x="28955" y="19446"/>
                  <a:pt x="28924" y="19294"/>
                </a:cubicBezTo>
                <a:cubicBezTo>
                  <a:pt x="28864" y="19172"/>
                  <a:pt x="28833" y="19051"/>
                  <a:pt x="28803" y="18960"/>
                </a:cubicBezTo>
                <a:cubicBezTo>
                  <a:pt x="28803" y="18838"/>
                  <a:pt x="28833" y="18717"/>
                  <a:pt x="28864" y="18595"/>
                </a:cubicBezTo>
                <a:cubicBezTo>
                  <a:pt x="28864" y="18474"/>
                  <a:pt x="28864" y="18383"/>
                  <a:pt x="28894" y="18291"/>
                </a:cubicBezTo>
                <a:close/>
                <a:moveTo>
                  <a:pt x="29927" y="19811"/>
                </a:moveTo>
                <a:cubicBezTo>
                  <a:pt x="29927" y="19841"/>
                  <a:pt x="29957" y="19902"/>
                  <a:pt x="29957" y="19932"/>
                </a:cubicBezTo>
                <a:lnTo>
                  <a:pt x="29927" y="19932"/>
                </a:lnTo>
                <a:lnTo>
                  <a:pt x="29927" y="19811"/>
                </a:lnTo>
                <a:close/>
                <a:moveTo>
                  <a:pt x="9814" y="16438"/>
                </a:moveTo>
                <a:lnTo>
                  <a:pt x="9814" y="16499"/>
                </a:lnTo>
                <a:lnTo>
                  <a:pt x="9814" y="17076"/>
                </a:lnTo>
                <a:lnTo>
                  <a:pt x="9814" y="17593"/>
                </a:lnTo>
                <a:cubicBezTo>
                  <a:pt x="9814" y="17775"/>
                  <a:pt x="9814" y="17866"/>
                  <a:pt x="9783" y="18018"/>
                </a:cubicBezTo>
                <a:lnTo>
                  <a:pt x="9753" y="18322"/>
                </a:lnTo>
                <a:lnTo>
                  <a:pt x="9753" y="18413"/>
                </a:lnTo>
                <a:lnTo>
                  <a:pt x="9753" y="18595"/>
                </a:lnTo>
                <a:lnTo>
                  <a:pt x="9722" y="18929"/>
                </a:lnTo>
                <a:cubicBezTo>
                  <a:pt x="9722" y="19081"/>
                  <a:pt x="9692" y="19233"/>
                  <a:pt x="9692" y="19416"/>
                </a:cubicBezTo>
                <a:cubicBezTo>
                  <a:pt x="9662" y="19567"/>
                  <a:pt x="9631" y="19780"/>
                  <a:pt x="9631" y="19962"/>
                </a:cubicBezTo>
                <a:lnTo>
                  <a:pt x="9631" y="19902"/>
                </a:lnTo>
                <a:lnTo>
                  <a:pt x="9631" y="19355"/>
                </a:lnTo>
                <a:lnTo>
                  <a:pt x="9631" y="19021"/>
                </a:lnTo>
                <a:cubicBezTo>
                  <a:pt x="9631" y="18777"/>
                  <a:pt x="9631" y="18534"/>
                  <a:pt x="9631" y="18322"/>
                </a:cubicBezTo>
                <a:lnTo>
                  <a:pt x="9631" y="18018"/>
                </a:lnTo>
                <a:cubicBezTo>
                  <a:pt x="9662" y="17714"/>
                  <a:pt x="9692" y="17410"/>
                  <a:pt x="9722" y="17137"/>
                </a:cubicBezTo>
                <a:lnTo>
                  <a:pt x="9722" y="17046"/>
                </a:lnTo>
                <a:lnTo>
                  <a:pt x="9753" y="16803"/>
                </a:lnTo>
                <a:cubicBezTo>
                  <a:pt x="9783" y="16681"/>
                  <a:pt x="9783" y="16560"/>
                  <a:pt x="9814" y="16438"/>
                </a:cubicBezTo>
                <a:close/>
                <a:moveTo>
                  <a:pt x="4618" y="18990"/>
                </a:moveTo>
                <a:lnTo>
                  <a:pt x="4649" y="19021"/>
                </a:lnTo>
                <a:cubicBezTo>
                  <a:pt x="4709" y="19112"/>
                  <a:pt x="4740" y="19172"/>
                  <a:pt x="4770" y="19264"/>
                </a:cubicBezTo>
                <a:cubicBezTo>
                  <a:pt x="4770" y="19507"/>
                  <a:pt x="4770" y="19750"/>
                  <a:pt x="4770" y="19993"/>
                </a:cubicBezTo>
                <a:cubicBezTo>
                  <a:pt x="4740" y="19871"/>
                  <a:pt x="4679" y="19780"/>
                  <a:pt x="4618" y="19719"/>
                </a:cubicBezTo>
                <a:cubicBezTo>
                  <a:pt x="4588" y="19689"/>
                  <a:pt x="4527" y="19659"/>
                  <a:pt x="4497" y="19628"/>
                </a:cubicBezTo>
                <a:lnTo>
                  <a:pt x="4436" y="19598"/>
                </a:lnTo>
                <a:cubicBezTo>
                  <a:pt x="4436" y="19567"/>
                  <a:pt x="4436" y="19537"/>
                  <a:pt x="4436" y="19507"/>
                </a:cubicBezTo>
                <a:cubicBezTo>
                  <a:pt x="4466" y="19446"/>
                  <a:pt x="4497" y="19355"/>
                  <a:pt x="4497" y="19264"/>
                </a:cubicBezTo>
                <a:cubicBezTo>
                  <a:pt x="4527" y="19172"/>
                  <a:pt x="4588" y="19172"/>
                  <a:pt x="4588" y="19142"/>
                </a:cubicBezTo>
                <a:cubicBezTo>
                  <a:pt x="4588" y="19081"/>
                  <a:pt x="4618" y="19021"/>
                  <a:pt x="4618" y="18990"/>
                </a:cubicBezTo>
                <a:close/>
                <a:moveTo>
                  <a:pt x="14979" y="16499"/>
                </a:moveTo>
                <a:cubicBezTo>
                  <a:pt x="14979" y="16681"/>
                  <a:pt x="14979" y="16863"/>
                  <a:pt x="15039" y="17015"/>
                </a:cubicBezTo>
                <a:cubicBezTo>
                  <a:pt x="15039" y="17106"/>
                  <a:pt x="15039" y="17167"/>
                  <a:pt x="15039" y="17258"/>
                </a:cubicBezTo>
                <a:lnTo>
                  <a:pt x="15100" y="17744"/>
                </a:lnTo>
                <a:cubicBezTo>
                  <a:pt x="15161" y="17927"/>
                  <a:pt x="15191" y="18109"/>
                  <a:pt x="15222" y="18291"/>
                </a:cubicBezTo>
                <a:lnTo>
                  <a:pt x="15161" y="18291"/>
                </a:lnTo>
                <a:cubicBezTo>
                  <a:pt x="15191" y="18534"/>
                  <a:pt x="15252" y="18777"/>
                  <a:pt x="15283" y="19021"/>
                </a:cubicBezTo>
                <a:cubicBezTo>
                  <a:pt x="15283" y="19112"/>
                  <a:pt x="15313" y="19203"/>
                  <a:pt x="15343" y="19294"/>
                </a:cubicBezTo>
                <a:lnTo>
                  <a:pt x="15434" y="19780"/>
                </a:lnTo>
                <a:lnTo>
                  <a:pt x="15434" y="19811"/>
                </a:lnTo>
                <a:cubicBezTo>
                  <a:pt x="15434" y="19871"/>
                  <a:pt x="15374" y="19932"/>
                  <a:pt x="15374" y="19993"/>
                </a:cubicBezTo>
                <a:cubicBezTo>
                  <a:pt x="15313" y="19871"/>
                  <a:pt x="15252" y="19780"/>
                  <a:pt x="15222" y="19659"/>
                </a:cubicBezTo>
                <a:cubicBezTo>
                  <a:pt x="15222" y="19567"/>
                  <a:pt x="15191" y="19476"/>
                  <a:pt x="15191" y="19385"/>
                </a:cubicBezTo>
                <a:lnTo>
                  <a:pt x="15039" y="18291"/>
                </a:lnTo>
                <a:cubicBezTo>
                  <a:pt x="15039" y="18079"/>
                  <a:pt x="15039" y="17866"/>
                  <a:pt x="15009" y="17653"/>
                </a:cubicBezTo>
                <a:lnTo>
                  <a:pt x="14979" y="17228"/>
                </a:lnTo>
                <a:lnTo>
                  <a:pt x="14979" y="17046"/>
                </a:lnTo>
                <a:lnTo>
                  <a:pt x="14979" y="16529"/>
                </a:lnTo>
                <a:lnTo>
                  <a:pt x="14979" y="16499"/>
                </a:lnTo>
                <a:close/>
                <a:moveTo>
                  <a:pt x="45301" y="18990"/>
                </a:moveTo>
                <a:lnTo>
                  <a:pt x="45331" y="19051"/>
                </a:lnTo>
                <a:cubicBezTo>
                  <a:pt x="45331" y="19051"/>
                  <a:pt x="45331" y="19051"/>
                  <a:pt x="45361" y="19081"/>
                </a:cubicBezTo>
                <a:cubicBezTo>
                  <a:pt x="45392" y="19081"/>
                  <a:pt x="45392" y="19112"/>
                  <a:pt x="45422" y="19112"/>
                </a:cubicBezTo>
                <a:lnTo>
                  <a:pt x="45574" y="19112"/>
                </a:lnTo>
                <a:lnTo>
                  <a:pt x="45574" y="19172"/>
                </a:lnTo>
                <a:cubicBezTo>
                  <a:pt x="45544" y="19264"/>
                  <a:pt x="45513" y="19324"/>
                  <a:pt x="45513" y="19416"/>
                </a:cubicBezTo>
                <a:cubicBezTo>
                  <a:pt x="45483" y="19507"/>
                  <a:pt x="45453" y="19689"/>
                  <a:pt x="45422" y="19811"/>
                </a:cubicBezTo>
                <a:lnTo>
                  <a:pt x="45331" y="20084"/>
                </a:lnTo>
                <a:cubicBezTo>
                  <a:pt x="45331" y="20054"/>
                  <a:pt x="45301" y="20054"/>
                  <a:pt x="45270" y="20054"/>
                </a:cubicBezTo>
                <a:lnTo>
                  <a:pt x="45210" y="20054"/>
                </a:lnTo>
                <a:lnTo>
                  <a:pt x="45210" y="19962"/>
                </a:lnTo>
                <a:cubicBezTo>
                  <a:pt x="45240" y="19811"/>
                  <a:pt x="45270" y="19659"/>
                  <a:pt x="45270" y="19507"/>
                </a:cubicBezTo>
                <a:cubicBezTo>
                  <a:pt x="45301" y="19355"/>
                  <a:pt x="45301" y="19172"/>
                  <a:pt x="45301" y="18990"/>
                </a:cubicBezTo>
                <a:close/>
                <a:moveTo>
                  <a:pt x="13672" y="20054"/>
                </a:moveTo>
                <a:cubicBezTo>
                  <a:pt x="13672" y="20054"/>
                  <a:pt x="13703" y="20084"/>
                  <a:pt x="13703" y="20114"/>
                </a:cubicBezTo>
                <a:lnTo>
                  <a:pt x="13672" y="20114"/>
                </a:lnTo>
                <a:lnTo>
                  <a:pt x="13672" y="20054"/>
                </a:lnTo>
                <a:close/>
                <a:moveTo>
                  <a:pt x="45939" y="19324"/>
                </a:moveTo>
                <a:lnTo>
                  <a:pt x="45969" y="19841"/>
                </a:lnTo>
                <a:lnTo>
                  <a:pt x="45969" y="19871"/>
                </a:lnTo>
                <a:cubicBezTo>
                  <a:pt x="45969" y="19902"/>
                  <a:pt x="45939" y="20023"/>
                  <a:pt x="45908" y="20084"/>
                </a:cubicBezTo>
                <a:lnTo>
                  <a:pt x="45878" y="20175"/>
                </a:lnTo>
                <a:cubicBezTo>
                  <a:pt x="45848" y="20145"/>
                  <a:pt x="45848" y="20114"/>
                  <a:pt x="45817" y="20114"/>
                </a:cubicBezTo>
                <a:lnTo>
                  <a:pt x="45756" y="20084"/>
                </a:lnTo>
                <a:lnTo>
                  <a:pt x="45787" y="19871"/>
                </a:lnTo>
                <a:cubicBezTo>
                  <a:pt x="45817" y="19750"/>
                  <a:pt x="45878" y="19598"/>
                  <a:pt x="45908" y="19476"/>
                </a:cubicBezTo>
                <a:lnTo>
                  <a:pt x="45939" y="19324"/>
                </a:lnTo>
                <a:close/>
                <a:moveTo>
                  <a:pt x="16467" y="18534"/>
                </a:moveTo>
                <a:cubicBezTo>
                  <a:pt x="16498" y="18626"/>
                  <a:pt x="16559" y="18717"/>
                  <a:pt x="16589" y="18838"/>
                </a:cubicBezTo>
                <a:cubicBezTo>
                  <a:pt x="16619" y="18929"/>
                  <a:pt x="16650" y="18990"/>
                  <a:pt x="16680" y="19081"/>
                </a:cubicBezTo>
                <a:cubicBezTo>
                  <a:pt x="16711" y="19142"/>
                  <a:pt x="16680" y="19142"/>
                  <a:pt x="16680" y="19203"/>
                </a:cubicBezTo>
                <a:lnTo>
                  <a:pt x="16680" y="19689"/>
                </a:lnTo>
                <a:cubicBezTo>
                  <a:pt x="16650" y="19689"/>
                  <a:pt x="16619" y="19719"/>
                  <a:pt x="16619" y="19750"/>
                </a:cubicBezTo>
                <a:lnTo>
                  <a:pt x="16589" y="19811"/>
                </a:lnTo>
                <a:cubicBezTo>
                  <a:pt x="16559" y="19841"/>
                  <a:pt x="16559" y="19871"/>
                  <a:pt x="16559" y="19932"/>
                </a:cubicBezTo>
                <a:cubicBezTo>
                  <a:pt x="16528" y="19962"/>
                  <a:pt x="16528" y="20023"/>
                  <a:pt x="16528" y="20054"/>
                </a:cubicBezTo>
                <a:cubicBezTo>
                  <a:pt x="16528" y="20114"/>
                  <a:pt x="16528" y="20145"/>
                  <a:pt x="16498" y="20205"/>
                </a:cubicBezTo>
                <a:lnTo>
                  <a:pt x="16498" y="20145"/>
                </a:lnTo>
                <a:cubicBezTo>
                  <a:pt x="16498" y="20054"/>
                  <a:pt x="16467" y="19962"/>
                  <a:pt x="16467" y="19871"/>
                </a:cubicBezTo>
                <a:lnTo>
                  <a:pt x="16467" y="19385"/>
                </a:lnTo>
                <a:lnTo>
                  <a:pt x="16467" y="18534"/>
                </a:lnTo>
                <a:close/>
                <a:moveTo>
                  <a:pt x="21610" y="19879"/>
                </a:moveTo>
                <a:lnTo>
                  <a:pt x="21633" y="19902"/>
                </a:lnTo>
                <a:cubicBezTo>
                  <a:pt x="21633" y="19993"/>
                  <a:pt x="21633" y="20084"/>
                  <a:pt x="21602" y="20205"/>
                </a:cubicBezTo>
                <a:lnTo>
                  <a:pt x="21602" y="20054"/>
                </a:lnTo>
                <a:lnTo>
                  <a:pt x="21602" y="19932"/>
                </a:lnTo>
                <a:cubicBezTo>
                  <a:pt x="21605" y="19914"/>
                  <a:pt x="21607" y="19897"/>
                  <a:pt x="21610" y="19879"/>
                </a:cubicBezTo>
                <a:close/>
                <a:moveTo>
                  <a:pt x="24367" y="18717"/>
                </a:moveTo>
                <a:lnTo>
                  <a:pt x="24367" y="18717"/>
                </a:lnTo>
                <a:cubicBezTo>
                  <a:pt x="24428" y="18808"/>
                  <a:pt x="24489" y="18929"/>
                  <a:pt x="24519" y="19021"/>
                </a:cubicBezTo>
                <a:cubicBezTo>
                  <a:pt x="24580" y="19203"/>
                  <a:pt x="24640" y="19385"/>
                  <a:pt x="24671" y="19567"/>
                </a:cubicBezTo>
                <a:cubicBezTo>
                  <a:pt x="24701" y="19719"/>
                  <a:pt x="24732" y="19841"/>
                  <a:pt x="24732" y="19993"/>
                </a:cubicBezTo>
                <a:lnTo>
                  <a:pt x="24732" y="20236"/>
                </a:lnTo>
                <a:lnTo>
                  <a:pt x="24397" y="19355"/>
                </a:lnTo>
                <a:lnTo>
                  <a:pt x="24397" y="19324"/>
                </a:lnTo>
                <a:lnTo>
                  <a:pt x="24397" y="19294"/>
                </a:lnTo>
                <a:cubicBezTo>
                  <a:pt x="24397" y="19112"/>
                  <a:pt x="24397" y="18899"/>
                  <a:pt x="24367" y="18717"/>
                </a:cubicBezTo>
                <a:close/>
                <a:moveTo>
                  <a:pt x="12001" y="20145"/>
                </a:moveTo>
                <a:lnTo>
                  <a:pt x="12001" y="20236"/>
                </a:lnTo>
                <a:cubicBezTo>
                  <a:pt x="12001" y="20236"/>
                  <a:pt x="12001" y="20266"/>
                  <a:pt x="12001" y="20297"/>
                </a:cubicBezTo>
                <a:lnTo>
                  <a:pt x="11971" y="20297"/>
                </a:lnTo>
                <a:lnTo>
                  <a:pt x="12001" y="20145"/>
                </a:lnTo>
                <a:close/>
                <a:moveTo>
                  <a:pt x="38617" y="16955"/>
                </a:moveTo>
                <a:cubicBezTo>
                  <a:pt x="38647" y="16955"/>
                  <a:pt x="38677" y="16985"/>
                  <a:pt x="38738" y="16985"/>
                </a:cubicBezTo>
                <a:lnTo>
                  <a:pt x="38860" y="17076"/>
                </a:lnTo>
                <a:cubicBezTo>
                  <a:pt x="38829" y="17319"/>
                  <a:pt x="38799" y="17562"/>
                  <a:pt x="38768" y="17775"/>
                </a:cubicBezTo>
                <a:cubicBezTo>
                  <a:pt x="38768" y="17927"/>
                  <a:pt x="38738" y="18079"/>
                  <a:pt x="38708" y="18261"/>
                </a:cubicBezTo>
                <a:cubicBezTo>
                  <a:pt x="38708" y="18534"/>
                  <a:pt x="38677" y="18808"/>
                  <a:pt x="38647" y="19112"/>
                </a:cubicBezTo>
                <a:lnTo>
                  <a:pt x="38617" y="19476"/>
                </a:lnTo>
                <a:lnTo>
                  <a:pt x="38617" y="19598"/>
                </a:lnTo>
                <a:lnTo>
                  <a:pt x="38586" y="20357"/>
                </a:lnTo>
                <a:cubicBezTo>
                  <a:pt x="38556" y="20084"/>
                  <a:pt x="38556" y="19811"/>
                  <a:pt x="38556" y="19507"/>
                </a:cubicBezTo>
                <a:cubicBezTo>
                  <a:pt x="38556" y="19233"/>
                  <a:pt x="38556" y="19021"/>
                  <a:pt x="38556" y="18777"/>
                </a:cubicBezTo>
                <a:cubicBezTo>
                  <a:pt x="38556" y="18383"/>
                  <a:pt x="38556" y="18048"/>
                  <a:pt x="38586" y="17684"/>
                </a:cubicBezTo>
                <a:lnTo>
                  <a:pt x="38586" y="17349"/>
                </a:lnTo>
                <a:cubicBezTo>
                  <a:pt x="38586" y="17258"/>
                  <a:pt x="38617" y="17106"/>
                  <a:pt x="38617" y="16955"/>
                </a:cubicBezTo>
                <a:close/>
                <a:moveTo>
                  <a:pt x="25096" y="19841"/>
                </a:moveTo>
                <a:cubicBezTo>
                  <a:pt x="25127" y="20023"/>
                  <a:pt x="25157" y="20236"/>
                  <a:pt x="25157" y="20388"/>
                </a:cubicBezTo>
                <a:lnTo>
                  <a:pt x="25127" y="20388"/>
                </a:lnTo>
                <a:cubicBezTo>
                  <a:pt x="25127" y="20376"/>
                  <a:pt x="25127" y="20366"/>
                  <a:pt x="25127" y="20357"/>
                </a:cubicBezTo>
                <a:cubicBezTo>
                  <a:pt x="25127" y="20236"/>
                  <a:pt x="25096" y="20114"/>
                  <a:pt x="25096" y="19993"/>
                </a:cubicBezTo>
                <a:lnTo>
                  <a:pt x="25096" y="19841"/>
                </a:lnTo>
                <a:close/>
                <a:moveTo>
                  <a:pt x="8234" y="19780"/>
                </a:moveTo>
                <a:lnTo>
                  <a:pt x="8234" y="20054"/>
                </a:lnTo>
                <a:lnTo>
                  <a:pt x="8234" y="20297"/>
                </a:lnTo>
                <a:lnTo>
                  <a:pt x="8234" y="20479"/>
                </a:lnTo>
                <a:lnTo>
                  <a:pt x="8143" y="20388"/>
                </a:lnTo>
                <a:cubicBezTo>
                  <a:pt x="8112" y="20357"/>
                  <a:pt x="8112" y="20357"/>
                  <a:pt x="8082" y="20357"/>
                </a:cubicBezTo>
                <a:cubicBezTo>
                  <a:pt x="8112" y="20327"/>
                  <a:pt x="8112" y="20297"/>
                  <a:pt x="8112" y="20266"/>
                </a:cubicBezTo>
                <a:lnTo>
                  <a:pt x="8173" y="20236"/>
                </a:lnTo>
                <a:cubicBezTo>
                  <a:pt x="8173" y="20175"/>
                  <a:pt x="8173" y="20145"/>
                  <a:pt x="8173" y="20114"/>
                </a:cubicBezTo>
                <a:cubicBezTo>
                  <a:pt x="8173" y="20084"/>
                  <a:pt x="8173" y="20023"/>
                  <a:pt x="8203" y="19993"/>
                </a:cubicBezTo>
                <a:cubicBezTo>
                  <a:pt x="8234" y="19932"/>
                  <a:pt x="8203" y="19841"/>
                  <a:pt x="8234" y="19780"/>
                </a:cubicBezTo>
                <a:close/>
                <a:moveTo>
                  <a:pt x="14310" y="19416"/>
                </a:moveTo>
                <a:lnTo>
                  <a:pt x="14341" y="19446"/>
                </a:lnTo>
                <a:lnTo>
                  <a:pt x="14371" y="19476"/>
                </a:lnTo>
                <a:cubicBezTo>
                  <a:pt x="14432" y="19598"/>
                  <a:pt x="14432" y="19689"/>
                  <a:pt x="14432" y="19780"/>
                </a:cubicBezTo>
                <a:lnTo>
                  <a:pt x="14432" y="19993"/>
                </a:lnTo>
                <a:cubicBezTo>
                  <a:pt x="14432" y="20145"/>
                  <a:pt x="14432" y="20297"/>
                  <a:pt x="14462" y="20449"/>
                </a:cubicBezTo>
                <a:cubicBezTo>
                  <a:pt x="14462" y="20479"/>
                  <a:pt x="14462" y="20509"/>
                  <a:pt x="14462" y="20540"/>
                </a:cubicBezTo>
                <a:cubicBezTo>
                  <a:pt x="14432" y="20509"/>
                  <a:pt x="14371" y="20479"/>
                  <a:pt x="14310" y="20479"/>
                </a:cubicBezTo>
                <a:lnTo>
                  <a:pt x="14310" y="20357"/>
                </a:lnTo>
                <a:lnTo>
                  <a:pt x="14310" y="19416"/>
                </a:lnTo>
                <a:close/>
                <a:moveTo>
                  <a:pt x="12396" y="20084"/>
                </a:moveTo>
                <a:cubicBezTo>
                  <a:pt x="12396" y="20205"/>
                  <a:pt x="12427" y="20327"/>
                  <a:pt x="12427" y="20418"/>
                </a:cubicBezTo>
                <a:lnTo>
                  <a:pt x="12396" y="20570"/>
                </a:lnTo>
                <a:lnTo>
                  <a:pt x="12396" y="20388"/>
                </a:lnTo>
                <a:lnTo>
                  <a:pt x="12396" y="20266"/>
                </a:lnTo>
                <a:lnTo>
                  <a:pt x="12396" y="20205"/>
                </a:lnTo>
                <a:lnTo>
                  <a:pt x="12396" y="20084"/>
                </a:lnTo>
                <a:close/>
                <a:moveTo>
                  <a:pt x="36307" y="20457"/>
                </a:moveTo>
                <a:cubicBezTo>
                  <a:pt x="36307" y="20465"/>
                  <a:pt x="36307" y="20472"/>
                  <a:pt x="36307" y="20479"/>
                </a:cubicBezTo>
                <a:lnTo>
                  <a:pt x="36307" y="20570"/>
                </a:lnTo>
                <a:cubicBezTo>
                  <a:pt x="36307" y="20531"/>
                  <a:pt x="36307" y="20493"/>
                  <a:pt x="36307" y="20457"/>
                </a:cubicBezTo>
                <a:close/>
                <a:moveTo>
                  <a:pt x="40136" y="20114"/>
                </a:moveTo>
                <a:cubicBezTo>
                  <a:pt x="40136" y="20175"/>
                  <a:pt x="40166" y="20236"/>
                  <a:pt x="40196" y="20297"/>
                </a:cubicBezTo>
                <a:lnTo>
                  <a:pt x="40196" y="20357"/>
                </a:lnTo>
                <a:cubicBezTo>
                  <a:pt x="40166" y="20418"/>
                  <a:pt x="40136" y="20509"/>
                  <a:pt x="40105" y="20570"/>
                </a:cubicBezTo>
                <a:lnTo>
                  <a:pt x="40136" y="20114"/>
                </a:lnTo>
                <a:close/>
                <a:moveTo>
                  <a:pt x="45210" y="20540"/>
                </a:moveTo>
                <a:lnTo>
                  <a:pt x="45210" y="20570"/>
                </a:lnTo>
                <a:cubicBezTo>
                  <a:pt x="45210" y="20570"/>
                  <a:pt x="45210" y="20600"/>
                  <a:pt x="45179" y="20631"/>
                </a:cubicBezTo>
                <a:cubicBezTo>
                  <a:pt x="45179" y="20600"/>
                  <a:pt x="45179" y="20570"/>
                  <a:pt x="45210" y="20540"/>
                </a:cubicBezTo>
                <a:close/>
                <a:moveTo>
                  <a:pt x="12852" y="19962"/>
                </a:moveTo>
                <a:lnTo>
                  <a:pt x="12852" y="20175"/>
                </a:lnTo>
                <a:lnTo>
                  <a:pt x="12822" y="20297"/>
                </a:lnTo>
                <a:lnTo>
                  <a:pt x="12761" y="20661"/>
                </a:lnTo>
                <a:cubicBezTo>
                  <a:pt x="12761" y="20570"/>
                  <a:pt x="12761" y="20509"/>
                  <a:pt x="12761" y="20449"/>
                </a:cubicBezTo>
                <a:lnTo>
                  <a:pt x="12852" y="19962"/>
                </a:lnTo>
                <a:close/>
                <a:moveTo>
                  <a:pt x="41138" y="19719"/>
                </a:moveTo>
                <a:lnTo>
                  <a:pt x="41199" y="19780"/>
                </a:lnTo>
                <a:lnTo>
                  <a:pt x="41199" y="19811"/>
                </a:lnTo>
                <a:lnTo>
                  <a:pt x="41138" y="20236"/>
                </a:lnTo>
                <a:cubicBezTo>
                  <a:pt x="41138" y="20297"/>
                  <a:pt x="41138" y="20357"/>
                  <a:pt x="41138" y="20418"/>
                </a:cubicBezTo>
                <a:lnTo>
                  <a:pt x="41078" y="20783"/>
                </a:lnTo>
                <a:lnTo>
                  <a:pt x="41078" y="20449"/>
                </a:lnTo>
                <a:lnTo>
                  <a:pt x="41108" y="20327"/>
                </a:lnTo>
                <a:lnTo>
                  <a:pt x="41108" y="20023"/>
                </a:lnTo>
                <a:lnTo>
                  <a:pt x="41108" y="19932"/>
                </a:lnTo>
                <a:cubicBezTo>
                  <a:pt x="41108" y="19871"/>
                  <a:pt x="41138" y="19780"/>
                  <a:pt x="41138" y="19719"/>
                </a:cubicBezTo>
                <a:close/>
                <a:moveTo>
                  <a:pt x="15678" y="20631"/>
                </a:moveTo>
                <a:lnTo>
                  <a:pt x="15708" y="20661"/>
                </a:lnTo>
                <a:lnTo>
                  <a:pt x="15678" y="20752"/>
                </a:lnTo>
                <a:cubicBezTo>
                  <a:pt x="15678" y="20783"/>
                  <a:pt x="15678" y="20813"/>
                  <a:pt x="15647" y="20844"/>
                </a:cubicBezTo>
                <a:cubicBezTo>
                  <a:pt x="15647" y="20752"/>
                  <a:pt x="15678" y="20692"/>
                  <a:pt x="15678" y="20631"/>
                </a:cubicBezTo>
                <a:close/>
                <a:moveTo>
                  <a:pt x="8933" y="19233"/>
                </a:moveTo>
                <a:lnTo>
                  <a:pt x="8963" y="19476"/>
                </a:lnTo>
                <a:cubicBezTo>
                  <a:pt x="8963" y="19567"/>
                  <a:pt x="8993" y="19659"/>
                  <a:pt x="8993" y="19780"/>
                </a:cubicBezTo>
                <a:cubicBezTo>
                  <a:pt x="8993" y="19871"/>
                  <a:pt x="8993" y="20084"/>
                  <a:pt x="9024" y="20236"/>
                </a:cubicBezTo>
                <a:cubicBezTo>
                  <a:pt x="8933" y="20236"/>
                  <a:pt x="8872" y="20297"/>
                  <a:pt x="8811" y="20357"/>
                </a:cubicBezTo>
                <a:cubicBezTo>
                  <a:pt x="8781" y="20388"/>
                  <a:pt x="8781" y="20418"/>
                  <a:pt x="8750" y="20449"/>
                </a:cubicBezTo>
                <a:cubicBezTo>
                  <a:pt x="8750" y="20509"/>
                  <a:pt x="8750" y="20540"/>
                  <a:pt x="8750" y="20570"/>
                </a:cubicBezTo>
                <a:lnTo>
                  <a:pt x="8689" y="20874"/>
                </a:lnTo>
                <a:lnTo>
                  <a:pt x="8689" y="20661"/>
                </a:lnTo>
                <a:cubicBezTo>
                  <a:pt x="8750" y="20509"/>
                  <a:pt x="8750" y="20357"/>
                  <a:pt x="8750" y="20205"/>
                </a:cubicBezTo>
                <a:cubicBezTo>
                  <a:pt x="8750" y="20084"/>
                  <a:pt x="8750" y="19993"/>
                  <a:pt x="8781" y="19902"/>
                </a:cubicBezTo>
                <a:lnTo>
                  <a:pt x="8781" y="19841"/>
                </a:lnTo>
                <a:lnTo>
                  <a:pt x="8811" y="19841"/>
                </a:lnTo>
                <a:cubicBezTo>
                  <a:pt x="8841" y="19811"/>
                  <a:pt x="8872" y="19811"/>
                  <a:pt x="8872" y="19780"/>
                </a:cubicBezTo>
                <a:cubicBezTo>
                  <a:pt x="8902" y="19750"/>
                  <a:pt x="8902" y="19719"/>
                  <a:pt x="8902" y="19689"/>
                </a:cubicBezTo>
                <a:cubicBezTo>
                  <a:pt x="8933" y="19628"/>
                  <a:pt x="8933" y="19537"/>
                  <a:pt x="8933" y="19476"/>
                </a:cubicBezTo>
                <a:lnTo>
                  <a:pt x="8933" y="19324"/>
                </a:lnTo>
                <a:lnTo>
                  <a:pt x="8933" y="19233"/>
                </a:lnTo>
                <a:close/>
                <a:moveTo>
                  <a:pt x="6046" y="19294"/>
                </a:moveTo>
                <a:lnTo>
                  <a:pt x="6046" y="19324"/>
                </a:lnTo>
                <a:lnTo>
                  <a:pt x="6046" y="19719"/>
                </a:lnTo>
                <a:lnTo>
                  <a:pt x="6046" y="19871"/>
                </a:lnTo>
                <a:lnTo>
                  <a:pt x="6046" y="20236"/>
                </a:lnTo>
                <a:lnTo>
                  <a:pt x="6046" y="20631"/>
                </a:lnTo>
                <a:lnTo>
                  <a:pt x="6046" y="20661"/>
                </a:lnTo>
                <a:cubicBezTo>
                  <a:pt x="6046" y="20692"/>
                  <a:pt x="6046" y="20752"/>
                  <a:pt x="6016" y="20783"/>
                </a:cubicBezTo>
                <a:cubicBezTo>
                  <a:pt x="6016" y="20844"/>
                  <a:pt x="5985" y="20904"/>
                  <a:pt x="5985" y="20965"/>
                </a:cubicBezTo>
                <a:cubicBezTo>
                  <a:pt x="5925" y="20752"/>
                  <a:pt x="5864" y="20570"/>
                  <a:pt x="5833" y="20357"/>
                </a:cubicBezTo>
                <a:lnTo>
                  <a:pt x="5833" y="20297"/>
                </a:lnTo>
                <a:cubicBezTo>
                  <a:pt x="5864" y="20175"/>
                  <a:pt x="5894" y="20023"/>
                  <a:pt x="5925" y="19902"/>
                </a:cubicBezTo>
                <a:cubicBezTo>
                  <a:pt x="5955" y="19719"/>
                  <a:pt x="5985" y="19567"/>
                  <a:pt x="6016" y="19416"/>
                </a:cubicBezTo>
                <a:cubicBezTo>
                  <a:pt x="6016" y="19385"/>
                  <a:pt x="6016" y="19324"/>
                  <a:pt x="6016" y="19294"/>
                </a:cubicBezTo>
                <a:close/>
                <a:moveTo>
                  <a:pt x="37310" y="18888"/>
                </a:moveTo>
                <a:lnTo>
                  <a:pt x="37310" y="18899"/>
                </a:lnTo>
                <a:cubicBezTo>
                  <a:pt x="37310" y="19051"/>
                  <a:pt x="37280" y="19233"/>
                  <a:pt x="37280" y="19416"/>
                </a:cubicBezTo>
                <a:cubicBezTo>
                  <a:pt x="37249" y="19567"/>
                  <a:pt x="37249" y="19719"/>
                  <a:pt x="37219" y="19841"/>
                </a:cubicBezTo>
                <a:cubicBezTo>
                  <a:pt x="37189" y="20084"/>
                  <a:pt x="37158" y="20297"/>
                  <a:pt x="37128" y="20540"/>
                </a:cubicBezTo>
                <a:lnTo>
                  <a:pt x="37097" y="20722"/>
                </a:lnTo>
                <a:cubicBezTo>
                  <a:pt x="37097" y="20783"/>
                  <a:pt x="37067" y="20844"/>
                  <a:pt x="37037" y="20935"/>
                </a:cubicBezTo>
                <a:cubicBezTo>
                  <a:pt x="37006" y="20935"/>
                  <a:pt x="37006" y="20935"/>
                  <a:pt x="36976" y="20965"/>
                </a:cubicBezTo>
                <a:lnTo>
                  <a:pt x="36945" y="20965"/>
                </a:lnTo>
                <a:lnTo>
                  <a:pt x="36945" y="20388"/>
                </a:lnTo>
                <a:lnTo>
                  <a:pt x="36945" y="20054"/>
                </a:lnTo>
                <a:cubicBezTo>
                  <a:pt x="37059" y="19657"/>
                  <a:pt x="37172" y="19260"/>
                  <a:pt x="37310" y="18888"/>
                </a:cubicBezTo>
                <a:close/>
                <a:moveTo>
                  <a:pt x="44875" y="19780"/>
                </a:moveTo>
                <a:cubicBezTo>
                  <a:pt x="44875" y="19871"/>
                  <a:pt x="44845" y="19962"/>
                  <a:pt x="44845" y="20023"/>
                </a:cubicBezTo>
                <a:cubicBezTo>
                  <a:pt x="44784" y="20266"/>
                  <a:pt x="44754" y="20479"/>
                  <a:pt x="44693" y="20692"/>
                </a:cubicBezTo>
                <a:cubicBezTo>
                  <a:pt x="44693" y="20752"/>
                  <a:pt x="44663" y="20813"/>
                  <a:pt x="44632" y="20874"/>
                </a:cubicBezTo>
                <a:lnTo>
                  <a:pt x="44602" y="21026"/>
                </a:lnTo>
                <a:cubicBezTo>
                  <a:pt x="44572" y="20844"/>
                  <a:pt x="44572" y="20692"/>
                  <a:pt x="44541" y="20509"/>
                </a:cubicBezTo>
                <a:lnTo>
                  <a:pt x="44541" y="20297"/>
                </a:lnTo>
                <a:lnTo>
                  <a:pt x="44572" y="20297"/>
                </a:lnTo>
                <a:cubicBezTo>
                  <a:pt x="44602" y="20297"/>
                  <a:pt x="44632" y="20297"/>
                  <a:pt x="44663" y="20266"/>
                </a:cubicBezTo>
                <a:cubicBezTo>
                  <a:pt x="44693" y="20236"/>
                  <a:pt x="44723" y="20205"/>
                  <a:pt x="44754" y="20175"/>
                </a:cubicBezTo>
                <a:cubicBezTo>
                  <a:pt x="44784" y="20145"/>
                  <a:pt x="44784" y="20114"/>
                  <a:pt x="44815" y="20054"/>
                </a:cubicBezTo>
                <a:cubicBezTo>
                  <a:pt x="44815" y="19962"/>
                  <a:pt x="44845" y="19871"/>
                  <a:pt x="44875" y="19780"/>
                </a:cubicBezTo>
                <a:close/>
                <a:moveTo>
                  <a:pt x="39315" y="20266"/>
                </a:moveTo>
                <a:lnTo>
                  <a:pt x="39315" y="20388"/>
                </a:lnTo>
                <a:cubicBezTo>
                  <a:pt x="39315" y="20449"/>
                  <a:pt x="39315" y="20540"/>
                  <a:pt x="39315" y="20600"/>
                </a:cubicBezTo>
                <a:cubicBezTo>
                  <a:pt x="39285" y="20752"/>
                  <a:pt x="39255" y="20904"/>
                  <a:pt x="39255" y="21056"/>
                </a:cubicBezTo>
                <a:cubicBezTo>
                  <a:pt x="39224" y="21026"/>
                  <a:pt x="39194" y="21026"/>
                  <a:pt x="39163" y="21026"/>
                </a:cubicBezTo>
                <a:lnTo>
                  <a:pt x="39133" y="20995"/>
                </a:lnTo>
                <a:cubicBezTo>
                  <a:pt x="39194" y="20783"/>
                  <a:pt x="39255" y="20600"/>
                  <a:pt x="39285" y="20388"/>
                </a:cubicBezTo>
                <a:cubicBezTo>
                  <a:pt x="39285" y="20327"/>
                  <a:pt x="39315" y="20297"/>
                  <a:pt x="39315" y="20266"/>
                </a:cubicBezTo>
                <a:close/>
                <a:moveTo>
                  <a:pt x="34272" y="18838"/>
                </a:moveTo>
                <a:lnTo>
                  <a:pt x="34272" y="18990"/>
                </a:lnTo>
                <a:lnTo>
                  <a:pt x="34272" y="19567"/>
                </a:lnTo>
                <a:lnTo>
                  <a:pt x="34272" y="20175"/>
                </a:lnTo>
                <a:lnTo>
                  <a:pt x="34272" y="20570"/>
                </a:lnTo>
                <a:lnTo>
                  <a:pt x="34211" y="21087"/>
                </a:lnTo>
                <a:cubicBezTo>
                  <a:pt x="34211" y="21087"/>
                  <a:pt x="34211" y="21056"/>
                  <a:pt x="34211" y="21056"/>
                </a:cubicBezTo>
                <a:cubicBezTo>
                  <a:pt x="34120" y="20844"/>
                  <a:pt x="34029" y="20600"/>
                  <a:pt x="33938" y="20357"/>
                </a:cubicBezTo>
                <a:cubicBezTo>
                  <a:pt x="33907" y="20357"/>
                  <a:pt x="33907" y="20297"/>
                  <a:pt x="33907" y="20266"/>
                </a:cubicBezTo>
                <a:lnTo>
                  <a:pt x="33877" y="20266"/>
                </a:lnTo>
                <a:cubicBezTo>
                  <a:pt x="33938" y="19993"/>
                  <a:pt x="33998" y="19689"/>
                  <a:pt x="34089" y="19385"/>
                </a:cubicBezTo>
                <a:cubicBezTo>
                  <a:pt x="34120" y="19203"/>
                  <a:pt x="34181" y="18990"/>
                  <a:pt x="34272" y="18838"/>
                </a:cubicBezTo>
                <a:close/>
                <a:moveTo>
                  <a:pt x="45726" y="20570"/>
                </a:moveTo>
                <a:cubicBezTo>
                  <a:pt x="45726" y="20600"/>
                  <a:pt x="45726" y="20631"/>
                  <a:pt x="45756" y="20661"/>
                </a:cubicBezTo>
                <a:lnTo>
                  <a:pt x="45756" y="20722"/>
                </a:lnTo>
                <a:cubicBezTo>
                  <a:pt x="45726" y="20783"/>
                  <a:pt x="45726" y="20874"/>
                  <a:pt x="45696" y="20965"/>
                </a:cubicBezTo>
                <a:lnTo>
                  <a:pt x="45665" y="21087"/>
                </a:lnTo>
                <a:cubicBezTo>
                  <a:pt x="45665" y="21026"/>
                  <a:pt x="45665" y="20965"/>
                  <a:pt x="45635" y="20904"/>
                </a:cubicBezTo>
                <a:lnTo>
                  <a:pt x="45726" y="20570"/>
                </a:lnTo>
                <a:close/>
                <a:moveTo>
                  <a:pt x="35183" y="19203"/>
                </a:moveTo>
                <a:cubicBezTo>
                  <a:pt x="35244" y="19355"/>
                  <a:pt x="35274" y="19537"/>
                  <a:pt x="35335" y="19689"/>
                </a:cubicBezTo>
                <a:cubicBezTo>
                  <a:pt x="35335" y="19780"/>
                  <a:pt x="35366" y="19871"/>
                  <a:pt x="35366" y="19932"/>
                </a:cubicBezTo>
                <a:cubicBezTo>
                  <a:pt x="35396" y="20023"/>
                  <a:pt x="35366" y="20023"/>
                  <a:pt x="35366" y="20054"/>
                </a:cubicBezTo>
                <a:lnTo>
                  <a:pt x="35366" y="20540"/>
                </a:lnTo>
                <a:lnTo>
                  <a:pt x="35366" y="20631"/>
                </a:lnTo>
                <a:cubicBezTo>
                  <a:pt x="35335" y="20631"/>
                  <a:pt x="35335" y="20661"/>
                  <a:pt x="35305" y="20661"/>
                </a:cubicBezTo>
                <a:cubicBezTo>
                  <a:pt x="35274" y="20692"/>
                  <a:pt x="35244" y="20752"/>
                  <a:pt x="35244" y="20783"/>
                </a:cubicBezTo>
                <a:cubicBezTo>
                  <a:pt x="35214" y="20844"/>
                  <a:pt x="35183" y="20904"/>
                  <a:pt x="35183" y="20965"/>
                </a:cubicBezTo>
                <a:lnTo>
                  <a:pt x="35122" y="21147"/>
                </a:lnTo>
                <a:cubicBezTo>
                  <a:pt x="35092" y="20813"/>
                  <a:pt x="35092" y="20509"/>
                  <a:pt x="35092" y="20175"/>
                </a:cubicBezTo>
                <a:lnTo>
                  <a:pt x="35122" y="20175"/>
                </a:lnTo>
                <a:cubicBezTo>
                  <a:pt x="35122" y="19962"/>
                  <a:pt x="35122" y="19780"/>
                  <a:pt x="35153" y="19567"/>
                </a:cubicBezTo>
                <a:cubicBezTo>
                  <a:pt x="35153" y="19446"/>
                  <a:pt x="35183" y="19324"/>
                  <a:pt x="35183" y="19203"/>
                </a:cubicBezTo>
                <a:close/>
                <a:moveTo>
                  <a:pt x="17318" y="20175"/>
                </a:moveTo>
                <a:cubicBezTo>
                  <a:pt x="17349" y="20205"/>
                  <a:pt x="17379" y="20236"/>
                  <a:pt x="17379" y="20266"/>
                </a:cubicBezTo>
                <a:cubicBezTo>
                  <a:pt x="17409" y="20357"/>
                  <a:pt x="17409" y="20449"/>
                  <a:pt x="17440" y="20509"/>
                </a:cubicBezTo>
                <a:cubicBezTo>
                  <a:pt x="17500" y="20722"/>
                  <a:pt x="17561" y="20935"/>
                  <a:pt x="17622" y="21147"/>
                </a:cubicBezTo>
                <a:lnTo>
                  <a:pt x="17622" y="21178"/>
                </a:lnTo>
                <a:cubicBezTo>
                  <a:pt x="17592" y="21117"/>
                  <a:pt x="17531" y="21087"/>
                  <a:pt x="17470" y="21056"/>
                </a:cubicBezTo>
                <a:cubicBezTo>
                  <a:pt x="17470" y="20965"/>
                  <a:pt x="17470" y="20904"/>
                  <a:pt x="17440" y="20844"/>
                </a:cubicBezTo>
                <a:cubicBezTo>
                  <a:pt x="17409" y="20752"/>
                  <a:pt x="17379" y="20570"/>
                  <a:pt x="17349" y="20449"/>
                </a:cubicBezTo>
                <a:lnTo>
                  <a:pt x="17318" y="20175"/>
                </a:lnTo>
                <a:close/>
                <a:moveTo>
                  <a:pt x="44116" y="19811"/>
                </a:moveTo>
                <a:cubicBezTo>
                  <a:pt x="44116" y="19841"/>
                  <a:pt x="44146" y="19871"/>
                  <a:pt x="44177" y="19902"/>
                </a:cubicBezTo>
                <a:lnTo>
                  <a:pt x="44177" y="19962"/>
                </a:lnTo>
                <a:cubicBezTo>
                  <a:pt x="44177" y="20084"/>
                  <a:pt x="44177" y="20236"/>
                  <a:pt x="44177" y="20388"/>
                </a:cubicBezTo>
                <a:cubicBezTo>
                  <a:pt x="44207" y="20509"/>
                  <a:pt x="44177" y="20540"/>
                  <a:pt x="44177" y="20631"/>
                </a:cubicBezTo>
                <a:lnTo>
                  <a:pt x="44268" y="21299"/>
                </a:lnTo>
                <a:lnTo>
                  <a:pt x="44177" y="21208"/>
                </a:lnTo>
                <a:cubicBezTo>
                  <a:pt x="44146" y="21178"/>
                  <a:pt x="44085" y="21147"/>
                  <a:pt x="44055" y="21117"/>
                </a:cubicBezTo>
                <a:lnTo>
                  <a:pt x="44055" y="21147"/>
                </a:lnTo>
                <a:lnTo>
                  <a:pt x="43933" y="21147"/>
                </a:lnTo>
                <a:cubicBezTo>
                  <a:pt x="43964" y="20995"/>
                  <a:pt x="43964" y="20874"/>
                  <a:pt x="43994" y="20722"/>
                </a:cubicBezTo>
                <a:cubicBezTo>
                  <a:pt x="43994" y="20661"/>
                  <a:pt x="43994" y="20600"/>
                  <a:pt x="43994" y="20540"/>
                </a:cubicBezTo>
                <a:lnTo>
                  <a:pt x="44025" y="20084"/>
                </a:lnTo>
                <a:lnTo>
                  <a:pt x="44025" y="19962"/>
                </a:lnTo>
                <a:lnTo>
                  <a:pt x="44085" y="19871"/>
                </a:lnTo>
                <a:cubicBezTo>
                  <a:pt x="44116" y="19871"/>
                  <a:pt x="44116" y="19841"/>
                  <a:pt x="44116" y="19811"/>
                </a:cubicBezTo>
                <a:close/>
                <a:moveTo>
                  <a:pt x="45179" y="20631"/>
                </a:moveTo>
                <a:lnTo>
                  <a:pt x="45179" y="20631"/>
                </a:lnTo>
                <a:cubicBezTo>
                  <a:pt x="45118" y="20844"/>
                  <a:pt x="45027" y="21056"/>
                  <a:pt x="44967" y="21299"/>
                </a:cubicBezTo>
                <a:cubicBezTo>
                  <a:pt x="44997" y="21178"/>
                  <a:pt x="45027" y="21087"/>
                  <a:pt x="45058" y="20995"/>
                </a:cubicBezTo>
                <a:cubicBezTo>
                  <a:pt x="45088" y="20874"/>
                  <a:pt x="45088" y="20874"/>
                  <a:pt x="45118" y="20783"/>
                </a:cubicBezTo>
                <a:lnTo>
                  <a:pt x="45179" y="20631"/>
                </a:lnTo>
                <a:close/>
                <a:moveTo>
                  <a:pt x="37614" y="19203"/>
                </a:moveTo>
                <a:lnTo>
                  <a:pt x="37614" y="19294"/>
                </a:lnTo>
                <a:cubicBezTo>
                  <a:pt x="37644" y="19598"/>
                  <a:pt x="37675" y="19932"/>
                  <a:pt x="37735" y="20266"/>
                </a:cubicBezTo>
                <a:cubicBezTo>
                  <a:pt x="37735" y="20327"/>
                  <a:pt x="37735" y="20388"/>
                  <a:pt x="37766" y="20449"/>
                </a:cubicBezTo>
                <a:lnTo>
                  <a:pt x="37735" y="20570"/>
                </a:lnTo>
                <a:cubicBezTo>
                  <a:pt x="37735" y="20631"/>
                  <a:pt x="37705" y="20692"/>
                  <a:pt x="37705" y="20752"/>
                </a:cubicBezTo>
                <a:cubicBezTo>
                  <a:pt x="37675" y="20813"/>
                  <a:pt x="37675" y="20874"/>
                  <a:pt x="37675" y="20904"/>
                </a:cubicBezTo>
                <a:cubicBezTo>
                  <a:pt x="37644" y="20965"/>
                  <a:pt x="37644" y="21087"/>
                  <a:pt x="37614" y="21147"/>
                </a:cubicBezTo>
                <a:cubicBezTo>
                  <a:pt x="37614" y="21178"/>
                  <a:pt x="37614" y="21208"/>
                  <a:pt x="37614" y="21238"/>
                </a:cubicBezTo>
                <a:cubicBezTo>
                  <a:pt x="37614" y="21269"/>
                  <a:pt x="37614" y="21330"/>
                  <a:pt x="37644" y="21360"/>
                </a:cubicBezTo>
                <a:lnTo>
                  <a:pt x="37614" y="21330"/>
                </a:lnTo>
                <a:cubicBezTo>
                  <a:pt x="37583" y="21238"/>
                  <a:pt x="37523" y="21147"/>
                  <a:pt x="37462" y="21056"/>
                </a:cubicBezTo>
                <a:lnTo>
                  <a:pt x="37432" y="21026"/>
                </a:lnTo>
                <a:lnTo>
                  <a:pt x="37371" y="20995"/>
                </a:lnTo>
                <a:cubicBezTo>
                  <a:pt x="37401" y="20844"/>
                  <a:pt x="37432" y="20692"/>
                  <a:pt x="37432" y="20540"/>
                </a:cubicBezTo>
                <a:cubicBezTo>
                  <a:pt x="37462" y="20388"/>
                  <a:pt x="37492" y="20266"/>
                  <a:pt x="37523" y="20145"/>
                </a:cubicBezTo>
                <a:cubicBezTo>
                  <a:pt x="37553" y="19902"/>
                  <a:pt x="37583" y="19689"/>
                  <a:pt x="37583" y="19476"/>
                </a:cubicBezTo>
                <a:lnTo>
                  <a:pt x="37583" y="19416"/>
                </a:lnTo>
                <a:cubicBezTo>
                  <a:pt x="37583" y="19355"/>
                  <a:pt x="37583" y="19294"/>
                  <a:pt x="37614" y="19203"/>
                </a:cubicBezTo>
                <a:close/>
                <a:moveTo>
                  <a:pt x="5499" y="21117"/>
                </a:moveTo>
                <a:cubicBezTo>
                  <a:pt x="5499" y="21208"/>
                  <a:pt x="5530" y="21299"/>
                  <a:pt x="5530" y="21390"/>
                </a:cubicBezTo>
                <a:cubicBezTo>
                  <a:pt x="5530" y="21330"/>
                  <a:pt x="5499" y="21269"/>
                  <a:pt x="5499" y="21208"/>
                </a:cubicBezTo>
                <a:lnTo>
                  <a:pt x="5469" y="21208"/>
                </a:lnTo>
                <a:cubicBezTo>
                  <a:pt x="5469" y="21178"/>
                  <a:pt x="5469" y="21147"/>
                  <a:pt x="5499" y="21117"/>
                </a:cubicBezTo>
                <a:close/>
                <a:moveTo>
                  <a:pt x="15981" y="21087"/>
                </a:moveTo>
                <a:cubicBezTo>
                  <a:pt x="15981" y="21208"/>
                  <a:pt x="15981" y="21299"/>
                  <a:pt x="15951" y="21390"/>
                </a:cubicBezTo>
                <a:lnTo>
                  <a:pt x="15921" y="21360"/>
                </a:lnTo>
                <a:cubicBezTo>
                  <a:pt x="15921" y="21360"/>
                  <a:pt x="15921" y="21390"/>
                  <a:pt x="15921" y="21390"/>
                </a:cubicBezTo>
                <a:lnTo>
                  <a:pt x="15890" y="21390"/>
                </a:lnTo>
                <a:cubicBezTo>
                  <a:pt x="15921" y="21299"/>
                  <a:pt x="15951" y="21208"/>
                  <a:pt x="15981" y="21087"/>
                </a:cubicBezTo>
                <a:close/>
                <a:moveTo>
                  <a:pt x="30747" y="19963"/>
                </a:moveTo>
                <a:cubicBezTo>
                  <a:pt x="30747" y="20114"/>
                  <a:pt x="30747" y="20297"/>
                  <a:pt x="30717" y="20449"/>
                </a:cubicBezTo>
                <a:cubicBezTo>
                  <a:pt x="30717" y="20661"/>
                  <a:pt x="30687" y="20904"/>
                  <a:pt x="30687" y="21117"/>
                </a:cubicBezTo>
                <a:cubicBezTo>
                  <a:pt x="30687" y="21208"/>
                  <a:pt x="30687" y="21299"/>
                  <a:pt x="30656" y="21390"/>
                </a:cubicBezTo>
                <a:lnTo>
                  <a:pt x="30626" y="21360"/>
                </a:lnTo>
                <a:cubicBezTo>
                  <a:pt x="30626" y="21319"/>
                  <a:pt x="30626" y="21292"/>
                  <a:pt x="30626" y="21269"/>
                </a:cubicBezTo>
                <a:cubicBezTo>
                  <a:pt x="30595" y="21117"/>
                  <a:pt x="30565" y="20995"/>
                  <a:pt x="30535" y="20874"/>
                </a:cubicBezTo>
                <a:cubicBezTo>
                  <a:pt x="30535" y="20844"/>
                  <a:pt x="30535" y="20783"/>
                  <a:pt x="30565" y="20752"/>
                </a:cubicBezTo>
                <a:cubicBezTo>
                  <a:pt x="30595" y="20722"/>
                  <a:pt x="30595" y="20692"/>
                  <a:pt x="30626" y="20661"/>
                </a:cubicBezTo>
                <a:lnTo>
                  <a:pt x="30656" y="20631"/>
                </a:lnTo>
                <a:cubicBezTo>
                  <a:pt x="30656" y="20600"/>
                  <a:pt x="30687" y="20570"/>
                  <a:pt x="30687" y="20540"/>
                </a:cubicBezTo>
                <a:cubicBezTo>
                  <a:pt x="30717" y="20509"/>
                  <a:pt x="30717" y="20449"/>
                  <a:pt x="30717" y="20388"/>
                </a:cubicBezTo>
                <a:lnTo>
                  <a:pt x="30717" y="20236"/>
                </a:lnTo>
                <a:cubicBezTo>
                  <a:pt x="30717" y="20175"/>
                  <a:pt x="30747" y="20054"/>
                  <a:pt x="30747" y="19963"/>
                </a:cubicBezTo>
                <a:close/>
                <a:moveTo>
                  <a:pt x="33786" y="20965"/>
                </a:moveTo>
                <a:cubicBezTo>
                  <a:pt x="33816" y="21087"/>
                  <a:pt x="33877" y="21208"/>
                  <a:pt x="33938" y="21330"/>
                </a:cubicBezTo>
                <a:cubicBezTo>
                  <a:pt x="33938" y="21360"/>
                  <a:pt x="33907" y="21390"/>
                  <a:pt x="33907" y="21451"/>
                </a:cubicBezTo>
                <a:cubicBezTo>
                  <a:pt x="33877" y="21360"/>
                  <a:pt x="33846" y="21299"/>
                  <a:pt x="33816" y="21238"/>
                </a:cubicBezTo>
                <a:cubicBezTo>
                  <a:pt x="33816" y="21238"/>
                  <a:pt x="33786" y="21208"/>
                  <a:pt x="33786" y="21178"/>
                </a:cubicBezTo>
                <a:cubicBezTo>
                  <a:pt x="33786" y="21147"/>
                  <a:pt x="33786" y="21117"/>
                  <a:pt x="33786" y="21087"/>
                </a:cubicBezTo>
                <a:lnTo>
                  <a:pt x="33786" y="20965"/>
                </a:lnTo>
                <a:close/>
                <a:moveTo>
                  <a:pt x="11971" y="20297"/>
                </a:moveTo>
                <a:cubicBezTo>
                  <a:pt x="11971" y="20388"/>
                  <a:pt x="11971" y="20449"/>
                  <a:pt x="11971" y="20570"/>
                </a:cubicBezTo>
                <a:cubicBezTo>
                  <a:pt x="11940" y="20661"/>
                  <a:pt x="11940" y="20813"/>
                  <a:pt x="11910" y="20965"/>
                </a:cubicBezTo>
                <a:lnTo>
                  <a:pt x="11910" y="21056"/>
                </a:lnTo>
                <a:cubicBezTo>
                  <a:pt x="11910" y="21147"/>
                  <a:pt x="11880" y="21208"/>
                  <a:pt x="11880" y="21299"/>
                </a:cubicBezTo>
                <a:cubicBezTo>
                  <a:pt x="11849" y="21390"/>
                  <a:pt x="11849" y="21421"/>
                  <a:pt x="11849" y="21512"/>
                </a:cubicBezTo>
                <a:lnTo>
                  <a:pt x="11849" y="21208"/>
                </a:lnTo>
                <a:cubicBezTo>
                  <a:pt x="11849" y="21117"/>
                  <a:pt x="11880" y="20995"/>
                  <a:pt x="11880" y="20874"/>
                </a:cubicBezTo>
                <a:lnTo>
                  <a:pt x="11880" y="20752"/>
                </a:lnTo>
                <a:lnTo>
                  <a:pt x="11971" y="20297"/>
                </a:lnTo>
                <a:close/>
                <a:moveTo>
                  <a:pt x="13308" y="19902"/>
                </a:moveTo>
                <a:lnTo>
                  <a:pt x="13308" y="20175"/>
                </a:lnTo>
                <a:lnTo>
                  <a:pt x="13308" y="20540"/>
                </a:lnTo>
                <a:cubicBezTo>
                  <a:pt x="13308" y="20844"/>
                  <a:pt x="13308" y="21178"/>
                  <a:pt x="13277" y="21512"/>
                </a:cubicBezTo>
                <a:lnTo>
                  <a:pt x="13277" y="21087"/>
                </a:lnTo>
                <a:lnTo>
                  <a:pt x="13277" y="20266"/>
                </a:lnTo>
                <a:lnTo>
                  <a:pt x="13277" y="20114"/>
                </a:lnTo>
                <a:lnTo>
                  <a:pt x="13308" y="19902"/>
                </a:lnTo>
                <a:close/>
                <a:moveTo>
                  <a:pt x="32874" y="19021"/>
                </a:moveTo>
                <a:lnTo>
                  <a:pt x="32874" y="19446"/>
                </a:lnTo>
                <a:lnTo>
                  <a:pt x="32874" y="19659"/>
                </a:lnTo>
                <a:cubicBezTo>
                  <a:pt x="32874" y="19932"/>
                  <a:pt x="32844" y="20205"/>
                  <a:pt x="32844" y="20479"/>
                </a:cubicBezTo>
                <a:cubicBezTo>
                  <a:pt x="32844" y="20661"/>
                  <a:pt x="32813" y="20844"/>
                  <a:pt x="32813" y="21026"/>
                </a:cubicBezTo>
                <a:lnTo>
                  <a:pt x="32813" y="21269"/>
                </a:lnTo>
                <a:lnTo>
                  <a:pt x="32783" y="21299"/>
                </a:lnTo>
                <a:cubicBezTo>
                  <a:pt x="32783" y="21360"/>
                  <a:pt x="32753" y="21390"/>
                  <a:pt x="32722" y="21451"/>
                </a:cubicBezTo>
                <a:cubicBezTo>
                  <a:pt x="32722" y="21482"/>
                  <a:pt x="32722" y="21512"/>
                  <a:pt x="32692" y="21512"/>
                </a:cubicBezTo>
                <a:lnTo>
                  <a:pt x="32722" y="21056"/>
                </a:lnTo>
                <a:lnTo>
                  <a:pt x="32722" y="20844"/>
                </a:lnTo>
                <a:lnTo>
                  <a:pt x="32722" y="20418"/>
                </a:lnTo>
                <a:lnTo>
                  <a:pt x="32722" y="20023"/>
                </a:lnTo>
                <a:lnTo>
                  <a:pt x="32722" y="19780"/>
                </a:lnTo>
                <a:lnTo>
                  <a:pt x="32722" y="19659"/>
                </a:lnTo>
                <a:cubicBezTo>
                  <a:pt x="32783" y="19446"/>
                  <a:pt x="32813" y="19233"/>
                  <a:pt x="32874" y="19021"/>
                </a:cubicBezTo>
                <a:close/>
                <a:moveTo>
                  <a:pt x="19383" y="19054"/>
                </a:moveTo>
                <a:lnTo>
                  <a:pt x="19354" y="19142"/>
                </a:lnTo>
                <a:lnTo>
                  <a:pt x="19354" y="19476"/>
                </a:lnTo>
                <a:cubicBezTo>
                  <a:pt x="19354" y="19719"/>
                  <a:pt x="19354" y="19993"/>
                  <a:pt x="19354" y="20236"/>
                </a:cubicBezTo>
                <a:lnTo>
                  <a:pt x="19354" y="20479"/>
                </a:lnTo>
                <a:cubicBezTo>
                  <a:pt x="19354" y="20661"/>
                  <a:pt x="19323" y="20813"/>
                  <a:pt x="19323" y="20965"/>
                </a:cubicBezTo>
                <a:cubicBezTo>
                  <a:pt x="19293" y="21117"/>
                  <a:pt x="19293" y="21390"/>
                  <a:pt x="19263" y="21573"/>
                </a:cubicBezTo>
                <a:lnTo>
                  <a:pt x="19263" y="21208"/>
                </a:lnTo>
                <a:lnTo>
                  <a:pt x="19263" y="20965"/>
                </a:lnTo>
                <a:lnTo>
                  <a:pt x="19263" y="20175"/>
                </a:lnTo>
                <a:lnTo>
                  <a:pt x="19263" y="19993"/>
                </a:lnTo>
                <a:cubicBezTo>
                  <a:pt x="19263" y="19811"/>
                  <a:pt x="19263" y="19659"/>
                  <a:pt x="19232" y="19476"/>
                </a:cubicBezTo>
                <a:cubicBezTo>
                  <a:pt x="19232" y="19416"/>
                  <a:pt x="19293" y="19355"/>
                  <a:pt x="19293" y="19294"/>
                </a:cubicBezTo>
                <a:cubicBezTo>
                  <a:pt x="19323" y="19234"/>
                  <a:pt x="19353" y="19144"/>
                  <a:pt x="19383" y="19054"/>
                </a:cubicBezTo>
                <a:close/>
                <a:moveTo>
                  <a:pt x="3585" y="20874"/>
                </a:moveTo>
                <a:lnTo>
                  <a:pt x="3555" y="21026"/>
                </a:lnTo>
                <a:cubicBezTo>
                  <a:pt x="3494" y="21178"/>
                  <a:pt x="3494" y="21330"/>
                  <a:pt x="3464" y="21451"/>
                </a:cubicBezTo>
                <a:lnTo>
                  <a:pt x="3433" y="21633"/>
                </a:lnTo>
                <a:lnTo>
                  <a:pt x="3403" y="21573"/>
                </a:lnTo>
                <a:cubicBezTo>
                  <a:pt x="3403" y="21482"/>
                  <a:pt x="3433" y="21421"/>
                  <a:pt x="3464" y="21330"/>
                </a:cubicBezTo>
                <a:cubicBezTo>
                  <a:pt x="3464" y="21238"/>
                  <a:pt x="3494" y="21208"/>
                  <a:pt x="3494" y="21178"/>
                </a:cubicBezTo>
                <a:cubicBezTo>
                  <a:pt x="3524" y="21056"/>
                  <a:pt x="3555" y="20965"/>
                  <a:pt x="3585" y="20874"/>
                </a:cubicBezTo>
                <a:close/>
                <a:moveTo>
                  <a:pt x="18230" y="20995"/>
                </a:moveTo>
                <a:lnTo>
                  <a:pt x="18230" y="21147"/>
                </a:lnTo>
                <a:lnTo>
                  <a:pt x="18230" y="21178"/>
                </a:lnTo>
                <a:cubicBezTo>
                  <a:pt x="18260" y="21330"/>
                  <a:pt x="18230" y="21482"/>
                  <a:pt x="18199" y="21633"/>
                </a:cubicBezTo>
                <a:cubicBezTo>
                  <a:pt x="18199" y="21603"/>
                  <a:pt x="18199" y="21573"/>
                  <a:pt x="18169" y="21542"/>
                </a:cubicBezTo>
                <a:lnTo>
                  <a:pt x="18169" y="21026"/>
                </a:lnTo>
                <a:cubicBezTo>
                  <a:pt x="18199" y="21026"/>
                  <a:pt x="18199" y="21026"/>
                  <a:pt x="18230" y="20995"/>
                </a:cubicBezTo>
                <a:close/>
                <a:moveTo>
                  <a:pt x="20873" y="18626"/>
                </a:moveTo>
                <a:lnTo>
                  <a:pt x="20903" y="18656"/>
                </a:lnTo>
                <a:lnTo>
                  <a:pt x="20903" y="18686"/>
                </a:lnTo>
                <a:cubicBezTo>
                  <a:pt x="20873" y="18960"/>
                  <a:pt x="20873" y="19203"/>
                  <a:pt x="20843" y="19476"/>
                </a:cubicBezTo>
                <a:lnTo>
                  <a:pt x="20843" y="19628"/>
                </a:lnTo>
                <a:lnTo>
                  <a:pt x="20843" y="20084"/>
                </a:lnTo>
                <a:lnTo>
                  <a:pt x="20843" y="20813"/>
                </a:lnTo>
                <a:lnTo>
                  <a:pt x="20843" y="20965"/>
                </a:lnTo>
                <a:lnTo>
                  <a:pt x="20843" y="21026"/>
                </a:lnTo>
                <a:cubicBezTo>
                  <a:pt x="20843" y="21147"/>
                  <a:pt x="20812" y="21269"/>
                  <a:pt x="20782" y="21390"/>
                </a:cubicBezTo>
                <a:lnTo>
                  <a:pt x="20751" y="21694"/>
                </a:lnTo>
                <a:cubicBezTo>
                  <a:pt x="20736" y="21679"/>
                  <a:pt x="20721" y="21671"/>
                  <a:pt x="20706" y="21671"/>
                </a:cubicBezTo>
                <a:cubicBezTo>
                  <a:pt x="20691" y="21671"/>
                  <a:pt x="20675" y="21679"/>
                  <a:pt x="20660" y="21694"/>
                </a:cubicBezTo>
                <a:lnTo>
                  <a:pt x="20600" y="20965"/>
                </a:lnTo>
                <a:lnTo>
                  <a:pt x="20600" y="20570"/>
                </a:lnTo>
                <a:lnTo>
                  <a:pt x="20600" y="19902"/>
                </a:lnTo>
                <a:lnTo>
                  <a:pt x="20600" y="19811"/>
                </a:lnTo>
                <a:lnTo>
                  <a:pt x="20600" y="19446"/>
                </a:lnTo>
                <a:lnTo>
                  <a:pt x="20600" y="19051"/>
                </a:lnTo>
                <a:lnTo>
                  <a:pt x="20691" y="19051"/>
                </a:lnTo>
                <a:cubicBezTo>
                  <a:pt x="20721" y="19051"/>
                  <a:pt x="20751" y="19021"/>
                  <a:pt x="20782" y="18990"/>
                </a:cubicBezTo>
                <a:cubicBezTo>
                  <a:pt x="20812" y="18929"/>
                  <a:pt x="20812" y="18899"/>
                  <a:pt x="20843" y="18869"/>
                </a:cubicBezTo>
                <a:cubicBezTo>
                  <a:pt x="20843" y="18808"/>
                  <a:pt x="20873" y="18747"/>
                  <a:pt x="20873" y="18686"/>
                </a:cubicBezTo>
                <a:lnTo>
                  <a:pt x="20873" y="18626"/>
                </a:lnTo>
                <a:close/>
                <a:moveTo>
                  <a:pt x="37310" y="21542"/>
                </a:moveTo>
                <a:lnTo>
                  <a:pt x="37340" y="21633"/>
                </a:lnTo>
                <a:cubicBezTo>
                  <a:pt x="37340" y="21664"/>
                  <a:pt x="37371" y="21725"/>
                  <a:pt x="37401" y="21755"/>
                </a:cubicBezTo>
                <a:lnTo>
                  <a:pt x="37310" y="21694"/>
                </a:lnTo>
                <a:cubicBezTo>
                  <a:pt x="37310" y="21664"/>
                  <a:pt x="37310" y="21664"/>
                  <a:pt x="37280" y="21664"/>
                </a:cubicBezTo>
                <a:lnTo>
                  <a:pt x="37310" y="21542"/>
                </a:lnTo>
                <a:close/>
                <a:moveTo>
                  <a:pt x="20022" y="19081"/>
                </a:moveTo>
                <a:lnTo>
                  <a:pt x="20022" y="19233"/>
                </a:lnTo>
                <a:cubicBezTo>
                  <a:pt x="20022" y="19689"/>
                  <a:pt x="20022" y="20145"/>
                  <a:pt x="20053" y="20600"/>
                </a:cubicBezTo>
                <a:cubicBezTo>
                  <a:pt x="20053" y="20995"/>
                  <a:pt x="20083" y="21390"/>
                  <a:pt x="20083" y="21785"/>
                </a:cubicBezTo>
                <a:cubicBezTo>
                  <a:pt x="20053" y="21542"/>
                  <a:pt x="20022" y="21299"/>
                  <a:pt x="19992" y="21056"/>
                </a:cubicBezTo>
                <a:lnTo>
                  <a:pt x="19992" y="21087"/>
                </a:lnTo>
                <a:cubicBezTo>
                  <a:pt x="19992" y="20904"/>
                  <a:pt x="19961" y="20722"/>
                  <a:pt x="19961" y="20570"/>
                </a:cubicBezTo>
                <a:lnTo>
                  <a:pt x="19961" y="20297"/>
                </a:lnTo>
                <a:lnTo>
                  <a:pt x="19961" y="20266"/>
                </a:lnTo>
                <a:cubicBezTo>
                  <a:pt x="19961" y="20054"/>
                  <a:pt x="19992" y="19871"/>
                  <a:pt x="19992" y="19659"/>
                </a:cubicBezTo>
                <a:cubicBezTo>
                  <a:pt x="19992" y="19476"/>
                  <a:pt x="19992" y="19294"/>
                  <a:pt x="20022" y="19081"/>
                </a:cubicBezTo>
                <a:close/>
                <a:moveTo>
                  <a:pt x="43964" y="21482"/>
                </a:moveTo>
                <a:lnTo>
                  <a:pt x="44025" y="21512"/>
                </a:lnTo>
                <a:lnTo>
                  <a:pt x="44085" y="21603"/>
                </a:lnTo>
                <a:lnTo>
                  <a:pt x="44116" y="21664"/>
                </a:lnTo>
                <a:lnTo>
                  <a:pt x="44055" y="21816"/>
                </a:lnTo>
                <a:cubicBezTo>
                  <a:pt x="44025" y="21846"/>
                  <a:pt x="44025" y="21907"/>
                  <a:pt x="43994" y="21937"/>
                </a:cubicBezTo>
                <a:cubicBezTo>
                  <a:pt x="43964" y="21785"/>
                  <a:pt x="43903" y="21664"/>
                  <a:pt x="43873" y="21512"/>
                </a:cubicBezTo>
                <a:lnTo>
                  <a:pt x="43903" y="21482"/>
                </a:lnTo>
                <a:close/>
                <a:moveTo>
                  <a:pt x="43447" y="21208"/>
                </a:moveTo>
                <a:lnTo>
                  <a:pt x="43508" y="21451"/>
                </a:lnTo>
                <a:cubicBezTo>
                  <a:pt x="43478" y="21482"/>
                  <a:pt x="43447" y="21542"/>
                  <a:pt x="43447" y="21573"/>
                </a:cubicBezTo>
                <a:cubicBezTo>
                  <a:pt x="43417" y="21633"/>
                  <a:pt x="43387" y="21694"/>
                  <a:pt x="43356" y="21755"/>
                </a:cubicBezTo>
                <a:cubicBezTo>
                  <a:pt x="43326" y="21846"/>
                  <a:pt x="43295" y="21907"/>
                  <a:pt x="43295" y="21968"/>
                </a:cubicBezTo>
                <a:lnTo>
                  <a:pt x="43295" y="21785"/>
                </a:lnTo>
                <a:cubicBezTo>
                  <a:pt x="43356" y="21603"/>
                  <a:pt x="43417" y="21390"/>
                  <a:pt x="43447" y="21208"/>
                </a:cubicBezTo>
                <a:close/>
                <a:moveTo>
                  <a:pt x="22859" y="20610"/>
                </a:moveTo>
                <a:lnTo>
                  <a:pt x="22859" y="20610"/>
                </a:lnTo>
                <a:cubicBezTo>
                  <a:pt x="22868" y="20651"/>
                  <a:pt x="22878" y="20687"/>
                  <a:pt x="22878" y="20722"/>
                </a:cubicBezTo>
                <a:cubicBezTo>
                  <a:pt x="22939" y="20965"/>
                  <a:pt x="23000" y="21208"/>
                  <a:pt x="23030" y="21451"/>
                </a:cubicBezTo>
                <a:lnTo>
                  <a:pt x="23030" y="21633"/>
                </a:lnTo>
                <a:lnTo>
                  <a:pt x="23030" y="22028"/>
                </a:lnTo>
                <a:cubicBezTo>
                  <a:pt x="23000" y="21877"/>
                  <a:pt x="22969" y="21755"/>
                  <a:pt x="22939" y="21603"/>
                </a:cubicBezTo>
                <a:cubicBezTo>
                  <a:pt x="22939" y="21573"/>
                  <a:pt x="22939" y="21542"/>
                  <a:pt x="22939" y="21512"/>
                </a:cubicBezTo>
                <a:lnTo>
                  <a:pt x="22909" y="21238"/>
                </a:lnTo>
                <a:lnTo>
                  <a:pt x="22848" y="20844"/>
                </a:lnTo>
                <a:cubicBezTo>
                  <a:pt x="22848" y="20778"/>
                  <a:pt x="22848" y="20696"/>
                  <a:pt x="22859" y="20610"/>
                </a:cubicBezTo>
                <a:close/>
                <a:moveTo>
                  <a:pt x="16832" y="21968"/>
                </a:moveTo>
                <a:lnTo>
                  <a:pt x="16832" y="22028"/>
                </a:lnTo>
                <a:lnTo>
                  <a:pt x="16802" y="22150"/>
                </a:lnTo>
                <a:lnTo>
                  <a:pt x="16802" y="22059"/>
                </a:lnTo>
                <a:cubicBezTo>
                  <a:pt x="16802" y="22028"/>
                  <a:pt x="16832" y="21998"/>
                  <a:pt x="16832" y="21968"/>
                </a:cubicBezTo>
                <a:close/>
                <a:moveTo>
                  <a:pt x="29684" y="21968"/>
                </a:moveTo>
                <a:cubicBezTo>
                  <a:pt x="29684" y="21998"/>
                  <a:pt x="29684" y="22028"/>
                  <a:pt x="29684" y="22059"/>
                </a:cubicBezTo>
                <a:lnTo>
                  <a:pt x="29684" y="22089"/>
                </a:lnTo>
                <a:lnTo>
                  <a:pt x="29654" y="22150"/>
                </a:lnTo>
                <a:lnTo>
                  <a:pt x="29654" y="22059"/>
                </a:lnTo>
                <a:cubicBezTo>
                  <a:pt x="29654" y="22028"/>
                  <a:pt x="29684" y="21998"/>
                  <a:pt x="29684" y="21968"/>
                </a:cubicBezTo>
                <a:close/>
                <a:moveTo>
                  <a:pt x="31214" y="16592"/>
                </a:moveTo>
                <a:cubicBezTo>
                  <a:pt x="31240" y="16672"/>
                  <a:pt x="31264" y="16753"/>
                  <a:pt x="31264" y="16833"/>
                </a:cubicBezTo>
                <a:lnTo>
                  <a:pt x="31264" y="16863"/>
                </a:lnTo>
                <a:cubicBezTo>
                  <a:pt x="31264" y="16985"/>
                  <a:pt x="31233" y="17137"/>
                  <a:pt x="31233" y="17258"/>
                </a:cubicBezTo>
                <a:cubicBezTo>
                  <a:pt x="31203" y="17410"/>
                  <a:pt x="31233" y="17441"/>
                  <a:pt x="31233" y="17501"/>
                </a:cubicBezTo>
                <a:cubicBezTo>
                  <a:pt x="31233" y="17714"/>
                  <a:pt x="31203" y="17927"/>
                  <a:pt x="31203" y="18139"/>
                </a:cubicBezTo>
                <a:lnTo>
                  <a:pt x="31203" y="18990"/>
                </a:lnTo>
                <a:lnTo>
                  <a:pt x="31203" y="19142"/>
                </a:lnTo>
                <a:lnTo>
                  <a:pt x="31203" y="19598"/>
                </a:lnTo>
                <a:lnTo>
                  <a:pt x="31203" y="19993"/>
                </a:lnTo>
                <a:lnTo>
                  <a:pt x="31203" y="20327"/>
                </a:lnTo>
                <a:cubicBezTo>
                  <a:pt x="31203" y="20418"/>
                  <a:pt x="31203" y="20631"/>
                  <a:pt x="31203" y="20783"/>
                </a:cubicBezTo>
                <a:cubicBezTo>
                  <a:pt x="31233" y="20935"/>
                  <a:pt x="31233" y="21026"/>
                  <a:pt x="31233" y="21178"/>
                </a:cubicBezTo>
                <a:cubicBezTo>
                  <a:pt x="31264" y="21451"/>
                  <a:pt x="31294" y="21725"/>
                  <a:pt x="31325" y="21998"/>
                </a:cubicBezTo>
                <a:cubicBezTo>
                  <a:pt x="31325" y="22059"/>
                  <a:pt x="31325" y="22089"/>
                  <a:pt x="31355" y="22150"/>
                </a:cubicBezTo>
                <a:cubicBezTo>
                  <a:pt x="31233" y="22059"/>
                  <a:pt x="31142" y="21968"/>
                  <a:pt x="31021" y="21846"/>
                </a:cubicBezTo>
                <a:lnTo>
                  <a:pt x="30990" y="21816"/>
                </a:lnTo>
                <a:cubicBezTo>
                  <a:pt x="30990" y="21785"/>
                  <a:pt x="30990" y="21785"/>
                  <a:pt x="30990" y="21755"/>
                </a:cubicBezTo>
                <a:lnTo>
                  <a:pt x="31051" y="21087"/>
                </a:lnTo>
                <a:cubicBezTo>
                  <a:pt x="31051" y="20874"/>
                  <a:pt x="31082" y="20631"/>
                  <a:pt x="31082" y="20418"/>
                </a:cubicBezTo>
                <a:cubicBezTo>
                  <a:pt x="31112" y="20175"/>
                  <a:pt x="31082" y="19962"/>
                  <a:pt x="31112" y="19719"/>
                </a:cubicBezTo>
                <a:cubicBezTo>
                  <a:pt x="31142" y="19507"/>
                  <a:pt x="31112" y="19324"/>
                  <a:pt x="31112" y="19112"/>
                </a:cubicBezTo>
                <a:lnTo>
                  <a:pt x="31112" y="18777"/>
                </a:lnTo>
                <a:lnTo>
                  <a:pt x="31112" y="18504"/>
                </a:lnTo>
                <a:lnTo>
                  <a:pt x="31112" y="17866"/>
                </a:lnTo>
                <a:cubicBezTo>
                  <a:pt x="31112" y="17653"/>
                  <a:pt x="31082" y="17410"/>
                  <a:pt x="31051" y="17198"/>
                </a:cubicBezTo>
                <a:lnTo>
                  <a:pt x="31112" y="16924"/>
                </a:lnTo>
                <a:cubicBezTo>
                  <a:pt x="31160" y="16804"/>
                  <a:pt x="31189" y="16704"/>
                  <a:pt x="31214" y="16592"/>
                </a:cubicBezTo>
                <a:close/>
                <a:moveTo>
                  <a:pt x="21876" y="20449"/>
                </a:moveTo>
                <a:cubicBezTo>
                  <a:pt x="21906" y="20570"/>
                  <a:pt x="21936" y="20692"/>
                  <a:pt x="21967" y="20813"/>
                </a:cubicBezTo>
                <a:lnTo>
                  <a:pt x="21997" y="20904"/>
                </a:lnTo>
                <a:cubicBezTo>
                  <a:pt x="22028" y="21026"/>
                  <a:pt x="22028" y="21178"/>
                  <a:pt x="21997" y="21330"/>
                </a:cubicBezTo>
                <a:lnTo>
                  <a:pt x="21997" y="21573"/>
                </a:lnTo>
                <a:cubicBezTo>
                  <a:pt x="21997" y="21664"/>
                  <a:pt x="21997" y="21785"/>
                  <a:pt x="21967" y="21877"/>
                </a:cubicBezTo>
                <a:cubicBezTo>
                  <a:pt x="21936" y="21968"/>
                  <a:pt x="21967" y="22059"/>
                  <a:pt x="21936" y="22180"/>
                </a:cubicBezTo>
                <a:cubicBezTo>
                  <a:pt x="21906" y="22120"/>
                  <a:pt x="21876" y="22089"/>
                  <a:pt x="21845" y="22059"/>
                </a:cubicBezTo>
                <a:lnTo>
                  <a:pt x="21815" y="21998"/>
                </a:lnTo>
                <a:lnTo>
                  <a:pt x="21754" y="21968"/>
                </a:lnTo>
                <a:lnTo>
                  <a:pt x="21754" y="21816"/>
                </a:lnTo>
                <a:lnTo>
                  <a:pt x="21784" y="21482"/>
                </a:lnTo>
                <a:cubicBezTo>
                  <a:pt x="21784" y="21269"/>
                  <a:pt x="21815" y="21056"/>
                  <a:pt x="21845" y="20844"/>
                </a:cubicBezTo>
                <a:cubicBezTo>
                  <a:pt x="21845" y="20692"/>
                  <a:pt x="21876" y="20570"/>
                  <a:pt x="21876" y="20449"/>
                </a:cubicBezTo>
                <a:close/>
                <a:moveTo>
                  <a:pt x="34181" y="21755"/>
                </a:moveTo>
                <a:cubicBezTo>
                  <a:pt x="34211" y="21937"/>
                  <a:pt x="34150" y="22089"/>
                  <a:pt x="34150" y="22241"/>
                </a:cubicBezTo>
                <a:lnTo>
                  <a:pt x="34120" y="22241"/>
                </a:lnTo>
                <a:cubicBezTo>
                  <a:pt x="34120" y="22211"/>
                  <a:pt x="34120" y="22180"/>
                  <a:pt x="34120" y="22150"/>
                </a:cubicBezTo>
                <a:cubicBezTo>
                  <a:pt x="34120" y="22089"/>
                  <a:pt x="34150" y="22028"/>
                  <a:pt x="34150" y="21968"/>
                </a:cubicBezTo>
                <a:cubicBezTo>
                  <a:pt x="34150" y="21907"/>
                  <a:pt x="34181" y="21816"/>
                  <a:pt x="34181" y="21755"/>
                </a:cubicBezTo>
                <a:close/>
                <a:moveTo>
                  <a:pt x="30990" y="22241"/>
                </a:moveTo>
                <a:lnTo>
                  <a:pt x="31082" y="22332"/>
                </a:lnTo>
                <a:cubicBezTo>
                  <a:pt x="31051" y="22302"/>
                  <a:pt x="31021" y="22302"/>
                  <a:pt x="30990" y="22302"/>
                </a:cubicBezTo>
                <a:cubicBezTo>
                  <a:pt x="30990" y="22272"/>
                  <a:pt x="30960" y="22272"/>
                  <a:pt x="30990" y="22241"/>
                </a:cubicBezTo>
                <a:close/>
                <a:moveTo>
                  <a:pt x="45301" y="22302"/>
                </a:moveTo>
                <a:lnTo>
                  <a:pt x="45301" y="22363"/>
                </a:lnTo>
                <a:lnTo>
                  <a:pt x="45301" y="22454"/>
                </a:lnTo>
                <a:lnTo>
                  <a:pt x="45270" y="22393"/>
                </a:lnTo>
                <a:lnTo>
                  <a:pt x="45301" y="22302"/>
                </a:lnTo>
                <a:close/>
                <a:moveTo>
                  <a:pt x="22544" y="21907"/>
                </a:moveTo>
                <a:cubicBezTo>
                  <a:pt x="22574" y="22028"/>
                  <a:pt x="22635" y="22150"/>
                  <a:pt x="22666" y="22272"/>
                </a:cubicBezTo>
                <a:cubicBezTo>
                  <a:pt x="22696" y="22363"/>
                  <a:pt x="22696" y="22393"/>
                  <a:pt x="22696" y="22484"/>
                </a:cubicBezTo>
                <a:lnTo>
                  <a:pt x="22666" y="22454"/>
                </a:lnTo>
                <a:lnTo>
                  <a:pt x="22514" y="22454"/>
                </a:lnTo>
                <a:cubicBezTo>
                  <a:pt x="22514" y="22302"/>
                  <a:pt x="22483" y="22180"/>
                  <a:pt x="22453" y="22059"/>
                </a:cubicBezTo>
                <a:lnTo>
                  <a:pt x="22453" y="21907"/>
                </a:lnTo>
                <a:close/>
                <a:moveTo>
                  <a:pt x="2674" y="21998"/>
                </a:moveTo>
                <a:lnTo>
                  <a:pt x="2522" y="22575"/>
                </a:lnTo>
                <a:cubicBezTo>
                  <a:pt x="2491" y="22666"/>
                  <a:pt x="2461" y="22758"/>
                  <a:pt x="2431" y="22849"/>
                </a:cubicBezTo>
                <a:lnTo>
                  <a:pt x="2431" y="22727"/>
                </a:lnTo>
                <a:lnTo>
                  <a:pt x="2522" y="22302"/>
                </a:lnTo>
                <a:lnTo>
                  <a:pt x="2674" y="21998"/>
                </a:lnTo>
                <a:close/>
                <a:moveTo>
                  <a:pt x="12153" y="21877"/>
                </a:moveTo>
                <a:lnTo>
                  <a:pt x="12183" y="22332"/>
                </a:lnTo>
                <a:cubicBezTo>
                  <a:pt x="12183" y="22454"/>
                  <a:pt x="12153" y="22575"/>
                  <a:pt x="12123" y="22697"/>
                </a:cubicBezTo>
                <a:cubicBezTo>
                  <a:pt x="12123" y="22810"/>
                  <a:pt x="12123" y="22856"/>
                  <a:pt x="12123" y="22910"/>
                </a:cubicBezTo>
                <a:cubicBezTo>
                  <a:pt x="12092" y="22788"/>
                  <a:pt x="12062" y="22666"/>
                  <a:pt x="12032" y="22545"/>
                </a:cubicBezTo>
                <a:lnTo>
                  <a:pt x="12092" y="22211"/>
                </a:lnTo>
                <a:cubicBezTo>
                  <a:pt x="12123" y="22120"/>
                  <a:pt x="12153" y="21998"/>
                  <a:pt x="12153" y="21877"/>
                </a:cubicBezTo>
                <a:close/>
                <a:moveTo>
                  <a:pt x="31203" y="22454"/>
                </a:moveTo>
                <a:lnTo>
                  <a:pt x="31203" y="22454"/>
                </a:lnTo>
                <a:cubicBezTo>
                  <a:pt x="31294" y="22515"/>
                  <a:pt x="31355" y="22575"/>
                  <a:pt x="31446" y="22606"/>
                </a:cubicBezTo>
                <a:cubicBezTo>
                  <a:pt x="31446" y="22697"/>
                  <a:pt x="31477" y="22758"/>
                  <a:pt x="31507" y="22818"/>
                </a:cubicBezTo>
                <a:cubicBezTo>
                  <a:pt x="31507" y="22860"/>
                  <a:pt x="31507" y="22887"/>
                  <a:pt x="31507" y="22910"/>
                </a:cubicBezTo>
                <a:cubicBezTo>
                  <a:pt x="31446" y="22788"/>
                  <a:pt x="31385" y="22666"/>
                  <a:pt x="31294" y="22545"/>
                </a:cubicBezTo>
                <a:cubicBezTo>
                  <a:pt x="31294" y="22515"/>
                  <a:pt x="31233" y="22484"/>
                  <a:pt x="31203" y="22454"/>
                </a:cubicBezTo>
                <a:close/>
                <a:moveTo>
                  <a:pt x="44906" y="22332"/>
                </a:moveTo>
                <a:cubicBezTo>
                  <a:pt x="44906" y="22393"/>
                  <a:pt x="44875" y="22423"/>
                  <a:pt x="44875" y="22484"/>
                </a:cubicBezTo>
                <a:cubicBezTo>
                  <a:pt x="44875" y="22545"/>
                  <a:pt x="44845" y="22666"/>
                  <a:pt x="44845" y="22758"/>
                </a:cubicBezTo>
                <a:lnTo>
                  <a:pt x="44784" y="22970"/>
                </a:lnTo>
                <a:lnTo>
                  <a:pt x="44784" y="22849"/>
                </a:lnTo>
                <a:cubicBezTo>
                  <a:pt x="44784" y="22727"/>
                  <a:pt x="44754" y="22575"/>
                  <a:pt x="44754" y="22454"/>
                </a:cubicBezTo>
                <a:cubicBezTo>
                  <a:pt x="44754" y="22446"/>
                  <a:pt x="44754" y="22435"/>
                  <a:pt x="44754" y="22423"/>
                </a:cubicBezTo>
                <a:lnTo>
                  <a:pt x="44754" y="22393"/>
                </a:lnTo>
                <a:cubicBezTo>
                  <a:pt x="44784" y="22393"/>
                  <a:pt x="44845" y="22393"/>
                  <a:pt x="44875" y="22363"/>
                </a:cubicBezTo>
                <a:lnTo>
                  <a:pt x="44906" y="22332"/>
                </a:lnTo>
                <a:close/>
                <a:moveTo>
                  <a:pt x="6623" y="21907"/>
                </a:moveTo>
                <a:cubicBezTo>
                  <a:pt x="6684" y="22180"/>
                  <a:pt x="6745" y="22484"/>
                  <a:pt x="6836" y="22788"/>
                </a:cubicBezTo>
                <a:cubicBezTo>
                  <a:pt x="6836" y="22849"/>
                  <a:pt x="6867" y="22940"/>
                  <a:pt x="6897" y="23031"/>
                </a:cubicBezTo>
                <a:cubicBezTo>
                  <a:pt x="6867" y="23001"/>
                  <a:pt x="6806" y="22970"/>
                  <a:pt x="6775" y="22970"/>
                </a:cubicBezTo>
                <a:lnTo>
                  <a:pt x="6715" y="22970"/>
                </a:lnTo>
                <a:cubicBezTo>
                  <a:pt x="6654" y="22666"/>
                  <a:pt x="6593" y="22363"/>
                  <a:pt x="6563" y="22059"/>
                </a:cubicBezTo>
                <a:lnTo>
                  <a:pt x="6563" y="22028"/>
                </a:lnTo>
                <a:cubicBezTo>
                  <a:pt x="6593" y="21968"/>
                  <a:pt x="6623" y="21937"/>
                  <a:pt x="6623" y="21907"/>
                </a:cubicBezTo>
                <a:close/>
                <a:moveTo>
                  <a:pt x="23699" y="21026"/>
                </a:moveTo>
                <a:lnTo>
                  <a:pt x="23699" y="21117"/>
                </a:lnTo>
                <a:cubicBezTo>
                  <a:pt x="23699" y="21299"/>
                  <a:pt x="23729" y="21482"/>
                  <a:pt x="23759" y="21664"/>
                </a:cubicBezTo>
                <a:lnTo>
                  <a:pt x="23820" y="22393"/>
                </a:lnTo>
                <a:cubicBezTo>
                  <a:pt x="23820" y="22423"/>
                  <a:pt x="23820" y="22454"/>
                  <a:pt x="23820" y="22454"/>
                </a:cubicBezTo>
                <a:cubicBezTo>
                  <a:pt x="23820" y="22515"/>
                  <a:pt x="23820" y="22545"/>
                  <a:pt x="23820" y="22575"/>
                </a:cubicBezTo>
                <a:cubicBezTo>
                  <a:pt x="23820" y="22697"/>
                  <a:pt x="23790" y="22818"/>
                  <a:pt x="23790" y="22940"/>
                </a:cubicBezTo>
                <a:lnTo>
                  <a:pt x="23759" y="23061"/>
                </a:lnTo>
                <a:cubicBezTo>
                  <a:pt x="23759" y="22818"/>
                  <a:pt x="23699" y="22575"/>
                  <a:pt x="23638" y="22363"/>
                </a:cubicBezTo>
                <a:lnTo>
                  <a:pt x="23638" y="21937"/>
                </a:lnTo>
                <a:lnTo>
                  <a:pt x="23638" y="21785"/>
                </a:lnTo>
                <a:lnTo>
                  <a:pt x="23638" y="21694"/>
                </a:lnTo>
                <a:cubicBezTo>
                  <a:pt x="23638" y="21482"/>
                  <a:pt x="23668" y="21238"/>
                  <a:pt x="23699" y="21026"/>
                </a:cubicBezTo>
                <a:close/>
                <a:moveTo>
                  <a:pt x="3281" y="22484"/>
                </a:moveTo>
                <a:cubicBezTo>
                  <a:pt x="3281" y="22575"/>
                  <a:pt x="3312" y="22666"/>
                  <a:pt x="3312" y="22788"/>
                </a:cubicBezTo>
                <a:cubicBezTo>
                  <a:pt x="3312" y="22818"/>
                  <a:pt x="3312" y="22849"/>
                  <a:pt x="3312" y="22879"/>
                </a:cubicBezTo>
                <a:cubicBezTo>
                  <a:pt x="3312" y="22940"/>
                  <a:pt x="3281" y="23031"/>
                  <a:pt x="3251" y="23122"/>
                </a:cubicBezTo>
                <a:cubicBezTo>
                  <a:pt x="3251" y="23011"/>
                  <a:pt x="3251" y="22899"/>
                  <a:pt x="3251" y="22788"/>
                </a:cubicBezTo>
                <a:cubicBezTo>
                  <a:pt x="3281" y="22666"/>
                  <a:pt x="3251" y="22575"/>
                  <a:pt x="3281" y="22484"/>
                </a:cubicBezTo>
                <a:close/>
                <a:moveTo>
                  <a:pt x="7344" y="19943"/>
                </a:moveTo>
                <a:lnTo>
                  <a:pt x="7292" y="20388"/>
                </a:lnTo>
                <a:lnTo>
                  <a:pt x="7292" y="20479"/>
                </a:lnTo>
                <a:lnTo>
                  <a:pt x="7292" y="20813"/>
                </a:lnTo>
                <a:lnTo>
                  <a:pt x="7261" y="21451"/>
                </a:lnTo>
                <a:lnTo>
                  <a:pt x="7261" y="21725"/>
                </a:lnTo>
                <a:lnTo>
                  <a:pt x="7261" y="22454"/>
                </a:lnTo>
                <a:lnTo>
                  <a:pt x="7261" y="22849"/>
                </a:lnTo>
                <a:lnTo>
                  <a:pt x="7261" y="23153"/>
                </a:lnTo>
                <a:cubicBezTo>
                  <a:pt x="7231" y="22910"/>
                  <a:pt x="7201" y="22666"/>
                  <a:pt x="7170" y="22393"/>
                </a:cubicBezTo>
                <a:lnTo>
                  <a:pt x="7170" y="22363"/>
                </a:lnTo>
                <a:cubicBezTo>
                  <a:pt x="7170" y="22150"/>
                  <a:pt x="7140" y="21937"/>
                  <a:pt x="7140" y="21755"/>
                </a:cubicBezTo>
                <a:lnTo>
                  <a:pt x="7110" y="21147"/>
                </a:lnTo>
                <a:lnTo>
                  <a:pt x="7110" y="20874"/>
                </a:lnTo>
                <a:lnTo>
                  <a:pt x="7110" y="20783"/>
                </a:lnTo>
                <a:lnTo>
                  <a:pt x="7110" y="20631"/>
                </a:lnTo>
                <a:cubicBezTo>
                  <a:pt x="7170" y="20600"/>
                  <a:pt x="7201" y="20540"/>
                  <a:pt x="7231" y="20479"/>
                </a:cubicBezTo>
                <a:cubicBezTo>
                  <a:pt x="7261" y="20388"/>
                  <a:pt x="7261" y="20327"/>
                  <a:pt x="7292" y="20236"/>
                </a:cubicBezTo>
                <a:cubicBezTo>
                  <a:pt x="7292" y="20175"/>
                  <a:pt x="7292" y="20145"/>
                  <a:pt x="7322" y="20084"/>
                </a:cubicBezTo>
                <a:cubicBezTo>
                  <a:pt x="7322" y="20044"/>
                  <a:pt x="7335" y="19992"/>
                  <a:pt x="7344" y="19943"/>
                </a:cubicBezTo>
                <a:close/>
                <a:moveTo>
                  <a:pt x="43751" y="22241"/>
                </a:moveTo>
                <a:cubicBezTo>
                  <a:pt x="43782" y="22302"/>
                  <a:pt x="43812" y="22363"/>
                  <a:pt x="43842" y="22423"/>
                </a:cubicBezTo>
                <a:lnTo>
                  <a:pt x="43842" y="22454"/>
                </a:lnTo>
                <a:cubicBezTo>
                  <a:pt x="43842" y="22484"/>
                  <a:pt x="43842" y="22515"/>
                  <a:pt x="43842" y="22515"/>
                </a:cubicBezTo>
                <a:cubicBezTo>
                  <a:pt x="43842" y="22606"/>
                  <a:pt x="43812" y="22697"/>
                  <a:pt x="43782" y="22758"/>
                </a:cubicBezTo>
                <a:cubicBezTo>
                  <a:pt x="43782" y="22849"/>
                  <a:pt x="43690" y="23031"/>
                  <a:pt x="43690" y="23153"/>
                </a:cubicBezTo>
                <a:lnTo>
                  <a:pt x="43690" y="23213"/>
                </a:lnTo>
                <a:cubicBezTo>
                  <a:pt x="43660" y="23122"/>
                  <a:pt x="43630" y="23031"/>
                  <a:pt x="43599" y="22940"/>
                </a:cubicBezTo>
                <a:lnTo>
                  <a:pt x="43630" y="22758"/>
                </a:lnTo>
                <a:cubicBezTo>
                  <a:pt x="43660" y="22666"/>
                  <a:pt x="43690" y="22575"/>
                  <a:pt x="43721" y="22484"/>
                </a:cubicBezTo>
                <a:cubicBezTo>
                  <a:pt x="43721" y="22393"/>
                  <a:pt x="43751" y="22332"/>
                  <a:pt x="43751" y="22241"/>
                </a:cubicBezTo>
                <a:close/>
                <a:moveTo>
                  <a:pt x="4406" y="19962"/>
                </a:moveTo>
                <a:lnTo>
                  <a:pt x="4406" y="19993"/>
                </a:lnTo>
                <a:cubicBezTo>
                  <a:pt x="4466" y="20084"/>
                  <a:pt x="4497" y="20145"/>
                  <a:pt x="4557" y="20236"/>
                </a:cubicBezTo>
                <a:lnTo>
                  <a:pt x="4588" y="20236"/>
                </a:lnTo>
                <a:cubicBezTo>
                  <a:pt x="4679" y="20600"/>
                  <a:pt x="4770" y="20935"/>
                  <a:pt x="4800" y="21299"/>
                </a:cubicBezTo>
                <a:cubicBezTo>
                  <a:pt x="4800" y="21451"/>
                  <a:pt x="4800" y="21573"/>
                  <a:pt x="4800" y="21694"/>
                </a:cubicBezTo>
                <a:lnTo>
                  <a:pt x="4800" y="21998"/>
                </a:lnTo>
                <a:lnTo>
                  <a:pt x="4800" y="22454"/>
                </a:lnTo>
                <a:lnTo>
                  <a:pt x="4800" y="23244"/>
                </a:lnTo>
                <a:cubicBezTo>
                  <a:pt x="4800" y="23122"/>
                  <a:pt x="4770" y="23001"/>
                  <a:pt x="4770" y="22879"/>
                </a:cubicBezTo>
                <a:cubicBezTo>
                  <a:pt x="4770" y="22818"/>
                  <a:pt x="4770" y="22758"/>
                  <a:pt x="4740" y="22666"/>
                </a:cubicBezTo>
                <a:cubicBezTo>
                  <a:pt x="4709" y="22606"/>
                  <a:pt x="4740" y="22545"/>
                  <a:pt x="4709" y="22484"/>
                </a:cubicBezTo>
                <a:cubicBezTo>
                  <a:pt x="4679" y="22423"/>
                  <a:pt x="4709" y="22423"/>
                  <a:pt x="4709" y="22393"/>
                </a:cubicBezTo>
                <a:cubicBezTo>
                  <a:pt x="4709" y="22272"/>
                  <a:pt x="4709" y="22120"/>
                  <a:pt x="4709" y="21968"/>
                </a:cubicBezTo>
                <a:cubicBezTo>
                  <a:pt x="4709" y="21816"/>
                  <a:pt x="4679" y="21664"/>
                  <a:pt x="4649" y="21542"/>
                </a:cubicBezTo>
                <a:cubicBezTo>
                  <a:pt x="4618" y="21421"/>
                  <a:pt x="4588" y="21330"/>
                  <a:pt x="4497" y="21269"/>
                </a:cubicBezTo>
                <a:cubicBezTo>
                  <a:pt x="4466" y="21238"/>
                  <a:pt x="4436" y="21208"/>
                  <a:pt x="4406" y="21208"/>
                </a:cubicBezTo>
                <a:lnTo>
                  <a:pt x="4314" y="21208"/>
                </a:lnTo>
                <a:lnTo>
                  <a:pt x="4314" y="21087"/>
                </a:lnTo>
                <a:cubicBezTo>
                  <a:pt x="4314" y="20874"/>
                  <a:pt x="4314" y="20692"/>
                  <a:pt x="4345" y="20479"/>
                </a:cubicBezTo>
                <a:cubicBezTo>
                  <a:pt x="4345" y="20418"/>
                  <a:pt x="4345" y="20327"/>
                  <a:pt x="4375" y="20266"/>
                </a:cubicBezTo>
                <a:lnTo>
                  <a:pt x="4375" y="20236"/>
                </a:lnTo>
                <a:lnTo>
                  <a:pt x="4375" y="20145"/>
                </a:lnTo>
                <a:cubicBezTo>
                  <a:pt x="4375" y="20145"/>
                  <a:pt x="4375" y="20023"/>
                  <a:pt x="4406" y="19962"/>
                </a:cubicBezTo>
                <a:close/>
                <a:moveTo>
                  <a:pt x="5985" y="21846"/>
                </a:moveTo>
                <a:lnTo>
                  <a:pt x="6046" y="21937"/>
                </a:lnTo>
                <a:cubicBezTo>
                  <a:pt x="6077" y="21968"/>
                  <a:pt x="6107" y="21998"/>
                  <a:pt x="6137" y="21998"/>
                </a:cubicBezTo>
                <a:cubicBezTo>
                  <a:pt x="6137" y="22089"/>
                  <a:pt x="6168" y="22211"/>
                  <a:pt x="6198" y="22302"/>
                </a:cubicBezTo>
                <a:cubicBezTo>
                  <a:pt x="6228" y="22515"/>
                  <a:pt x="6259" y="22758"/>
                  <a:pt x="6320" y="23001"/>
                </a:cubicBezTo>
                <a:cubicBezTo>
                  <a:pt x="6289" y="23031"/>
                  <a:pt x="6259" y="23031"/>
                  <a:pt x="6228" y="23061"/>
                </a:cubicBezTo>
                <a:cubicBezTo>
                  <a:pt x="6198" y="23092"/>
                  <a:pt x="6198" y="23153"/>
                  <a:pt x="6168" y="23183"/>
                </a:cubicBezTo>
                <a:lnTo>
                  <a:pt x="6137" y="23244"/>
                </a:lnTo>
                <a:cubicBezTo>
                  <a:pt x="6137" y="22970"/>
                  <a:pt x="6107" y="22727"/>
                  <a:pt x="6077" y="22484"/>
                </a:cubicBezTo>
                <a:cubicBezTo>
                  <a:pt x="6046" y="22363"/>
                  <a:pt x="6046" y="22241"/>
                  <a:pt x="6016" y="22150"/>
                </a:cubicBezTo>
                <a:cubicBezTo>
                  <a:pt x="6016" y="22120"/>
                  <a:pt x="6016" y="22120"/>
                  <a:pt x="6016" y="22089"/>
                </a:cubicBezTo>
                <a:cubicBezTo>
                  <a:pt x="6016" y="21998"/>
                  <a:pt x="6016" y="21937"/>
                  <a:pt x="5985" y="21846"/>
                </a:cubicBezTo>
                <a:close/>
                <a:moveTo>
                  <a:pt x="37280" y="22484"/>
                </a:moveTo>
                <a:cubicBezTo>
                  <a:pt x="37280" y="22575"/>
                  <a:pt x="37310" y="22666"/>
                  <a:pt x="37310" y="22758"/>
                </a:cubicBezTo>
                <a:cubicBezTo>
                  <a:pt x="37340" y="22910"/>
                  <a:pt x="37371" y="23092"/>
                  <a:pt x="37401" y="23274"/>
                </a:cubicBezTo>
                <a:cubicBezTo>
                  <a:pt x="37340" y="23153"/>
                  <a:pt x="37310" y="23092"/>
                  <a:pt x="37249" y="23001"/>
                </a:cubicBezTo>
                <a:lnTo>
                  <a:pt x="37249" y="22849"/>
                </a:lnTo>
                <a:cubicBezTo>
                  <a:pt x="37249" y="22727"/>
                  <a:pt x="37249" y="22606"/>
                  <a:pt x="37280" y="22484"/>
                </a:cubicBezTo>
                <a:close/>
                <a:moveTo>
                  <a:pt x="5439" y="21785"/>
                </a:moveTo>
                <a:lnTo>
                  <a:pt x="5439" y="21785"/>
                </a:lnTo>
                <a:cubicBezTo>
                  <a:pt x="5469" y="21816"/>
                  <a:pt x="5530" y="21877"/>
                  <a:pt x="5560" y="21877"/>
                </a:cubicBezTo>
                <a:lnTo>
                  <a:pt x="5530" y="21937"/>
                </a:lnTo>
                <a:cubicBezTo>
                  <a:pt x="5530" y="21968"/>
                  <a:pt x="5499" y="21998"/>
                  <a:pt x="5499" y="22028"/>
                </a:cubicBezTo>
                <a:lnTo>
                  <a:pt x="5499" y="22059"/>
                </a:lnTo>
                <a:lnTo>
                  <a:pt x="5499" y="22180"/>
                </a:lnTo>
                <a:lnTo>
                  <a:pt x="5499" y="22332"/>
                </a:lnTo>
                <a:lnTo>
                  <a:pt x="5499" y="22727"/>
                </a:lnTo>
                <a:cubicBezTo>
                  <a:pt x="5499" y="22849"/>
                  <a:pt x="5499" y="22940"/>
                  <a:pt x="5530" y="23031"/>
                </a:cubicBezTo>
                <a:cubicBezTo>
                  <a:pt x="5560" y="23153"/>
                  <a:pt x="5530" y="23213"/>
                  <a:pt x="5560" y="23305"/>
                </a:cubicBezTo>
                <a:cubicBezTo>
                  <a:pt x="5530" y="23244"/>
                  <a:pt x="5499" y="23183"/>
                  <a:pt x="5439" y="23122"/>
                </a:cubicBezTo>
                <a:cubicBezTo>
                  <a:pt x="5439" y="23122"/>
                  <a:pt x="5408" y="23122"/>
                  <a:pt x="5408" y="23092"/>
                </a:cubicBezTo>
                <a:lnTo>
                  <a:pt x="5408" y="22666"/>
                </a:lnTo>
                <a:cubicBezTo>
                  <a:pt x="5469" y="22363"/>
                  <a:pt x="5439" y="22089"/>
                  <a:pt x="5439" y="21785"/>
                </a:cubicBezTo>
                <a:close/>
                <a:moveTo>
                  <a:pt x="24367" y="20357"/>
                </a:moveTo>
                <a:cubicBezTo>
                  <a:pt x="24397" y="20509"/>
                  <a:pt x="24458" y="20631"/>
                  <a:pt x="24519" y="20783"/>
                </a:cubicBezTo>
                <a:lnTo>
                  <a:pt x="24732" y="21238"/>
                </a:lnTo>
                <a:lnTo>
                  <a:pt x="24732" y="21299"/>
                </a:lnTo>
                <a:lnTo>
                  <a:pt x="24732" y="21542"/>
                </a:lnTo>
                <a:cubicBezTo>
                  <a:pt x="24732" y="21603"/>
                  <a:pt x="24732" y="21664"/>
                  <a:pt x="24762" y="21725"/>
                </a:cubicBezTo>
                <a:lnTo>
                  <a:pt x="24762" y="21755"/>
                </a:lnTo>
                <a:cubicBezTo>
                  <a:pt x="24762" y="21755"/>
                  <a:pt x="24762" y="21785"/>
                  <a:pt x="24762" y="21816"/>
                </a:cubicBezTo>
                <a:lnTo>
                  <a:pt x="24701" y="22272"/>
                </a:lnTo>
                <a:cubicBezTo>
                  <a:pt x="24701" y="22363"/>
                  <a:pt x="24701" y="22484"/>
                  <a:pt x="24671" y="22575"/>
                </a:cubicBezTo>
                <a:cubicBezTo>
                  <a:pt x="24671" y="22697"/>
                  <a:pt x="24640" y="22788"/>
                  <a:pt x="24640" y="22910"/>
                </a:cubicBezTo>
                <a:cubicBezTo>
                  <a:pt x="24610" y="23001"/>
                  <a:pt x="24580" y="23153"/>
                  <a:pt x="24580" y="23274"/>
                </a:cubicBezTo>
                <a:lnTo>
                  <a:pt x="24610" y="23365"/>
                </a:lnTo>
                <a:lnTo>
                  <a:pt x="24489" y="23365"/>
                </a:lnTo>
                <a:cubicBezTo>
                  <a:pt x="24428" y="23122"/>
                  <a:pt x="24397" y="22849"/>
                  <a:pt x="24367" y="22606"/>
                </a:cubicBezTo>
                <a:cubicBezTo>
                  <a:pt x="24337" y="22423"/>
                  <a:pt x="24337" y="22241"/>
                  <a:pt x="24306" y="22059"/>
                </a:cubicBezTo>
                <a:lnTo>
                  <a:pt x="24306" y="21968"/>
                </a:lnTo>
                <a:cubicBezTo>
                  <a:pt x="24306" y="21725"/>
                  <a:pt x="24337" y="21482"/>
                  <a:pt x="24367" y="21269"/>
                </a:cubicBezTo>
                <a:lnTo>
                  <a:pt x="24367" y="20995"/>
                </a:lnTo>
                <a:lnTo>
                  <a:pt x="24367" y="20540"/>
                </a:lnTo>
                <a:lnTo>
                  <a:pt x="24367" y="20357"/>
                </a:lnTo>
                <a:close/>
                <a:moveTo>
                  <a:pt x="26311" y="19659"/>
                </a:moveTo>
                <a:cubicBezTo>
                  <a:pt x="26311" y="19780"/>
                  <a:pt x="26342" y="19932"/>
                  <a:pt x="26342" y="20084"/>
                </a:cubicBezTo>
                <a:cubicBezTo>
                  <a:pt x="26342" y="20205"/>
                  <a:pt x="26342" y="20327"/>
                  <a:pt x="26342" y="20449"/>
                </a:cubicBezTo>
                <a:lnTo>
                  <a:pt x="26342" y="20783"/>
                </a:lnTo>
                <a:lnTo>
                  <a:pt x="26342" y="21421"/>
                </a:lnTo>
                <a:lnTo>
                  <a:pt x="26342" y="22211"/>
                </a:lnTo>
                <a:lnTo>
                  <a:pt x="26342" y="22423"/>
                </a:lnTo>
                <a:lnTo>
                  <a:pt x="26311" y="22910"/>
                </a:lnTo>
                <a:cubicBezTo>
                  <a:pt x="26311" y="23061"/>
                  <a:pt x="26281" y="23244"/>
                  <a:pt x="26281" y="23396"/>
                </a:cubicBezTo>
                <a:cubicBezTo>
                  <a:pt x="26190" y="23274"/>
                  <a:pt x="26129" y="23183"/>
                  <a:pt x="26068" y="23061"/>
                </a:cubicBezTo>
                <a:cubicBezTo>
                  <a:pt x="26099" y="22879"/>
                  <a:pt x="26129" y="22666"/>
                  <a:pt x="26160" y="22454"/>
                </a:cubicBezTo>
                <a:lnTo>
                  <a:pt x="26220" y="21694"/>
                </a:lnTo>
                <a:lnTo>
                  <a:pt x="26220" y="21451"/>
                </a:lnTo>
                <a:lnTo>
                  <a:pt x="26220" y="20965"/>
                </a:lnTo>
                <a:lnTo>
                  <a:pt x="26220" y="20752"/>
                </a:lnTo>
                <a:lnTo>
                  <a:pt x="26190" y="20388"/>
                </a:lnTo>
                <a:lnTo>
                  <a:pt x="26190" y="19962"/>
                </a:lnTo>
                <a:lnTo>
                  <a:pt x="26190" y="19689"/>
                </a:lnTo>
                <a:lnTo>
                  <a:pt x="26220" y="19689"/>
                </a:lnTo>
                <a:cubicBezTo>
                  <a:pt x="26251" y="19689"/>
                  <a:pt x="26281" y="19689"/>
                  <a:pt x="26311" y="19659"/>
                </a:cubicBezTo>
                <a:close/>
                <a:moveTo>
                  <a:pt x="10725" y="17319"/>
                </a:moveTo>
                <a:cubicBezTo>
                  <a:pt x="10786" y="17410"/>
                  <a:pt x="10847" y="17501"/>
                  <a:pt x="10877" y="17593"/>
                </a:cubicBezTo>
                <a:cubicBezTo>
                  <a:pt x="10938" y="17744"/>
                  <a:pt x="10968" y="17896"/>
                  <a:pt x="10999" y="18048"/>
                </a:cubicBezTo>
                <a:cubicBezTo>
                  <a:pt x="10999" y="18109"/>
                  <a:pt x="10968" y="18139"/>
                  <a:pt x="10968" y="18200"/>
                </a:cubicBezTo>
                <a:cubicBezTo>
                  <a:pt x="10938" y="18291"/>
                  <a:pt x="10907" y="18413"/>
                  <a:pt x="10877" y="18504"/>
                </a:cubicBezTo>
                <a:cubicBezTo>
                  <a:pt x="10847" y="18626"/>
                  <a:pt x="10847" y="18626"/>
                  <a:pt x="10847" y="18656"/>
                </a:cubicBezTo>
                <a:cubicBezTo>
                  <a:pt x="10816" y="18717"/>
                  <a:pt x="10786" y="18838"/>
                  <a:pt x="10786" y="18929"/>
                </a:cubicBezTo>
                <a:cubicBezTo>
                  <a:pt x="10725" y="19142"/>
                  <a:pt x="10695" y="19355"/>
                  <a:pt x="10634" y="19567"/>
                </a:cubicBezTo>
                <a:cubicBezTo>
                  <a:pt x="10543" y="20023"/>
                  <a:pt x="10482" y="20509"/>
                  <a:pt x="10452" y="21026"/>
                </a:cubicBezTo>
                <a:cubicBezTo>
                  <a:pt x="10452" y="21269"/>
                  <a:pt x="10421" y="21512"/>
                  <a:pt x="10452" y="21785"/>
                </a:cubicBezTo>
                <a:lnTo>
                  <a:pt x="10452" y="22727"/>
                </a:lnTo>
                <a:lnTo>
                  <a:pt x="10452" y="23031"/>
                </a:lnTo>
                <a:cubicBezTo>
                  <a:pt x="10452" y="23170"/>
                  <a:pt x="10452" y="23321"/>
                  <a:pt x="10460" y="23468"/>
                </a:cubicBezTo>
                <a:lnTo>
                  <a:pt x="10460" y="23468"/>
                </a:lnTo>
                <a:cubicBezTo>
                  <a:pt x="10449" y="23416"/>
                  <a:pt x="10435" y="23360"/>
                  <a:pt x="10421" y="23305"/>
                </a:cubicBezTo>
                <a:cubicBezTo>
                  <a:pt x="10391" y="23244"/>
                  <a:pt x="10361" y="23183"/>
                  <a:pt x="10330" y="23153"/>
                </a:cubicBezTo>
                <a:cubicBezTo>
                  <a:pt x="10300" y="23092"/>
                  <a:pt x="10269" y="23061"/>
                  <a:pt x="10209" y="23001"/>
                </a:cubicBezTo>
                <a:cubicBezTo>
                  <a:pt x="10209" y="23001"/>
                  <a:pt x="10178" y="23001"/>
                  <a:pt x="10178" y="22970"/>
                </a:cubicBezTo>
                <a:lnTo>
                  <a:pt x="10178" y="22818"/>
                </a:lnTo>
                <a:cubicBezTo>
                  <a:pt x="10239" y="22150"/>
                  <a:pt x="10300" y="21482"/>
                  <a:pt x="10361" y="20783"/>
                </a:cubicBezTo>
                <a:cubicBezTo>
                  <a:pt x="10391" y="20114"/>
                  <a:pt x="10452" y="19476"/>
                  <a:pt x="10452" y="18838"/>
                </a:cubicBezTo>
                <a:cubicBezTo>
                  <a:pt x="10452" y="18504"/>
                  <a:pt x="10482" y="18170"/>
                  <a:pt x="10482" y="17836"/>
                </a:cubicBezTo>
                <a:lnTo>
                  <a:pt x="10512" y="17836"/>
                </a:lnTo>
                <a:cubicBezTo>
                  <a:pt x="10573" y="17684"/>
                  <a:pt x="10634" y="17501"/>
                  <a:pt x="10725" y="17349"/>
                </a:cubicBezTo>
                <a:lnTo>
                  <a:pt x="10725" y="17319"/>
                </a:lnTo>
                <a:close/>
                <a:moveTo>
                  <a:pt x="26798" y="21512"/>
                </a:moveTo>
                <a:lnTo>
                  <a:pt x="26798" y="21573"/>
                </a:lnTo>
                <a:cubicBezTo>
                  <a:pt x="26798" y="21785"/>
                  <a:pt x="26828" y="21998"/>
                  <a:pt x="26858" y="22211"/>
                </a:cubicBezTo>
                <a:cubicBezTo>
                  <a:pt x="26889" y="22484"/>
                  <a:pt x="26919" y="22758"/>
                  <a:pt x="26919" y="23031"/>
                </a:cubicBezTo>
                <a:cubicBezTo>
                  <a:pt x="26919" y="23092"/>
                  <a:pt x="26919" y="23183"/>
                  <a:pt x="26950" y="23274"/>
                </a:cubicBezTo>
                <a:cubicBezTo>
                  <a:pt x="26980" y="23365"/>
                  <a:pt x="26980" y="23456"/>
                  <a:pt x="26980" y="23517"/>
                </a:cubicBezTo>
                <a:lnTo>
                  <a:pt x="26919" y="23548"/>
                </a:lnTo>
                <a:lnTo>
                  <a:pt x="26646" y="23548"/>
                </a:lnTo>
                <a:cubicBezTo>
                  <a:pt x="26676" y="23365"/>
                  <a:pt x="26676" y="23183"/>
                  <a:pt x="26706" y="23031"/>
                </a:cubicBezTo>
                <a:cubicBezTo>
                  <a:pt x="26706" y="22849"/>
                  <a:pt x="26737" y="22727"/>
                  <a:pt x="26737" y="22575"/>
                </a:cubicBezTo>
                <a:cubicBezTo>
                  <a:pt x="26737" y="22484"/>
                  <a:pt x="26767" y="22393"/>
                  <a:pt x="26767" y="22332"/>
                </a:cubicBezTo>
                <a:cubicBezTo>
                  <a:pt x="26767" y="22059"/>
                  <a:pt x="26798" y="21785"/>
                  <a:pt x="26798" y="21512"/>
                </a:cubicBezTo>
                <a:close/>
                <a:moveTo>
                  <a:pt x="24944" y="23335"/>
                </a:moveTo>
                <a:cubicBezTo>
                  <a:pt x="24944" y="23426"/>
                  <a:pt x="24975" y="23517"/>
                  <a:pt x="25005" y="23608"/>
                </a:cubicBezTo>
                <a:lnTo>
                  <a:pt x="24914" y="23517"/>
                </a:lnTo>
                <a:cubicBezTo>
                  <a:pt x="24914" y="23456"/>
                  <a:pt x="24944" y="23396"/>
                  <a:pt x="24944" y="23335"/>
                </a:cubicBezTo>
                <a:close/>
                <a:moveTo>
                  <a:pt x="11120" y="18990"/>
                </a:moveTo>
                <a:cubicBezTo>
                  <a:pt x="11150" y="19264"/>
                  <a:pt x="11150" y="19537"/>
                  <a:pt x="11181" y="19811"/>
                </a:cubicBezTo>
                <a:lnTo>
                  <a:pt x="11090" y="20236"/>
                </a:lnTo>
                <a:cubicBezTo>
                  <a:pt x="11090" y="20327"/>
                  <a:pt x="11090" y="20418"/>
                  <a:pt x="11059" y="20540"/>
                </a:cubicBezTo>
                <a:cubicBezTo>
                  <a:pt x="11029" y="20752"/>
                  <a:pt x="11029" y="20995"/>
                  <a:pt x="10999" y="21238"/>
                </a:cubicBezTo>
                <a:cubicBezTo>
                  <a:pt x="10999" y="21330"/>
                  <a:pt x="10968" y="21421"/>
                  <a:pt x="10968" y="21512"/>
                </a:cubicBezTo>
                <a:cubicBezTo>
                  <a:pt x="10968" y="21755"/>
                  <a:pt x="10938" y="21968"/>
                  <a:pt x="10938" y="22211"/>
                </a:cubicBezTo>
                <a:lnTo>
                  <a:pt x="10938" y="22515"/>
                </a:lnTo>
                <a:lnTo>
                  <a:pt x="10938" y="22788"/>
                </a:lnTo>
                <a:lnTo>
                  <a:pt x="10938" y="22970"/>
                </a:lnTo>
                <a:cubicBezTo>
                  <a:pt x="10915" y="23222"/>
                  <a:pt x="10909" y="23457"/>
                  <a:pt x="10921" y="23687"/>
                </a:cubicBezTo>
                <a:lnTo>
                  <a:pt x="10921" y="23687"/>
                </a:lnTo>
                <a:cubicBezTo>
                  <a:pt x="10917" y="23671"/>
                  <a:pt x="10913" y="23655"/>
                  <a:pt x="10907" y="23639"/>
                </a:cubicBezTo>
                <a:cubicBezTo>
                  <a:pt x="10877" y="23335"/>
                  <a:pt x="10847" y="23031"/>
                  <a:pt x="10847" y="22697"/>
                </a:cubicBezTo>
                <a:lnTo>
                  <a:pt x="10847" y="21694"/>
                </a:lnTo>
                <a:lnTo>
                  <a:pt x="10847" y="21269"/>
                </a:lnTo>
                <a:cubicBezTo>
                  <a:pt x="10877" y="20752"/>
                  <a:pt x="10938" y="20236"/>
                  <a:pt x="10999" y="19750"/>
                </a:cubicBezTo>
                <a:lnTo>
                  <a:pt x="10968" y="19719"/>
                </a:lnTo>
                <a:cubicBezTo>
                  <a:pt x="11029" y="19476"/>
                  <a:pt x="11059" y="19233"/>
                  <a:pt x="11120" y="18990"/>
                </a:cubicBezTo>
                <a:close/>
                <a:moveTo>
                  <a:pt x="41290" y="22758"/>
                </a:moveTo>
                <a:cubicBezTo>
                  <a:pt x="41290" y="22879"/>
                  <a:pt x="41260" y="22970"/>
                  <a:pt x="41260" y="23092"/>
                </a:cubicBezTo>
                <a:cubicBezTo>
                  <a:pt x="41229" y="23213"/>
                  <a:pt x="41199" y="23365"/>
                  <a:pt x="41169" y="23487"/>
                </a:cubicBezTo>
                <a:cubicBezTo>
                  <a:pt x="41138" y="23578"/>
                  <a:pt x="41108" y="23639"/>
                  <a:pt x="41078" y="23699"/>
                </a:cubicBezTo>
                <a:cubicBezTo>
                  <a:pt x="41078" y="23578"/>
                  <a:pt x="41047" y="23426"/>
                  <a:pt x="41047" y="23305"/>
                </a:cubicBezTo>
                <a:lnTo>
                  <a:pt x="41047" y="23213"/>
                </a:lnTo>
                <a:lnTo>
                  <a:pt x="41138" y="22758"/>
                </a:lnTo>
                <a:close/>
                <a:moveTo>
                  <a:pt x="24094" y="23639"/>
                </a:moveTo>
                <a:lnTo>
                  <a:pt x="24094" y="23730"/>
                </a:lnTo>
                <a:lnTo>
                  <a:pt x="24063" y="23669"/>
                </a:lnTo>
                <a:lnTo>
                  <a:pt x="24094" y="23639"/>
                </a:lnTo>
                <a:close/>
                <a:moveTo>
                  <a:pt x="28226" y="20023"/>
                </a:moveTo>
                <a:cubicBezTo>
                  <a:pt x="28256" y="20054"/>
                  <a:pt x="28286" y="20054"/>
                  <a:pt x="28317" y="20054"/>
                </a:cubicBezTo>
                <a:lnTo>
                  <a:pt x="28378" y="20054"/>
                </a:lnTo>
                <a:cubicBezTo>
                  <a:pt x="28469" y="20357"/>
                  <a:pt x="28529" y="20661"/>
                  <a:pt x="28560" y="20965"/>
                </a:cubicBezTo>
                <a:cubicBezTo>
                  <a:pt x="28590" y="21421"/>
                  <a:pt x="28590" y="21877"/>
                  <a:pt x="28560" y="22363"/>
                </a:cubicBezTo>
                <a:lnTo>
                  <a:pt x="28560" y="22515"/>
                </a:lnTo>
                <a:lnTo>
                  <a:pt x="28529" y="22788"/>
                </a:lnTo>
                <a:lnTo>
                  <a:pt x="28529" y="22727"/>
                </a:lnTo>
                <a:lnTo>
                  <a:pt x="28408" y="23456"/>
                </a:lnTo>
                <a:cubicBezTo>
                  <a:pt x="28408" y="23548"/>
                  <a:pt x="28378" y="23639"/>
                  <a:pt x="28347" y="23730"/>
                </a:cubicBezTo>
                <a:lnTo>
                  <a:pt x="28256" y="22940"/>
                </a:lnTo>
                <a:cubicBezTo>
                  <a:pt x="28256" y="22636"/>
                  <a:pt x="28226" y="22332"/>
                  <a:pt x="28195" y="22028"/>
                </a:cubicBezTo>
                <a:lnTo>
                  <a:pt x="28195" y="21785"/>
                </a:lnTo>
                <a:lnTo>
                  <a:pt x="28195" y="21573"/>
                </a:lnTo>
                <a:cubicBezTo>
                  <a:pt x="28195" y="21542"/>
                  <a:pt x="28195" y="21512"/>
                  <a:pt x="28195" y="21482"/>
                </a:cubicBezTo>
                <a:lnTo>
                  <a:pt x="28195" y="21208"/>
                </a:lnTo>
                <a:cubicBezTo>
                  <a:pt x="28195" y="21178"/>
                  <a:pt x="28195" y="21147"/>
                  <a:pt x="28195" y="21117"/>
                </a:cubicBezTo>
                <a:lnTo>
                  <a:pt x="28195" y="20904"/>
                </a:lnTo>
                <a:lnTo>
                  <a:pt x="28195" y="20418"/>
                </a:lnTo>
                <a:cubicBezTo>
                  <a:pt x="28195" y="20266"/>
                  <a:pt x="28195" y="20175"/>
                  <a:pt x="28226" y="20054"/>
                </a:cubicBezTo>
                <a:lnTo>
                  <a:pt x="28226" y="20023"/>
                </a:lnTo>
                <a:close/>
                <a:moveTo>
                  <a:pt x="41785" y="23505"/>
                </a:moveTo>
                <a:lnTo>
                  <a:pt x="41807" y="23548"/>
                </a:lnTo>
                <a:lnTo>
                  <a:pt x="41807" y="23760"/>
                </a:lnTo>
                <a:lnTo>
                  <a:pt x="41807" y="23821"/>
                </a:lnTo>
                <a:lnTo>
                  <a:pt x="41716" y="23821"/>
                </a:lnTo>
                <a:cubicBezTo>
                  <a:pt x="41742" y="23716"/>
                  <a:pt x="41745" y="23610"/>
                  <a:pt x="41785" y="23505"/>
                </a:cubicBezTo>
                <a:close/>
                <a:moveTo>
                  <a:pt x="23607" y="23548"/>
                </a:moveTo>
                <a:lnTo>
                  <a:pt x="23668" y="23730"/>
                </a:lnTo>
                <a:lnTo>
                  <a:pt x="23668" y="23760"/>
                </a:lnTo>
                <a:cubicBezTo>
                  <a:pt x="23668" y="23791"/>
                  <a:pt x="23668" y="23821"/>
                  <a:pt x="23668" y="23821"/>
                </a:cubicBezTo>
                <a:lnTo>
                  <a:pt x="23668" y="23882"/>
                </a:lnTo>
                <a:cubicBezTo>
                  <a:pt x="23668" y="23821"/>
                  <a:pt x="23638" y="23730"/>
                  <a:pt x="23607" y="23669"/>
                </a:cubicBezTo>
                <a:cubicBezTo>
                  <a:pt x="23577" y="23608"/>
                  <a:pt x="23607" y="23608"/>
                  <a:pt x="23607" y="23548"/>
                </a:cubicBezTo>
                <a:close/>
                <a:moveTo>
                  <a:pt x="28864" y="22910"/>
                </a:moveTo>
                <a:lnTo>
                  <a:pt x="28864" y="23183"/>
                </a:lnTo>
                <a:cubicBezTo>
                  <a:pt x="28864" y="23335"/>
                  <a:pt x="28864" y="23487"/>
                  <a:pt x="28924" y="23639"/>
                </a:cubicBezTo>
                <a:lnTo>
                  <a:pt x="28924" y="23882"/>
                </a:lnTo>
                <a:lnTo>
                  <a:pt x="28924" y="23973"/>
                </a:lnTo>
                <a:lnTo>
                  <a:pt x="28864" y="23973"/>
                </a:lnTo>
                <a:lnTo>
                  <a:pt x="28803" y="23943"/>
                </a:lnTo>
                <a:lnTo>
                  <a:pt x="28742" y="23943"/>
                </a:lnTo>
                <a:cubicBezTo>
                  <a:pt x="28742" y="23821"/>
                  <a:pt x="28772" y="23730"/>
                  <a:pt x="28772" y="23608"/>
                </a:cubicBezTo>
                <a:cubicBezTo>
                  <a:pt x="28803" y="23365"/>
                  <a:pt x="28864" y="23122"/>
                  <a:pt x="28864" y="22910"/>
                </a:cubicBezTo>
                <a:close/>
                <a:moveTo>
                  <a:pt x="8051" y="20935"/>
                </a:moveTo>
                <a:cubicBezTo>
                  <a:pt x="8112" y="21087"/>
                  <a:pt x="8143" y="21208"/>
                  <a:pt x="8173" y="21360"/>
                </a:cubicBezTo>
                <a:cubicBezTo>
                  <a:pt x="8203" y="21512"/>
                  <a:pt x="8203" y="21664"/>
                  <a:pt x="8234" y="21846"/>
                </a:cubicBezTo>
                <a:cubicBezTo>
                  <a:pt x="8264" y="21998"/>
                  <a:pt x="8234" y="22120"/>
                  <a:pt x="8203" y="22272"/>
                </a:cubicBezTo>
                <a:cubicBezTo>
                  <a:pt x="8173" y="22423"/>
                  <a:pt x="8173" y="22545"/>
                  <a:pt x="8143" y="22666"/>
                </a:cubicBezTo>
                <a:cubicBezTo>
                  <a:pt x="8143" y="22788"/>
                  <a:pt x="8143" y="22940"/>
                  <a:pt x="8112" y="23092"/>
                </a:cubicBezTo>
                <a:lnTo>
                  <a:pt x="8021" y="23578"/>
                </a:lnTo>
                <a:cubicBezTo>
                  <a:pt x="7991" y="23730"/>
                  <a:pt x="7960" y="23882"/>
                  <a:pt x="7930" y="24034"/>
                </a:cubicBezTo>
                <a:lnTo>
                  <a:pt x="7930" y="23699"/>
                </a:lnTo>
                <a:lnTo>
                  <a:pt x="7930" y="23548"/>
                </a:lnTo>
                <a:lnTo>
                  <a:pt x="7930" y="23213"/>
                </a:lnTo>
                <a:lnTo>
                  <a:pt x="7930" y="22666"/>
                </a:lnTo>
                <a:lnTo>
                  <a:pt x="7930" y="22515"/>
                </a:lnTo>
                <a:cubicBezTo>
                  <a:pt x="7930" y="22393"/>
                  <a:pt x="7930" y="22272"/>
                  <a:pt x="7960" y="22150"/>
                </a:cubicBezTo>
                <a:cubicBezTo>
                  <a:pt x="7960" y="21998"/>
                  <a:pt x="7960" y="21968"/>
                  <a:pt x="7960" y="21877"/>
                </a:cubicBezTo>
                <a:lnTo>
                  <a:pt x="8021" y="21390"/>
                </a:lnTo>
                <a:cubicBezTo>
                  <a:pt x="8021" y="21269"/>
                  <a:pt x="8051" y="21147"/>
                  <a:pt x="8051" y="21026"/>
                </a:cubicBezTo>
                <a:lnTo>
                  <a:pt x="8051" y="20935"/>
                </a:lnTo>
                <a:close/>
                <a:moveTo>
                  <a:pt x="15009" y="23213"/>
                </a:moveTo>
                <a:cubicBezTo>
                  <a:pt x="15009" y="23213"/>
                  <a:pt x="15039" y="23244"/>
                  <a:pt x="15039" y="23274"/>
                </a:cubicBezTo>
                <a:cubicBezTo>
                  <a:pt x="15100" y="23396"/>
                  <a:pt x="15131" y="23517"/>
                  <a:pt x="15191" y="23639"/>
                </a:cubicBezTo>
                <a:lnTo>
                  <a:pt x="15252" y="23699"/>
                </a:lnTo>
                <a:lnTo>
                  <a:pt x="15252" y="23730"/>
                </a:lnTo>
                <a:lnTo>
                  <a:pt x="15161" y="23821"/>
                </a:lnTo>
                <a:lnTo>
                  <a:pt x="15039" y="23943"/>
                </a:lnTo>
                <a:lnTo>
                  <a:pt x="15009" y="24034"/>
                </a:lnTo>
                <a:lnTo>
                  <a:pt x="14979" y="23882"/>
                </a:lnTo>
                <a:cubicBezTo>
                  <a:pt x="14979" y="23669"/>
                  <a:pt x="15009" y="23487"/>
                  <a:pt x="15009" y="23274"/>
                </a:cubicBezTo>
                <a:cubicBezTo>
                  <a:pt x="15009" y="23244"/>
                  <a:pt x="15009" y="23213"/>
                  <a:pt x="15009" y="23213"/>
                </a:cubicBezTo>
                <a:close/>
                <a:moveTo>
                  <a:pt x="31051" y="22849"/>
                </a:moveTo>
                <a:cubicBezTo>
                  <a:pt x="31142" y="23001"/>
                  <a:pt x="31203" y="23153"/>
                  <a:pt x="31264" y="23335"/>
                </a:cubicBezTo>
                <a:cubicBezTo>
                  <a:pt x="31264" y="23335"/>
                  <a:pt x="31294" y="23365"/>
                  <a:pt x="31294" y="23396"/>
                </a:cubicBezTo>
                <a:lnTo>
                  <a:pt x="31264" y="23426"/>
                </a:lnTo>
                <a:cubicBezTo>
                  <a:pt x="31233" y="23426"/>
                  <a:pt x="31203" y="23456"/>
                  <a:pt x="31203" y="23487"/>
                </a:cubicBezTo>
                <a:cubicBezTo>
                  <a:pt x="31173" y="23548"/>
                  <a:pt x="31142" y="23639"/>
                  <a:pt x="31142" y="23699"/>
                </a:cubicBezTo>
                <a:lnTo>
                  <a:pt x="31173" y="23639"/>
                </a:lnTo>
                <a:lnTo>
                  <a:pt x="31173" y="23639"/>
                </a:lnTo>
                <a:cubicBezTo>
                  <a:pt x="31142" y="23760"/>
                  <a:pt x="31112" y="23882"/>
                  <a:pt x="31112" y="24034"/>
                </a:cubicBezTo>
                <a:cubicBezTo>
                  <a:pt x="31112" y="23760"/>
                  <a:pt x="31051" y="23487"/>
                  <a:pt x="31021" y="23244"/>
                </a:cubicBezTo>
                <a:cubicBezTo>
                  <a:pt x="31021" y="23092"/>
                  <a:pt x="31021" y="22970"/>
                  <a:pt x="31051" y="22849"/>
                </a:cubicBezTo>
                <a:close/>
                <a:moveTo>
                  <a:pt x="46151" y="23608"/>
                </a:moveTo>
                <a:lnTo>
                  <a:pt x="46151" y="23760"/>
                </a:lnTo>
                <a:lnTo>
                  <a:pt x="46151" y="23851"/>
                </a:lnTo>
                <a:cubicBezTo>
                  <a:pt x="46151" y="23912"/>
                  <a:pt x="46091" y="23973"/>
                  <a:pt x="46091" y="24064"/>
                </a:cubicBezTo>
                <a:lnTo>
                  <a:pt x="46091" y="24003"/>
                </a:lnTo>
                <a:cubicBezTo>
                  <a:pt x="46091" y="23882"/>
                  <a:pt x="46121" y="23730"/>
                  <a:pt x="46151" y="23608"/>
                </a:cubicBezTo>
                <a:close/>
                <a:moveTo>
                  <a:pt x="26889" y="23943"/>
                </a:moveTo>
                <a:cubicBezTo>
                  <a:pt x="26889" y="23973"/>
                  <a:pt x="26858" y="24034"/>
                  <a:pt x="26858" y="24094"/>
                </a:cubicBezTo>
                <a:lnTo>
                  <a:pt x="26828" y="24034"/>
                </a:lnTo>
                <a:lnTo>
                  <a:pt x="26706" y="23943"/>
                </a:lnTo>
                <a:close/>
                <a:moveTo>
                  <a:pt x="21025" y="23069"/>
                </a:moveTo>
                <a:lnTo>
                  <a:pt x="21025" y="23213"/>
                </a:lnTo>
                <a:cubicBezTo>
                  <a:pt x="21025" y="23274"/>
                  <a:pt x="21025" y="23365"/>
                  <a:pt x="20994" y="23456"/>
                </a:cubicBezTo>
                <a:lnTo>
                  <a:pt x="20994" y="23517"/>
                </a:lnTo>
                <a:cubicBezTo>
                  <a:pt x="20994" y="23760"/>
                  <a:pt x="20964" y="23973"/>
                  <a:pt x="20964" y="24216"/>
                </a:cubicBezTo>
                <a:cubicBezTo>
                  <a:pt x="20934" y="23973"/>
                  <a:pt x="20903" y="23730"/>
                  <a:pt x="20873" y="23517"/>
                </a:cubicBezTo>
                <a:lnTo>
                  <a:pt x="20873" y="23487"/>
                </a:lnTo>
                <a:cubicBezTo>
                  <a:pt x="20903" y="23426"/>
                  <a:pt x="20934" y="23335"/>
                  <a:pt x="20964" y="23274"/>
                </a:cubicBezTo>
                <a:cubicBezTo>
                  <a:pt x="20984" y="23213"/>
                  <a:pt x="21005" y="23139"/>
                  <a:pt x="21025" y="23069"/>
                </a:cubicBezTo>
                <a:close/>
                <a:moveTo>
                  <a:pt x="19536" y="22332"/>
                </a:moveTo>
                <a:lnTo>
                  <a:pt x="19536" y="22606"/>
                </a:lnTo>
                <a:lnTo>
                  <a:pt x="19536" y="22788"/>
                </a:lnTo>
                <a:cubicBezTo>
                  <a:pt x="19536" y="23001"/>
                  <a:pt x="19536" y="23183"/>
                  <a:pt x="19567" y="23365"/>
                </a:cubicBezTo>
                <a:lnTo>
                  <a:pt x="19627" y="23973"/>
                </a:lnTo>
                <a:cubicBezTo>
                  <a:pt x="19627" y="24064"/>
                  <a:pt x="19658" y="24155"/>
                  <a:pt x="19658" y="24216"/>
                </a:cubicBezTo>
                <a:lnTo>
                  <a:pt x="19658" y="24277"/>
                </a:lnTo>
                <a:cubicBezTo>
                  <a:pt x="19627" y="24246"/>
                  <a:pt x="19627" y="24246"/>
                  <a:pt x="19597" y="24216"/>
                </a:cubicBezTo>
                <a:lnTo>
                  <a:pt x="19536" y="23973"/>
                </a:lnTo>
                <a:cubicBezTo>
                  <a:pt x="19475" y="23760"/>
                  <a:pt x="19415" y="23578"/>
                  <a:pt x="19354" y="23396"/>
                </a:cubicBezTo>
                <a:cubicBezTo>
                  <a:pt x="19384" y="23305"/>
                  <a:pt x="19384" y="23183"/>
                  <a:pt x="19415" y="23092"/>
                </a:cubicBezTo>
                <a:cubicBezTo>
                  <a:pt x="19445" y="22879"/>
                  <a:pt x="19475" y="22636"/>
                  <a:pt x="19506" y="22423"/>
                </a:cubicBezTo>
                <a:cubicBezTo>
                  <a:pt x="19536" y="22393"/>
                  <a:pt x="19536" y="22363"/>
                  <a:pt x="19536" y="22332"/>
                </a:cubicBezTo>
                <a:close/>
                <a:moveTo>
                  <a:pt x="22666" y="22788"/>
                </a:moveTo>
                <a:lnTo>
                  <a:pt x="22726" y="22849"/>
                </a:lnTo>
                <a:lnTo>
                  <a:pt x="22787" y="22910"/>
                </a:lnTo>
                <a:cubicBezTo>
                  <a:pt x="22817" y="23061"/>
                  <a:pt x="22878" y="23213"/>
                  <a:pt x="22909" y="23365"/>
                </a:cubicBezTo>
                <a:lnTo>
                  <a:pt x="22909" y="23396"/>
                </a:lnTo>
                <a:cubicBezTo>
                  <a:pt x="22878" y="23578"/>
                  <a:pt x="22848" y="23760"/>
                  <a:pt x="22817" y="23943"/>
                </a:cubicBezTo>
                <a:cubicBezTo>
                  <a:pt x="22787" y="24125"/>
                  <a:pt x="22787" y="24277"/>
                  <a:pt x="22757" y="24429"/>
                </a:cubicBezTo>
                <a:cubicBezTo>
                  <a:pt x="22726" y="24307"/>
                  <a:pt x="22726" y="24216"/>
                  <a:pt x="22696" y="24094"/>
                </a:cubicBezTo>
                <a:cubicBezTo>
                  <a:pt x="22666" y="23882"/>
                  <a:pt x="22605" y="23639"/>
                  <a:pt x="22574" y="23396"/>
                </a:cubicBezTo>
                <a:cubicBezTo>
                  <a:pt x="22574" y="23305"/>
                  <a:pt x="22544" y="23183"/>
                  <a:pt x="22544" y="23061"/>
                </a:cubicBezTo>
                <a:lnTo>
                  <a:pt x="22514" y="22788"/>
                </a:lnTo>
                <a:close/>
                <a:moveTo>
                  <a:pt x="27952" y="23517"/>
                </a:moveTo>
                <a:cubicBezTo>
                  <a:pt x="27952" y="23578"/>
                  <a:pt x="27952" y="23639"/>
                  <a:pt x="27983" y="23669"/>
                </a:cubicBezTo>
                <a:cubicBezTo>
                  <a:pt x="28013" y="23730"/>
                  <a:pt x="27983" y="23882"/>
                  <a:pt x="28013" y="23973"/>
                </a:cubicBezTo>
                <a:lnTo>
                  <a:pt x="28043" y="24216"/>
                </a:lnTo>
                <a:lnTo>
                  <a:pt x="28104" y="24489"/>
                </a:lnTo>
                <a:cubicBezTo>
                  <a:pt x="28043" y="24429"/>
                  <a:pt x="28013" y="24338"/>
                  <a:pt x="27952" y="24277"/>
                </a:cubicBezTo>
                <a:lnTo>
                  <a:pt x="27952" y="24246"/>
                </a:lnTo>
                <a:lnTo>
                  <a:pt x="27861" y="24125"/>
                </a:lnTo>
                <a:cubicBezTo>
                  <a:pt x="27891" y="23912"/>
                  <a:pt x="27922" y="23730"/>
                  <a:pt x="27952" y="23517"/>
                </a:cubicBezTo>
                <a:close/>
                <a:moveTo>
                  <a:pt x="18533" y="23335"/>
                </a:moveTo>
                <a:cubicBezTo>
                  <a:pt x="18594" y="23396"/>
                  <a:pt x="18655" y="23517"/>
                  <a:pt x="18716" y="23608"/>
                </a:cubicBezTo>
                <a:cubicBezTo>
                  <a:pt x="18685" y="23730"/>
                  <a:pt x="18655" y="23882"/>
                  <a:pt x="18655" y="24034"/>
                </a:cubicBezTo>
                <a:lnTo>
                  <a:pt x="18594" y="24307"/>
                </a:lnTo>
                <a:cubicBezTo>
                  <a:pt x="18594" y="24398"/>
                  <a:pt x="18564" y="24489"/>
                  <a:pt x="18533" y="24550"/>
                </a:cubicBezTo>
                <a:cubicBezTo>
                  <a:pt x="18503" y="24520"/>
                  <a:pt x="18473" y="24459"/>
                  <a:pt x="18442" y="24398"/>
                </a:cubicBezTo>
                <a:lnTo>
                  <a:pt x="18442" y="24064"/>
                </a:lnTo>
                <a:cubicBezTo>
                  <a:pt x="18442" y="23943"/>
                  <a:pt x="18442" y="23943"/>
                  <a:pt x="18473" y="23882"/>
                </a:cubicBezTo>
                <a:cubicBezTo>
                  <a:pt x="18503" y="23699"/>
                  <a:pt x="18533" y="23517"/>
                  <a:pt x="18533" y="23335"/>
                </a:cubicBezTo>
                <a:close/>
                <a:moveTo>
                  <a:pt x="40318" y="24277"/>
                </a:moveTo>
                <a:cubicBezTo>
                  <a:pt x="40318" y="24307"/>
                  <a:pt x="40318" y="24307"/>
                  <a:pt x="40318" y="24338"/>
                </a:cubicBezTo>
                <a:cubicBezTo>
                  <a:pt x="40348" y="24398"/>
                  <a:pt x="40379" y="24489"/>
                  <a:pt x="40409" y="24550"/>
                </a:cubicBezTo>
                <a:cubicBezTo>
                  <a:pt x="40379" y="24520"/>
                  <a:pt x="40348" y="24520"/>
                  <a:pt x="40318" y="24489"/>
                </a:cubicBezTo>
                <a:lnTo>
                  <a:pt x="40257" y="24489"/>
                </a:lnTo>
                <a:cubicBezTo>
                  <a:pt x="40288" y="24429"/>
                  <a:pt x="40288" y="24368"/>
                  <a:pt x="40318" y="24277"/>
                </a:cubicBezTo>
                <a:close/>
                <a:moveTo>
                  <a:pt x="15738" y="24246"/>
                </a:moveTo>
                <a:lnTo>
                  <a:pt x="15738" y="24581"/>
                </a:lnTo>
                <a:cubicBezTo>
                  <a:pt x="15738" y="24459"/>
                  <a:pt x="15708" y="24368"/>
                  <a:pt x="15708" y="24246"/>
                </a:cubicBezTo>
                <a:close/>
                <a:moveTo>
                  <a:pt x="21633" y="22363"/>
                </a:moveTo>
                <a:lnTo>
                  <a:pt x="21663" y="22423"/>
                </a:lnTo>
                <a:cubicBezTo>
                  <a:pt x="21693" y="22484"/>
                  <a:pt x="21724" y="22515"/>
                  <a:pt x="21754" y="22575"/>
                </a:cubicBezTo>
                <a:cubicBezTo>
                  <a:pt x="21784" y="22727"/>
                  <a:pt x="21845" y="22849"/>
                  <a:pt x="21876" y="23001"/>
                </a:cubicBezTo>
                <a:lnTo>
                  <a:pt x="21815" y="23335"/>
                </a:lnTo>
                <a:cubicBezTo>
                  <a:pt x="21815" y="23548"/>
                  <a:pt x="21754" y="23791"/>
                  <a:pt x="21724" y="24003"/>
                </a:cubicBezTo>
                <a:cubicBezTo>
                  <a:pt x="21693" y="24216"/>
                  <a:pt x="21663" y="24398"/>
                  <a:pt x="21633" y="24581"/>
                </a:cubicBezTo>
                <a:lnTo>
                  <a:pt x="21602" y="24398"/>
                </a:lnTo>
                <a:lnTo>
                  <a:pt x="21602" y="24246"/>
                </a:lnTo>
                <a:cubicBezTo>
                  <a:pt x="21602" y="24155"/>
                  <a:pt x="21572" y="24034"/>
                  <a:pt x="21572" y="23912"/>
                </a:cubicBezTo>
                <a:cubicBezTo>
                  <a:pt x="21572" y="23791"/>
                  <a:pt x="21602" y="23639"/>
                  <a:pt x="21602" y="23487"/>
                </a:cubicBezTo>
                <a:cubicBezTo>
                  <a:pt x="21602" y="23274"/>
                  <a:pt x="21602" y="23061"/>
                  <a:pt x="21633" y="22818"/>
                </a:cubicBezTo>
                <a:lnTo>
                  <a:pt x="21633" y="22363"/>
                </a:lnTo>
                <a:close/>
                <a:moveTo>
                  <a:pt x="36733" y="22970"/>
                </a:moveTo>
                <a:cubicBezTo>
                  <a:pt x="36763" y="23244"/>
                  <a:pt x="36794" y="23517"/>
                  <a:pt x="36794" y="23760"/>
                </a:cubicBezTo>
                <a:cubicBezTo>
                  <a:pt x="36794" y="23943"/>
                  <a:pt x="36794" y="24094"/>
                  <a:pt x="36763" y="24246"/>
                </a:cubicBezTo>
                <a:cubicBezTo>
                  <a:pt x="36733" y="24398"/>
                  <a:pt x="36763" y="24489"/>
                  <a:pt x="36733" y="24611"/>
                </a:cubicBezTo>
                <a:lnTo>
                  <a:pt x="36672" y="24611"/>
                </a:lnTo>
                <a:lnTo>
                  <a:pt x="36642" y="24581"/>
                </a:lnTo>
                <a:lnTo>
                  <a:pt x="36642" y="24489"/>
                </a:lnTo>
                <a:lnTo>
                  <a:pt x="36642" y="24216"/>
                </a:lnTo>
                <a:cubicBezTo>
                  <a:pt x="36642" y="24034"/>
                  <a:pt x="36642" y="23851"/>
                  <a:pt x="36672" y="23669"/>
                </a:cubicBezTo>
                <a:cubicBezTo>
                  <a:pt x="36702" y="23456"/>
                  <a:pt x="36702" y="23183"/>
                  <a:pt x="36733" y="22970"/>
                </a:cubicBezTo>
                <a:close/>
                <a:moveTo>
                  <a:pt x="20539" y="24277"/>
                </a:moveTo>
                <a:cubicBezTo>
                  <a:pt x="20600" y="24368"/>
                  <a:pt x="20600" y="24459"/>
                  <a:pt x="20630" y="24550"/>
                </a:cubicBezTo>
                <a:cubicBezTo>
                  <a:pt x="20630" y="24581"/>
                  <a:pt x="20630" y="24611"/>
                  <a:pt x="20630" y="24641"/>
                </a:cubicBezTo>
                <a:cubicBezTo>
                  <a:pt x="20600" y="24550"/>
                  <a:pt x="20569" y="24429"/>
                  <a:pt x="20539" y="24338"/>
                </a:cubicBezTo>
                <a:lnTo>
                  <a:pt x="20539" y="24277"/>
                </a:lnTo>
                <a:close/>
                <a:moveTo>
                  <a:pt x="6806" y="24307"/>
                </a:moveTo>
                <a:cubicBezTo>
                  <a:pt x="6836" y="24338"/>
                  <a:pt x="6836" y="24368"/>
                  <a:pt x="6867" y="24398"/>
                </a:cubicBezTo>
                <a:cubicBezTo>
                  <a:pt x="6897" y="24429"/>
                  <a:pt x="6927" y="24489"/>
                  <a:pt x="6958" y="24520"/>
                </a:cubicBezTo>
                <a:lnTo>
                  <a:pt x="7018" y="24550"/>
                </a:lnTo>
                <a:cubicBezTo>
                  <a:pt x="6958" y="24550"/>
                  <a:pt x="6927" y="24581"/>
                  <a:pt x="6897" y="24581"/>
                </a:cubicBezTo>
                <a:cubicBezTo>
                  <a:pt x="6867" y="24611"/>
                  <a:pt x="6836" y="24611"/>
                  <a:pt x="6806" y="24641"/>
                </a:cubicBezTo>
                <a:cubicBezTo>
                  <a:pt x="6806" y="24641"/>
                  <a:pt x="6775" y="24672"/>
                  <a:pt x="6745" y="24702"/>
                </a:cubicBezTo>
                <a:cubicBezTo>
                  <a:pt x="6745" y="24702"/>
                  <a:pt x="6745" y="24733"/>
                  <a:pt x="6745" y="24733"/>
                </a:cubicBezTo>
                <a:cubicBezTo>
                  <a:pt x="6745" y="24733"/>
                  <a:pt x="6715" y="24702"/>
                  <a:pt x="6715" y="24702"/>
                </a:cubicBezTo>
                <a:lnTo>
                  <a:pt x="6745" y="24702"/>
                </a:lnTo>
                <a:cubicBezTo>
                  <a:pt x="6715" y="24672"/>
                  <a:pt x="6715" y="24641"/>
                  <a:pt x="6715" y="24611"/>
                </a:cubicBezTo>
                <a:cubicBezTo>
                  <a:pt x="6745" y="24520"/>
                  <a:pt x="6775" y="24398"/>
                  <a:pt x="6806" y="24307"/>
                </a:cubicBezTo>
                <a:close/>
                <a:moveTo>
                  <a:pt x="3919" y="22150"/>
                </a:moveTo>
                <a:cubicBezTo>
                  <a:pt x="3919" y="22272"/>
                  <a:pt x="3919" y="22423"/>
                  <a:pt x="3919" y="22545"/>
                </a:cubicBezTo>
                <a:lnTo>
                  <a:pt x="3919" y="22606"/>
                </a:lnTo>
                <a:lnTo>
                  <a:pt x="3919" y="22940"/>
                </a:lnTo>
                <a:lnTo>
                  <a:pt x="3919" y="23092"/>
                </a:lnTo>
                <a:lnTo>
                  <a:pt x="3919" y="23183"/>
                </a:lnTo>
                <a:cubicBezTo>
                  <a:pt x="3919" y="23305"/>
                  <a:pt x="3919" y="23396"/>
                  <a:pt x="3889" y="23517"/>
                </a:cubicBezTo>
                <a:cubicBezTo>
                  <a:pt x="3889" y="23608"/>
                  <a:pt x="3889" y="23821"/>
                  <a:pt x="3889" y="23973"/>
                </a:cubicBezTo>
                <a:lnTo>
                  <a:pt x="3889" y="24155"/>
                </a:lnTo>
                <a:lnTo>
                  <a:pt x="3889" y="24398"/>
                </a:lnTo>
                <a:lnTo>
                  <a:pt x="3798" y="24641"/>
                </a:lnTo>
                <a:cubicBezTo>
                  <a:pt x="3767" y="24702"/>
                  <a:pt x="3737" y="24763"/>
                  <a:pt x="3737" y="24793"/>
                </a:cubicBezTo>
                <a:lnTo>
                  <a:pt x="3707" y="24459"/>
                </a:lnTo>
                <a:lnTo>
                  <a:pt x="3707" y="23882"/>
                </a:lnTo>
                <a:lnTo>
                  <a:pt x="3707" y="23730"/>
                </a:lnTo>
                <a:lnTo>
                  <a:pt x="3707" y="23335"/>
                </a:lnTo>
                <a:lnTo>
                  <a:pt x="3707" y="22970"/>
                </a:lnTo>
                <a:lnTo>
                  <a:pt x="3707" y="22849"/>
                </a:lnTo>
                <a:cubicBezTo>
                  <a:pt x="3767" y="22606"/>
                  <a:pt x="3859" y="22363"/>
                  <a:pt x="3919" y="22150"/>
                </a:cubicBezTo>
                <a:close/>
                <a:moveTo>
                  <a:pt x="40865" y="24702"/>
                </a:moveTo>
                <a:cubicBezTo>
                  <a:pt x="40865" y="24733"/>
                  <a:pt x="40865" y="24793"/>
                  <a:pt x="40895" y="24824"/>
                </a:cubicBezTo>
                <a:lnTo>
                  <a:pt x="40865" y="24915"/>
                </a:lnTo>
                <a:lnTo>
                  <a:pt x="40865" y="24763"/>
                </a:lnTo>
                <a:cubicBezTo>
                  <a:pt x="40865" y="24763"/>
                  <a:pt x="40865" y="24733"/>
                  <a:pt x="40865" y="24702"/>
                </a:cubicBezTo>
                <a:close/>
                <a:moveTo>
                  <a:pt x="2704" y="23213"/>
                </a:moveTo>
                <a:lnTo>
                  <a:pt x="2704" y="23365"/>
                </a:lnTo>
                <a:cubicBezTo>
                  <a:pt x="2704" y="23456"/>
                  <a:pt x="2704" y="23548"/>
                  <a:pt x="2734" y="23639"/>
                </a:cubicBezTo>
                <a:cubicBezTo>
                  <a:pt x="2765" y="23730"/>
                  <a:pt x="2734" y="23821"/>
                  <a:pt x="2734" y="23912"/>
                </a:cubicBezTo>
                <a:lnTo>
                  <a:pt x="2734" y="24398"/>
                </a:lnTo>
                <a:cubicBezTo>
                  <a:pt x="2734" y="24550"/>
                  <a:pt x="2734" y="24702"/>
                  <a:pt x="2765" y="24824"/>
                </a:cubicBezTo>
                <a:lnTo>
                  <a:pt x="2765" y="24945"/>
                </a:lnTo>
                <a:cubicBezTo>
                  <a:pt x="2765" y="24945"/>
                  <a:pt x="2765" y="24915"/>
                  <a:pt x="2734" y="24884"/>
                </a:cubicBezTo>
                <a:cubicBezTo>
                  <a:pt x="2734" y="24824"/>
                  <a:pt x="2704" y="24763"/>
                  <a:pt x="2674" y="24733"/>
                </a:cubicBezTo>
                <a:cubicBezTo>
                  <a:pt x="2643" y="24702"/>
                  <a:pt x="2613" y="24672"/>
                  <a:pt x="2552" y="24672"/>
                </a:cubicBezTo>
                <a:lnTo>
                  <a:pt x="2522" y="24672"/>
                </a:lnTo>
                <a:cubicBezTo>
                  <a:pt x="2491" y="24520"/>
                  <a:pt x="2461" y="24368"/>
                  <a:pt x="2400" y="24246"/>
                </a:cubicBezTo>
                <a:lnTo>
                  <a:pt x="2400" y="24155"/>
                </a:lnTo>
                <a:lnTo>
                  <a:pt x="2522" y="23821"/>
                </a:lnTo>
                <a:cubicBezTo>
                  <a:pt x="2583" y="23639"/>
                  <a:pt x="2643" y="23426"/>
                  <a:pt x="2704" y="23213"/>
                </a:cubicBezTo>
                <a:close/>
                <a:moveTo>
                  <a:pt x="6441" y="23426"/>
                </a:moveTo>
                <a:cubicBezTo>
                  <a:pt x="6441" y="23456"/>
                  <a:pt x="6472" y="23487"/>
                  <a:pt x="6472" y="23517"/>
                </a:cubicBezTo>
                <a:cubicBezTo>
                  <a:pt x="6502" y="23639"/>
                  <a:pt x="6563" y="23760"/>
                  <a:pt x="6593" y="23882"/>
                </a:cubicBezTo>
                <a:cubicBezTo>
                  <a:pt x="6563" y="23912"/>
                  <a:pt x="6532" y="23973"/>
                  <a:pt x="6502" y="24003"/>
                </a:cubicBezTo>
                <a:cubicBezTo>
                  <a:pt x="6441" y="24125"/>
                  <a:pt x="6411" y="24246"/>
                  <a:pt x="6380" y="24368"/>
                </a:cubicBezTo>
                <a:cubicBezTo>
                  <a:pt x="6350" y="24429"/>
                  <a:pt x="6320" y="24520"/>
                  <a:pt x="6320" y="24581"/>
                </a:cubicBezTo>
                <a:cubicBezTo>
                  <a:pt x="6289" y="24611"/>
                  <a:pt x="6259" y="24641"/>
                  <a:pt x="6259" y="24672"/>
                </a:cubicBezTo>
                <a:cubicBezTo>
                  <a:pt x="6228" y="24733"/>
                  <a:pt x="6228" y="24793"/>
                  <a:pt x="6198" y="24854"/>
                </a:cubicBezTo>
                <a:cubicBezTo>
                  <a:pt x="6198" y="24884"/>
                  <a:pt x="6198" y="24915"/>
                  <a:pt x="6198" y="24976"/>
                </a:cubicBezTo>
                <a:cubicBezTo>
                  <a:pt x="6198" y="24884"/>
                  <a:pt x="6168" y="24824"/>
                  <a:pt x="6137" y="24733"/>
                </a:cubicBezTo>
                <a:cubicBezTo>
                  <a:pt x="6137" y="24641"/>
                  <a:pt x="6168" y="24550"/>
                  <a:pt x="6168" y="24429"/>
                </a:cubicBezTo>
                <a:lnTo>
                  <a:pt x="6168" y="24277"/>
                </a:lnTo>
                <a:cubicBezTo>
                  <a:pt x="6168" y="24216"/>
                  <a:pt x="6198" y="24186"/>
                  <a:pt x="6198" y="24155"/>
                </a:cubicBezTo>
                <a:cubicBezTo>
                  <a:pt x="6228" y="24034"/>
                  <a:pt x="6289" y="23912"/>
                  <a:pt x="6320" y="23760"/>
                </a:cubicBezTo>
                <a:cubicBezTo>
                  <a:pt x="6380" y="23639"/>
                  <a:pt x="6411" y="23548"/>
                  <a:pt x="6441" y="23456"/>
                </a:cubicBezTo>
                <a:lnTo>
                  <a:pt x="6441" y="23426"/>
                </a:lnTo>
                <a:close/>
                <a:moveTo>
                  <a:pt x="24823" y="24003"/>
                </a:moveTo>
                <a:lnTo>
                  <a:pt x="24883" y="24094"/>
                </a:lnTo>
                <a:cubicBezTo>
                  <a:pt x="24883" y="24155"/>
                  <a:pt x="24914" y="24216"/>
                  <a:pt x="24944" y="24277"/>
                </a:cubicBezTo>
                <a:cubicBezTo>
                  <a:pt x="24914" y="24550"/>
                  <a:pt x="24883" y="24824"/>
                  <a:pt x="24823" y="25097"/>
                </a:cubicBezTo>
                <a:cubicBezTo>
                  <a:pt x="24792" y="24945"/>
                  <a:pt x="24732" y="24824"/>
                  <a:pt x="24701" y="24672"/>
                </a:cubicBezTo>
                <a:lnTo>
                  <a:pt x="24671" y="24581"/>
                </a:lnTo>
                <a:cubicBezTo>
                  <a:pt x="24701" y="24520"/>
                  <a:pt x="24701" y="24459"/>
                  <a:pt x="24732" y="24398"/>
                </a:cubicBezTo>
                <a:lnTo>
                  <a:pt x="24732" y="24398"/>
                </a:lnTo>
                <a:lnTo>
                  <a:pt x="24701" y="24429"/>
                </a:lnTo>
                <a:cubicBezTo>
                  <a:pt x="24762" y="24307"/>
                  <a:pt x="24792" y="24155"/>
                  <a:pt x="24823" y="24003"/>
                </a:cubicBezTo>
                <a:close/>
                <a:moveTo>
                  <a:pt x="25856" y="24398"/>
                </a:moveTo>
                <a:cubicBezTo>
                  <a:pt x="25886" y="24520"/>
                  <a:pt x="25917" y="24641"/>
                  <a:pt x="25947" y="24733"/>
                </a:cubicBezTo>
                <a:cubicBezTo>
                  <a:pt x="25977" y="24854"/>
                  <a:pt x="25977" y="24854"/>
                  <a:pt x="25977" y="24915"/>
                </a:cubicBezTo>
                <a:cubicBezTo>
                  <a:pt x="26008" y="24976"/>
                  <a:pt x="25947" y="25067"/>
                  <a:pt x="25947" y="25158"/>
                </a:cubicBezTo>
                <a:cubicBezTo>
                  <a:pt x="25947" y="25097"/>
                  <a:pt x="25917" y="25036"/>
                  <a:pt x="25917" y="25006"/>
                </a:cubicBezTo>
                <a:cubicBezTo>
                  <a:pt x="25886" y="24824"/>
                  <a:pt x="25856" y="24672"/>
                  <a:pt x="25825" y="24520"/>
                </a:cubicBezTo>
                <a:lnTo>
                  <a:pt x="25856" y="24398"/>
                </a:lnTo>
                <a:close/>
                <a:moveTo>
                  <a:pt x="38738" y="23365"/>
                </a:moveTo>
                <a:lnTo>
                  <a:pt x="38768" y="23396"/>
                </a:lnTo>
                <a:cubicBezTo>
                  <a:pt x="38799" y="23426"/>
                  <a:pt x="38829" y="23456"/>
                  <a:pt x="38829" y="23456"/>
                </a:cubicBezTo>
                <a:cubicBezTo>
                  <a:pt x="38860" y="23487"/>
                  <a:pt x="38860" y="23487"/>
                  <a:pt x="38860" y="23487"/>
                </a:cubicBezTo>
                <a:cubicBezTo>
                  <a:pt x="38860" y="23639"/>
                  <a:pt x="38829" y="23821"/>
                  <a:pt x="38829" y="23973"/>
                </a:cubicBezTo>
                <a:cubicBezTo>
                  <a:pt x="38829" y="24064"/>
                  <a:pt x="38799" y="24186"/>
                  <a:pt x="38768" y="24277"/>
                </a:cubicBezTo>
                <a:lnTo>
                  <a:pt x="38738" y="24611"/>
                </a:lnTo>
                <a:cubicBezTo>
                  <a:pt x="38708" y="24702"/>
                  <a:pt x="38677" y="24793"/>
                  <a:pt x="38677" y="24915"/>
                </a:cubicBezTo>
                <a:cubicBezTo>
                  <a:pt x="38647" y="25006"/>
                  <a:pt x="38647" y="25097"/>
                  <a:pt x="38617" y="25158"/>
                </a:cubicBezTo>
                <a:lnTo>
                  <a:pt x="38617" y="25067"/>
                </a:lnTo>
                <a:cubicBezTo>
                  <a:pt x="38647" y="24854"/>
                  <a:pt x="38677" y="24611"/>
                  <a:pt x="38708" y="24368"/>
                </a:cubicBezTo>
                <a:cubicBezTo>
                  <a:pt x="38708" y="24307"/>
                  <a:pt x="38708" y="24216"/>
                  <a:pt x="38708" y="24125"/>
                </a:cubicBezTo>
                <a:cubicBezTo>
                  <a:pt x="38708" y="23973"/>
                  <a:pt x="38738" y="23821"/>
                  <a:pt x="38738" y="23669"/>
                </a:cubicBezTo>
                <a:cubicBezTo>
                  <a:pt x="38768" y="23517"/>
                  <a:pt x="38738" y="23456"/>
                  <a:pt x="38738" y="23365"/>
                </a:cubicBezTo>
                <a:close/>
                <a:moveTo>
                  <a:pt x="9084" y="20935"/>
                </a:moveTo>
                <a:lnTo>
                  <a:pt x="9084" y="21087"/>
                </a:lnTo>
                <a:cubicBezTo>
                  <a:pt x="9084" y="21360"/>
                  <a:pt x="9084" y="21633"/>
                  <a:pt x="9115" y="21877"/>
                </a:cubicBezTo>
                <a:lnTo>
                  <a:pt x="9145" y="22940"/>
                </a:lnTo>
                <a:cubicBezTo>
                  <a:pt x="9145" y="23061"/>
                  <a:pt x="9145" y="23153"/>
                  <a:pt x="9115" y="23244"/>
                </a:cubicBezTo>
                <a:cubicBezTo>
                  <a:pt x="9084" y="23365"/>
                  <a:pt x="9084" y="23548"/>
                  <a:pt x="9084" y="23699"/>
                </a:cubicBezTo>
                <a:lnTo>
                  <a:pt x="9084" y="24641"/>
                </a:lnTo>
                <a:cubicBezTo>
                  <a:pt x="9054" y="24733"/>
                  <a:pt x="9024" y="24824"/>
                  <a:pt x="8993" y="24915"/>
                </a:cubicBezTo>
                <a:cubicBezTo>
                  <a:pt x="8963" y="25036"/>
                  <a:pt x="8933" y="25188"/>
                  <a:pt x="8872" y="25310"/>
                </a:cubicBezTo>
                <a:cubicBezTo>
                  <a:pt x="8872" y="25006"/>
                  <a:pt x="8841" y="24702"/>
                  <a:pt x="8811" y="24398"/>
                </a:cubicBezTo>
                <a:lnTo>
                  <a:pt x="8811" y="24064"/>
                </a:lnTo>
                <a:lnTo>
                  <a:pt x="8811" y="23517"/>
                </a:lnTo>
                <a:lnTo>
                  <a:pt x="8811" y="22910"/>
                </a:lnTo>
                <a:cubicBezTo>
                  <a:pt x="8811" y="22788"/>
                  <a:pt x="8811" y="22666"/>
                  <a:pt x="8841" y="22545"/>
                </a:cubicBezTo>
                <a:cubicBezTo>
                  <a:pt x="8841" y="22363"/>
                  <a:pt x="8872" y="22180"/>
                  <a:pt x="8902" y="21968"/>
                </a:cubicBezTo>
                <a:lnTo>
                  <a:pt x="8902" y="21846"/>
                </a:lnTo>
                <a:cubicBezTo>
                  <a:pt x="8902" y="21725"/>
                  <a:pt x="8933" y="21603"/>
                  <a:pt x="8963" y="21451"/>
                </a:cubicBezTo>
                <a:lnTo>
                  <a:pt x="8963" y="21299"/>
                </a:lnTo>
                <a:cubicBezTo>
                  <a:pt x="8963" y="21269"/>
                  <a:pt x="8993" y="21117"/>
                  <a:pt x="8993" y="21026"/>
                </a:cubicBezTo>
                <a:cubicBezTo>
                  <a:pt x="9024" y="20935"/>
                  <a:pt x="9054" y="20995"/>
                  <a:pt x="9084" y="20935"/>
                </a:cubicBezTo>
                <a:close/>
                <a:moveTo>
                  <a:pt x="26524" y="24307"/>
                </a:moveTo>
                <a:cubicBezTo>
                  <a:pt x="26585" y="24368"/>
                  <a:pt x="26676" y="24429"/>
                  <a:pt x="26737" y="24459"/>
                </a:cubicBezTo>
                <a:lnTo>
                  <a:pt x="26767" y="24459"/>
                </a:lnTo>
                <a:lnTo>
                  <a:pt x="26737" y="24641"/>
                </a:lnTo>
                <a:cubicBezTo>
                  <a:pt x="26676" y="24884"/>
                  <a:pt x="26615" y="25097"/>
                  <a:pt x="26555" y="25310"/>
                </a:cubicBezTo>
                <a:cubicBezTo>
                  <a:pt x="26494" y="25249"/>
                  <a:pt x="26463" y="25158"/>
                  <a:pt x="26433" y="25097"/>
                </a:cubicBezTo>
                <a:cubicBezTo>
                  <a:pt x="26433" y="25047"/>
                  <a:pt x="26433" y="25018"/>
                  <a:pt x="26433" y="24976"/>
                </a:cubicBezTo>
                <a:cubicBezTo>
                  <a:pt x="26463" y="24763"/>
                  <a:pt x="26494" y="24520"/>
                  <a:pt x="26524" y="24307"/>
                </a:cubicBezTo>
                <a:close/>
                <a:moveTo>
                  <a:pt x="8325" y="24034"/>
                </a:moveTo>
                <a:cubicBezTo>
                  <a:pt x="8325" y="24216"/>
                  <a:pt x="8325" y="24398"/>
                  <a:pt x="8325" y="24581"/>
                </a:cubicBezTo>
                <a:lnTo>
                  <a:pt x="8325" y="24915"/>
                </a:lnTo>
                <a:cubicBezTo>
                  <a:pt x="8325" y="25006"/>
                  <a:pt x="8325" y="25188"/>
                  <a:pt x="8325" y="25340"/>
                </a:cubicBezTo>
                <a:cubicBezTo>
                  <a:pt x="8234" y="25279"/>
                  <a:pt x="8173" y="25188"/>
                  <a:pt x="8112" y="25127"/>
                </a:cubicBezTo>
                <a:cubicBezTo>
                  <a:pt x="8112" y="25097"/>
                  <a:pt x="8082" y="25067"/>
                  <a:pt x="8082" y="25036"/>
                </a:cubicBezTo>
                <a:cubicBezTo>
                  <a:pt x="8082" y="25006"/>
                  <a:pt x="8112" y="24945"/>
                  <a:pt x="8112" y="24915"/>
                </a:cubicBezTo>
                <a:cubicBezTo>
                  <a:pt x="8112" y="24884"/>
                  <a:pt x="8112" y="24854"/>
                  <a:pt x="8143" y="24824"/>
                </a:cubicBezTo>
                <a:cubicBezTo>
                  <a:pt x="8203" y="24550"/>
                  <a:pt x="8264" y="24277"/>
                  <a:pt x="8325" y="24034"/>
                </a:cubicBezTo>
                <a:close/>
                <a:moveTo>
                  <a:pt x="15283" y="24360"/>
                </a:moveTo>
                <a:lnTo>
                  <a:pt x="15283" y="24368"/>
                </a:lnTo>
                <a:cubicBezTo>
                  <a:pt x="15283" y="24459"/>
                  <a:pt x="15252" y="24550"/>
                  <a:pt x="15252" y="24641"/>
                </a:cubicBezTo>
                <a:cubicBezTo>
                  <a:pt x="15222" y="24733"/>
                  <a:pt x="15222" y="24854"/>
                  <a:pt x="15191" y="24976"/>
                </a:cubicBezTo>
                <a:cubicBezTo>
                  <a:pt x="15191" y="25097"/>
                  <a:pt x="15191" y="25188"/>
                  <a:pt x="15161" y="25279"/>
                </a:cubicBezTo>
                <a:cubicBezTo>
                  <a:pt x="15161" y="25307"/>
                  <a:pt x="15161" y="25338"/>
                  <a:pt x="15161" y="25371"/>
                </a:cubicBezTo>
                <a:cubicBezTo>
                  <a:pt x="15161" y="25158"/>
                  <a:pt x="15131" y="24976"/>
                  <a:pt x="15131" y="24763"/>
                </a:cubicBezTo>
                <a:lnTo>
                  <a:pt x="15131" y="24611"/>
                </a:lnTo>
                <a:cubicBezTo>
                  <a:pt x="15177" y="24519"/>
                  <a:pt x="15223" y="24444"/>
                  <a:pt x="15283" y="24360"/>
                </a:cubicBezTo>
                <a:close/>
                <a:moveTo>
                  <a:pt x="27800" y="24793"/>
                </a:moveTo>
                <a:lnTo>
                  <a:pt x="27800" y="24793"/>
                </a:lnTo>
                <a:cubicBezTo>
                  <a:pt x="27831" y="24854"/>
                  <a:pt x="27861" y="24915"/>
                  <a:pt x="27891" y="24976"/>
                </a:cubicBezTo>
                <a:cubicBezTo>
                  <a:pt x="27922" y="25036"/>
                  <a:pt x="27952" y="25188"/>
                  <a:pt x="27983" y="25279"/>
                </a:cubicBezTo>
                <a:lnTo>
                  <a:pt x="27952" y="25371"/>
                </a:lnTo>
                <a:cubicBezTo>
                  <a:pt x="27891" y="25158"/>
                  <a:pt x="27861" y="24945"/>
                  <a:pt x="27800" y="24793"/>
                </a:cubicBezTo>
                <a:close/>
                <a:moveTo>
                  <a:pt x="30170" y="23548"/>
                </a:moveTo>
                <a:cubicBezTo>
                  <a:pt x="30170" y="23669"/>
                  <a:pt x="30200" y="23791"/>
                  <a:pt x="30231" y="23943"/>
                </a:cubicBezTo>
                <a:cubicBezTo>
                  <a:pt x="30231" y="24155"/>
                  <a:pt x="30261" y="24368"/>
                  <a:pt x="30261" y="24550"/>
                </a:cubicBezTo>
                <a:cubicBezTo>
                  <a:pt x="30261" y="24763"/>
                  <a:pt x="30261" y="24884"/>
                  <a:pt x="30261" y="25067"/>
                </a:cubicBezTo>
                <a:cubicBezTo>
                  <a:pt x="30200" y="25127"/>
                  <a:pt x="30170" y="25219"/>
                  <a:pt x="30140" y="25279"/>
                </a:cubicBezTo>
                <a:cubicBezTo>
                  <a:pt x="30109" y="25340"/>
                  <a:pt x="30079" y="25401"/>
                  <a:pt x="30079" y="25462"/>
                </a:cubicBezTo>
                <a:lnTo>
                  <a:pt x="30079" y="25431"/>
                </a:lnTo>
                <a:lnTo>
                  <a:pt x="30079" y="25401"/>
                </a:lnTo>
                <a:cubicBezTo>
                  <a:pt x="30079" y="25127"/>
                  <a:pt x="30018" y="24854"/>
                  <a:pt x="30018" y="24581"/>
                </a:cubicBezTo>
                <a:lnTo>
                  <a:pt x="30018" y="24368"/>
                </a:lnTo>
                <a:lnTo>
                  <a:pt x="30018" y="23821"/>
                </a:lnTo>
                <a:lnTo>
                  <a:pt x="30018" y="23669"/>
                </a:lnTo>
                <a:cubicBezTo>
                  <a:pt x="30079" y="23669"/>
                  <a:pt x="30140" y="23639"/>
                  <a:pt x="30170" y="23578"/>
                </a:cubicBezTo>
                <a:lnTo>
                  <a:pt x="30170" y="23548"/>
                </a:lnTo>
                <a:close/>
                <a:moveTo>
                  <a:pt x="37249" y="23639"/>
                </a:moveTo>
                <a:cubicBezTo>
                  <a:pt x="37310" y="23730"/>
                  <a:pt x="37401" y="23791"/>
                  <a:pt x="37462" y="23851"/>
                </a:cubicBezTo>
                <a:lnTo>
                  <a:pt x="37462" y="23882"/>
                </a:lnTo>
                <a:lnTo>
                  <a:pt x="37462" y="24094"/>
                </a:lnTo>
                <a:lnTo>
                  <a:pt x="37462" y="24641"/>
                </a:lnTo>
                <a:lnTo>
                  <a:pt x="37462" y="24884"/>
                </a:lnTo>
                <a:cubicBezTo>
                  <a:pt x="37462" y="25067"/>
                  <a:pt x="37432" y="25219"/>
                  <a:pt x="37401" y="25401"/>
                </a:cubicBezTo>
                <a:lnTo>
                  <a:pt x="37401" y="25492"/>
                </a:lnTo>
                <a:cubicBezTo>
                  <a:pt x="37371" y="25431"/>
                  <a:pt x="37340" y="25371"/>
                  <a:pt x="37340" y="25340"/>
                </a:cubicBezTo>
                <a:cubicBezTo>
                  <a:pt x="37310" y="25279"/>
                  <a:pt x="37340" y="25219"/>
                  <a:pt x="37310" y="25158"/>
                </a:cubicBezTo>
                <a:cubicBezTo>
                  <a:pt x="37310" y="24884"/>
                  <a:pt x="37280" y="24611"/>
                  <a:pt x="37249" y="24307"/>
                </a:cubicBezTo>
                <a:lnTo>
                  <a:pt x="37249" y="24034"/>
                </a:lnTo>
                <a:lnTo>
                  <a:pt x="37249" y="23639"/>
                </a:lnTo>
                <a:close/>
                <a:moveTo>
                  <a:pt x="38252" y="23608"/>
                </a:moveTo>
                <a:cubicBezTo>
                  <a:pt x="38252" y="23821"/>
                  <a:pt x="38222" y="24034"/>
                  <a:pt x="38222" y="24246"/>
                </a:cubicBezTo>
                <a:cubicBezTo>
                  <a:pt x="38222" y="24307"/>
                  <a:pt x="38222" y="24398"/>
                  <a:pt x="38222" y="24489"/>
                </a:cubicBezTo>
                <a:lnTo>
                  <a:pt x="38222" y="24976"/>
                </a:lnTo>
                <a:lnTo>
                  <a:pt x="38222" y="25067"/>
                </a:lnTo>
                <a:cubicBezTo>
                  <a:pt x="38222" y="25097"/>
                  <a:pt x="38222" y="25188"/>
                  <a:pt x="38191" y="25249"/>
                </a:cubicBezTo>
                <a:cubicBezTo>
                  <a:pt x="38191" y="25279"/>
                  <a:pt x="38191" y="25401"/>
                  <a:pt x="38161" y="25492"/>
                </a:cubicBezTo>
                <a:lnTo>
                  <a:pt x="38130" y="25249"/>
                </a:lnTo>
                <a:lnTo>
                  <a:pt x="38130" y="25006"/>
                </a:lnTo>
                <a:lnTo>
                  <a:pt x="38130" y="24733"/>
                </a:lnTo>
                <a:cubicBezTo>
                  <a:pt x="38130" y="24489"/>
                  <a:pt x="38100" y="24246"/>
                  <a:pt x="38100" y="24003"/>
                </a:cubicBezTo>
                <a:lnTo>
                  <a:pt x="38100" y="23943"/>
                </a:lnTo>
                <a:lnTo>
                  <a:pt x="38130" y="23912"/>
                </a:lnTo>
                <a:cubicBezTo>
                  <a:pt x="38191" y="23821"/>
                  <a:pt x="38222" y="23699"/>
                  <a:pt x="38252" y="23608"/>
                </a:cubicBezTo>
                <a:close/>
                <a:moveTo>
                  <a:pt x="45422" y="24884"/>
                </a:moveTo>
                <a:lnTo>
                  <a:pt x="45422" y="25158"/>
                </a:lnTo>
                <a:lnTo>
                  <a:pt x="45422" y="25371"/>
                </a:lnTo>
                <a:cubicBezTo>
                  <a:pt x="45422" y="25431"/>
                  <a:pt x="45422" y="25492"/>
                  <a:pt x="45453" y="25553"/>
                </a:cubicBezTo>
                <a:lnTo>
                  <a:pt x="45422" y="25553"/>
                </a:lnTo>
                <a:lnTo>
                  <a:pt x="45392" y="25522"/>
                </a:lnTo>
                <a:lnTo>
                  <a:pt x="45392" y="25310"/>
                </a:lnTo>
                <a:cubicBezTo>
                  <a:pt x="45392" y="25158"/>
                  <a:pt x="45422" y="25006"/>
                  <a:pt x="45422" y="24884"/>
                </a:cubicBezTo>
                <a:close/>
                <a:moveTo>
                  <a:pt x="18746" y="24976"/>
                </a:moveTo>
                <a:lnTo>
                  <a:pt x="18746" y="25006"/>
                </a:lnTo>
                <a:lnTo>
                  <a:pt x="18746" y="25553"/>
                </a:lnTo>
                <a:lnTo>
                  <a:pt x="18746" y="25583"/>
                </a:lnTo>
                <a:cubicBezTo>
                  <a:pt x="18716" y="25431"/>
                  <a:pt x="18655" y="25310"/>
                  <a:pt x="18625" y="25158"/>
                </a:cubicBezTo>
                <a:cubicBezTo>
                  <a:pt x="18625" y="25127"/>
                  <a:pt x="18594" y="25097"/>
                  <a:pt x="18594" y="25067"/>
                </a:cubicBezTo>
                <a:cubicBezTo>
                  <a:pt x="18655" y="25067"/>
                  <a:pt x="18716" y="25036"/>
                  <a:pt x="18746" y="24976"/>
                </a:cubicBezTo>
                <a:close/>
                <a:moveTo>
                  <a:pt x="44328" y="22575"/>
                </a:moveTo>
                <a:lnTo>
                  <a:pt x="44328" y="22818"/>
                </a:lnTo>
                <a:lnTo>
                  <a:pt x="44328" y="23092"/>
                </a:lnTo>
                <a:lnTo>
                  <a:pt x="44268" y="23851"/>
                </a:lnTo>
                <a:lnTo>
                  <a:pt x="44268" y="24064"/>
                </a:lnTo>
                <a:lnTo>
                  <a:pt x="44268" y="24550"/>
                </a:lnTo>
                <a:lnTo>
                  <a:pt x="44268" y="25097"/>
                </a:lnTo>
                <a:lnTo>
                  <a:pt x="44268" y="25553"/>
                </a:lnTo>
                <a:lnTo>
                  <a:pt x="43994" y="25553"/>
                </a:lnTo>
                <a:cubicBezTo>
                  <a:pt x="43964" y="25583"/>
                  <a:pt x="43933" y="25583"/>
                  <a:pt x="43903" y="25614"/>
                </a:cubicBezTo>
                <a:lnTo>
                  <a:pt x="43873" y="25644"/>
                </a:lnTo>
                <a:lnTo>
                  <a:pt x="43842" y="25674"/>
                </a:lnTo>
                <a:lnTo>
                  <a:pt x="43842" y="25492"/>
                </a:lnTo>
                <a:lnTo>
                  <a:pt x="43842" y="25279"/>
                </a:lnTo>
                <a:lnTo>
                  <a:pt x="43842" y="24824"/>
                </a:lnTo>
                <a:lnTo>
                  <a:pt x="43842" y="24429"/>
                </a:lnTo>
                <a:cubicBezTo>
                  <a:pt x="43842" y="24277"/>
                  <a:pt x="43842" y="24246"/>
                  <a:pt x="43873" y="24155"/>
                </a:cubicBezTo>
                <a:cubicBezTo>
                  <a:pt x="43873" y="24064"/>
                  <a:pt x="43903" y="23882"/>
                  <a:pt x="43903" y="23760"/>
                </a:cubicBezTo>
                <a:cubicBezTo>
                  <a:pt x="43933" y="23669"/>
                  <a:pt x="43964" y="23396"/>
                  <a:pt x="43994" y="23213"/>
                </a:cubicBezTo>
                <a:cubicBezTo>
                  <a:pt x="44025" y="23061"/>
                  <a:pt x="44055" y="22940"/>
                  <a:pt x="44085" y="22818"/>
                </a:cubicBezTo>
                <a:lnTo>
                  <a:pt x="44146" y="22666"/>
                </a:lnTo>
                <a:lnTo>
                  <a:pt x="44177" y="22666"/>
                </a:lnTo>
                <a:cubicBezTo>
                  <a:pt x="44207" y="22666"/>
                  <a:pt x="44237" y="22636"/>
                  <a:pt x="44298" y="22606"/>
                </a:cubicBezTo>
                <a:cubicBezTo>
                  <a:pt x="44298" y="22606"/>
                  <a:pt x="44328" y="22606"/>
                  <a:pt x="44328" y="22575"/>
                </a:cubicBezTo>
                <a:close/>
                <a:moveTo>
                  <a:pt x="5439" y="24611"/>
                </a:moveTo>
                <a:cubicBezTo>
                  <a:pt x="5439" y="24824"/>
                  <a:pt x="5469" y="25036"/>
                  <a:pt x="5499" y="25249"/>
                </a:cubicBezTo>
                <a:lnTo>
                  <a:pt x="5522" y="25689"/>
                </a:lnTo>
                <a:lnTo>
                  <a:pt x="5522" y="25689"/>
                </a:lnTo>
                <a:cubicBezTo>
                  <a:pt x="5518" y="25653"/>
                  <a:pt x="5511" y="25618"/>
                  <a:pt x="5499" y="25583"/>
                </a:cubicBezTo>
                <a:cubicBezTo>
                  <a:pt x="5469" y="25462"/>
                  <a:pt x="5469" y="25279"/>
                  <a:pt x="5439" y="25127"/>
                </a:cubicBezTo>
                <a:lnTo>
                  <a:pt x="5439" y="25006"/>
                </a:lnTo>
                <a:lnTo>
                  <a:pt x="5439" y="24702"/>
                </a:lnTo>
                <a:cubicBezTo>
                  <a:pt x="5439" y="24672"/>
                  <a:pt x="5439" y="24641"/>
                  <a:pt x="5439" y="24611"/>
                </a:cubicBezTo>
                <a:close/>
                <a:moveTo>
                  <a:pt x="28833" y="24338"/>
                </a:moveTo>
                <a:lnTo>
                  <a:pt x="28894" y="24398"/>
                </a:lnTo>
                <a:lnTo>
                  <a:pt x="28955" y="24489"/>
                </a:lnTo>
                <a:cubicBezTo>
                  <a:pt x="28985" y="24520"/>
                  <a:pt x="28985" y="24581"/>
                  <a:pt x="29016" y="24641"/>
                </a:cubicBezTo>
                <a:lnTo>
                  <a:pt x="28955" y="24854"/>
                </a:lnTo>
                <a:cubicBezTo>
                  <a:pt x="28955" y="24976"/>
                  <a:pt x="28924" y="25097"/>
                  <a:pt x="28894" y="25219"/>
                </a:cubicBezTo>
                <a:lnTo>
                  <a:pt x="28803" y="25553"/>
                </a:lnTo>
                <a:cubicBezTo>
                  <a:pt x="28803" y="25614"/>
                  <a:pt x="28803" y="25674"/>
                  <a:pt x="28772" y="25705"/>
                </a:cubicBezTo>
                <a:cubicBezTo>
                  <a:pt x="28681" y="25492"/>
                  <a:pt x="28621" y="25219"/>
                  <a:pt x="28560" y="24976"/>
                </a:cubicBezTo>
                <a:cubicBezTo>
                  <a:pt x="28560" y="24945"/>
                  <a:pt x="28590" y="24915"/>
                  <a:pt x="28590" y="24884"/>
                </a:cubicBezTo>
                <a:cubicBezTo>
                  <a:pt x="28651" y="24702"/>
                  <a:pt x="28712" y="24550"/>
                  <a:pt x="28772" y="24398"/>
                </a:cubicBezTo>
                <a:lnTo>
                  <a:pt x="28803" y="24338"/>
                </a:lnTo>
                <a:close/>
                <a:moveTo>
                  <a:pt x="31477" y="23973"/>
                </a:moveTo>
                <a:cubicBezTo>
                  <a:pt x="31477" y="24064"/>
                  <a:pt x="31507" y="24155"/>
                  <a:pt x="31537" y="24216"/>
                </a:cubicBezTo>
                <a:lnTo>
                  <a:pt x="31537" y="24338"/>
                </a:lnTo>
                <a:lnTo>
                  <a:pt x="31537" y="24672"/>
                </a:lnTo>
                <a:lnTo>
                  <a:pt x="31537" y="25279"/>
                </a:lnTo>
                <a:cubicBezTo>
                  <a:pt x="31537" y="25492"/>
                  <a:pt x="31537" y="25614"/>
                  <a:pt x="31537" y="25766"/>
                </a:cubicBezTo>
                <a:cubicBezTo>
                  <a:pt x="31507" y="25644"/>
                  <a:pt x="31446" y="25522"/>
                  <a:pt x="31385" y="25431"/>
                </a:cubicBezTo>
                <a:lnTo>
                  <a:pt x="31385" y="25401"/>
                </a:lnTo>
                <a:lnTo>
                  <a:pt x="31385" y="25219"/>
                </a:lnTo>
                <a:lnTo>
                  <a:pt x="31385" y="24854"/>
                </a:lnTo>
                <a:cubicBezTo>
                  <a:pt x="31385" y="24702"/>
                  <a:pt x="31416" y="24520"/>
                  <a:pt x="31416" y="24368"/>
                </a:cubicBezTo>
                <a:cubicBezTo>
                  <a:pt x="31446" y="24186"/>
                  <a:pt x="31446" y="24125"/>
                  <a:pt x="31477" y="23973"/>
                </a:cubicBezTo>
                <a:close/>
                <a:moveTo>
                  <a:pt x="3889" y="25371"/>
                </a:moveTo>
                <a:cubicBezTo>
                  <a:pt x="3889" y="25492"/>
                  <a:pt x="3859" y="25644"/>
                  <a:pt x="3859" y="25796"/>
                </a:cubicBezTo>
                <a:lnTo>
                  <a:pt x="3859" y="25766"/>
                </a:lnTo>
                <a:cubicBezTo>
                  <a:pt x="3828" y="25705"/>
                  <a:pt x="3828" y="25614"/>
                  <a:pt x="3828" y="25553"/>
                </a:cubicBezTo>
                <a:lnTo>
                  <a:pt x="3828" y="25522"/>
                </a:lnTo>
                <a:cubicBezTo>
                  <a:pt x="3828" y="25462"/>
                  <a:pt x="3859" y="25431"/>
                  <a:pt x="3889" y="25371"/>
                </a:cubicBezTo>
                <a:close/>
                <a:moveTo>
                  <a:pt x="40196" y="24854"/>
                </a:moveTo>
                <a:lnTo>
                  <a:pt x="40288" y="24945"/>
                </a:lnTo>
                <a:cubicBezTo>
                  <a:pt x="40318" y="25006"/>
                  <a:pt x="40348" y="25067"/>
                  <a:pt x="40379" y="25127"/>
                </a:cubicBezTo>
                <a:cubicBezTo>
                  <a:pt x="40379" y="25158"/>
                  <a:pt x="40379" y="25188"/>
                  <a:pt x="40348" y="25249"/>
                </a:cubicBezTo>
                <a:cubicBezTo>
                  <a:pt x="40318" y="25431"/>
                  <a:pt x="40288" y="25644"/>
                  <a:pt x="40257" y="25857"/>
                </a:cubicBezTo>
                <a:lnTo>
                  <a:pt x="40227" y="25826"/>
                </a:lnTo>
                <a:lnTo>
                  <a:pt x="40227" y="25705"/>
                </a:lnTo>
                <a:lnTo>
                  <a:pt x="40227" y="25674"/>
                </a:lnTo>
                <a:cubicBezTo>
                  <a:pt x="40196" y="25462"/>
                  <a:pt x="40196" y="25219"/>
                  <a:pt x="40166" y="25006"/>
                </a:cubicBezTo>
                <a:lnTo>
                  <a:pt x="40166" y="24854"/>
                </a:lnTo>
                <a:close/>
                <a:moveTo>
                  <a:pt x="5529" y="25823"/>
                </a:moveTo>
                <a:lnTo>
                  <a:pt x="5530" y="25826"/>
                </a:lnTo>
                <a:cubicBezTo>
                  <a:pt x="5560" y="25826"/>
                  <a:pt x="5530" y="25857"/>
                  <a:pt x="5530" y="25887"/>
                </a:cubicBezTo>
                <a:cubicBezTo>
                  <a:pt x="5530" y="25865"/>
                  <a:pt x="5530" y="25843"/>
                  <a:pt x="5529" y="25823"/>
                </a:cubicBezTo>
                <a:close/>
                <a:moveTo>
                  <a:pt x="33786" y="25553"/>
                </a:moveTo>
                <a:cubicBezTo>
                  <a:pt x="33786" y="25674"/>
                  <a:pt x="33755" y="25796"/>
                  <a:pt x="33755" y="25887"/>
                </a:cubicBezTo>
                <a:lnTo>
                  <a:pt x="33725" y="25887"/>
                </a:lnTo>
                <a:cubicBezTo>
                  <a:pt x="33730" y="25776"/>
                  <a:pt x="33758" y="25664"/>
                  <a:pt x="33786" y="25553"/>
                </a:cubicBezTo>
                <a:close/>
                <a:moveTo>
                  <a:pt x="25187" y="25188"/>
                </a:moveTo>
                <a:lnTo>
                  <a:pt x="25187" y="25249"/>
                </a:lnTo>
                <a:lnTo>
                  <a:pt x="25187" y="25371"/>
                </a:lnTo>
                <a:cubicBezTo>
                  <a:pt x="25187" y="25462"/>
                  <a:pt x="25127" y="25553"/>
                  <a:pt x="25127" y="25644"/>
                </a:cubicBezTo>
                <a:cubicBezTo>
                  <a:pt x="25127" y="25735"/>
                  <a:pt x="25096" y="25826"/>
                  <a:pt x="25096" y="25917"/>
                </a:cubicBezTo>
                <a:cubicBezTo>
                  <a:pt x="25096" y="25887"/>
                  <a:pt x="25066" y="25887"/>
                  <a:pt x="25066" y="25857"/>
                </a:cubicBezTo>
                <a:cubicBezTo>
                  <a:pt x="25066" y="25826"/>
                  <a:pt x="25035" y="25796"/>
                  <a:pt x="25035" y="25766"/>
                </a:cubicBezTo>
                <a:cubicBezTo>
                  <a:pt x="25051" y="25750"/>
                  <a:pt x="25058" y="25743"/>
                  <a:pt x="25066" y="25735"/>
                </a:cubicBezTo>
                <a:lnTo>
                  <a:pt x="25066" y="25735"/>
                </a:lnTo>
                <a:lnTo>
                  <a:pt x="25096" y="25674"/>
                </a:lnTo>
                <a:cubicBezTo>
                  <a:pt x="25096" y="25644"/>
                  <a:pt x="25127" y="25644"/>
                  <a:pt x="25127" y="25614"/>
                </a:cubicBezTo>
                <a:lnTo>
                  <a:pt x="25127" y="25492"/>
                </a:lnTo>
                <a:lnTo>
                  <a:pt x="25157" y="25371"/>
                </a:lnTo>
                <a:cubicBezTo>
                  <a:pt x="25157" y="25310"/>
                  <a:pt x="25157" y="25249"/>
                  <a:pt x="25187" y="25188"/>
                </a:cubicBezTo>
                <a:close/>
                <a:moveTo>
                  <a:pt x="38860" y="25674"/>
                </a:moveTo>
                <a:lnTo>
                  <a:pt x="38860" y="25705"/>
                </a:lnTo>
                <a:cubicBezTo>
                  <a:pt x="38860" y="25807"/>
                  <a:pt x="38838" y="25887"/>
                  <a:pt x="38813" y="25964"/>
                </a:cubicBezTo>
                <a:lnTo>
                  <a:pt x="38813" y="25964"/>
                </a:lnTo>
                <a:cubicBezTo>
                  <a:pt x="38830" y="25891"/>
                  <a:pt x="38835" y="25773"/>
                  <a:pt x="38860" y="25674"/>
                </a:cubicBezTo>
                <a:close/>
                <a:moveTo>
                  <a:pt x="35609" y="24459"/>
                </a:moveTo>
                <a:cubicBezTo>
                  <a:pt x="35639" y="24489"/>
                  <a:pt x="35669" y="24520"/>
                  <a:pt x="35700" y="24520"/>
                </a:cubicBezTo>
                <a:cubicBezTo>
                  <a:pt x="35718" y="24529"/>
                  <a:pt x="35735" y="24532"/>
                  <a:pt x="35752" y="24532"/>
                </a:cubicBezTo>
                <a:cubicBezTo>
                  <a:pt x="35794" y="24532"/>
                  <a:pt x="35830" y="24511"/>
                  <a:pt x="35852" y="24489"/>
                </a:cubicBezTo>
                <a:cubicBezTo>
                  <a:pt x="35882" y="24581"/>
                  <a:pt x="35912" y="24702"/>
                  <a:pt x="35943" y="24793"/>
                </a:cubicBezTo>
                <a:lnTo>
                  <a:pt x="35943" y="24884"/>
                </a:lnTo>
                <a:lnTo>
                  <a:pt x="35852" y="25371"/>
                </a:lnTo>
                <a:lnTo>
                  <a:pt x="35852" y="25431"/>
                </a:lnTo>
                <a:cubicBezTo>
                  <a:pt x="35761" y="25614"/>
                  <a:pt x="35700" y="25826"/>
                  <a:pt x="35639" y="26009"/>
                </a:cubicBezTo>
                <a:lnTo>
                  <a:pt x="35609" y="25826"/>
                </a:lnTo>
                <a:lnTo>
                  <a:pt x="35609" y="25705"/>
                </a:lnTo>
                <a:lnTo>
                  <a:pt x="35609" y="25188"/>
                </a:lnTo>
                <a:lnTo>
                  <a:pt x="35609" y="24611"/>
                </a:lnTo>
                <a:lnTo>
                  <a:pt x="35609" y="24459"/>
                </a:lnTo>
                <a:close/>
                <a:moveTo>
                  <a:pt x="33239" y="23031"/>
                </a:moveTo>
                <a:lnTo>
                  <a:pt x="33239" y="23305"/>
                </a:lnTo>
                <a:lnTo>
                  <a:pt x="33239" y="24034"/>
                </a:lnTo>
                <a:lnTo>
                  <a:pt x="33239" y="24246"/>
                </a:lnTo>
                <a:cubicBezTo>
                  <a:pt x="33239" y="24398"/>
                  <a:pt x="33239" y="24581"/>
                  <a:pt x="33269" y="24702"/>
                </a:cubicBezTo>
                <a:cubicBezTo>
                  <a:pt x="33300" y="24854"/>
                  <a:pt x="33300" y="25006"/>
                  <a:pt x="33330" y="25127"/>
                </a:cubicBezTo>
                <a:cubicBezTo>
                  <a:pt x="33330" y="25188"/>
                  <a:pt x="33330" y="25219"/>
                  <a:pt x="33360" y="25249"/>
                </a:cubicBezTo>
                <a:cubicBezTo>
                  <a:pt x="33330" y="25279"/>
                  <a:pt x="33330" y="25310"/>
                  <a:pt x="33360" y="25340"/>
                </a:cubicBezTo>
                <a:cubicBezTo>
                  <a:pt x="33330" y="25553"/>
                  <a:pt x="33300" y="25766"/>
                  <a:pt x="33269" y="26009"/>
                </a:cubicBezTo>
                <a:lnTo>
                  <a:pt x="33269" y="26069"/>
                </a:lnTo>
                <a:cubicBezTo>
                  <a:pt x="33239" y="25887"/>
                  <a:pt x="33239" y="25735"/>
                  <a:pt x="33208" y="25553"/>
                </a:cubicBezTo>
                <a:cubicBezTo>
                  <a:pt x="33178" y="25310"/>
                  <a:pt x="33178" y="25036"/>
                  <a:pt x="33178" y="24793"/>
                </a:cubicBezTo>
                <a:lnTo>
                  <a:pt x="33178" y="24277"/>
                </a:lnTo>
                <a:lnTo>
                  <a:pt x="33178" y="23791"/>
                </a:lnTo>
                <a:cubicBezTo>
                  <a:pt x="33239" y="23699"/>
                  <a:pt x="33239" y="23608"/>
                  <a:pt x="33239" y="23517"/>
                </a:cubicBezTo>
                <a:lnTo>
                  <a:pt x="33208" y="23517"/>
                </a:lnTo>
                <a:lnTo>
                  <a:pt x="33208" y="23183"/>
                </a:lnTo>
                <a:cubicBezTo>
                  <a:pt x="33208" y="23092"/>
                  <a:pt x="33239" y="23092"/>
                  <a:pt x="33239" y="23031"/>
                </a:cubicBezTo>
                <a:close/>
                <a:moveTo>
                  <a:pt x="32874" y="23943"/>
                </a:moveTo>
                <a:lnTo>
                  <a:pt x="32874" y="24489"/>
                </a:lnTo>
                <a:lnTo>
                  <a:pt x="32874" y="24824"/>
                </a:lnTo>
                <a:lnTo>
                  <a:pt x="32874" y="25067"/>
                </a:lnTo>
                <a:cubicBezTo>
                  <a:pt x="32874" y="25249"/>
                  <a:pt x="32905" y="25431"/>
                  <a:pt x="32905" y="25614"/>
                </a:cubicBezTo>
                <a:cubicBezTo>
                  <a:pt x="32935" y="25796"/>
                  <a:pt x="32935" y="25917"/>
                  <a:pt x="32965" y="26100"/>
                </a:cubicBezTo>
                <a:lnTo>
                  <a:pt x="32935" y="26069"/>
                </a:lnTo>
                <a:lnTo>
                  <a:pt x="32905" y="26039"/>
                </a:lnTo>
                <a:cubicBezTo>
                  <a:pt x="32874" y="26009"/>
                  <a:pt x="32844" y="26009"/>
                  <a:pt x="32813" y="26009"/>
                </a:cubicBezTo>
                <a:lnTo>
                  <a:pt x="32753" y="26009"/>
                </a:lnTo>
                <a:lnTo>
                  <a:pt x="32753" y="25644"/>
                </a:lnTo>
                <a:lnTo>
                  <a:pt x="32753" y="24976"/>
                </a:lnTo>
                <a:lnTo>
                  <a:pt x="32753" y="24824"/>
                </a:lnTo>
                <a:cubicBezTo>
                  <a:pt x="32753" y="24672"/>
                  <a:pt x="32783" y="24489"/>
                  <a:pt x="32813" y="24338"/>
                </a:cubicBezTo>
                <a:lnTo>
                  <a:pt x="32874" y="23943"/>
                </a:lnTo>
                <a:close/>
                <a:moveTo>
                  <a:pt x="39619" y="21056"/>
                </a:moveTo>
                <a:lnTo>
                  <a:pt x="39619" y="21147"/>
                </a:lnTo>
                <a:cubicBezTo>
                  <a:pt x="39619" y="21451"/>
                  <a:pt x="39650" y="21755"/>
                  <a:pt x="39680" y="22059"/>
                </a:cubicBezTo>
                <a:lnTo>
                  <a:pt x="39680" y="22180"/>
                </a:lnTo>
                <a:lnTo>
                  <a:pt x="39680" y="22970"/>
                </a:lnTo>
                <a:lnTo>
                  <a:pt x="39680" y="23274"/>
                </a:lnTo>
                <a:cubicBezTo>
                  <a:pt x="39680" y="23730"/>
                  <a:pt x="39680" y="24186"/>
                  <a:pt x="39710" y="24611"/>
                </a:cubicBezTo>
                <a:lnTo>
                  <a:pt x="39710" y="24793"/>
                </a:lnTo>
                <a:lnTo>
                  <a:pt x="39589" y="25036"/>
                </a:lnTo>
                <a:cubicBezTo>
                  <a:pt x="39558" y="25127"/>
                  <a:pt x="39528" y="25219"/>
                  <a:pt x="39498" y="25310"/>
                </a:cubicBezTo>
                <a:lnTo>
                  <a:pt x="39406" y="25492"/>
                </a:lnTo>
                <a:cubicBezTo>
                  <a:pt x="39406" y="25522"/>
                  <a:pt x="39406" y="25522"/>
                  <a:pt x="39376" y="25553"/>
                </a:cubicBezTo>
                <a:cubicBezTo>
                  <a:pt x="39346" y="25705"/>
                  <a:pt x="39285" y="25826"/>
                  <a:pt x="39224" y="25978"/>
                </a:cubicBezTo>
                <a:lnTo>
                  <a:pt x="39163" y="26130"/>
                </a:lnTo>
                <a:cubicBezTo>
                  <a:pt x="39163" y="26039"/>
                  <a:pt x="39194" y="25917"/>
                  <a:pt x="39224" y="25826"/>
                </a:cubicBezTo>
                <a:cubicBezTo>
                  <a:pt x="39224" y="25705"/>
                  <a:pt x="39255" y="25583"/>
                  <a:pt x="39285" y="25431"/>
                </a:cubicBezTo>
                <a:cubicBezTo>
                  <a:pt x="39315" y="25219"/>
                  <a:pt x="39346" y="24976"/>
                  <a:pt x="39406" y="24763"/>
                </a:cubicBezTo>
                <a:cubicBezTo>
                  <a:pt x="39406" y="24672"/>
                  <a:pt x="39437" y="24611"/>
                  <a:pt x="39437" y="24520"/>
                </a:cubicBezTo>
                <a:cubicBezTo>
                  <a:pt x="39437" y="24429"/>
                  <a:pt x="39467" y="24246"/>
                  <a:pt x="39498" y="24125"/>
                </a:cubicBezTo>
                <a:cubicBezTo>
                  <a:pt x="39498" y="23973"/>
                  <a:pt x="39498" y="23912"/>
                  <a:pt x="39528" y="23791"/>
                </a:cubicBezTo>
                <a:cubicBezTo>
                  <a:pt x="39558" y="23669"/>
                  <a:pt x="39558" y="23517"/>
                  <a:pt x="39558" y="23426"/>
                </a:cubicBezTo>
                <a:cubicBezTo>
                  <a:pt x="39589" y="23305"/>
                  <a:pt x="39558" y="23031"/>
                  <a:pt x="39589" y="22849"/>
                </a:cubicBezTo>
                <a:cubicBezTo>
                  <a:pt x="39619" y="22666"/>
                  <a:pt x="39589" y="22545"/>
                  <a:pt x="39589" y="22363"/>
                </a:cubicBezTo>
                <a:cubicBezTo>
                  <a:pt x="39589" y="22211"/>
                  <a:pt x="39558" y="22089"/>
                  <a:pt x="39558" y="21937"/>
                </a:cubicBezTo>
                <a:cubicBezTo>
                  <a:pt x="39558" y="21877"/>
                  <a:pt x="39528" y="21785"/>
                  <a:pt x="39528" y="21694"/>
                </a:cubicBezTo>
                <a:cubicBezTo>
                  <a:pt x="39498" y="21633"/>
                  <a:pt x="39558" y="21421"/>
                  <a:pt x="39589" y="21330"/>
                </a:cubicBezTo>
                <a:cubicBezTo>
                  <a:pt x="39589" y="21208"/>
                  <a:pt x="39589" y="21147"/>
                  <a:pt x="39619" y="21056"/>
                </a:cubicBezTo>
                <a:close/>
                <a:moveTo>
                  <a:pt x="19445" y="25036"/>
                </a:moveTo>
                <a:cubicBezTo>
                  <a:pt x="19475" y="25127"/>
                  <a:pt x="19506" y="25249"/>
                  <a:pt x="19506" y="25371"/>
                </a:cubicBezTo>
                <a:cubicBezTo>
                  <a:pt x="19536" y="25553"/>
                  <a:pt x="19567" y="25705"/>
                  <a:pt x="19597" y="25887"/>
                </a:cubicBezTo>
                <a:lnTo>
                  <a:pt x="19627" y="26009"/>
                </a:lnTo>
                <a:lnTo>
                  <a:pt x="19567" y="26100"/>
                </a:lnTo>
                <a:cubicBezTo>
                  <a:pt x="19536" y="26161"/>
                  <a:pt x="19536" y="26191"/>
                  <a:pt x="19506" y="26221"/>
                </a:cubicBezTo>
                <a:lnTo>
                  <a:pt x="19475" y="26009"/>
                </a:lnTo>
                <a:cubicBezTo>
                  <a:pt x="19475" y="25887"/>
                  <a:pt x="19445" y="25766"/>
                  <a:pt x="19445" y="25644"/>
                </a:cubicBezTo>
                <a:lnTo>
                  <a:pt x="19445" y="25553"/>
                </a:lnTo>
                <a:lnTo>
                  <a:pt x="19445" y="25431"/>
                </a:lnTo>
                <a:lnTo>
                  <a:pt x="19445" y="25371"/>
                </a:lnTo>
                <a:lnTo>
                  <a:pt x="19445" y="25219"/>
                </a:lnTo>
                <a:lnTo>
                  <a:pt x="19445" y="25067"/>
                </a:lnTo>
                <a:cubicBezTo>
                  <a:pt x="19445" y="25052"/>
                  <a:pt x="19445" y="25042"/>
                  <a:pt x="19445" y="25036"/>
                </a:cubicBezTo>
                <a:close/>
                <a:moveTo>
                  <a:pt x="38799" y="26009"/>
                </a:moveTo>
                <a:lnTo>
                  <a:pt x="38799" y="26009"/>
                </a:lnTo>
                <a:cubicBezTo>
                  <a:pt x="38799" y="26100"/>
                  <a:pt x="38768" y="26161"/>
                  <a:pt x="38768" y="26252"/>
                </a:cubicBezTo>
                <a:lnTo>
                  <a:pt x="38768" y="26221"/>
                </a:lnTo>
                <a:cubicBezTo>
                  <a:pt x="38768" y="26191"/>
                  <a:pt x="38799" y="26069"/>
                  <a:pt x="38799" y="26009"/>
                </a:cubicBezTo>
                <a:close/>
                <a:moveTo>
                  <a:pt x="34515" y="22241"/>
                </a:moveTo>
                <a:cubicBezTo>
                  <a:pt x="34606" y="22515"/>
                  <a:pt x="34667" y="22818"/>
                  <a:pt x="34667" y="23092"/>
                </a:cubicBezTo>
                <a:cubicBezTo>
                  <a:pt x="34697" y="23396"/>
                  <a:pt x="34697" y="23730"/>
                  <a:pt x="34697" y="24034"/>
                </a:cubicBezTo>
                <a:cubicBezTo>
                  <a:pt x="34667" y="24368"/>
                  <a:pt x="34636" y="24702"/>
                  <a:pt x="34606" y="25006"/>
                </a:cubicBezTo>
                <a:cubicBezTo>
                  <a:pt x="34576" y="25127"/>
                  <a:pt x="34545" y="25249"/>
                  <a:pt x="34515" y="25371"/>
                </a:cubicBezTo>
                <a:cubicBezTo>
                  <a:pt x="34515" y="25492"/>
                  <a:pt x="34484" y="25553"/>
                  <a:pt x="34484" y="25674"/>
                </a:cubicBezTo>
                <a:cubicBezTo>
                  <a:pt x="34424" y="25887"/>
                  <a:pt x="34363" y="26100"/>
                  <a:pt x="34333" y="26312"/>
                </a:cubicBezTo>
                <a:cubicBezTo>
                  <a:pt x="34302" y="26191"/>
                  <a:pt x="34272" y="26069"/>
                  <a:pt x="34241" y="25917"/>
                </a:cubicBezTo>
                <a:cubicBezTo>
                  <a:pt x="34211" y="25796"/>
                  <a:pt x="34241" y="25735"/>
                  <a:pt x="34241" y="25644"/>
                </a:cubicBezTo>
                <a:lnTo>
                  <a:pt x="34181" y="25279"/>
                </a:lnTo>
                <a:cubicBezTo>
                  <a:pt x="34241" y="25006"/>
                  <a:pt x="34241" y="24733"/>
                  <a:pt x="34272" y="24429"/>
                </a:cubicBezTo>
                <a:cubicBezTo>
                  <a:pt x="34302" y="24277"/>
                  <a:pt x="34333" y="24125"/>
                  <a:pt x="34333" y="23973"/>
                </a:cubicBezTo>
                <a:cubicBezTo>
                  <a:pt x="34363" y="23760"/>
                  <a:pt x="34393" y="23548"/>
                  <a:pt x="34424" y="23335"/>
                </a:cubicBezTo>
                <a:cubicBezTo>
                  <a:pt x="34454" y="23122"/>
                  <a:pt x="34484" y="22849"/>
                  <a:pt x="34515" y="22606"/>
                </a:cubicBezTo>
                <a:lnTo>
                  <a:pt x="34515" y="22393"/>
                </a:lnTo>
                <a:lnTo>
                  <a:pt x="34515" y="22241"/>
                </a:lnTo>
                <a:close/>
                <a:moveTo>
                  <a:pt x="22058" y="24581"/>
                </a:moveTo>
                <a:lnTo>
                  <a:pt x="22058" y="24915"/>
                </a:lnTo>
                <a:lnTo>
                  <a:pt x="22058" y="25462"/>
                </a:lnTo>
                <a:lnTo>
                  <a:pt x="22058" y="26161"/>
                </a:lnTo>
                <a:lnTo>
                  <a:pt x="22058" y="26191"/>
                </a:lnTo>
                <a:lnTo>
                  <a:pt x="22058" y="26343"/>
                </a:lnTo>
                <a:cubicBezTo>
                  <a:pt x="22028" y="26252"/>
                  <a:pt x="21997" y="26161"/>
                  <a:pt x="21967" y="26069"/>
                </a:cubicBezTo>
                <a:lnTo>
                  <a:pt x="21967" y="25431"/>
                </a:lnTo>
                <a:cubicBezTo>
                  <a:pt x="21967" y="25158"/>
                  <a:pt x="21997" y="24884"/>
                  <a:pt x="22058" y="24581"/>
                </a:cubicBezTo>
                <a:close/>
                <a:moveTo>
                  <a:pt x="31385" y="26373"/>
                </a:moveTo>
                <a:cubicBezTo>
                  <a:pt x="31385" y="26373"/>
                  <a:pt x="31385" y="26404"/>
                  <a:pt x="31416" y="26404"/>
                </a:cubicBezTo>
                <a:lnTo>
                  <a:pt x="31385" y="26434"/>
                </a:lnTo>
                <a:lnTo>
                  <a:pt x="31385" y="26373"/>
                </a:lnTo>
                <a:close/>
                <a:moveTo>
                  <a:pt x="13733" y="21451"/>
                </a:moveTo>
                <a:cubicBezTo>
                  <a:pt x="13733" y="21482"/>
                  <a:pt x="13733" y="21512"/>
                  <a:pt x="13733" y="21542"/>
                </a:cubicBezTo>
                <a:lnTo>
                  <a:pt x="13733" y="22059"/>
                </a:lnTo>
                <a:lnTo>
                  <a:pt x="13733" y="22818"/>
                </a:lnTo>
                <a:cubicBezTo>
                  <a:pt x="13733" y="22879"/>
                  <a:pt x="13703" y="22940"/>
                  <a:pt x="13733" y="23001"/>
                </a:cubicBezTo>
                <a:lnTo>
                  <a:pt x="13703" y="23001"/>
                </a:lnTo>
                <a:lnTo>
                  <a:pt x="13703" y="23487"/>
                </a:lnTo>
                <a:lnTo>
                  <a:pt x="13733" y="23943"/>
                </a:lnTo>
                <a:lnTo>
                  <a:pt x="13733" y="24003"/>
                </a:lnTo>
                <a:cubicBezTo>
                  <a:pt x="13733" y="24125"/>
                  <a:pt x="13703" y="24277"/>
                  <a:pt x="13703" y="24429"/>
                </a:cubicBezTo>
                <a:cubicBezTo>
                  <a:pt x="13672" y="24763"/>
                  <a:pt x="13642" y="25067"/>
                  <a:pt x="13611" y="25401"/>
                </a:cubicBezTo>
                <a:cubicBezTo>
                  <a:pt x="13581" y="25735"/>
                  <a:pt x="13551" y="26069"/>
                  <a:pt x="13551" y="26404"/>
                </a:cubicBezTo>
                <a:lnTo>
                  <a:pt x="13551" y="26495"/>
                </a:lnTo>
                <a:lnTo>
                  <a:pt x="13551" y="26525"/>
                </a:lnTo>
                <a:lnTo>
                  <a:pt x="13520" y="26069"/>
                </a:lnTo>
                <a:cubicBezTo>
                  <a:pt x="13520" y="26009"/>
                  <a:pt x="13520" y="25917"/>
                  <a:pt x="13490" y="25857"/>
                </a:cubicBezTo>
                <a:lnTo>
                  <a:pt x="13490" y="25340"/>
                </a:lnTo>
                <a:lnTo>
                  <a:pt x="13490" y="24702"/>
                </a:lnTo>
                <a:lnTo>
                  <a:pt x="13490" y="24186"/>
                </a:lnTo>
                <a:lnTo>
                  <a:pt x="13490" y="23608"/>
                </a:lnTo>
                <a:lnTo>
                  <a:pt x="13551" y="22758"/>
                </a:lnTo>
                <a:cubicBezTo>
                  <a:pt x="13581" y="22393"/>
                  <a:pt x="13642" y="21998"/>
                  <a:pt x="13703" y="21603"/>
                </a:cubicBezTo>
                <a:cubicBezTo>
                  <a:pt x="13703" y="21542"/>
                  <a:pt x="13733" y="21512"/>
                  <a:pt x="13733" y="21451"/>
                </a:cubicBezTo>
                <a:close/>
                <a:moveTo>
                  <a:pt x="17531" y="24429"/>
                </a:moveTo>
                <a:lnTo>
                  <a:pt x="17531" y="24672"/>
                </a:lnTo>
                <a:lnTo>
                  <a:pt x="17531" y="25036"/>
                </a:lnTo>
                <a:lnTo>
                  <a:pt x="17531" y="25705"/>
                </a:lnTo>
                <a:lnTo>
                  <a:pt x="17531" y="26039"/>
                </a:lnTo>
                <a:lnTo>
                  <a:pt x="17561" y="26525"/>
                </a:lnTo>
                <a:cubicBezTo>
                  <a:pt x="17500" y="26282"/>
                  <a:pt x="17440" y="26009"/>
                  <a:pt x="17349" y="25766"/>
                </a:cubicBezTo>
                <a:cubicBezTo>
                  <a:pt x="17379" y="25583"/>
                  <a:pt x="17379" y="25401"/>
                  <a:pt x="17409" y="25188"/>
                </a:cubicBezTo>
                <a:lnTo>
                  <a:pt x="17470" y="24702"/>
                </a:lnTo>
                <a:cubicBezTo>
                  <a:pt x="17470" y="24641"/>
                  <a:pt x="17470" y="24550"/>
                  <a:pt x="17500" y="24459"/>
                </a:cubicBezTo>
                <a:lnTo>
                  <a:pt x="17500" y="24429"/>
                </a:lnTo>
                <a:close/>
                <a:moveTo>
                  <a:pt x="27891" y="26282"/>
                </a:moveTo>
                <a:lnTo>
                  <a:pt x="27922" y="26312"/>
                </a:lnTo>
                <a:cubicBezTo>
                  <a:pt x="27922" y="26373"/>
                  <a:pt x="27891" y="26434"/>
                  <a:pt x="27891" y="26525"/>
                </a:cubicBezTo>
                <a:lnTo>
                  <a:pt x="27891" y="26282"/>
                </a:lnTo>
                <a:close/>
                <a:moveTo>
                  <a:pt x="10609" y="24500"/>
                </a:moveTo>
                <a:lnTo>
                  <a:pt x="10609" y="24500"/>
                </a:lnTo>
                <a:cubicBezTo>
                  <a:pt x="10638" y="24726"/>
                  <a:pt x="10668" y="24927"/>
                  <a:pt x="10725" y="25127"/>
                </a:cubicBezTo>
                <a:cubicBezTo>
                  <a:pt x="10725" y="25158"/>
                  <a:pt x="10756" y="25219"/>
                  <a:pt x="10756" y="25249"/>
                </a:cubicBezTo>
                <a:cubicBezTo>
                  <a:pt x="10786" y="25310"/>
                  <a:pt x="10756" y="25401"/>
                  <a:pt x="10756" y="25462"/>
                </a:cubicBezTo>
                <a:cubicBezTo>
                  <a:pt x="10725" y="25735"/>
                  <a:pt x="10695" y="26069"/>
                  <a:pt x="10664" y="26373"/>
                </a:cubicBezTo>
                <a:cubicBezTo>
                  <a:pt x="10634" y="26434"/>
                  <a:pt x="10634" y="26495"/>
                  <a:pt x="10634" y="26555"/>
                </a:cubicBezTo>
                <a:lnTo>
                  <a:pt x="10634" y="25583"/>
                </a:lnTo>
                <a:cubicBezTo>
                  <a:pt x="10634" y="25241"/>
                  <a:pt x="10634" y="24871"/>
                  <a:pt x="10609" y="24500"/>
                </a:cubicBezTo>
                <a:close/>
                <a:moveTo>
                  <a:pt x="42840" y="24368"/>
                </a:moveTo>
                <a:lnTo>
                  <a:pt x="42840" y="24520"/>
                </a:lnTo>
                <a:cubicBezTo>
                  <a:pt x="42840" y="24824"/>
                  <a:pt x="42809" y="25127"/>
                  <a:pt x="42809" y="25401"/>
                </a:cubicBezTo>
                <a:lnTo>
                  <a:pt x="42809" y="25887"/>
                </a:lnTo>
                <a:cubicBezTo>
                  <a:pt x="42809" y="26039"/>
                  <a:pt x="42779" y="26100"/>
                  <a:pt x="42749" y="26221"/>
                </a:cubicBezTo>
                <a:cubicBezTo>
                  <a:pt x="42749" y="26312"/>
                  <a:pt x="42718" y="26434"/>
                  <a:pt x="42688" y="26555"/>
                </a:cubicBezTo>
                <a:lnTo>
                  <a:pt x="42657" y="26555"/>
                </a:lnTo>
                <a:lnTo>
                  <a:pt x="42657" y="25857"/>
                </a:lnTo>
                <a:lnTo>
                  <a:pt x="42657" y="25644"/>
                </a:lnTo>
                <a:cubicBezTo>
                  <a:pt x="42657" y="25553"/>
                  <a:pt x="42657" y="25431"/>
                  <a:pt x="42688" y="25310"/>
                </a:cubicBezTo>
                <a:cubicBezTo>
                  <a:pt x="42688" y="25219"/>
                  <a:pt x="42718" y="25006"/>
                  <a:pt x="42749" y="24854"/>
                </a:cubicBezTo>
                <a:lnTo>
                  <a:pt x="42749" y="24702"/>
                </a:lnTo>
                <a:cubicBezTo>
                  <a:pt x="42749" y="24672"/>
                  <a:pt x="42779" y="24641"/>
                  <a:pt x="42779" y="24611"/>
                </a:cubicBezTo>
                <a:cubicBezTo>
                  <a:pt x="42809" y="24581"/>
                  <a:pt x="42809" y="24550"/>
                  <a:pt x="42809" y="24550"/>
                </a:cubicBezTo>
                <a:lnTo>
                  <a:pt x="42809" y="24489"/>
                </a:lnTo>
                <a:cubicBezTo>
                  <a:pt x="42809" y="24429"/>
                  <a:pt x="42840" y="24398"/>
                  <a:pt x="42840" y="24368"/>
                </a:cubicBezTo>
                <a:close/>
                <a:moveTo>
                  <a:pt x="18503" y="25917"/>
                </a:moveTo>
                <a:cubicBezTo>
                  <a:pt x="18533" y="26039"/>
                  <a:pt x="18594" y="26130"/>
                  <a:pt x="18655" y="26252"/>
                </a:cubicBezTo>
                <a:lnTo>
                  <a:pt x="18594" y="26586"/>
                </a:lnTo>
                <a:cubicBezTo>
                  <a:pt x="18594" y="26495"/>
                  <a:pt x="18564" y="26404"/>
                  <a:pt x="18564" y="26312"/>
                </a:cubicBezTo>
                <a:lnTo>
                  <a:pt x="18533" y="26312"/>
                </a:lnTo>
                <a:cubicBezTo>
                  <a:pt x="18533" y="26191"/>
                  <a:pt x="18503" y="26069"/>
                  <a:pt x="18503" y="25978"/>
                </a:cubicBezTo>
                <a:lnTo>
                  <a:pt x="18503" y="25917"/>
                </a:lnTo>
                <a:close/>
                <a:moveTo>
                  <a:pt x="3616" y="26343"/>
                </a:moveTo>
                <a:cubicBezTo>
                  <a:pt x="3616" y="26404"/>
                  <a:pt x="3646" y="26464"/>
                  <a:pt x="3676" y="26525"/>
                </a:cubicBezTo>
                <a:cubicBezTo>
                  <a:pt x="3676" y="26555"/>
                  <a:pt x="3707" y="26586"/>
                  <a:pt x="3737" y="26616"/>
                </a:cubicBezTo>
                <a:lnTo>
                  <a:pt x="3707" y="26616"/>
                </a:lnTo>
                <a:cubicBezTo>
                  <a:pt x="3676" y="26586"/>
                  <a:pt x="3646" y="26586"/>
                  <a:pt x="3616" y="26586"/>
                </a:cubicBezTo>
                <a:lnTo>
                  <a:pt x="3616" y="26525"/>
                </a:lnTo>
                <a:lnTo>
                  <a:pt x="3616" y="26343"/>
                </a:lnTo>
                <a:close/>
                <a:moveTo>
                  <a:pt x="45842" y="26305"/>
                </a:moveTo>
                <a:cubicBezTo>
                  <a:pt x="45813" y="26415"/>
                  <a:pt x="45785" y="26503"/>
                  <a:pt x="45756" y="26616"/>
                </a:cubicBezTo>
                <a:lnTo>
                  <a:pt x="45756" y="26373"/>
                </a:lnTo>
                <a:cubicBezTo>
                  <a:pt x="45802" y="26351"/>
                  <a:pt x="45830" y="26328"/>
                  <a:pt x="45842" y="26305"/>
                </a:cubicBezTo>
                <a:close/>
                <a:moveTo>
                  <a:pt x="39801" y="25553"/>
                </a:moveTo>
                <a:cubicBezTo>
                  <a:pt x="39801" y="25614"/>
                  <a:pt x="39832" y="25705"/>
                  <a:pt x="39862" y="25766"/>
                </a:cubicBezTo>
                <a:lnTo>
                  <a:pt x="39862" y="25796"/>
                </a:lnTo>
                <a:cubicBezTo>
                  <a:pt x="39832" y="25826"/>
                  <a:pt x="39801" y="25857"/>
                  <a:pt x="39801" y="25857"/>
                </a:cubicBezTo>
                <a:cubicBezTo>
                  <a:pt x="39771" y="25887"/>
                  <a:pt x="39741" y="25917"/>
                  <a:pt x="39741" y="25948"/>
                </a:cubicBezTo>
                <a:cubicBezTo>
                  <a:pt x="39710" y="25978"/>
                  <a:pt x="39710" y="26039"/>
                  <a:pt x="39710" y="26069"/>
                </a:cubicBezTo>
                <a:cubicBezTo>
                  <a:pt x="39650" y="26191"/>
                  <a:pt x="39619" y="26343"/>
                  <a:pt x="39558" y="26495"/>
                </a:cubicBezTo>
                <a:cubicBezTo>
                  <a:pt x="39528" y="26555"/>
                  <a:pt x="39528" y="26647"/>
                  <a:pt x="39498" y="26707"/>
                </a:cubicBezTo>
                <a:cubicBezTo>
                  <a:pt x="39558" y="26464"/>
                  <a:pt x="39589" y="26252"/>
                  <a:pt x="39650" y="26039"/>
                </a:cubicBezTo>
                <a:cubicBezTo>
                  <a:pt x="39710" y="25887"/>
                  <a:pt x="39741" y="25705"/>
                  <a:pt x="39801" y="25553"/>
                </a:cubicBezTo>
                <a:close/>
                <a:moveTo>
                  <a:pt x="36034" y="26282"/>
                </a:moveTo>
                <a:cubicBezTo>
                  <a:pt x="36034" y="26373"/>
                  <a:pt x="36034" y="26464"/>
                  <a:pt x="36064" y="26555"/>
                </a:cubicBezTo>
                <a:cubicBezTo>
                  <a:pt x="36064" y="26647"/>
                  <a:pt x="36064" y="26677"/>
                  <a:pt x="36064" y="26738"/>
                </a:cubicBezTo>
                <a:lnTo>
                  <a:pt x="36034" y="26738"/>
                </a:lnTo>
                <a:lnTo>
                  <a:pt x="35912" y="26707"/>
                </a:lnTo>
                <a:cubicBezTo>
                  <a:pt x="35943" y="26616"/>
                  <a:pt x="35973" y="26495"/>
                  <a:pt x="36004" y="26404"/>
                </a:cubicBezTo>
                <a:cubicBezTo>
                  <a:pt x="36004" y="26343"/>
                  <a:pt x="36004" y="26312"/>
                  <a:pt x="36034" y="26282"/>
                </a:cubicBezTo>
                <a:close/>
                <a:moveTo>
                  <a:pt x="11971" y="23821"/>
                </a:moveTo>
                <a:cubicBezTo>
                  <a:pt x="12001" y="23882"/>
                  <a:pt x="12001" y="23973"/>
                  <a:pt x="12032" y="24034"/>
                </a:cubicBezTo>
                <a:lnTo>
                  <a:pt x="12062" y="24155"/>
                </a:lnTo>
                <a:lnTo>
                  <a:pt x="12062" y="24216"/>
                </a:lnTo>
                <a:cubicBezTo>
                  <a:pt x="12062" y="24307"/>
                  <a:pt x="12062" y="24398"/>
                  <a:pt x="12092" y="24520"/>
                </a:cubicBezTo>
                <a:cubicBezTo>
                  <a:pt x="12092" y="24763"/>
                  <a:pt x="12092" y="25006"/>
                  <a:pt x="12123" y="25219"/>
                </a:cubicBezTo>
                <a:lnTo>
                  <a:pt x="12123" y="25492"/>
                </a:lnTo>
                <a:lnTo>
                  <a:pt x="12123" y="25583"/>
                </a:lnTo>
                <a:cubicBezTo>
                  <a:pt x="12123" y="25857"/>
                  <a:pt x="12153" y="26130"/>
                  <a:pt x="12183" y="26434"/>
                </a:cubicBezTo>
                <a:cubicBezTo>
                  <a:pt x="12183" y="26434"/>
                  <a:pt x="12153" y="26434"/>
                  <a:pt x="12153" y="26464"/>
                </a:cubicBezTo>
                <a:lnTo>
                  <a:pt x="12123" y="26525"/>
                </a:lnTo>
                <a:lnTo>
                  <a:pt x="12123" y="26586"/>
                </a:lnTo>
                <a:lnTo>
                  <a:pt x="12123" y="26647"/>
                </a:lnTo>
                <a:lnTo>
                  <a:pt x="12092" y="26768"/>
                </a:lnTo>
                <a:cubicBezTo>
                  <a:pt x="12092" y="26647"/>
                  <a:pt x="12062" y="26495"/>
                  <a:pt x="12032" y="26373"/>
                </a:cubicBezTo>
                <a:cubicBezTo>
                  <a:pt x="12032" y="26252"/>
                  <a:pt x="12001" y="26161"/>
                  <a:pt x="11971" y="26039"/>
                </a:cubicBezTo>
                <a:cubicBezTo>
                  <a:pt x="11940" y="26009"/>
                  <a:pt x="11910" y="25948"/>
                  <a:pt x="11880" y="25917"/>
                </a:cubicBezTo>
                <a:cubicBezTo>
                  <a:pt x="11880" y="25917"/>
                  <a:pt x="11880" y="25887"/>
                  <a:pt x="11880" y="25887"/>
                </a:cubicBezTo>
                <a:cubicBezTo>
                  <a:pt x="11880" y="25766"/>
                  <a:pt x="11910" y="25644"/>
                  <a:pt x="11940" y="25522"/>
                </a:cubicBezTo>
                <a:lnTo>
                  <a:pt x="11940" y="25371"/>
                </a:lnTo>
                <a:lnTo>
                  <a:pt x="11940" y="24976"/>
                </a:lnTo>
                <a:lnTo>
                  <a:pt x="11940" y="24611"/>
                </a:lnTo>
                <a:cubicBezTo>
                  <a:pt x="11940" y="24368"/>
                  <a:pt x="11940" y="24125"/>
                  <a:pt x="11971" y="23912"/>
                </a:cubicBezTo>
                <a:lnTo>
                  <a:pt x="11971" y="23821"/>
                </a:lnTo>
                <a:close/>
                <a:moveTo>
                  <a:pt x="16285" y="25796"/>
                </a:moveTo>
                <a:lnTo>
                  <a:pt x="16285" y="25917"/>
                </a:lnTo>
                <a:lnTo>
                  <a:pt x="16285" y="26252"/>
                </a:lnTo>
                <a:lnTo>
                  <a:pt x="16285" y="26555"/>
                </a:lnTo>
                <a:lnTo>
                  <a:pt x="16285" y="26768"/>
                </a:lnTo>
                <a:cubicBezTo>
                  <a:pt x="16224" y="26738"/>
                  <a:pt x="16194" y="26707"/>
                  <a:pt x="16164" y="26707"/>
                </a:cubicBezTo>
                <a:cubicBezTo>
                  <a:pt x="16103" y="26707"/>
                  <a:pt x="16072" y="26738"/>
                  <a:pt x="16042" y="26768"/>
                </a:cubicBezTo>
                <a:cubicBezTo>
                  <a:pt x="16042" y="26738"/>
                  <a:pt x="16012" y="26707"/>
                  <a:pt x="16012" y="26677"/>
                </a:cubicBezTo>
                <a:cubicBezTo>
                  <a:pt x="16103" y="26525"/>
                  <a:pt x="16133" y="26404"/>
                  <a:pt x="16164" y="26252"/>
                </a:cubicBezTo>
                <a:lnTo>
                  <a:pt x="16164" y="26282"/>
                </a:lnTo>
                <a:cubicBezTo>
                  <a:pt x="16194" y="26130"/>
                  <a:pt x="16224" y="25978"/>
                  <a:pt x="16285" y="25796"/>
                </a:cubicBezTo>
                <a:close/>
                <a:moveTo>
                  <a:pt x="37006" y="25462"/>
                </a:moveTo>
                <a:cubicBezTo>
                  <a:pt x="37006" y="25614"/>
                  <a:pt x="37037" y="25766"/>
                  <a:pt x="37037" y="25887"/>
                </a:cubicBezTo>
                <a:lnTo>
                  <a:pt x="37097" y="26191"/>
                </a:lnTo>
                <a:lnTo>
                  <a:pt x="37097" y="26221"/>
                </a:lnTo>
                <a:cubicBezTo>
                  <a:pt x="37097" y="26312"/>
                  <a:pt x="37097" y="26373"/>
                  <a:pt x="37128" y="26434"/>
                </a:cubicBezTo>
                <a:cubicBezTo>
                  <a:pt x="37128" y="26495"/>
                  <a:pt x="37128" y="26525"/>
                  <a:pt x="37158" y="26586"/>
                </a:cubicBezTo>
                <a:lnTo>
                  <a:pt x="37128" y="26677"/>
                </a:lnTo>
                <a:lnTo>
                  <a:pt x="36976" y="26677"/>
                </a:lnTo>
                <a:cubicBezTo>
                  <a:pt x="36885" y="26707"/>
                  <a:pt x="36824" y="26738"/>
                  <a:pt x="36763" y="26768"/>
                </a:cubicBezTo>
                <a:lnTo>
                  <a:pt x="36763" y="26707"/>
                </a:lnTo>
                <a:lnTo>
                  <a:pt x="36763" y="26525"/>
                </a:lnTo>
                <a:lnTo>
                  <a:pt x="36794" y="26434"/>
                </a:lnTo>
                <a:cubicBezTo>
                  <a:pt x="36824" y="26312"/>
                  <a:pt x="36854" y="26191"/>
                  <a:pt x="36885" y="26069"/>
                </a:cubicBezTo>
                <a:cubicBezTo>
                  <a:pt x="36915" y="25948"/>
                  <a:pt x="36915" y="25857"/>
                  <a:pt x="36945" y="25766"/>
                </a:cubicBezTo>
                <a:lnTo>
                  <a:pt x="37006" y="25462"/>
                </a:lnTo>
                <a:close/>
                <a:moveTo>
                  <a:pt x="3950" y="26738"/>
                </a:moveTo>
                <a:lnTo>
                  <a:pt x="3950" y="26829"/>
                </a:lnTo>
                <a:cubicBezTo>
                  <a:pt x="3950" y="26799"/>
                  <a:pt x="3919" y="26768"/>
                  <a:pt x="3859" y="26738"/>
                </a:cubicBezTo>
                <a:close/>
                <a:moveTo>
                  <a:pt x="19688" y="26586"/>
                </a:moveTo>
                <a:lnTo>
                  <a:pt x="19688" y="26707"/>
                </a:lnTo>
                <a:cubicBezTo>
                  <a:pt x="19658" y="26738"/>
                  <a:pt x="19627" y="26768"/>
                  <a:pt x="19597" y="26799"/>
                </a:cubicBezTo>
                <a:cubicBezTo>
                  <a:pt x="19597" y="26829"/>
                  <a:pt x="19597" y="26859"/>
                  <a:pt x="19567" y="26859"/>
                </a:cubicBezTo>
                <a:cubicBezTo>
                  <a:pt x="19597" y="26799"/>
                  <a:pt x="19567" y="26738"/>
                  <a:pt x="19567" y="26677"/>
                </a:cubicBezTo>
                <a:cubicBezTo>
                  <a:pt x="19567" y="26677"/>
                  <a:pt x="19597" y="26647"/>
                  <a:pt x="19597" y="26647"/>
                </a:cubicBezTo>
                <a:cubicBezTo>
                  <a:pt x="19627" y="26616"/>
                  <a:pt x="19658" y="26616"/>
                  <a:pt x="19688" y="26586"/>
                </a:cubicBezTo>
                <a:close/>
                <a:moveTo>
                  <a:pt x="33998" y="26495"/>
                </a:moveTo>
                <a:cubicBezTo>
                  <a:pt x="34029" y="26586"/>
                  <a:pt x="34059" y="26677"/>
                  <a:pt x="34089" y="26799"/>
                </a:cubicBezTo>
                <a:lnTo>
                  <a:pt x="34059" y="26799"/>
                </a:lnTo>
                <a:lnTo>
                  <a:pt x="34029" y="26829"/>
                </a:lnTo>
                <a:cubicBezTo>
                  <a:pt x="33998" y="26829"/>
                  <a:pt x="33998" y="26859"/>
                  <a:pt x="33968" y="26859"/>
                </a:cubicBezTo>
                <a:cubicBezTo>
                  <a:pt x="33968" y="26829"/>
                  <a:pt x="33938" y="26829"/>
                  <a:pt x="33938" y="26799"/>
                </a:cubicBezTo>
                <a:cubicBezTo>
                  <a:pt x="33938" y="26768"/>
                  <a:pt x="33938" y="26707"/>
                  <a:pt x="33968" y="26677"/>
                </a:cubicBezTo>
                <a:lnTo>
                  <a:pt x="33998" y="26495"/>
                </a:lnTo>
                <a:close/>
                <a:moveTo>
                  <a:pt x="41746" y="25340"/>
                </a:moveTo>
                <a:lnTo>
                  <a:pt x="41746" y="25462"/>
                </a:lnTo>
                <a:cubicBezTo>
                  <a:pt x="41746" y="25553"/>
                  <a:pt x="41746" y="25674"/>
                  <a:pt x="41716" y="25766"/>
                </a:cubicBezTo>
                <a:cubicBezTo>
                  <a:pt x="41716" y="25887"/>
                  <a:pt x="41685" y="26069"/>
                  <a:pt x="41655" y="26221"/>
                </a:cubicBezTo>
                <a:lnTo>
                  <a:pt x="41655" y="26404"/>
                </a:lnTo>
                <a:cubicBezTo>
                  <a:pt x="41624" y="26555"/>
                  <a:pt x="41594" y="26707"/>
                  <a:pt x="41564" y="26859"/>
                </a:cubicBezTo>
                <a:cubicBezTo>
                  <a:pt x="41533" y="26647"/>
                  <a:pt x="41533" y="26434"/>
                  <a:pt x="41533" y="26252"/>
                </a:cubicBezTo>
                <a:lnTo>
                  <a:pt x="41533" y="26221"/>
                </a:lnTo>
                <a:lnTo>
                  <a:pt x="41533" y="25857"/>
                </a:lnTo>
                <a:lnTo>
                  <a:pt x="41533" y="25705"/>
                </a:lnTo>
                <a:lnTo>
                  <a:pt x="41594" y="25644"/>
                </a:lnTo>
                <a:cubicBezTo>
                  <a:pt x="41655" y="25614"/>
                  <a:pt x="41655" y="25583"/>
                  <a:pt x="41685" y="25522"/>
                </a:cubicBezTo>
                <a:cubicBezTo>
                  <a:pt x="41716" y="25462"/>
                  <a:pt x="41746" y="25401"/>
                  <a:pt x="41746" y="25340"/>
                </a:cubicBezTo>
                <a:close/>
                <a:moveTo>
                  <a:pt x="43326" y="23548"/>
                </a:moveTo>
                <a:lnTo>
                  <a:pt x="43356" y="23639"/>
                </a:lnTo>
                <a:cubicBezTo>
                  <a:pt x="43387" y="23821"/>
                  <a:pt x="43387" y="24034"/>
                  <a:pt x="43417" y="24186"/>
                </a:cubicBezTo>
                <a:cubicBezTo>
                  <a:pt x="43417" y="24277"/>
                  <a:pt x="43417" y="24368"/>
                  <a:pt x="43447" y="24429"/>
                </a:cubicBezTo>
                <a:lnTo>
                  <a:pt x="43387" y="24884"/>
                </a:lnTo>
                <a:cubicBezTo>
                  <a:pt x="43387" y="24945"/>
                  <a:pt x="43387" y="25006"/>
                  <a:pt x="43356" y="25097"/>
                </a:cubicBezTo>
                <a:cubicBezTo>
                  <a:pt x="43356" y="25158"/>
                  <a:pt x="43356" y="25279"/>
                  <a:pt x="43356" y="25401"/>
                </a:cubicBezTo>
                <a:cubicBezTo>
                  <a:pt x="43356" y="25492"/>
                  <a:pt x="43356" y="25705"/>
                  <a:pt x="43356" y="25857"/>
                </a:cubicBezTo>
                <a:lnTo>
                  <a:pt x="43356" y="26100"/>
                </a:lnTo>
                <a:lnTo>
                  <a:pt x="43356" y="26799"/>
                </a:lnTo>
                <a:lnTo>
                  <a:pt x="43356" y="26829"/>
                </a:lnTo>
                <a:lnTo>
                  <a:pt x="43356" y="26890"/>
                </a:lnTo>
                <a:cubicBezTo>
                  <a:pt x="43295" y="26829"/>
                  <a:pt x="43204" y="26768"/>
                  <a:pt x="43144" y="26707"/>
                </a:cubicBezTo>
                <a:lnTo>
                  <a:pt x="43113" y="26677"/>
                </a:lnTo>
                <a:lnTo>
                  <a:pt x="43113" y="26495"/>
                </a:lnTo>
                <a:lnTo>
                  <a:pt x="43113" y="25857"/>
                </a:lnTo>
                <a:lnTo>
                  <a:pt x="43113" y="25766"/>
                </a:lnTo>
                <a:cubicBezTo>
                  <a:pt x="43113" y="25674"/>
                  <a:pt x="43144" y="25583"/>
                  <a:pt x="43144" y="25492"/>
                </a:cubicBezTo>
                <a:lnTo>
                  <a:pt x="43174" y="25097"/>
                </a:lnTo>
                <a:lnTo>
                  <a:pt x="43174" y="24854"/>
                </a:lnTo>
                <a:lnTo>
                  <a:pt x="43174" y="24429"/>
                </a:lnTo>
                <a:lnTo>
                  <a:pt x="43174" y="24186"/>
                </a:lnTo>
                <a:cubicBezTo>
                  <a:pt x="43174" y="24094"/>
                  <a:pt x="43174" y="24064"/>
                  <a:pt x="43204" y="24034"/>
                </a:cubicBezTo>
                <a:lnTo>
                  <a:pt x="43204" y="23851"/>
                </a:lnTo>
                <a:lnTo>
                  <a:pt x="43265" y="23699"/>
                </a:lnTo>
                <a:lnTo>
                  <a:pt x="43326" y="23548"/>
                </a:lnTo>
                <a:close/>
                <a:moveTo>
                  <a:pt x="4740" y="26616"/>
                </a:moveTo>
                <a:lnTo>
                  <a:pt x="4770" y="26950"/>
                </a:lnTo>
                <a:lnTo>
                  <a:pt x="4770" y="26981"/>
                </a:lnTo>
                <a:cubicBezTo>
                  <a:pt x="4740" y="26890"/>
                  <a:pt x="4709" y="26799"/>
                  <a:pt x="4709" y="26707"/>
                </a:cubicBezTo>
                <a:lnTo>
                  <a:pt x="4709" y="26616"/>
                </a:lnTo>
                <a:close/>
                <a:moveTo>
                  <a:pt x="32783" y="26404"/>
                </a:moveTo>
                <a:cubicBezTo>
                  <a:pt x="32783" y="26404"/>
                  <a:pt x="32813" y="26434"/>
                  <a:pt x="32844" y="26464"/>
                </a:cubicBezTo>
                <a:lnTo>
                  <a:pt x="32874" y="26555"/>
                </a:lnTo>
                <a:lnTo>
                  <a:pt x="32874" y="26586"/>
                </a:lnTo>
                <a:cubicBezTo>
                  <a:pt x="32905" y="26707"/>
                  <a:pt x="32874" y="26859"/>
                  <a:pt x="32844" y="26981"/>
                </a:cubicBezTo>
                <a:lnTo>
                  <a:pt x="32844" y="26950"/>
                </a:lnTo>
                <a:cubicBezTo>
                  <a:pt x="32813" y="26768"/>
                  <a:pt x="32783" y="26586"/>
                  <a:pt x="32783" y="26404"/>
                </a:cubicBezTo>
                <a:close/>
                <a:moveTo>
                  <a:pt x="37675" y="26495"/>
                </a:moveTo>
                <a:cubicBezTo>
                  <a:pt x="37705" y="26647"/>
                  <a:pt x="37735" y="26768"/>
                  <a:pt x="37796" y="26920"/>
                </a:cubicBezTo>
                <a:lnTo>
                  <a:pt x="37735" y="26920"/>
                </a:lnTo>
                <a:cubicBezTo>
                  <a:pt x="37735" y="26920"/>
                  <a:pt x="37705" y="26950"/>
                  <a:pt x="37675" y="26981"/>
                </a:cubicBezTo>
                <a:cubicBezTo>
                  <a:pt x="37675" y="26981"/>
                  <a:pt x="37675" y="27011"/>
                  <a:pt x="37644" y="27011"/>
                </a:cubicBezTo>
                <a:cubicBezTo>
                  <a:pt x="37644" y="27042"/>
                  <a:pt x="37644" y="27072"/>
                  <a:pt x="37675" y="27102"/>
                </a:cubicBezTo>
                <a:lnTo>
                  <a:pt x="37614" y="27102"/>
                </a:lnTo>
                <a:lnTo>
                  <a:pt x="37614" y="26950"/>
                </a:lnTo>
                <a:cubicBezTo>
                  <a:pt x="37614" y="26950"/>
                  <a:pt x="37614" y="26920"/>
                  <a:pt x="37614" y="26890"/>
                </a:cubicBezTo>
                <a:lnTo>
                  <a:pt x="37675" y="26495"/>
                </a:lnTo>
                <a:close/>
                <a:moveTo>
                  <a:pt x="34910" y="25522"/>
                </a:moveTo>
                <a:cubicBezTo>
                  <a:pt x="34940" y="25766"/>
                  <a:pt x="34971" y="26039"/>
                  <a:pt x="35001" y="26282"/>
                </a:cubicBezTo>
                <a:cubicBezTo>
                  <a:pt x="35031" y="26525"/>
                  <a:pt x="35092" y="26859"/>
                  <a:pt x="35153" y="27133"/>
                </a:cubicBezTo>
                <a:cubicBezTo>
                  <a:pt x="35122" y="27102"/>
                  <a:pt x="35092" y="27042"/>
                  <a:pt x="35031" y="27011"/>
                </a:cubicBezTo>
                <a:cubicBezTo>
                  <a:pt x="34971" y="26950"/>
                  <a:pt x="34910" y="26890"/>
                  <a:pt x="34849" y="26859"/>
                </a:cubicBezTo>
                <a:cubicBezTo>
                  <a:pt x="34788" y="26799"/>
                  <a:pt x="34728" y="26738"/>
                  <a:pt x="34636" y="26707"/>
                </a:cubicBezTo>
                <a:cubicBezTo>
                  <a:pt x="34667" y="26586"/>
                  <a:pt x="34728" y="26434"/>
                  <a:pt x="34758" y="26282"/>
                </a:cubicBezTo>
                <a:cubicBezTo>
                  <a:pt x="34788" y="26069"/>
                  <a:pt x="34849" y="25857"/>
                  <a:pt x="34879" y="25644"/>
                </a:cubicBezTo>
                <a:lnTo>
                  <a:pt x="34910" y="25522"/>
                </a:lnTo>
                <a:close/>
                <a:moveTo>
                  <a:pt x="22392" y="24277"/>
                </a:moveTo>
                <a:cubicBezTo>
                  <a:pt x="22453" y="24489"/>
                  <a:pt x="22483" y="24702"/>
                  <a:pt x="22544" y="24915"/>
                </a:cubicBezTo>
                <a:cubicBezTo>
                  <a:pt x="22605" y="25127"/>
                  <a:pt x="22666" y="25310"/>
                  <a:pt x="22726" y="25522"/>
                </a:cubicBezTo>
                <a:lnTo>
                  <a:pt x="22635" y="26252"/>
                </a:lnTo>
                <a:cubicBezTo>
                  <a:pt x="22574" y="26404"/>
                  <a:pt x="22544" y="26586"/>
                  <a:pt x="22514" y="26768"/>
                </a:cubicBezTo>
                <a:cubicBezTo>
                  <a:pt x="22514" y="26859"/>
                  <a:pt x="22483" y="26920"/>
                  <a:pt x="22453" y="27011"/>
                </a:cubicBezTo>
                <a:cubicBezTo>
                  <a:pt x="22453" y="27102"/>
                  <a:pt x="22453" y="27133"/>
                  <a:pt x="22422" y="27194"/>
                </a:cubicBezTo>
                <a:lnTo>
                  <a:pt x="22392" y="27163"/>
                </a:lnTo>
                <a:lnTo>
                  <a:pt x="22362" y="27102"/>
                </a:lnTo>
                <a:cubicBezTo>
                  <a:pt x="22362" y="26920"/>
                  <a:pt x="22392" y="26738"/>
                  <a:pt x="22392" y="26555"/>
                </a:cubicBezTo>
                <a:lnTo>
                  <a:pt x="22392" y="26161"/>
                </a:lnTo>
                <a:lnTo>
                  <a:pt x="22392" y="25917"/>
                </a:lnTo>
                <a:lnTo>
                  <a:pt x="22392" y="25279"/>
                </a:lnTo>
                <a:cubicBezTo>
                  <a:pt x="22392" y="25067"/>
                  <a:pt x="22422" y="24793"/>
                  <a:pt x="22422" y="24550"/>
                </a:cubicBezTo>
                <a:lnTo>
                  <a:pt x="22392" y="24550"/>
                </a:lnTo>
                <a:lnTo>
                  <a:pt x="22392" y="24277"/>
                </a:lnTo>
                <a:close/>
                <a:moveTo>
                  <a:pt x="20508" y="25431"/>
                </a:moveTo>
                <a:cubicBezTo>
                  <a:pt x="20539" y="25553"/>
                  <a:pt x="20600" y="25705"/>
                  <a:pt x="20660" y="25826"/>
                </a:cubicBezTo>
                <a:cubicBezTo>
                  <a:pt x="20691" y="25917"/>
                  <a:pt x="20721" y="26009"/>
                  <a:pt x="20782" y="26100"/>
                </a:cubicBezTo>
                <a:lnTo>
                  <a:pt x="20843" y="26191"/>
                </a:lnTo>
                <a:lnTo>
                  <a:pt x="20873" y="26221"/>
                </a:lnTo>
                <a:lnTo>
                  <a:pt x="20903" y="26221"/>
                </a:lnTo>
                <a:lnTo>
                  <a:pt x="20934" y="26981"/>
                </a:lnTo>
                <a:cubicBezTo>
                  <a:pt x="20903" y="27042"/>
                  <a:pt x="20873" y="27102"/>
                  <a:pt x="20873" y="27163"/>
                </a:cubicBezTo>
                <a:lnTo>
                  <a:pt x="20843" y="27133"/>
                </a:lnTo>
                <a:cubicBezTo>
                  <a:pt x="20782" y="27102"/>
                  <a:pt x="20691" y="27072"/>
                  <a:pt x="20630" y="27072"/>
                </a:cubicBezTo>
                <a:lnTo>
                  <a:pt x="20630" y="27102"/>
                </a:lnTo>
                <a:cubicBezTo>
                  <a:pt x="20569" y="27102"/>
                  <a:pt x="20539" y="27102"/>
                  <a:pt x="20508" y="27133"/>
                </a:cubicBezTo>
                <a:cubicBezTo>
                  <a:pt x="20478" y="27163"/>
                  <a:pt x="20448" y="27194"/>
                  <a:pt x="20417" y="27224"/>
                </a:cubicBezTo>
                <a:cubicBezTo>
                  <a:pt x="20417" y="27042"/>
                  <a:pt x="20448" y="26829"/>
                  <a:pt x="20478" y="26647"/>
                </a:cubicBezTo>
                <a:lnTo>
                  <a:pt x="20478" y="26373"/>
                </a:lnTo>
                <a:cubicBezTo>
                  <a:pt x="20478" y="26100"/>
                  <a:pt x="20508" y="25796"/>
                  <a:pt x="20508" y="25522"/>
                </a:cubicBezTo>
                <a:cubicBezTo>
                  <a:pt x="20508" y="25492"/>
                  <a:pt x="20508" y="25462"/>
                  <a:pt x="20508" y="25431"/>
                </a:cubicBezTo>
                <a:close/>
                <a:moveTo>
                  <a:pt x="38525" y="26982"/>
                </a:moveTo>
                <a:cubicBezTo>
                  <a:pt x="38520" y="27088"/>
                  <a:pt x="38492" y="27171"/>
                  <a:pt x="38465" y="27254"/>
                </a:cubicBezTo>
                <a:lnTo>
                  <a:pt x="38434" y="27224"/>
                </a:lnTo>
                <a:lnTo>
                  <a:pt x="38434" y="27194"/>
                </a:lnTo>
                <a:lnTo>
                  <a:pt x="38465" y="27133"/>
                </a:lnTo>
                <a:cubicBezTo>
                  <a:pt x="38465" y="27072"/>
                  <a:pt x="38495" y="27012"/>
                  <a:pt x="38525" y="26982"/>
                </a:cubicBezTo>
                <a:close/>
                <a:moveTo>
                  <a:pt x="36945" y="27194"/>
                </a:moveTo>
                <a:cubicBezTo>
                  <a:pt x="36945" y="27224"/>
                  <a:pt x="36945" y="27254"/>
                  <a:pt x="36915" y="27285"/>
                </a:cubicBezTo>
                <a:cubicBezTo>
                  <a:pt x="36915" y="27254"/>
                  <a:pt x="36945" y="27224"/>
                  <a:pt x="36945" y="27194"/>
                </a:cubicBezTo>
                <a:close/>
                <a:moveTo>
                  <a:pt x="44237" y="25978"/>
                </a:moveTo>
                <a:cubicBezTo>
                  <a:pt x="44207" y="26130"/>
                  <a:pt x="44177" y="26282"/>
                  <a:pt x="44146" y="26464"/>
                </a:cubicBezTo>
                <a:cubicBezTo>
                  <a:pt x="44116" y="26616"/>
                  <a:pt x="44085" y="26647"/>
                  <a:pt x="44085" y="26738"/>
                </a:cubicBezTo>
                <a:cubicBezTo>
                  <a:pt x="44055" y="26859"/>
                  <a:pt x="44025" y="26950"/>
                  <a:pt x="43994" y="27042"/>
                </a:cubicBezTo>
                <a:lnTo>
                  <a:pt x="43933" y="27315"/>
                </a:lnTo>
                <a:cubicBezTo>
                  <a:pt x="43903" y="27285"/>
                  <a:pt x="43873" y="27254"/>
                  <a:pt x="43842" y="27224"/>
                </a:cubicBezTo>
                <a:lnTo>
                  <a:pt x="43782" y="27163"/>
                </a:lnTo>
                <a:cubicBezTo>
                  <a:pt x="43782" y="27102"/>
                  <a:pt x="43782" y="27072"/>
                  <a:pt x="43782" y="27011"/>
                </a:cubicBezTo>
                <a:cubicBezTo>
                  <a:pt x="43873" y="26707"/>
                  <a:pt x="43933" y="26404"/>
                  <a:pt x="44055" y="26100"/>
                </a:cubicBezTo>
                <a:lnTo>
                  <a:pt x="44055" y="26069"/>
                </a:lnTo>
                <a:cubicBezTo>
                  <a:pt x="44085" y="26039"/>
                  <a:pt x="44085" y="26039"/>
                  <a:pt x="44116" y="26009"/>
                </a:cubicBezTo>
                <a:lnTo>
                  <a:pt x="44116" y="25978"/>
                </a:lnTo>
                <a:close/>
                <a:moveTo>
                  <a:pt x="9115" y="25644"/>
                </a:moveTo>
                <a:lnTo>
                  <a:pt x="9115" y="25674"/>
                </a:lnTo>
                <a:lnTo>
                  <a:pt x="9145" y="26707"/>
                </a:lnTo>
                <a:cubicBezTo>
                  <a:pt x="9145" y="26829"/>
                  <a:pt x="9115" y="26950"/>
                  <a:pt x="9115" y="27042"/>
                </a:cubicBezTo>
                <a:lnTo>
                  <a:pt x="9084" y="27406"/>
                </a:lnTo>
                <a:cubicBezTo>
                  <a:pt x="9084" y="27285"/>
                  <a:pt x="9054" y="27194"/>
                  <a:pt x="9024" y="27072"/>
                </a:cubicBezTo>
                <a:cubicBezTo>
                  <a:pt x="9024" y="26950"/>
                  <a:pt x="9024" y="26890"/>
                  <a:pt x="8993" y="26799"/>
                </a:cubicBezTo>
                <a:cubicBezTo>
                  <a:pt x="8963" y="26464"/>
                  <a:pt x="8933" y="26161"/>
                  <a:pt x="8902" y="25826"/>
                </a:cubicBezTo>
                <a:cubicBezTo>
                  <a:pt x="8963" y="25796"/>
                  <a:pt x="8993" y="25766"/>
                  <a:pt x="9024" y="25735"/>
                </a:cubicBezTo>
                <a:lnTo>
                  <a:pt x="9054" y="25705"/>
                </a:lnTo>
                <a:lnTo>
                  <a:pt x="9115" y="25644"/>
                </a:lnTo>
                <a:close/>
                <a:moveTo>
                  <a:pt x="14857" y="26647"/>
                </a:moveTo>
                <a:lnTo>
                  <a:pt x="14857" y="26890"/>
                </a:lnTo>
                <a:cubicBezTo>
                  <a:pt x="14857" y="27042"/>
                  <a:pt x="14888" y="27224"/>
                  <a:pt x="14888" y="27406"/>
                </a:cubicBezTo>
                <a:lnTo>
                  <a:pt x="14827" y="27285"/>
                </a:lnTo>
                <a:cubicBezTo>
                  <a:pt x="14827" y="27072"/>
                  <a:pt x="14857" y="26859"/>
                  <a:pt x="14857" y="26647"/>
                </a:cubicBezTo>
                <a:close/>
                <a:moveTo>
                  <a:pt x="35912" y="27102"/>
                </a:moveTo>
                <a:cubicBezTo>
                  <a:pt x="35912" y="27163"/>
                  <a:pt x="35882" y="27224"/>
                  <a:pt x="35882" y="27285"/>
                </a:cubicBezTo>
                <a:cubicBezTo>
                  <a:pt x="35852" y="27345"/>
                  <a:pt x="35882" y="27376"/>
                  <a:pt x="35852" y="27406"/>
                </a:cubicBezTo>
                <a:lnTo>
                  <a:pt x="35821" y="27224"/>
                </a:lnTo>
                <a:cubicBezTo>
                  <a:pt x="35882" y="27194"/>
                  <a:pt x="35882" y="27163"/>
                  <a:pt x="35912" y="27102"/>
                </a:cubicBezTo>
                <a:lnTo>
                  <a:pt x="35912" y="27102"/>
                </a:lnTo>
                <a:lnTo>
                  <a:pt x="35882" y="27133"/>
                </a:lnTo>
                <a:lnTo>
                  <a:pt x="35882" y="27102"/>
                </a:lnTo>
                <a:close/>
                <a:moveTo>
                  <a:pt x="40683" y="26981"/>
                </a:moveTo>
                <a:lnTo>
                  <a:pt x="40683" y="27042"/>
                </a:lnTo>
                <a:lnTo>
                  <a:pt x="40683" y="27558"/>
                </a:lnTo>
                <a:lnTo>
                  <a:pt x="40683" y="27619"/>
                </a:lnTo>
                <a:cubicBezTo>
                  <a:pt x="40683" y="27497"/>
                  <a:pt x="40683" y="27376"/>
                  <a:pt x="40652" y="27254"/>
                </a:cubicBezTo>
                <a:lnTo>
                  <a:pt x="40652" y="27072"/>
                </a:lnTo>
                <a:lnTo>
                  <a:pt x="40683" y="26981"/>
                </a:lnTo>
                <a:close/>
                <a:moveTo>
                  <a:pt x="45301" y="27406"/>
                </a:moveTo>
                <a:lnTo>
                  <a:pt x="45301" y="27437"/>
                </a:lnTo>
                <a:cubicBezTo>
                  <a:pt x="45301" y="27497"/>
                  <a:pt x="45270" y="27558"/>
                  <a:pt x="45270" y="27649"/>
                </a:cubicBezTo>
                <a:cubicBezTo>
                  <a:pt x="45270" y="27528"/>
                  <a:pt x="45301" y="27467"/>
                  <a:pt x="45301" y="27406"/>
                </a:cubicBezTo>
                <a:close/>
                <a:moveTo>
                  <a:pt x="17197" y="26677"/>
                </a:moveTo>
                <a:cubicBezTo>
                  <a:pt x="17288" y="27011"/>
                  <a:pt x="17349" y="27376"/>
                  <a:pt x="17379" y="27710"/>
                </a:cubicBezTo>
                <a:lnTo>
                  <a:pt x="17379" y="27771"/>
                </a:lnTo>
                <a:cubicBezTo>
                  <a:pt x="17349" y="27649"/>
                  <a:pt x="17318" y="27528"/>
                  <a:pt x="17288" y="27406"/>
                </a:cubicBezTo>
                <a:lnTo>
                  <a:pt x="17227" y="27163"/>
                </a:lnTo>
                <a:cubicBezTo>
                  <a:pt x="17227" y="27102"/>
                  <a:pt x="17227" y="27072"/>
                  <a:pt x="17227" y="27042"/>
                </a:cubicBezTo>
                <a:lnTo>
                  <a:pt x="17166" y="26829"/>
                </a:lnTo>
                <a:cubicBezTo>
                  <a:pt x="17166" y="26768"/>
                  <a:pt x="17166" y="26738"/>
                  <a:pt x="17197" y="26677"/>
                </a:cubicBezTo>
                <a:close/>
                <a:moveTo>
                  <a:pt x="42809" y="27680"/>
                </a:moveTo>
                <a:lnTo>
                  <a:pt x="42809" y="27740"/>
                </a:lnTo>
                <a:cubicBezTo>
                  <a:pt x="42809" y="27771"/>
                  <a:pt x="42809" y="27771"/>
                  <a:pt x="42779" y="27771"/>
                </a:cubicBezTo>
                <a:cubicBezTo>
                  <a:pt x="42779" y="27740"/>
                  <a:pt x="42779" y="27710"/>
                  <a:pt x="42809" y="27680"/>
                </a:cubicBezTo>
                <a:close/>
                <a:moveTo>
                  <a:pt x="23486" y="24976"/>
                </a:moveTo>
                <a:cubicBezTo>
                  <a:pt x="23486" y="25127"/>
                  <a:pt x="23516" y="25279"/>
                  <a:pt x="23516" y="25431"/>
                </a:cubicBezTo>
                <a:lnTo>
                  <a:pt x="23516" y="25705"/>
                </a:lnTo>
                <a:lnTo>
                  <a:pt x="23516" y="26069"/>
                </a:lnTo>
                <a:lnTo>
                  <a:pt x="23516" y="26191"/>
                </a:lnTo>
                <a:cubicBezTo>
                  <a:pt x="23516" y="26404"/>
                  <a:pt x="23516" y="26616"/>
                  <a:pt x="23516" y="26829"/>
                </a:cubicBezTo>
                <a:lnTo>
                  <a:pt x="23516" y="26859"/>
                </a:lnTo>
                <a:cubicBezTo>
                  <a:pt x="23516" y="27011"/>
                  <a:pt x="23486" y="27163"/>
                  <a:pt x="23486" y="27315"/>
                </a:cubicBezTo>
                <a:cubicBezTo>
                  <a:pt x="23486" y="27467"/>
                  <a:pt x="23456" y="27680"/>
                  <a:pt x="23425" y="27862"/>
                </a:cubicBezTo>
                <a:cubicBezTo>
                  <a:pt x="23395" y="27832"/>
                  <a:pt x="23334" y="27801"/>
                  <a:pt x="23273" y="27771"/>
                </a:cubicBezTo>
                <a:lnTo>
                  <a:pt x="23243" y="27771"/>
                </a:lnTo>
                <a:lnTo>
                  <a:pt x="23243" y="27710"/>
                </a:lnTo>
                <a:lnTo>
                  <a:pt x="23182" y="26859"/>
                </a:lnTo>
                <a:cubicBezTo>
                  <a:pt x="23182" y="26616"/>
                  <a:pt x="23182" y="26343"/>
                  <a:pt x="23152" y="26100"/>
                </a:cubicBezTo>
                <a:lnTo>
                  <a:pt x="23152" y="26069"/>
                </a:lnTo>
                <a:lnTo>
                  <a:pt x="23212" y="26069"/>
                </a:lnTo>
                <a:lnTo>
                  <a:pt x="23273" y="26039"/>
                </a:lnTo>
                <a:cubicBezTo>
                  <a:pt x="23364" y="25978"/>
                  <a:pt x="23395" y="25887"/>
                  <a:pt x="23395" y="25766"/>
                </a:cubicBezTo>
                <a:lnTo>
                  <a:pt x="23425" y="25522"/>
                </a:lnTo>
                <a:cubicBezTo>
                  <a:pt x="23425" y="25401"/>
                  <a:pt x="23456" y="25310"/>
                  <a:pt x="23456" y="25188"/>
                </a:cubicBezTo>
                <a:lnTo>
                  <a:pt x="23486" y="24976"/>
                </a:lnTo>
                <a:close/>
                <a:moveTo>
                  <a:pt x="19779" y="27467"/>
                </a:moveTo>
                <a:lnTo>
                  <a:pt x="19779" y="27680"/>
                </a:lnTo>
                <a:lnTo>
                  <a:pt x="19779" y="27923"/>
                </a:lnTo>
                <a:cubicBezTo>
                  <a:pt x="19779" y="27892"/>
                  <a:pt x="19749" y="27832"/>
                  <a:pt x="19749" y="27771"/>
                </a:cubicBezTo>
                <a:lnTo>
                  <a:pt x="19688" y="27619"/>
                </a:lnTo>
                <a:lnTo>
                  <a:pt x="19749" y="27619"/>
                </a:lnTo>
                <a:cubicBezTo>
                  <a:pt x="19749" y="27558"/>
                  <a:pt x="19749" y="27528"/>
                  <a:pt x="19779" y="27467"/>
                </a:cubicBezTo>
                <a:close/>
                <a:moveTo>
                  <a:pt x="13247" y="27315"/>
                </a:moveTo>
                <a:cubicBezTo>
                  <a:pt x="13247" y="27406"/>
                  <a:pt x="13247" y="27497"/>
                  <a:pt x="13277" y="27619"/>
                </a:cubicBezTo>
                <a:lnTo>
                  <a:pt x="13277" y="27740"/>
                </a:lnTo>
                <a:cubicBezTo>
                  <a:pt x="13277" y="27820"/>
                  <a:pt x="13264" y="27899"/>
                  <a:pt x="13247" y="27978"/>
                </a:cubicBezTo>
                <a:lnTo>
                  <a:pt x="13247" y="27978"/>
                </a:lnTo>
                <a:lnTo>
                  <a:pt x="13247" y="27953"/>
                </a:lnTo>
                <a:lnTo>
                  <a:pt x="13247" y="27801"/>
                </a:lnTo>
                <a:lnTo>
                  <a:pt x="13247" y="27588"/>
                </a:lnTo>
                <a:lnTo>
                  <a:pt x="13247" y="27315"/>
                </a:lnTo>
                <a:close/>
                <a:moveTo>
                  <a:pt x="20691" y="27558"/>
                </a:moveTo>
                <a:lnTo>
                  <a:pt x="20691" y="27619"/>
                </a:lnTo>
                <a:cubicBezTo>
                  <a:pt x="20721" y="27649"/>
                  <a:pt x="20751" y="27680"/>
                  <a:pt x="20751" y="27740"/>
                </a:cubicBezTo>
                <a:lnTo>
                  <a:pt x="20751" y="27832"/>
                </a:lnTo>
                <a:cubicBezTo>
                  <a:pt x="20751" y="27862"/>
                  <a:pt x="20721" y="27923"/>
                  <a:pt x="20721" y="27983"/>
                </a:cubicBezTo>
                <a:cubicBezTo>
                  <a:pt x="20691" y="27923"/>
                  <a:pt x="20660" y="27862"/>
                  <a:pt x="20630" y="27801"/>
                </a:cubicBezTo>
                <a:cubicBezTo>
                  <a:pt x="20660" y="27740"/>
                  <a:pt x="20691" y="27649"/>
                  <a:pt x="20691" y="27558"/>
                </a:cubicBezTo>
                <a:close/>
                <a:moveTo>
                  <a:pt x="8477" y="27285"/>
                </a:moveTo>
                <a:cubicBezTo>
                  <a:pt x="8568" y="27528"/>
                  <a:pt x="8598" y="27832"/>
                  <a:pt x="8629" y="28075"/>
                </a:cubicBezTo>
                <a:cubicBezTo>
                  <a:pt x="8629" y="28105"/>
                  <a:pt x="8629" y="28135"/>
                  <a:pt x="8629" y="28135"/>
                </a:cubicBezTo>
                <a:lnTo>
                  <a:pt x="8568" y="28105"/>
                </a:lnTo>
                <a:cubicBezTo>
                  <a:pt x="8538" y="28044"/>
                  <a:pt x="8477" y="28014"/>
                  <a:pt x="8416" y="28014"/>
                </a:cubicBezTo>
                <a:lnTo>
                  <a:pt x="8416" y="27953"/>
                </a:lnTo>
                <a:cubicBezTo>
                  <a:pt x="8416" y="27923"/>
                  <a:pt x="8446" y="27892"/>
                  <a:pt x="8416" y="27862"/>
                </a:cubicBezTo>
                <a:cubicBezTo>
                  <a:pt x="8446" y="27832"/>
                  <a:pt x="8446" y="27771"/>
                  <a:pt x="8446" y="27740"/>
                </a:cubicBezTo>
                <a:lnTo>
                  <a:pt x="8446" y="27588"/>
                </a:lnTo>
                <a:cubicBezTo>
                  <a:pt x="8446" y="27528"/>
                  <a:pt x="8446" y="27437"/>
                  <a:pt x="8477" y="27345"/>
                </a:cubicBezTo>
                <a:cubicBezTo>
                  <a:pt x="8477" y="27315"/>
                  <a:pt x="8477" y="27285"/>
                  <a:pt x="8477" y="27285"/>
                </a:cubicBezTo>
                <a:close/>
                <a:moveTo>
                  <a:pt x="34667" y="27194"/>
                </a:moveTo>
                <a:cubicBezTo>
                  <a:pt x="34697" y="27224"/>
                  <a:pt x="34697" y="27224"/>
                  <a:pt x="34697" y="27254"/>
                </a:cubicBezTo>
                <a:cubicBezTo>
                  <a:pt x="34758" y="27345"/>
                  <a:pt x="34819" y="27437"/>
                  <a:pt x="34879" y="27558"/>
                </a:cubicBezTo>
                <a:cubicBezTo>
                  <a:pt x="34940" y="27740"/>
                  <a:pt x="35001" y="27923"/>
                  <a:pt x="35031" y="28135"/>
                </a:cubicBezTo>
                <a:cubicBezTo>
                  <a:pt x="35001" y="28105"/>
                  <a:pt x="34971" y="28075"/>
                  <a:pt x="34940" y="28044"/>
                </a:cubicBezTo>
                <a:cubicBezTo>
                  <a:pt x="34879" y="27983"/>
                  <a:pt x="34849" y="27923"/>
                  <a:pt x="34819" y="27862"/>
                </a:cubicBezTo>
                <a:lnTo>
                  <a:pt x="34758" y="27740"/>
                </a:lnTo>
                <a:cubicBezTo>
                  <a:pt x="34758" y="27649"/>
                  <a:pt x="34728" y="27558"/>
                  <a:pt x="34697" y="27437"/>
                </a:cubicBezTo>
                <a:lnTo>
                  <a:pt x="34636" y="27315"/>
                </a:lnTo>
                <a:lnTo>
                  <a:pt x="34667" y="27194"/>
                </a:lnTo>
                <a:close/>
                <a:moveTo>
                  <a:pt x="30656" y="25279"/>
                </a:moveTo>
                <a:lnTo>
                  <a:pt x="30656" y="25553"/>
                </a:lnTo>
                <a:cubicBezTo>
                  <a:pt x="30656" y="25826"/>
                  <a:pt x="30656" y="26130"/>
                  <a:pt x="30687" y="26404"/>
                </a:cubicBezTo>
                <a:cubicBezTo>
                  <a:pt x="30687" y="26464"/>
                  <a:pt x="30687" y="26525"/>
                  <a:pt x="30687" y="26586"/>
                </a:cubicBezTo>
                <a:cubicBezTo>
                  <a:pt x="30626" y="26829"/>
                  <a:pt x="30595" y="27072"/>
                  <a:pt x="30565" y="27315"/>
                </a:cubicBezTo>
                <a:cubicBezTo>
                  <a:pt x="30504" y="27528"/>
                  <a:pt x="30474" y="27680"/>
                  <a:pt x="30413" y="27862"/>
                </a:cubicBezTo>
                <a:lnTo>
                  <a:pt x="30413" y="27892"/>
                </a:lnTo>
                <a:cubicBezTo>
                  <a:pt x="30413" y="27983"/>
                  <a:pt x="30383" y="28075"/>
                  <a:pt x="30352" y="28166"/>
                </a:cubicBezTo>
                <a:lnTo>
                  <a:pt x="30322" y="28044"/>
                </a:lnTo>
                <a:lnTo>
                  <a:pt x="30322" y="27558"/>
                </a:lnTo>
                <a:lnTo>
                  <a:pt x="30322" y="27437"/>
                </a:lnTo>
                <a:cubicBezTo>
                  <a:pt x="30352" y="27285"/>
                  <a:pt x="30383" y="27133"/>
                  <a:pt x="30413" y="26981"/>
                </a:cubicBezTo>
                <a:cubicBezTo>
                  <a:pt x="30444" y="26829"/>
                  <a:pt x="30444" y="26768"/>
                  <a:pt x="30474" y="26677"/>
                </a:cubicBezTo>
                <a:cubicBezTo>
                  <a:pt x="30474" y="26586"/>
                  <a:pt x="30504" y="26495"/>
                  <a:pt x="30504" y="26404"/>
                </a:cubicBezTo>
                <a:cubicBezTo>
                  <a:pt x="30535" y="26312"/>
                  <a:pt x="30535" y="26191"/>
                  <a:pt x="30565" y="26069"/>
                </a:cubicBezTo>
                <a:cubicBezTo>
                  <a:pt x="30565" y="26009"/>
                  <a:pt x="30565" y="25917"/>
                  <a:pt x="30595" y="25857"/>
                </a:cubicBezTo>
                <a:cubicBezTo>
                  <a:pt x="30595" y="25735"/>
                  <a:pt x="30595" y="25583"/>
                  <a:pt x="30626" y="25431"/>
                </a:cubicBezTo>
                <a:lnTo>
                  <a:pt x="30626" y="25401"/>
                </a:lnTo>
                <a:lnTo>
                  <a:pt x="30656" y="25279"/>
                </a:lnTo>
                <a:close/>
                <a:moveTo>
                  <a:pt x="14796" y="28014"/>
                </a:moveTo>
                <a:cubicBezTo>
                  <a:pt x="14796" y="28075"/>
                  <a:pt x="14827" y="28135"/>
                  <a:pt x="14857" y="28196"/>
                </a:cubicBezTo>
                <a:lnTo>
                  <a:pt x="14796" y="28166"/>
                </a:lnTo>
                <a:lnTo>
                  <a:pt x="14796" y="28014"/>
                </a:lnTo>
                <a:close/>
                <a:moveTo>
                  <a:pt x="37067" y="27953"/>
                </a:moveTo>
                <a:cubicBezTo>
                  <a:pt x="37067" y="28044"/>
                  <a:pt x="37037" y="28105"/>
                  <a:pt x="37037" y="28196"/>
                </a:cubicBezTo>
                <a:lnTo>
                  <a:pt x="37037" y="28257"/>
                </a:lnTo>
                <a:cubicBezTo>
                  <a:pt x="37006" y="28227"/>
                  <a:pt x="37006" y="28196"/>
                  <a:pt x="37006" y="28196"/>
                </a:cubicBezTo>
                <a:cubicBezTo>
                  <a:pt x="37006" y="28166"/>
                  <a:pt x="37037" y="28135"/>
                  <a:pt x="37037" y="28105"/>
                </a:cubicBezTo>
                <a:lnTo>
                  <a:pt x="37067" y="27953"/>
                </a:lnTo>
                <a:close/>
                <a:moveTo>
                  <a:pt x="22848" y="26981"/>
                </a:moveTo>
                <a:lnTo>
                  <a:pt x="22848" y="27011"/>
                </a:lnTo>
                <a:cubicBezTo>
                  <a:pt x="22848" y="27163"/>
                  <a:pt x="22878" y="27315"/>
                  <a:pt x="22878" y="27437"/>
                </a:cubicBezTo>
                <a:lnTo>
                  <a:pt x="22878" y="27528"/>
                </a:lnTo>
                <a:lnTo>
                  <a:pt x="22787" y="27528"/>
                </a:lnTo>
                <a:cubicBezTo>
                  <a:pt x="22757" y="27558"/>
                  <a:pt x="22696" y="27558"/>
                  <a:pt x="22666" y="27588"/>
                </a:cubicBezTo>
                <a:cubicBezTo>
                  <a:pt x="22605" y="27649"/>
                  <a:pt x="22574" y="27740"/>
                  <a:pt x="22574" y="27832"/>
                </a:cubicBezTo>
                <a:cubicBezTo>
                  <a:pt x="22544" y="27892"/>
                  <a:pt x="22544" y="27953"/>
                  <a:pt x="22514" y="28044"/>
                </a:cubicBezTo>
                <a:cubicBezTo>
                  <a:pt x="22514" y="28105"/>
                  <a:pt x="22514" y="28196"/>
                  <a:pt x="22483" y="28287"/>
                </a:cubicBezTo>
                <a:cubicBezTo>
                  <a:pt x="22483" y="28257"/>
                  <a:pt x="22453" y="28227"/>
                  <a:pt x="22453" y="28166"/>
                </a:cubicBezTo>
                <a:cubicBezTo>
                  <a:pt x="22422" y="28075"/>
                  <a:pt x="22362" y="27983"/>
                  <a:pt x="22331" y="27892"/>
                </a:cubicBezTo>
                <a:lnTo>
                  <a:pt x="22331" y="27558"/>
                </a:lnTo>
                <a:lnTo>
                  <a:pt x="22362" y="27558"/>
                </a:lnTo>
                <a:cubicBezTo>
                  <a:pt x="22392" y="27588"/>
                  <a:pt x="22422" y="27588"/>
                  <a:pt x="22453" y="27619"/>
                </a:cubicBezTo>
                <a:cubicBezTo>
                  <a:pt x="22514" y="27619"/>
                  <a:pt x="22544" y="27588"/>
                  <a:pt x="22605" y="27588"/>
                </a:cubicBezTo>
                <a:cubicBezTo>
                  <a:pt x="22696" y="27528"/>
                  <a:pt x="22757" y="27437"/>
                  <a:pt x="22757" y="27345"/>
                </a:cubicBezTo>
                <a:cubicBezTo>
                  <a:pt x="22787" y="27315"/>
                  <a:pt x="22787" y="27285"/>
                  <a:pt x="22787" y="27254"/>
                </a:cubicBezTo>
                <a:lnTo>
                  <a:pt x="22817" y="27163"/>
                </a:lnTo>
                <a:cubicBezTo>
                  <a:pt x="22817" y="27102"/>
                  <a:pt x="22848" y="27042"/>
                  <a:pt x="22848" y="26981"/>
                </a:cubicBezTo>
                <a:close/>
                <a:moveTo>
                  <a:pt x="16437" y="27832"/>
                </a:moveTo>
                <a:cubicBezTo>
                  <a:pt x="16467" y="27892"/>
                  <a:pt x="16528" y="27923"/>
                  <a:pt x="16589" y="27953"/>
                </a:cubicBezTo>
                <a:lnTo>
                  <a:pt x="16619" y="27953"/>
                </a:lnTo>
                <a:lnTo>
                  <a:pt x="16619" y="28135"/>
                </a:lnTo>
                <a:cubicBezTo>
                  <a:pt x="16619" y="28196"/>
                  <a:pt x="16589" y="28227"/>
                  <a:pt x="16589" y="28287"/>
                </a:cubicBezTo>
                <a:lnTo>
                  <a:pt x="16589" y="28318"/>
                </a:lnTo>
                <a:cubicBezTo>
                  <a:pt x="16528" y="28196"/>
                  <a:pt x="16467" y="28105"/>
                  <a:pt x="16437" y="27983"/>
                </a:cubicBezTo>
                <a:lnTo>
                  <a:pt x="16437" y="27832"/>
                </a:lnTo>
                <a:close/>
                <a:moveTo>
                  <a:pt x="21481" y="27832"/>
                </a:moveTo>
                <a:cubicBezTo>
                  <a:pt x="21511" y="27862"/>
                  <a:pt x="21511" y="27892"/>
                  <a:pt x="21511" y="27923"/>
                </a:cubicBezTo>
                <a:lnTo>
                  <a:pt x="21481" y="27953"/>
                </a:lnTo>
                <a:lnTo>
                  <a:pt x="21481" y="28105"/>
                </a:lnTo>
                <a:cubicBezTo>
                  <a:pt x="21481" y="28166"/>
                  <a:pt x="21450" y="28318"/>
                  <a:pt x="21420" y="28409"/>
                </a:cubicBezTo>
                <a:lnTo>
                  <a:pt x="21481" y="27832"/>
                </a:lnTo>
                <a:close/>
                <a:moveTo>
                  <a:pt x="31689" y="28257"/>
                </a:moveTo>
                <a:cubicBezTo>
                  <a:pt x="31689" y="28348"/>
                  <a:pt x="31689" y="28439"/>
                  <a:pt x="31659" y="28530"/>
                </a:cubicBezTo>
                <a:lnTo>
                  <a:pt x="31659" y="28378"/>
                </a:lnTo>
                <a:lnTo>
                  <a:pt x="31689" y="28257"/>
                </a:lnTo>
                <a:close/>
                <a:moveTo>
                  <a:pt x="13212" y="28201"/>
                </a:moveTo>
                <a:cubicBezTo>
                  <a:pt x="13202" y="28311"/>
                  <a:pt x="13179" y="28445"/>
                  <a:pt x="13156" y="28561"/>
                </a:cubicBezTo>
                <a:cubicBezTo>
                  <a:pt x="13156" y="28439"/>
                  <a:pt x="13156" y="28348"/>
                  <a:pt x="13156" y="28227"/>
                </a:cubicBezTo>
                <a:cubicBezTo>
                  <a:pt x="13156" y="28227"/>
                  <a:pt x="13183" y="28227"/>
                  <a:pt x="13212" y="28201"/>
                </a:cubicBezTo>
                <a:close/>
                <a:moveTo>
                  <a:pt x="36247" y="28014"/>
                </a:moveTo>
                <a:cubicBezTo>
                  <a:pt x="36247" y="28135"/>
                  <a:pt x="36277" y="28287"/>
                  <a:pt x="36277" y="28409"/>
                </a:cubicBezTo>
                <a:lnTo>
                  <a:pt x="36277" y="28470"/>
                </a:lnTo>
                <a:lnTo>
                  <a:pt x="36277" y="28561"/>
                </a:lnTo>
                <a:lnTo>
                  <a:pt x="36277" y="28652"/>
                </a:lnTo>
                <a:cubicBezTo>
                  <a:pt x="36247" y="28530"/>
                  <a:pt x="36216" y="28439"/>
                  <a:pt x="36186" y="28318"/>
                </a:cubicBezTo>
                <a:lnTo>
                  <a:pt x="36125" y="28318"/>
                </a:lnTo>
                <a:lnTo>
                  <a:pt x="36125" y="28287"/>
                </a:lnTo>
                <a:cubicBezTo>
                  <a:pt x="36186" y="28196"/>
                  <a:pt x="36216" y="28105"/>
                  <a:pt x="36247" y="28014"/>
                </a:cubicBezTo>
                <a:close/>
                <a:moveTo>
                  <a:pt x="4557" y="27983"/>
                </a:moveTo>
                <a:lnTo>
                  <a:pt x="4679" y="28561"/>
                </a:lnTo>
                <a:lnTo>
                  <a:pt x="4649" y="28622"/>
                </a:lnTo>
                <a:lnTo>
                  <a:pt x="4649" y="28713"/>
                </a:lnTo>
                <a:cubicBezTo>
                  <a:pt x="4618" y="28500"/>
                  <a:pt x="4588" y="28318"/>
                  <a:pt x="4557" y="28135"/>
                </a:cubicBezTo>
                <a:lnTo>
                  <a:pt x="4557" y="27983"/>
                </a:lnTo>
                <a:close/>
                <a:moveTo>
                  <a:pt x="41108" y="28348"/>
                </a:moveTo>
                <a:lnTo>
                  <a:pt x="41108" y="28561"/>
                </a:lnTo>
                <a:lnTo>
                  <a:pt x="41108" y="28804"/>
                </a:lnTo>
                <a:lnTo>
                  <a:pt x="41078" y="28865"/>
                </a:lnTo>
                <a:lnTo>
                  <a:pt x="41078" y="28530"/>
                </a:lnTo>
                <a:lnTo>
                  <a:pt x="41078" y="28439"/>
                </a:lnTo>
                <a:cubicBezTo>
                  <a:pt x="41078" y="28409"/>
                  <a:pt x="41108" y="28378"/>
                  <a:pt x="41108" y="28348"/>
                </a:cubicBezTo>
                <a:close/>
                <a:moveTo>
                  <a:pt x="8477" y="28652"/>
                </a:moveTo>
                <a:lnTo>
                  <a:pt x="8477" y="28652"/>
                </a:lnTo>
                <a:cubicBezTo>
                  <a:pt x="8514" y="28746"/>
                  <a:pt x="8540" y="28840"/>
                  <a:pt x="8562" y="28934"/>
                </a:cubicBezTo>
                <a:lnTo>
                  <a:pt x="8562" y="28934"/>
                </a:lnTo>
                <a:cubicBezTo>
                  <a:pt x="8536" y="28834"/>
                  <a:pt x="8511" y="28738"/>
                  <a:pt x="8477" y="28652"/>
                </a:cubicBezTo>
                <a:close/>
                <a:moveTo>
                  <a:pt x="33603" y="28166"/>
                </a:moveTo>
                <a:cubicBezTo>
                  <a:pt x="33603" y="28227"/>
                  <a:pt x="33573" y="28318"/>
                  <a:pt x="33573" y="28378"/>
                </a:cubicBezTo>
                <a:cubicBezTo>
                  <a:pt x="33573" y="28439"/>
                  <a:pt x="33573" y="28500"/>
                  <a:pt x="33573" y="28561"/>
                </a:cubicBezTo>
                <a:cubicBezTo>
                  <a:pt x="33573" y="28682"/>
                  <a:pt x="33573" y="28834"/>
                  <a:pt x="33543" y="28956"/>
                </a:cubicBezTo>
                <a:lnTo>
                  <a:pt x="33543" y="28652"/>
                </a:lnTo>
                <a:cubicBezTo>
                  <a:pt x="33543" y="28591"/>
                  <a:pt x="33543" y="28500"/>
                  <a:pt x="33543" y="28439"/>
                </a:cubicBezTo>
                <a:lnTo>
                  <a:pt x="33512" y="28439"/>
                </a:lnTo>
                <a:cubicBezTo>
                  <a:pt x="33543" y="28409"/>
                  <a:pt x="33543" y="28378"/>
                  <a:pt x="33543" y="28348"/>
                </a:cubicBezTo>
                <a:lnTo>
                  <a:pt x="33603" y="28166"/>
                </a:lnTo>
                <a:close/>
                <a:moveTo>
                  <a:pt x="14979" y="28561"/>
                </a:moveTo>
                <a:lnTo>
                  <a:pt x="14979" y="28956"/>
                </a:lnTo>
                <a:lnTo>
                  <a:pt x="14979" y="29047"/>
                </a:lnTo>
                <a:cubicBezTo>
                  <a:pt x="14888" y="28925"/>
                  <a:pt x="14827" y="28834"/>
                  <a:pt x="14796" y="28743"/>
                </a:cubicBezTo>
                <a:cubicBezTo>
                  <a:pt x="14766" y="28713"/>
                  <a:pt x="14766" y="28713"/>
                  <a:pt x="14796" y="28682"/>
                </a:cubicBezTo>
                <a:cubicBezTo>
                  <a:pt x="14766" y="28652"/>
                  <a:pt x="14766" y="28652"/>
                  <a:pt x="14796" y="28622"/>
                </a:cubicBezTo>
                <a:lnTo>
                  <a:pt x="14796" y="28561"/>
                </a:lnTo>
                <a:close/>
                <a:moveTo>
                  <a:pt x="18260" y="26768"/>
                </a:moveTo>
                <a:cubicBezTo>
                  <a:pt x="18290" y="26890"/>
                  <a:pt x="18321" y="27011"/>
                  <a:pt x="18382" y="27102"/>
                </a:cubicBezTo>
                <a:cubicBezTo>
                  <a:pt x="18382" y="27163"/>
                  <a:pt x="18442" y="27194"/>
                  <a:pt x="18473" y="27254"/>
                </a:cubicBezTo>
                <a:cubicBezTo>
                  <a:pt x="18442" y="27649"/>
                  <a:pt x="18382" y="28014"/>
                  <a:pt x="18351" y="28409"/>
                </a:cubicBezTo>
                <a:cubicBezTo>
                  <a:pt x="18351" y="28439"/>
                  <a:pt x="18351" y="28439"/>
                  <a:pt x="18351" y="28470"/>
                </a:cubicBezTo>
                <a:lnTo>
                  <a:pt x="18351" y="28652"/>
                </a:lnTo>
                <a:cubicBezTo>
                  <a:pt x="18351" y="28713"/>
                  <a:pt x="18321" y="28773"/>
                  <a:pt x="18321" y="28804"/>
                </a:cubicBezTo>
                <a:cubicBezTo>
                  <a:pt x="18290" y="28865"/>
                  <a:pt x="18290" y="29016"/>
                  <a:pt x="18260" y="29108"/>
                </a:cubicBezTo>
                <a:cubicBezTo>
                  <a:pt x="18230" y="28956"/>
                  <a:pt x="18199" y="28773"/>
                  <a:pt x="18169" y="28622"/>
                </a:cubicBezTo>
                <a:lnTo>
                  <a:pt x="18169" y="28561"/>
                </a:lnTo>
                <a:cubicBezTo>
                  <a:pt x="18199" y="28257"/>
                  <a:pt x="18199" y="27953"/>
                  <a:pt x="18199" y="27649"/>
                </a:cubicBezTo>
                <a:cubicBezTo>
                  <a:pt x="18230" y="27345"/>
                  <a:pt x="18260" y="27072"/>
                  <a:pt x="18260" y="26768"/>
                </a:cubicBezTo>
                <a:close/>
                <a:moveTo>
                  <a:pt x="42597" y="28561"/>
                </a:moveTo>
                <a:lnTo>
                  <a:pt x="42536" y="28986"/>
                </a:lnTo>
                <a:cubicBezTo>
                  <a:pt x="42536" y="29016"/>
                  <a:pt x="42536" y="29077"/>
                  <a:pt x="42536" y="29108"/>
                </a:cubicBezTo>
                <a:lnTo>
                  <a:pt x="42445" y="29108"/>
                </a:lnTo>
                <a:lnTo>
                  <a:pt x="42445" y="29077"/>
                </a:lnTo>
                <a:cubicBezTo>
                  <a:pt x="42475" y="28986"/>
                  <a:pt x="42505" y="28895"/>
                  <a:pt x="42536" y="28773"/>
                </a:cubicBezTo>
                <a:lnTo>
                  <a:pt x="42566" y="28591"/>
                </a:lnTo>
                <a:lnTo>
                  <a:pt x="42597" y="28561"/>
                </a:lnTo>
                <a:close/>
                <a:moveTo>
                  <a:pt x="8610" y="29110"/>
                </a:moveTo>
                <a:cubicBezTo>
                  <a:pt x="8629" y="29117"/>
                  <a:pt x="8629" y="29143"/>
                  <a:pt x="8629" y="29168"/>
                </a:cubicBezTo>
                <a:cubicBezTo>
                  <a:pt x="8622" y="29149"/>
                  <a:pt x="8616" y="29129"/>
                  <a:pt x="8610" y="29110"/>
                </a:cubicBezTo>
                <a:close/>
                <a:moveTo>
                  <a:pt x="27375" y="25097"/>
                </a:moveTo>
                <a:cubicBezTo>
                  <a:pt x="27436" y="25249"/>
                  <a:pt x="27466" y="25401"/>
                  <a:pt x="27466" y="25553"/>
                </a:cubicBezTo>
                <a:cubicBezTo>
                  <a:pt x="27466" y="25674"/>
                  <a:pt x="27496" y="25796"/>
                  <a:pt x="27496" y="25917"/>
                </a:cubicBezTo>
                <a:lnTo>
                  <a:pt x="27496" y="26252"/>
                </a:lnTo>
                <a:lnTo>
                  <a:pt x="27496" y="26707"/>
                </a:lnTo>
                <a:lnTo>
                  <a:pt x="27496" y="27345"/>
                </a:lnTo>
                <a:lnTo>
                  <a:pt x="27496" y="27892"/>
                </a:lnTo>
                <a:cubicBezTo>
                  <a:pt x="27496" y="28227"/>
                  <a:pt x="27496" y="28561"/>
                  <a:pt x="27466" y="28895"/>
                </a:cubicBezTo>
                <a:lnTo>
                  <a:pt x="27466" y="29229"/>
                </a:lnTo>
                <a:cubicBezTo>
                  <a:pt x="27436" y="29138"/>
                  <a:pt x="27436" y="29047"/>
                  <a:pt x="27405" y="28956"/>
                </a:cubicBezTo>
                <a:cubicBezTo>
                  <a:pt x="27405" y="28865"/>
                  <a:pt x="27375" y="28652"/>
                  <a:pt x="27375" y="28530"/>
                </a:cubicBezTo>
                <a:cubicBezTo>
                  <a:pt x="27344" y="28287"/>
                  <a:pt x="27314" y="28044"/>
                  <a:pt x="27284" y="27801"/>
                </a:cubicBezTo>
                <a:cubicBezTo>
                  <a:pt x="27253" y="27558"/>
                  <a:pt x="27284" y="27224"/>
                  <a:pt x="27253" y="26950"/>
                </a:cubicBezTo>
                <a:lnTo>
                  <a:pt x="27253" y="26677"/>
                </a:lnTo>
                <a:lnTo>
                  <a:pt x="27253" y="26161"/>
                </a:lnTo>
                <a:lnTo>
                  <a:pt x="27253" y="25857"/>
                </a:lnTo>
                <a:cubicBezTo>
                  <a:pt x="27253" y="25766"/>
                  <a:pt x="27284" y="25583"/>
                  <a:pt x="27314" y="25431"/>
                </a:cubicBezTo>
                <a:cubicBezTo>
                  <a:pt x="27314" y="25371"/>
                  <a:pt x="27314" y="25340"/>
                  <a:pt x="27314" y="25279"/>
                </a:cubicBezTo>
                <a:lnTo>
                  <a:pt x="27344" y="25097"/>
                </a:lnTo>
                <a:close/>
                <a:moveTo>
                  <a:pt x="23881" y="24246"/>
                </a:moveTo>
                <a:lnTo>
                  <a:pt x="23911" y="24307"/>
                </a:lnTo>
                <a:cubicBezTo>
                  <a:pt x="23942" y="24459"/>
                  <a:pt x="24002" y="24641"/>
                  <a:pt x="24033" y="24793"/>
                </a:cubicBezTo>
                <a:cubicBezTo>
                  <a:pt x="24033" y="24824"/>
                  <a:pt x="24033" y="24824"/>
                  <a:pt x="24033" y="24854"/>
                </a:cubicBezTo>
                <a:lnTo>
                  <a:pt x="24033" y="24915"/>
                </a:lnTo>
                <a:lnTo>
                  <a:pt x="24002" y="25340"/>
                </a:lnTo>
                <a:cubicBezTo>
                  <a:pt x="24002" y="25431"/>
                  <a:pt x="24002" y="25492"/>
                  <a:pt x="23972" y="25583"/>
                </a:cubicBezTo>
                <a:cubicBezTo>
                  <a:pt x="23972" y="25674"/>
                  <a:pt x="23972" y="25826"/>
                  <a:pt x="23972" y="25917"/>
                </a:cubicBezTo>
                <a:cubicBezTo>
                  <a:pt x="23972" y="26130"/>
                  <a:pt x="23972" y="26343"/>
                  <a:pt x="23972" y="26555"/>
                </a:cubicBezTo>
                <a:lnTo>
                  <a:pt x="23972" y="27406"/>
                </a:lnTo>
                <a:lnTo>
                  <a:pt x="23972" y="27953"/>
                </a:lnTo>
                <a:cubicBezTo>
                  <a:pt x="23972" y="27983"/>
                  <a:pt x="23972" y="27983"/>
                  <a:pt x="23972" y="28014"/>
                </a:cubicBezTo>
                <a:cubicBezTo>
                  <a:pt x="23942" y="28044"/>
                  <a:pt x="23942" y="28075"/>
                  <a:pt x="23942" y="28135"/>
                </a:cubicBezTo>
                <a:cubicBezTo>
                  <a:pt x="23942" y="28196"/>
                  <a:pt x="23911" y="28227"/>
                  <a:pt x="23881" y="28287"/>
                </a:cubicBezTo>
                <a:cubicBezTo>
                  <a:pt x="23881" y="28439"/>
                  <a:pt x="23850" y="28561"/>
                  <a:pt x="23850" y="28713"/>
                </a:cubicBezTo>
                <a:cubicBezTo>
                  <a:pt x="23850" y="28865"/>
                  <a:pt x="23820" y="29047"/>
                  <a:pt x="23790" y="29199"/>
                </a:cubicBezTo>
                <a:lnTo>
                  <a:pt x="23790" y="29260"/>
                </a:lnTo>
                <a:cubicBezTo>
                  <a:pt x="23790" y="29168"/>
                  <a:pt x="23790" y="29077"/>
                  <a:pt x="23759" y="28986"/>
                </a:cubicBezTo>
                <a:cubicBezTo>
                  <a:pt x="23759" y="28895"/>
                  <a:pt x="23699" y="28773"/>
                  <a:pt x="23699" y="28652"/>
                </a:cubicBezTo>
                <a:lnTo>
                  <a:pt x="23699" y="28500"/>
                </a:lnTo>
                <a:cubicBezTo>
                  <a:pt x="23699" y="28378"/>
                  <a:pt x="23759" y="28257"/>
                  <a:pt x="23759" y="28135"/>
                </a:cubicBezTo>
                <a:cubicBezTo>
                  <a:pt x="23790" y="27923"/>
                  <a:pt x="23820" y="27710"/>
                  <a:pt x="23820" y="27528"/>
                </a:cubicBezTo>
                <a:cubicBezTo>
                  <a:pt x="23850" y="27315"/>
                  <a:pt x="23850" y="27224"/>
                  <a:pt x="23881" y="27072"/>
                </a:cubicBezTo>
                <a:lnTo>
                  <a:pt x="23881" y="26859"/>
                </a:lnTo>
                <a:lnTo>
                  <a:pt x="23881" y="26404"/>
                </a:lnTo>
                <a:lnTo>
                  <a:pt x="23881" y="26161"/>
                </a:lnTo>
                <a:lnTo>
                  <a:pt x="23881" y="25431"/>
                </a:lnTo>
                <a:cubicBezTo>
                  <a:pt x="23881" y="25279"/>
                  <a:pt x="23881" y="25127"/>
                  <a:pt x="23850" y="24976"/>
                </a:cubicBezTo>
                <a:cubicBezTo>
                  <a:pt x="23820" y="24854"/>
                  <a:pt x="23820" y="24702"/>
                  <a:pt x="23790" y="24581"/>
                </a:cubicBezTo>
                <a:cubicBezTo>
                  <a:pt x="23790" y="24520"/>
                  <a:pt x="23790" y="24459"/>
                  <a:pt x="23759" y="24398"/>
                </a:cubicBezTo>
                <a:cubicBezTo>
                  <a:pt x="23820" y="24368"/>
                  <a:pt x="23850" y="24307"/>
                  <a:pt x="23881" y="24246"/>
                </a:cubicBezTo>
                <a:close/>
                <a:moveTo>
                  <a:pt x="5165" y="28834"/>
                </a:moveTo>
                <a:cubicBezTo>
                  <a:pt x="5165" y="28865"/>
                  <a:pt x="5195" y="28895"/>
                  <a:pt x="5226" y="28925"/>
                </a:cubicBezTo>
                <a:lnTo>
                  <a:pt x="5256" y="28925"/>
                </a:lnTo>
                <a:cubicBezTo>
                  <a:pt x="5226" y="29047"/>
                  <a:pt x="5226" y="29168"/>
                  <a:pt x="5226" y="29260"/>
                </a:cubicBezTo>
                <a:lnTo>
                  <a:pt x="5226" y="29320"/>
                </a:lnTo>
                <a:cubicBezTo>
                  <a:pt x="5226" y="29260"/>
                  <a:pt x="5195" y="29168"/>
                  <a:pt x="5165" y="29108"/>
                </a:cubicBezTo>
                <a:lnTo>
                  <a:pt x="5165" y="29047"/>
                </a:lnTo>
                <a:lnTo>
                  <a:pt x="5165" y="28834"/>
                </a:lnTo>
                <a:close/>
                <a:moveTo>
                  <a:pt x="41716" y="27588"/>
                </a:moveTo>
                <a:lnTo>
                  <a:pt x="41716" y="27680"/>
                </a:lnTo>
                <a:lnTo>
                  <a:pt x="41716" y="28227"/>
                </a:lnTo>
                <a:lnTo>
                  <a:pt x="41716" y="28956"/>
                </a:lnTo>
                <a:lnTo>
                  <a:pt x="41716" y="29108"/>
                </a:lnTo>
                <a:lnTo>
                  <a:pt x="41624" y="29320"/>
                </a:lnTo>
                <a:cubicBezTo>
                  <a:pt x="41594" y="29290"/>
                  <a:pt x="41564" y="29229"/>
                  <a:pt x="41533" y="29199"/>
                </a:cubicBezTo>
                <a:cubicBezTo>
                  <a:pt x="41503" y="29168"/>
                  <a:pt x="41442" y="29138"/>
                  <a:pt x="41412" y="29108"/>
                </a:cubicBezTo>
                <a:lnTo>
                  <a:pt x="41412" y="28986"/>
                </a:lnTo>
                <a:lnTo>
                  <a:pt x="41412" y="28834"/>
                </a:lnTo>
                <a:cubicBezTo>
                  <a:pt x="41564" y="28530"/>
                  <a:pt x="41655" y="28196"/>
                  <a:pt x="41716" y="27832"/>
                </a:cubicBezTo>
                <a:lnTo>
                  <a:pt x="41685" y="27832"/>
                </a:lnTo>
                <a:cubicBezTo>
                  <a:pt x="41685" y="27740"/>
                  <a:pt x="41716" y="27649"/>
                  <a:pt x="41716" y="27588"/>
                </a:cubicBezTo>
                <a:close/>
                <a:moveTo>
                  <a:pt x="3646" y="27011"/>
                </a:moveTo>
                <a:cubicBezTo>
                  <a:pt x="3676" y="27042"/>
                  <a:pt x="3737" y="27072"/>
                  <a:pt x="3767" y="27133"/>
                </a:cubicBezTo>
                <a:cubicBezTo>
                  <a:pt x="3859" y="27285"/>
                  <a:pt x="3919" y="27437"/>
                  <a:pt x="3980" y="27588"/>
                </a:cubicBezTo>
                <a:cubicBezTo>
                  <a:pt x="3980" y="27649"/>
                  <a:pt x="4011" y="27710"/>
                  <a:pt x="4041" y="27740"/>
                </a:cubicBezTo>
                <a:lnTo>
                  <a:pt x="4071" y="28105"/>
                </a:lnTo>
                <a:cubicBezTo>
                  <a:pt x="4071" y="28227"/>
                  <a:pt x="4071" y="28348"/>
                  <a:pt x="4102" y="28500"/>
                </a:cubicBezTo>
                <a:lnTo>
                  <a:pt x="4102" y="28682"/>
                </a:lnTo>
                <a:lnTo>
                  <a:pt x="4071" y="28956"/>
                </a:lnTo>
                <a:cubicBezTo>
                  <a:pt x="4071" y="29047"/>
                  <a:pt x="4041" y="29138"/>
                  <a:pt x="4011" y="29229"/>
                </a:cubicBezTo>
                <a:cubicBezTo>
                  <a:pt x="4011" y="29320"/>
                  <a:pt x="4011" y="29351"/>
                  <a:pt x="3980" y="29442"/>
                </a:cubicBezTo>
                <a:cubicBezTo>
                  <a:pt x="3919" y="29351"/>
                  <a:pt x="3859" y="29290"/>
                  <a:pt x="3767" y="29260"/>
                </a:cubicBezTo>
                <a:lnTo>
                  <a:pt x="3737" y="29260"/>
                </a:lnTo>
                <a:lnTo>
                  <a:pt x="3737" y="28895"/>
                </a:lnTo>
                <a:cubicBezTo>
                  <a:pt x="3707" y="28378"/>
                  <a:pt x="3676" y="27892"/>
                  <a:pt x="3676" y="27376"/>
                </a:cubicBezTo>
                <a:cubicBezTo>
                  <a:pt x="3676" y="27285"/>
                  <a:pt x="3676" y="27194"/>
                  <a:pt x="3646" y="27102"/>
                </a:cubicBezTo>
                <a:cubicBezTo>
                  <a:pt x="3646" y="27072"/>
                  <a:pt x="3646" y="27042"/>
                  <a:pt x="3646" y="27011"/>
                </a:cubicBezTo>
                <a:close/>
                <a:moveTo>
                  <a:pt x="27104" y="24816"/>
                </a:moveTo>
                <a:cubicBezTo>
                  <a:pt x="27085" y="24900"/>
                  <a:pt x="27071" y="24983"/>
                  <a:pt x="27071" y="25067"/>
                </a:cubicBezTo>
                <a:lnTo>
                  <a:pt x="27010" y="25431"/>
                </a:lnTo>
                <a:cubicBezTo>
                  <a:pt x="27010" y="25553"/>
                  <a:pt x="27010" y="25644"/>
                  <a:pt x="26980" y="25735"/>
                </a:cubicBezTo>
                <a:cubicBezTo>
                  <a:pt x="26980" y="25857"/>
                  <a:pt x="26980" y="25978"/>
                  <a:pt x="26950" y="26100"/>
                </a:cubicBezTo>
                <a:lnTo>
                  <a:pt x="26950" y="26161"/>
                </a:lnTo>
                <a:lnTo>
                  <a:pt x="26950" y="26373"/>
                </a:lnTo>
                <a:lnTo>
                  <a:pt x="26950" y="26981"/>
                </a:lnTo>
                <a:cubicBezTo>
                  <a:pt x="26950" y="27254"/>
                  <a:pt x="26950" y="27528"/>
                  <a:pt x="26980" y="27801"/>
                </a:cubicBezTo>
                <a:cubicBezTo>
                  <a:pt x="26980" y="27892"/>
                  <a:pt x="26980" y="27953"/>
                  <a:pt x="26980" y="28014"/>
                </a:cubicBezTo>
                <a:cubicBezTo>
                  <a:pt x="26980" y="28196"/>
                  <a:pt x="27010" y="28348"/>
                  <a:pt x="27041" y="28500"/>
                </a:cubicBezTo>
                <a:cubicBezTo>
                  <a:pt x="27010" y="28500"/>
                  <a:pt x="26950" y="28530"/>
                  <a:pt x="26950" y="28561"/>
                </a:cubicBezTo>
                <a:lnTo>
                  <a:pt x="26919" y="28622"/>
                </a:lnTo>
                <a:cubicBezTo>
                  <a:pt x="26889" y="28652"/>
                  <a:pt x="26889" y="28682"/>
                  <a:pt x="26858" y="28713"/>
                </a:cubicBezTo>
                <a:cubicBezTo>
                  <a:pt x="26858" y="28743"/>
                  <a:pt x="26858" y="28804"/>
                  <a:pt x="26828" y="28865"/>
                </a:cubicBezTo>
                <a:lnTo>
                  <a:pt x="26828" y="28986"/>
                </a:lnTo>
                <a:cubicBezTo>
                  <a:pt x="26798" y="29016"/>
                  <a:pt x="26767" y="29047"/>
                  <a:pt x="26737" y="29077"/>
                </a:cubicBezTo>
                <a:cubicBezTo>
                  <a:pt x="26737" y="29108"/>
                  <a:pt x="26706" y="29138"/>
                  <a:pt x="26706" y="29138"/>
                </a:cubicBezTo>
                <a:cubicBezTo>
                  <a:pt x="26706" y="29168"/>
                  <a:pt x="26676" y="29199"/>
                  <a:pt x="26646" y="29229"/>
                </a:cubicBezTo>
                <a:cubicBezTo>
                  <a:pt x="26646" y="29290"/>
                  <a:pt x="26615" y="29320"/>
                  <a:pt x="26615" y="29351"/>
                </a:cubicBezTo>
                <a:cubicBezTo>
                  <a:pt x="26585" y="29411"/>
                  <a:pt x="26585" y="29471"/>
                  <a:pt x="26585" y="29502"/>
                </a:cubicBezTo>
                <a:lnTo>
                  <a:pt x="26585" y="29502"/>
                </a:lnTo>
                <a:cubicBezTo>
                  <a:pt x="26585" y="28925"/>
                  <a:pt x="26615" y="28317"/>
                  <a:pt x="26615" y="27740"/>
                </a:cubicBezTo>
                <a:cubicBezTo>
                  <a:pt x="26555" y="27285"/>
                  <a:pt x="26555" y="26859"/>
                  <a:pt x="26524" y="26434"/>
                </a:cubicBezTo>
                <a:lnTo>
                  <a:pt x="26555" y="26434"/>
                </a:lnTo>
                <a:lnTo>
                  <a:pt x="26555" y="26039"/>
                </a:lnTo>
                <a:lnTo>
                  <a:pt x="26555" y="25826"/>
                </a:lnTo>
                <a:lnTo>
                  <a:pt x="26555" y="25796"/>
                </a:lnTo>
                <a:lnTo>
                  <a:pt x="26585" y="25796"/>
                </a:lnTo>
                <a:cubicBezTo>
                  <a:pt x="26646" y="25796"/>
                  <a:pt x="26676" y="25766"/>
                  <a:pt x="26737" y="25766"/>
                </a:cubicBezTo>
                <a:cubicBezTo>
                  <a:pt x="26828" y="25705"/>
                  <a:pt x="26858" y="25614"/>
                  <a:pt x="26889" y="25522"/>
                </a:cubicBezTo>
                <a:cubicBezTo>
                  <a:pt x="26919" y="25462"/>
                  <a:pt x="26919" y="25401"/>
                  <a:pt x="26950" y="25340"/>
                </a:cubicBezTo>
                <a:cubicBezTo>
                  <a:pt x="26980" y="25279"/>
                  <a:pt x="27010" y="25127"/>
                  <a:pt x="27041" y="25036"/>
                </a:cubicBezTo>
                <a:cubicBezTo>
                  <a:pt x="27062" y="24952"/>
                  <a:pt x="27083" y="24881"/>
                  <a:pt x="27104" y="24816"/>
                </a:cubicBezTo>
                <a:close/>
                <a:moveTo>
                  <a:pt x="7717" y="26920"/>
                </a:moveTo>
                <a:cubicBezTo>
                  <a:pt x="7717" y="26950"/>
                  <a:pt x="7717" y="27011"/>
                  <a:pt x="7748" y="27042"/>
                </a:cubicBezTo>
                <a:cubicBezTo>
                  <a:pt x="7778" y="27194"/>
                  <a:pt x="7808" y="27315"/>
                  <a:pt x="7839" y="27437"/>
                </a:cubicBezTo>
                <a:lnTo>
                  <a:pt x="7930" y="28227"/>
                </a:lnTo>
                <a:cubicBezTo>
                  <a:pt x="7930" y="28378"/>
                  <a:pt x="7930" y="28530"/>
                  <a:pt x="7930" y="28682"/>
                </a:cubicBezTo>
                <a:cubicBezTo>
                  <a:pt x="7930" y="28682"/>
                  <a:pt x="7930" y="28713"/>
                  <a:pt x="7930" y="28713"/>
                </a:cubicBezTo>
                <a:cubicBezTo>
                  <a:pt x="7900" y="28865"/>
                  <a:pt x="7869" y="29016"/>
                  <a:pt x="7839" y="29168"/>
                </a:cubicBezTo>
                <a:cubicBezTo>
                  <a:pt x="7808" y="29320"/>
                  <a:pt x="7778" y="29411"/>
                  <a:pt x="7778" y="29503"/>
                </a:cubicBezTo>
                <a:cubicBezTo>
                  <a:pt x="7778" y="29472"/>
                  <a:pt x="7748" y="29442"/>
                  <a:pt x="7717" y="29411"/>
                </a:cubicBezTo>
                <a:lnTo>
                  <a:pt x="7717" y="28561"/>
                </a:lnTo>
                <a:lnTo>
                  <a:pt x="7717" y="27588"/>
                </a:lnTo>
                <a:lnTo>
                  <a:pt x="7717" y="27497"/>
                </a:lnTo>
                <a:lnTo>
                  <a:pt x="7717" y="27133"/>
                </a:lnTo>
                <a:lnTo>
                  <a:pt x="7717" y="26920"/>
                </a:lnTo>
                <a:close/>
                <a:moveTo>
                  <a:pt x="19567" y="28409"/>
                </a:moveTo>
                <a:lnTo>
                  <a:pt x="19597" y="28439"/>
                </a:lnTo>
                <a:cubicBezTo>
                  <a:pt x="19597" y="28470"/>
                  <a:pt x="19627" y="28500"/>
                  <a:pt x="19627" y="28500"/>
                </a:cubicBezTo>
                <a:cubicBezTo>
                  <a:pt x="19658" y="28530"/>
                  <a:pt x="19688" y="28561"/>
                  <a:pt x="19718" y="28561"/>
                </a:cubicBezTo>
                <a:cubicBezTo>
                  <a:pt x="19688" y="28591"/>
                  <a:pt x="19688" y="28622"/>
                  <a:pt x="19688" y="28682"/>
                </a:cubicBezTo>
                <a:cubicBezTo>
                  <a:pt x="19597" y="28956"/>
                  <a:pt x="19567" y="29229"/>
                  <a:pt x="19536" y="29503"/>
                </a:cubicBezTo>
                <a:cubicBezTo>
                  <a:pt x="19506" y="29472"/>
                  <a:pt x="19506" y="29442"/>
                  <a:pt x="19475" y="29411"/>
                </a:cubicBezTo>
                <a:cubicBezTo>
                  <a:pt x="19475" y="29047"/>
                  <a:pt x="19506" y="28743"/>
                  <a:pt x="19567" y="28409"/>
                </a:cubicBezTo>
                <a:close/>
                <a:moveTo>
                  <a:pt x="28564" y="26066"/>
                </a:moveTo>
                <a:cubicBezTo>
                  <a:pt x="28567" y="26069"/>
                  <a:pt x="28575" y="26069"/>
                  <a:pt x="28590" y="26069"/>
                </a:cubicBezTo>
                <a:lnTo>
                  <a:pt x="28621" y="26130"/>
                </a:lnTo>
                <a:lnTo>
                  <a:pt x="28712" y="26221"/>
                </a:lnTo>
                <a:cubicBezTo>
                  <a:pt x="28712" y="26221"/>
                  <a:pt x="28742" y="26252"/>
                  <a:pt x="28772" y="26252"/>
                </a:cubicBezTo>
                <a:lnTo>
                  <a:pt x="28803" y="26252"/>
                </a:lnTo>
                <a:cubicBezTo>
                  <a:pt x="28803" y="26404"/>
                  <a:pt x="28803" y="26525"/>
                  <a:pt x="28772" y="26647"/>
                </a:cubicBezTo>
                <a:lnTo>
                  <a:pt x="28772" y="26859"/>
                </a:lnTo>
                <a:cubicBezTo>
                  <a:pt x="28772" y="26890"/>
                  <a:pt x="28772" y="26920"/>
                  <a:pt x="28772" y="26950"/>
                </a:cubicBezTo>
                <a:cubicBezTo>
                  <a:pt x="28772" y="27224"/>
                  <a:pt x="28772" y="27497"/>
                  <a:pt x="28742" y="27740"/>
                </a:cubicBezTo>
                <a:lnTo>
                  <a:pt x="28742" y="28318"/>
                </a:lnTo>
                <a:lnTo>
                  <a:pt x="28742" y="28895"/>
                </a:lnTo>
                <a:lnTo>
                  <a:pt x="28772" y="29533"/>
                </a:lnTo>
                <a:lnTo>
                  <a:pt x="28681" y="29533"/>
                </a:lnTo>
                <a:lnTo>
                  <a:pt x="28681" y="29381"/>
                </a:lnTo>
                <a:lnTo>
                  <a:pt x="28681" y="29016"/>
                </a:lnTo>
                <a:lnTo>
                  <a:pt x="28681" y="28773"/>
                </a:lnTo>
                <a:lnTo>
                  <a:pt x="28681" y="28348"/>
                </a:lnTo>
                <a:lnTo>
                  <a:pt x="28681" y="28075"/>
                </a:lnTo>
                <a:cubicBezTo>
                  <a:pt x="28651" y="27953"/>
                  <a:pt x="28651" y="27832"/>
                  <a:pt x="28651" y="27680"/>
                </a:cubicBezTo>
                <a:lnTo>
                  <a:pt x="28651" y="27376"/>
                </a:lnTo>
                <a:cubicBezTo>
                  <a:pt x="28651" y="27345"/>
                  <a:pt x="28651" y="27315"/>
                  <a:pt x="28651" y="27285"/>
                </a:cubicBezTo>
                <a:lnTo>
                  <a:pt x="28651" y="27042"/>
                </a:lnTo>
                <a:lnTo>
                  <a:pt x="28621" y="26647"/>
                </a:lnTo>
                <a:cubicBezTo>
                  <a:pt x="28621" y="26443"/>
                  <a:pt x="28593" y="26267"/>
                  <a:pt x="28564" y="26066"/>
                </a:cubicBezTo>
                <a:close/>
                <a:moveTo>
                  <a:pt x="17379" y="29168"/>
                </a:moveTo>
                <a:lnTo>
                  <a:pt x="17379" y="29168"/>
                </a:lnTo>
                <a:cubicBezTo>
                  <a:pt x="17409" y="29229"/>
                  <a:pt x="17440" y="29290"/>
                  <a:pt x="17440" y="29320"/>
                </a:cubicBezTo>
                <a:lnTo>
                  <a:pt x="17470" y="29442"/>
                </a:lnTo>
                <a:lnTo>
                  <a:pt x="17500" y="29503"/>
                </a:lnTo>
                <a:cubicBezTo>
                  <a:pt x="17489" y="29514"/>
                  <a:pt x="17482" y="29526"/>
                  <a:pt x="17479" y="29538"/>
                </a:cubicBezTo>
                <a:lnTo>
                  <a:pt x="17479" y="29538"/>
                </a:lnTo>
                <a:cubicBezTo>
                  <a:pt x="17432" y="29411"/>
                  <a:pt x="17406" y="29301"/>
                  <a:pt x="17379" y="29168"/>
                </a:cubicBezTo>
                <a:close/>
                <a:moveTo>
                  <a:pt x="29593" y="28713"/>
                </a:moveTo>
                <a:cubicBezTo>
                  <a:pt x="29623" y="28773"/>
                  <a:pt x="29684" y="28804"/>
                  <a:pt x="29714" y="28834"/>
                </a:cubicBezTo>
                <a:lnTo>
                  <a:pt x="29745" y="28865"/>
                </a:lnTo>
                <a:lnTo>
                  <a:pt x="29745" y="28925"/>
                </a:lnTo>
                <a:cubicBezTo>
                  <a:pt x="29745" y="28986"/>
                  <a:pt x="29775" y="29077"/>
                  <a:pt x="29806" y="29138"/>
                </a:cubicBezTo>
                <a:cubicBezTo>
                  <a:pt x="29745" y="29168"/>
                  <a:pt x="29714" y="29199"/>
                  <a:pt x="29684" y="29260"/>
                </a:cubicBezTo>
                <a:cubicBezTo>
                  <a:pt x="29623" y="29320"/>
                  <a:pt x="29562" y="29411"/>
                  <a:pt x="29532" y="29503"/>
                </a:cubicBezTo>
                <a:cubicBezTo>
                  <a:pt x="29532" y="29529"/>
                  <a:pt x="29509" y="29555"/>
                  <a:pt x="29503" y="29581"/>
                </a:cubicBezTo>
                <a:lnTo>
                  <a:pt x="29503" y="29581"/>
                </a:lnTo>
                <a:cubicBezTo>
                  <a:pt x="29533" y="29340"/>
                  <a:pt x="29563" y="29043"/>
                  <a:pt x="29593" y="28804"/>
                </a:cubicBezTo>
                <a:lnTo>
                  <a:pt x="29593" y="28773"/>
                </a:lnTo>
                <a:cubicBezTo>
                  <a:pt x="29593" y="28773"/>
                  <a:pt x="29593" y="28743"/>
                  <a:pt x="29593" y="28713"/>
                </a:cubicBezTo>
                <a:close/>
                <a:moveTo>
                  <a:pt x="41351" y="29594"/>
                </a:moveTo>
                <a:lnTo>
                  <a:pt x="41381" y="29655"/>
                </a:lnTo>
                <a:lnTo>
                  <a:pt x="41351" y="29624"/>
                </a:lnTo>
                <a:lnTo>
                  <a:pt x="41351" y="29594"/>
                </a:lnTo>
                <a:close/>
                <a:moveTo>
                  <a:pt x="9257" y="29600"/>
                </a:moveTo>
                <a:cubicBezTo>
                  <a:pt x="9262" y="29606"/>
                  <a:pt x="9267" y="29613"/>
                  <a:pt x="9267" y="29624"/>
                </a:cubicBezTo>
                <a:lnTo>
                  <a:pt x="9267" y="29685"/>
                </a:lnTo>
                <a:cubicBezTo>
                  <a:pt x="9267" y="29664"/>
                  <a:pt x="9267" y="29629"/>
                  <a:pt x="9257" y="29600"/>
                </a:cubicBezTo>
                <a:close/>
                <a:moveTo>
                  <a:pt x="16407" y="28895"/>
                </a:moveTo>
                <a:cubicBezTo>
                  <a:pt x="16407" y="28925"/>
                  <a:pt x="16437" y="28925"/>
                  <a:pt x="16437" y="28956"/>
                </a:cubicBezTo>
                <a:lnTo>
                  <a:pt x="16467" y="28986"/>
                </a:lnTo>
                <a:cubicBezTo>
                  <a:pt x="16467" y="29047"/>
                  <a:pt x="16467" y="29077"/>
                  <a:pt x="16437" y="29138"/>
                </a:cubicBezTo>
                <a:cubicBezTo>
                  <a:pt x="16407" y="29290"/>
                  <a:pt x="16376" y="29411"/>
                  <a:pt x="16346" y="29563"/>
                </a:cubicBezTo>
                <a:cubicBezTo>
                  <a:pt x="16346" y="29616"/>
                  <a:pt x="16324" y="29668"/>
                  <a:pt x="16317" y="29720"/>
                </a:cubicBezTo>
                <a:lnTo>
                  <a:pt x="16317" y="29720"/>
                </a:lnTo>
                <a:cubicBezTo>
                  <a:pt x="16324" y="29543"/>
                  <a:pt x="16350" y="29382"/>
                  <a:pt x="16376" y="29199"/>
                </a:cubicBezTo>
                <a:cubicBezTo>
                  <a:pt x="16376" y="29108"/>
                  <a:pt x="16407" y="28986"/>
                  <a:pt x="16407" y="28895"/>
                </a:cubicBezTo>
                <a:close/>
                <a:moveTo>
                  <a:pt x="30808" y="27740"/>
                </a:moveTo>
                <a:cubicBezTo>
                  <a:pt x="30869" y="28075"/>
                  <a:pt x="30930" y="28378"/>
                  <a:pt x="31021" y="28713"/>
                </a:cubicBezTo>
                <a:cubicBezTo>
                  <a:pt x="31051" y="28834"/>
                  <a:pt x="31082" y="28956"/>
                  <a:pt x="31112" y="29047"/>
                </a:cubicBezTo>
                <a:cubicBezTo>
                  <a:pt x="31112" y="29108"/>
                  <a:pt x="31082" y="29168"/>
                  <a:pt x="31051" y="29199"/>
                </a:cubicBezTo>
                <a:cubicBezTo>
                  <a:pt x="30990" y="29381"/>
                  <a:pt x="30930" y="29563"/>
                  <a:pt x="30869" y="29746"/>
                </a:cubicBezTo>
                <a:lnTo>
                  <a:pt x="30839" y="29746"/>
                </a:lnTo>
                <a:cubicBezTo>
                  <a:pt x="30778" y="29624"/>
                  <a:pt x="30717" y="29503"/>
                  <a:pt x="30656" y="29351"/>
                </a:cubicBezTo>
                <a:cubicBezTo>
                  <a:pt x="30626" y="29229"/>
                  <a:pt x="30595" y="29108"/>
                  <a:pt x="30535" y="28956"/>
                </a:cubicBezTo>
                <a:cubicBezTo>
                  <a:pt x="30595" y="28773"/>
                  <a:pt x="30656" y="28561"/>
                  <a:pt x="30687" y="28348"/>
                </a:cubicBezTo>
                <a:cubicBezTo>
                  <a:pt x="30747" y="28166"/>
                  <a:pt x="30778" y="27953"/>
                  <a:pt x="30808" y="27740"/>
                </a:cubicBezTo>
                <a:close/>
                <a:moveTo>
                  <a:pt x="28226" y="26677"/>
                </a:moveTo>
                <a:cubicBezTo>
                  <a:pt x="28226" y="26859"/>
                  <a:pt x="28256" y="27011"/>
                  <a:pt x="28256" y="27163"/>
                </a:cubicBezTo>
                <a:lnTo>
                  <a:pt x="28256" y="27345"/>
                </a:lnTo>
                <a:lnTo>
                  <a:pt x="28256" y="27619"/>
                </a:lnTo>
                <a:lnTo>
                  <a:pt x="28256" y="28135"/>
                </a:lnTo>
                <a:lnTo>
                  <a:pt x="28286" y="28743"/>
                </a:lnTo>
                <a:lnTo>
                  <a:pt x="28286" y="28986"/>
                </a:lnTo>
                <a:lnTo>
                  <a:pt x="28286" y="29320"/>
                </a:lnTo>
                <a:cubicBezTo>
                  <a:pt x="28286" y="29442"/>
                  <a:pt x="28256" y="29624"/>
                  <a:pt x="28256" y="29776"/>
                </a:cubicBezTo>
                <a:cubicBezTo>
                  <a:pt x="28226" y="29472"/>
                  <a:pt x="28226" y="29138"/>
                  <a:pt x="28195" y="28804"/>
                </a:cubicBezTo>
                <a:cubicBezTo>
                  <a:pt x="28195" y="28773"/>
                  <a:pt x="28195" y="28743"/>
                  <a:pt x="28195" y="28713"/>
                </a:cubicBezTo>
                <a:lnTo>
                  <a:pt x="28195" y="28378"/>
                </a:lnTo>
                <a:lnTo>
                  <a:pt x="28195" y="27862"/>
                </a:lnTo>
                <a:lnTo>
                  <a:pt x="28195" y="27771"/>
                </a:lnTo>
                <a:lnTo>
                  <a:pt x="28195" y="27467"/>
                </a:lnTo>
                <a:lnTo>
                  <a:pt x="28226" y="26920"/>
                </a:lnTo>
                <a:lnTo>
                  <a:pt x="28226" y="26799"/>
                </a:lnTo>
                <a:lnTo>
                  <a:pt x="28226" y="26677"/>
                </a:lnTo>
                <a:close/>
                <a:moveTo>
                  <a:pt x="29198" y="26191"/>
                </a:moveTo>
                <a:cubicBezTo>
                  <a:pt x="29198" y="26300"/>
                  <a:pt x="29198" y="26428"/>
                  <a:pt x="29198" y="26555"/>
                </a:cubicBezTo>
                <a:cubicBezTo>
                  <a:pt x="29198" y="26586"/>
                  <a:pt x="29198" y="26647"/>
                  <a:pt x="29228" y="26707"/>
                </a:cubicBezTo>
                <a:cubicBezTo>
                  <a:pt x="29228" y="26829"/>
                  <a:pt x="29259" y="26950"/>
                  <a:pt x="29259" y="27072"/>
                </a:cubicBezTo>
                <a:lnTo>
                  <a:pt x="29289" y="27315"/>
                </a:lnTo>
                <a:lnTo>
                  <a:pt x="29289" y="27406"/>
                </a:lnTo>
                <a:cubicBezTo>
                  <a:pt x="29289" y="27619"/>
                  <a:pt x="29289" y="27832"/>
                  <a:pt x="29259" y="28044"/>
                </a:cubicBezTo>
                <a:cubicBezTo>
                  <a:pt x="29259" y="28166"/>
                  <a:pt x="29259" y="28318"/>
                  <a:pt x="29228" y="28470"/>
                </a:cubicBezTo>
                <a:cubicBezTo>
                  <a:pt x="29228" y="28622"/>
                  <a:pt x="29228" y="28652"/>
                  <a:pt x="29228" y="28743"/>
                </a:cubicBezTo>
                <a:cubicBezTo>
                  <a:pt x="29198" y="29108"/>
                  <a:pt x="29167" y="29442"/>
                  <a:pt x="29137" y="29776"/>
                </a:cubicBezTo>
                <a:lnTo>
                  <a:pt x="29107" y="29746"/>
                </a:lnTo>
                <a:lnTo>
                  <a:pt x="29076" y="29746"/>
                </a:lnTo>
                <a:lnTo>
                  <a:pt x="29076" y="29563"/>
                </a:lnTo>
                <a:lnTo>
                  <a:pt x="29076" y="29077"/>
                </a:lnTo>
                <a:lnTo>
                  <a:pt x="29076" y="28834"/>
                </a:lnTo>
                <a:lnTo>
                  <a:pt x="29076" y="28075"/>
                </a:lnTo>
                <a:lnTo>
                  <a:pt x="29076" y="27892"/>
                </a:lnTo>
                <a:cubicBezTo>
                  <a:pt x="29076" y="27619"/>
                  <a:pt x="29107" y="27345"/>
                  <a:pt x="29107" y="27072"/>
                </a:cubicBezTo>
                <a:lnTo>
                  <a:pt x="29107" y="26890"/>
                </a:lnTo>
                <a:lnTo>
                  <a:pt x="29167" y="26404"/>
                </a:lnTo>
                <a:cubicBezTo>
                  <a:pt x="29167" y="26343"/>
                  <a:pt x="29167" y="26282"/>
                  <a:pt x="29198" y="26191"/>
                </a:cubicBezTo>
                <a:close/>
                <a:moveTo>
                  <a:pt x="32540" y="27376"/>
                </a:moveTo>
                <a:cubicBezTo>
                  <a:pt x="32570" y="27528"/>
                  <a:pt x="32601" y="27680"/>
                  <a:pt x="32631" y="27832"/>
                </a:cubicBezTo>
                <a:cubicBezTo>
                  <a:pt x="32631" y="27892"/>
                  <a:pt x="32661" y="27953"/>
                  <a:pt x="32692" y="28044"/>
                </a:cubicBezTo>
                <a:lnTo>
                  <a:pt x="32661" y="28348"/>
                </a:lnTo>
                <a:lnTo>
                  <a:pt x="32661" y="29016"/>
                </a:lnTo>
                <a:lnTo>
                  <a:pt x="32661" y="29320"/>
                </a:lnTo>
                <a:lnTo>
                  <a:pt x="32661" y="29503"/>
                </a:lnTo>
                <a:cubicBezTo>
                  <a:pt x="32661" y="29563"/>
                  <a:pt x="32631" y="29563"/>
                  <a:pt x="32631" y="29624"/>
                </a:cubicBezTo>
                <a:cubicBezTo>
                  <a:pt x="32601" y="29655"/>
                  <a:pt x="32601" y="29746"/>
                  <a:pt x="32570" y="29776"/>
                </a:cubicBezTo>
                <a:lnTo>
                  <a:pt x="32510" y="29624"/>
                </a:lnTo>
                <a:cubicBezTo>
                  <a:pt x="32449" y="29503"/>
                  <a:pt x="32418" y="29381"/>
                  <a:pt x="32388" y="29260"/>
                </a:cubicBezTo>
                <a:cubicBezTo>
                  <a:pt x="32388" y="29199"/>
                  <a:pt x="32358" y="29138"/>
                  <a:pt x="32358" y="29077"/>
                </a:cubicBezTo>
                <a:lnTo>
                  <a:pt x="32358" y="28713"/>
                </a:lnTo>
                <a:lnTo>
                  <a:pt x="32358" y="28561"/>
                </a:lnTo>
                <a:cubicBezTo>
                  <a:pt x="32388" y="28530"/>
                  <a:pt x="32418" y="28470"/>
                  <a:pt x="32449" y="28409"/>
                </a:cubicBezTo>
                <a:lnTo>
                  <a:pt x="32449" y="28014"/>
                </a:lnTo>
                <a:cubicBezTo>
                  <a:pt x="32479" y="27801"/>
                  <a:pt x="32510" y="27588"/>
                  <a:pt x="32540" y="27376"/>
                </a:cubicBezTo>
                <a:close/>
                <a:moveTo>
                  <a:pt x="10573" y="28470"/>
                </a:moveTo>
                <a:cubicBezTo>
                  <a:pt x="10573" y="28713"/>
                  <a:pt x="10573" y="28956"/>
                  <a:pt x="10604" y="29199"/>
                </a:cubicBezTo>
                <a:cubicBezTo>
                  <a:pt x="10604" y="29290"/>
                  <a:pt x="10604" y="29411"/>
                  <a:pt x="10604" y="29503"/>
                </a:cubicBezTo>
                <a:lnTo>
                  <a:pt x="10543" y="29685"/>
                </a:lnTo>
                <a:lnTo>
                  <a:pt x="10452" y="29867"/>
                </a:lnTo>
                <a:lnTo>
                  <a:pt x="10452" y="29837"/>
                </a:lnTo>
                <a:cubicBezTo>
                  <a:pt x="10482" y="29685"/>
                  <a:pt x="10482" y="29503"/>
                  <a:pt x="10512" y="29351"/>
                </a:cubicBezTo>
                <a:cubicBezTo>
                  <a:pt x="10512" y="29199"/>
                  <a:pt x="10543" y="29016"/>
                  <a:pt x="10543" y="28834"/>
                </a:cubicBezTo>
                <a:cubicBezTo>
                  <a:pt x="10543" y="28713"/>
                  <a:pt x="10543" y="28591"/>
                  <a:pt x="10573" y="28470"/>
                </a:cubicBezTo>
                <a:close/>
                <a:moveTo>
                  <a:pt x="16711" y="29624"/>
                </a:moveTo>
                <a:cubicBezTo>
                  <a:pt x="16711" y="29682"/>
                  <a:pt x="16711" y="29712"/>
                  <a:pt x="16711" y="29768"/>
                </a:cubicBezTo>
                <a:lnTo>
                  <a:pt x="16711" y="29768"/>
                </a:lnTo>
                <a:cubicBezTo>
                  <a:pt x="16679" y="29800"/>
                  <a:pt x="16674" y="29843"/>
                  <a:pt x="16650" y="29867"/>
                </a:cubicBezTo>
                <a:cubicBezTo>
                  <a:pt x="16650" y="29806"/>
                  <a:pt x="16680" y="29715"/>
                  <a:pt x="16711" y="29624"/>
                </a:cubicBezTo>
                <a:close/>
                <a:moveTo>
                  <a:pt x="31294" y="29594"/>
                </a:moveTo>
                <a:cubicBezTo>
                  <a:pt x="31325" y="29655"/>
                  <a:pt x="31355" y="29715"/>
                  <a:pt x="31385" y="29746"/>
                </a:cubicBezTo>
                <a:lnTo>
                  <a:pt x="31385" y="29776"/>
                </a:lnTo>
                <a:lnTo>
                  <a:pt x="31385" y="29806"/>
                </a:lnTo>
                <a:lnTo>
                  <a:pt x="31325" y="29806"/>
                </a:lnTo>
                <a:cubicBezTo>
                  <a:pt x="31294" y="29806"/>
                  <a:pt x="31264" y="29806"/>
                  <a:pt x="31233" y="29837"/>
                </a:cubicBezTo>
                <a:cubicBezTo>
                  <a:pt x="31203" y="29837"/>
                  <a:pt x="31173" y="29867"/>
                  <a:pt x="31173" y="29867"/>
                </a:cubicBezTo>
                <a:cubicBezTo>
                  <a:pt x="31173" y="29867"/>
                  <a:pt x="31186" y="29854"/>
                  <a:pt x="31203" y="29837"/>
                </a:cubicBezTo>
                <a:lnTo>
                  <a:pt x="31203" y="29837"/>
                </a:lnTo>
                <a:cubicBezTo>
                  <a:pt x="31233" y="29776"/>
                  <a:pt x="31233" y="29715"/>
                  <a:pt x="31264" y="29685"/>
                </a:cubicBezTo>
                <a:cubicBezTo>
                  <a:pt x="31294" y="29624"/>
                  <a:pt x="31294" y="29624"/>
                  <a:pt x="31294" y="29594"/>
                </a:cubicBezTo>
                <a:close/>
                <a:moveTo>
                  <a:pt x="11637" y="27862"/>
                </a:moveTo>
                <a:cubicBezTo>
                  <a:pt x="11637" y="27923"/>
                  <a:pt x="11667" y="28014"/>
                  <a:pt x="11697" y="28075"/>
                </a:cubicBezTo>
                <a:cubicBezTo>
                  <a:pt x="11728" y="28257"/>
                  <a:pt x="11758" y="28439"/>
                  <a:pt x="11789" y="28591"/>
                </a:cubicBezTo>
                <a:cubicBezTo>
                  <a:pt x="11728" y="28652"/>
                  <a:pt x="11728" y="28682"/>
                  <a:pt x="11728" y="28743"/>
                </a:cubicBezTo>
                <a:lnTo>
                  <a:pt x="11728" y="29077"/>
                </a:lnTo>
                <a:lnTo>
                  <a:pt x="11728" y="29199"/>
                </a:lnTo>
                <a:cubicBezTo>
                  <a:pt x="11728" y="29442"/>
                  <a:pt x="11697" y="29685"/>
                  <a:pt x="11697" y="29928"/>
                </a:cubicBezTo>
                <a:lnTo>
                  <a:pt x="11697" y="29898"/>
                </a:lnTo>
                <a:lnTo>
                  <a:pt x="11697" y="29594"/>
                </a:lnTo>
                <a:lnTo>
                  <a:pt x="11697" y="29199"/>
                </a:lnTo>
                <a:cubicBezTo>
                  <a:pt x="11697" y="29047"/>
                  <a:pt x="11697" y="29016"/>
                  <a:pt x="11667" y="28925"/>
                </a:cubicBezTo>
                <a:cubicBezTo>
                  <a:pt x="11637" y="28834"/>
                  <a:pt x="11637" y="28652"/>
                  <a:pt x="11637" y="28500"/>
                </a:cubicBezTo>
                <a:cubicBezTo>
                  <a:pt x="11637" y="28470"/>
                  <a:pt x="11637" y="28439"/>
                  <a:pt x="11637" y="28378"/>
                </a:cubicBezTo>
                <a:cubicBezTo>
                  <a:pt x="11637" y="28196"/>
                  <a:pt x="11637" y="28044"/>
                  <a:pt x="11637" y="27862"/>
                </a:cubicBezTo>
                <a:close/>
                <a:moveTo>
                  <a:pt x="39953" y="26434"/>
                </a:moveTo>
                <a:lnTo>
                  <a:pt x="39953" y="26464"/>
                </a:lnTo>
                <a:cubicBezTo>
                  <a:pt x="39984" y="26525"/>
                  <a:pt x="40014" y="26616"/>
                  <a:pt x="40044" y="26707"/>
                </a:cubicBezTo>
                <a:cubicBezTo>
                  <a:pt x="40044" y="26738"/>
                  <a:pt x="40075" y="26768"/>
                  <a:pt x="40105" y="26799"/>
                </a:cubicBezTo>
                <a:lnTo>
                  <a:pt x="40136" y="26890"/>
                </a:lnTo>
                <a:lnTo>
                  <a:pt x="40136" y="26950"/>
                </a:lnTo>
                <a:cubicBezTo>
                  <a:pt x="40136" y="27011"/>
                  <a:pt x="40136" y="27102"/>
                  <a:pt x="40105" y="27194"/>
                </a:cubicBezTo>
                <a:cubicBezTo>
                  <a:pt x="40105" y="27467"/>
                  <a:pt x="40075" y="27740"/>
                  <a:pt x="40044" y="28014"/>
                </a:cubicBezTo>
                <a:cubicBezTo>
                  <a:pt x="40044" y="28044"/>
                  <a:pt x="40044" y="28075"/>
                  <a:pt x="40044" y="28105"/>
                </a:cubicBezTo>
                <a:lnTo>
                  <a:pt x="40044" y="28439"/>
                </a:lnTo>
                <a:cubicBezTo>
                  <a:pt x="40044" y="28682"/>
                  <a:pt x="40014" y="28925"/>
                  <a:pt x="40014" y="29168"/>
                </a:cubicBezTo>
                <a:lnTo>
                  <a:pt x="40014" y="29503"/>
                </a:lnTo>
                <a:lnTo>
                  <a:pt x="40014" y="30019"/>
                </a:lnTo>
                <a:lnTo>
                  <a:pt x="39984" y="30019"/>
                </a:lnTo>
                <a:lnTo>
                  <a:pt x="39984" y="29776"/>
                </a:lnTo>
                <a:lnTo>
                  <a:pt x="39984" y="29381"/>
                </a:lnTo>
                <a:cubicBezTo>
                  <a:pt x="39984" y="29320"/>
                  <a:pt x="39984" y="29229"/>
                  <a:pt x="39984" y="29168"/>
                </a:cubicBezTo>
                <a:lnTo>
                  <a:pt x="39923" y="28713"/>
                </a:lnTo>
                <a:cubicBezTo>
                  <a:pt x="39923" y="28500"/>
                  <a:pt x="39893" y="28318"/>
                  <a:pt x="39862" y="28135"/>
                </a:cubicBezTo>
                <a:cubicBezTo>
                  <a:pt x="39862" y="27953"/>
                  <a:pt x="39832" y="27832"/>
                  <a:pt x="39801" y="27680"/>
                </a:cubicBezTo>
                <a:cubicBezTo>
                  <a:pt x="39801" y="27619"/>
                  <a:pt x="39771" y="27558"/>
                  <a:pt x="39741" y="27528"/>
                </a:cubicBezTo>
                <a:lnTo>
                  <a:pt x="39710" y="27406"/>
                </a:lnTo>
                <a:cubicBezTo>
                  <a:pt x="39710" y="27315"/>
                  <a:pt x="39741" y="27254"/>
                  <a:pt x="39771" y="27194"/>
                </a:cubicBezTo>
                <a:lnTo>
                  <a:pt x="39801" y="27042"/>
                </a:lnTo>
                <a:cubicBezTo>
                  <a:pt x="39832" y="26920"/>
                  <a:pt x="39862" y="26799"/>
                  <a:pt x="39893" y="26677"/>
                </a:cubicBezTo>
                <a:cubicBezTo>
                  <a:pt x="39923" y="26555"/>
                  <a:pt x="39953" y="26495"/>
                  <a:pt x="39953" y="26434"/>
                </a:cubicBezTo>
                <a:close/>
                <a:moveTo>
                  <a:pt x="4254" y="29928"/>
                </a:moveTo>
                <a:lnTo>
                  <a:pt x="4254" y="30110"/>
                </a:lnTo>
                <a:lnTo>
                  <a:pt x="4223" y="30019"/>
                </a:lnTo>
                <a:cubicBezTo>
                  <a:pt x="4223" y="29989"/>
                  <a:pt x="4223" y="29989"/>
                  <a:pt x="4223" y="29989"/>
                </a:cubicBezTo>
                <a:lnTo>
                  <a:pt x="4254" y="29928"/>
                </a:lnTo>
                <a:close/>
                <a:moveTo>
                  <a:pt x="6806" y="28743"/>
                </a:moveTo>
                <a:cubicBezTo>
                  <a:pt x="6806" y="28773"/>
                  <a:pt x="6806" y="28865"/>
                  <a:pt x="6836" y="28925"/>
                </a:cubicBezTo>
                <a:cubicBezTo>
                  <a:pt x="6897" y="29229"/>
                  <a:pt x="6927" y="29503"/>
                  <a:pt x="6988" y="29806"/>
                </a:cubicBezTo>
                <a:lnTo>
                  <a:pt x="6988" y="29989"/>
                </a:lnTo>
                <a:lnTo>
                  <a:pt x="6988" y="30141"/>
                </a:lnTo>
                <a:cubicBezTo>
                  <a:pt x="6927" y="29958"/>
                  <a:pt x="6897" y="29776"/>
                  <a:pt x="6836" y="29594"/>
                </a:cubicBezTo>
                <a:cubicBezTo>
                  <a:pt x="6806" y="29411"/>
                  <a:pt x="6806" y="29320"/>
                  <a:pt x="6775" y="29168"/>
                </a:cubicBezTo>
                <a:cubicBezTo>
                  <a:pt x="6745" y="29016"/>
                  <a:pt x="6806" y="28925"/>
                  <a:pt x="6806" y="28804"/>
                </a:cubicBezTo>
                <a:lnTo>
                  <a:pt x="6806" y="28743"/>
                </a:lnTo>
                <a:close/>
                <a:moveTo>
                  <a:pt x="19867" y="30056"/>
                </a:moveTo>
                <a:cubicBezTo>
                  <a:pt x="19864" y="30096"/>
                  <a:pt x="19856" y="30138"/>
                  <a:pt x="19840" y="30171"/>
                </a:cubicBezTo>
                <a:cubicBezTo>
                  <a:pt x="19840" y="30142"/>
                  <a:pt x="19840" y="30112"/>
                  <a:pt x="19867" y="30056"/>
                </a:cubicBezTo>
                <a:close/>
                <a:moveTo>
                  <a:pt x="3767" y="29746"/>
                </a:moveTo>
                <a:cubicBezTo>
                  <a:pt x="3798" y="29806"/>
                  <a:pt x="3828" y="29837"/>
                  <a:pt x="3828" y="29898"/>
                </a:cubicBezTo>
                <a:cubicBezTo>
                  <a:pt x="3859" y="29928"/>
                  <a:pt x="3859" y="29958"/>
                  <a:pt x="3859" y="29989"/>
                </a:cubicBezTo>
                <a:cubicBezTo>
                  <a:pt x="3828" y="30080"/>
                  <a:pt x="3798" y="30171"/>
                  <a:pt x="3767" y="30262"/>
                </a:cubicBezTo>
                <a:lnTo>
                  <a:pt x="3767" y="29746"/>
                </a:lnTo>
                <a:close/>
                <a:moveTo>
                  <a:pt x="1398" y="26373"/>
                </a:moveTo>
                <a:cubicBezTo>
                  <a:pt x="1428" y="26647"/>
                  <a:pt x="1458" y="26890"/>
                  <a:pt x="1489" y="27133"/>
                </a:cubicBezTo>
                <a:lnTo>
                  <a:pt x="1489" y="27194"/>
                </a:lnTo>
                <a:lnTo>
                  <a:pt x="1489" y="27619"/>
                </a:lnTo>
                <a:lnTo>
                  <a:pt x="1489" y="27801"/>
                </a:lnTo>
                <a:cubicBezTo>
                  <a:pt x="1489" y="27923"/>
                  <a:pt x="1519" y="28044"/>
                  <a:pt x="1519" y="28166"/>
                </a:cubicBezTo>
                <a:cubicBezTo>
                  <a:pt x="1519" y="28287"/>
                  <a:pt x="1519" y="28439"/>
                  <a:pt x="1550" y="28591"/>
                </a:cubicBezTo>
                <a:cubicBezTo>
                  <a:pt x="1580" y="28804"/>
                  <a:pt x="1610" y="29016"/>
                  <a:pt x="1641" y="29229"/>
                </a:cubicBezTo>
                <a:cubicBezTo>
                  <a:pt x="1701" y="29533"/>
                  <a:pt x="1762" y="29806"/>
                  <a:pt x="1823" y="30110"/>
                </a:cubicBezTo>
                <a:cubicBezTo>
                  <a:pt x="1853" y="30201"/>
                  <a:pt x="1884" y="30323"/>
                  <a:pt x="1914" y="30414"/>
                </a:cubicBezTo>
                <a:cubicBezTo>
                  <a:pt x="1823" y="30171"/>
                  <a:pt x="1732" y="29928"/>
                  <a:pt x="1671" y="29655"/>
                </a:cubicBezTo>
                <a:cubicBezTo>
                  <a:pt x="1580" y="29077"/>
                  <a:pt x="1489" y="28530"/>
                  <a:pt x="1398" y="27953"/>
                </a:cubicBezTo>
                <a:cubicBezTo>
                  <a:pt x="1398" y="27771"/>
                  <a:pt x="1367" y="27619"/>
                  <a:pt x="1367" y="27467"/>
                </a:cubicBezTo>
                <a:cubicBezTo>
                  <a:pt x="1367" y="27194"/>
                  <a:pt x="1367" y="26950"/>
                  <a:pt x="1398" y="26707"/>
                </a:cubicBezTo>
                <a:lnTo>
                  <a:pt x="1398" y="26373"/>
                </a:lnTo>
                <a:close/>
                <a:moveTo>
                  <a:pt x="33208" y="28925"/>
                </a:moveTo>
                <a:cubicBezTo>
                  <a:pt x="33208" y="28956"/>
                  <a:pt x="33208" y="28986"/>
                  <a:pt x="33208" y="29016"/>
                </a:cubicBezTo>
                <a:cubicBezTo>
                  <a:pt x="33208" y="29411"/>
                  <a:pt x="33208" y="29776"/>
                  <a:pt x="33178" y="30171"/>
                </a:cubicBezTo>
                <a:lnTo>
                  <a:pt x="33178" y="30384"/>
                </a:lnTo>
                <a:lnTo>
                  <a:pt x="33056" y="30414"/>
                </a:lnTo>
                <a:lnTo>
                  <a:pt x="33056" y="30353"/>
                </a:lnTo>
                <a:lnTo>
                  <a:pt x="33056" y="30232"/>
                </a:lnTo>
                <a:lnTo>
                  <a:pt x="33056" y="29624"/>
                </a:lnTo>
                <a:lnTo>
                  <a:pt x="33056" y="29563"/>
                </a:lnTo>
                <a:lnTo>
                  <a:pt x="33117" y="29351"/>
                </a:lnTo>
                <a:lnTo>
                  <a:pt x="33208" y="28925"/>
                </a:lnTo>
                <a:close/>
                <a:moveTo>
                  <a:pt x="44055" y="30353"/>
                </a:moveTo>
                <a:cubicBezTo>
                  <a:pt x="44055" y="30353"/>
                  <a:pt x="44055" y="30353"/>
                  <a:pt x="44085" y="30384"/>
                </a:cubicBezTo>
                <a:lnTo>
                  <a:pt x="44025" y="30444"/>
                </a:lnTo>
                <a:lnTo>
                  <a:pt x="44055" y="30353"/>
                </a:lnTo>
                <a:close/>
                <a:moveTo>
                  <a:pt x="31051" y="30080"/>
                </a:moveTo>
                <a:lnTo>
                  <a:pt x="31051" y="30080"/>
                </a:lnTo>
                <a:cubicBezTo>
                  <a:pt x="31021" y="30110"/>
                  <a:pt x="30990" y="30171"/>
                  <a:pt x="30990" y="30232"/>
                </a:cubicBezTo>
                <a:cubicBezTo>
                  <a:pt x="30960" y="30293"/>
                  <a:pt x="30930" y="30384"/>
                  <a:pt x="30930" y="30444"/>
                </a:cubicBezTo>
                <a:lnTo>
                  <a:pt x="30930" y="30475"/>
                </a:lnTo>
                <a:cubicBezTo>
                  <a:pt x="30899" y="30444"/>
                  <a:pt x="30869" y="30384"/>
                  <a:pt x="30839" y="30353"/>
                </a:cubicBezTo>
                <a:lnTo>
                  <a:pt x="30808" y="30353"/>
                </a:lnTo>
                <a:lnTo>
                  <a:pt x="30778" y="30293"/>
                </a:lnTo>
                <a:cubicBezTo>
                  <a:pt x="30778" y="30232"/>
                  <a:pt x="30747" y="30201"/>
                  <a:pt x="30747" y="30141"/>
                </a:cubicBezTo>
                <a:lnTo>
                  <a:pt x="30930" y="30141"/>
                </a:lnTo>
                <a:cubicBezTo>
                  <a:pt x="30960" y="30110"/>
                  <a:pt x="31021" y="30110"/>
                  <a:pt x="31051" y="30080"/>
                </a:cubicBezTo>
                <a:close/>
                <a:moveTo>
                  <a:pt x="31841" y="30049"/>
                </a:moveTo>
                <a:lnTo>
                  <a:pt x="31841" y="30110"/>
                </a:lnTo>
                <a:cubicBezTo>
                  <a:pt x="31841" y="30201"/>
                  <a:pt x="31872" y="30323"/>
                  <a:pt x="31872" y="30444"/>
                </a:cubicBezTo>
                <a:lnTo>
                  <a:pt x="31841" y="30475"/>
                </a:lnTo>
                <a:cubicBezTo>
                  <a:pt x="31841" y="30384"/>
                  <a:pt x="31841" y="30293"/>
                  <a:pt x="31811" y="30232"/>
                </a:cubicBezTo>
                <a:lnTo>
                  <a:pt x="31780" y="30049"/>
                </a:lnTo>
                <a:close/>
                <a:moveTo>
                  <a:pt x="41321" y="30201"/>
                </a:moveTo>
                <a:cubicBezTo>
                  <a:pt x="41321" y="30232"/>
                  <a:pt x="41321" y="30262"/>
                  <a:pt x="41351" y="30293"/>
                </a:cubicBezTo>
                <a:cubicBezTo>
                  <a:pt x="41351" y="30353"/>
                  <a:pt x="41321" y="30414"/>
                  <a:pt x="41321" y="30475"/>
                </a:cubicBezTo>
                <a:lnTo>
                  <a:pt x="41321" y="30444"/>
                </a:lnTo>
                <a:lnTo>
                  <a:pt x="41321" y="30323"/>
                </a:lnTo>
                <a:cubicBezTo>
                  <a:pt x="41321" y="30293"/>
                  <a:pt x="41321" y="30232"/>
                  <a:pt x="41321" y="30201"/>
                </a:cubicBezTo>
                <a:close/>
                <a:moveTo>
                  <a:pt x="33482" y="30019"/>
                </a:moveTo>
                <a:lnTo>
                  <a:pt x="33512" y="30536"/>
                </a:lnTo>
                <a:lnTo>
                  <a:pt x="33482" y="30505"/>
                </a:lnTo>
                <a:lnTo>
                  <a:pt x="33482" y="30019"/>
                </a:lnTo>
                <a:close/>
                <a:moveTo>
                  <a:pt x="2096" y="29260"/>
                </a:moveTo>
                <a:cubicBezTo>
                  <a:pt x="2096" y="29320"/>
                  <a:pt x="2127" y="29411"/>
                  <a:pt x="2157" y="29472"/>
                </a:cubicBezTo>
                <a:cubicBezTo>
                  <a:pt x="2157" y="29533"/>
                  <a:pt x="2188" y="29594"/>
                  <a:pt x="2188" y="29655"/>
                </a:cubicBezTo>
                <a:cubicBezTo>
                  <a:pt x="2218" y="29715"/>
                  <a:pt x="2218" y="29776"/>
                  <a:pt x="2248" y="29837"/>
                </a:cubicBezTo>
                <a:lnTo>
                  <a:pt x="2279" y="29928"/>
                </a:lnTo>
                <a:cubicBezTo>
                  <a:pt x="2309" y="29958"/>
                  <a:pt x="2309" y="29989"/>
                  <a:pt x="2339" y="30019"/>
                </a:cubicBezTo>
                <a:cubicBezTo>
                  <a:pt x="2339" y="30201"/>
                  <a:pt x="2339" y="30414"/>
                  <a:pt x="2370" y="30566"/>
                </a:cubicBezTo>
                <a:cubicBezTo>
                  <a:pt x="2339" y="30444"/>
                  <a:pt x="2279" y="30293"/>
                  <a:pt x="2248" y="30141"/>
                </a:cubicBezTo>
                <a:cubicBezTo>
                  <a:pt x="2218" y="29989"/>
                  <a:pt x="2157" y="29776"/>
                  <a:pt x="2127" y="29563"/>
                </a:cubicBezTo>
                <a:cubicBezTo>
                  <a:pt x="2127" y="29472"/>
                  <a:pt x="2096" y="29381"/>
                  <a:pt x="2096" y="29290"/>
                </a:cubicBezTo>
                <a:lnTo>
                  <a:pt x="2096" y="29260"/>
                </a:lnTo>
                <a:close/>
                <a:moveTo>
                  <a:pt x="10573" y="30384"/>
                </a:moveTo>
                <a:lnTo>
                  <a:pt x="10512" y="30566"/>
                </a:lnTo>
                <a:lnTo>
                  <a:pt x="10512" y="30536"/>
                </a:lnTo>
                <a:lnTo>
                  <a:pt x="10512" y="30475"/>
                </a:lnTo>
                <a:lnTo>
                  <a:pt x="10573" y="30384"/>
                </a:lnTo>
                <a:close/>
                <a:moveTo>
                  <a:pt x="17106" y="29290"/>
                </a:moveTo>
                <a:lnTo>
                  <a:pt x="17106" y="29290"/>
                </a:lnTo>
                <a:cubicBezTo>
                  <a:pt x="17136" y="29472"/>
                  <a:pt x="17166" y="29624"/>
                  <a:pt x="17227" y="29776"/>
                </a:cubicBezTo>
                <a:cubicBezTo>
                  <a:pt x="17257" y="29928"/>
                  <a:pt x="17318" y="30080"/>
                  <a:pt x="17379" y="30232"/>
                </a:cubicBezTo>
                <a:lnTo>
                  <a:pt x="17318" y="30232"/>
                </a:lnTo>
                <a:cubicBezTo>
                  <a:pt x="17318" y="30323"/>
                  <a:pt x="17318" y="30384"/>
                  <a:pt x="17288" y="30475"/>
                </a:cubicBezTo>
                <a:lnTo>
                  <a:pt x="17288" y="30627"/>
                </a:lnTo>
                <a:cubicBezTo>
                  <a:pt x="17288" y="30596"/>
                  <a:pt x="17288" y="30536"/>
                  <a:pt x="17257" y="30505"/>
                </a:cubicBezTo>
                <a:cubicBezTo>
                  <a:pt x="17227" y="30384"/>
                  <a:pt x="17197" y="30262"/>
                  <a:pt x="17166" y="30110"/>
                </a:cubicBezTo>
                <a:lnTo>
                  <a:pt x="17166" y="30080"/>
                </a:lnTo>
                <a:lnTo>
                  <a:pt x="17166" y="29989"/>
                </a:lnTo>
                <a:cubicBezTo>
                  <a:pt x="17166" y="29958"/>
                  <a:pt x="17166" y="29928"/>
                  <a:pt x="17166" y="29898"/>
                </a:cubicBezTo>
                <a:lnTo>
                  <a:pt x="17166" y="29837"/>
                </a:lnTo>
                <a:cubicBezTo>
                  <a:pt x="17136" y="29655"/>
                  <a:pt x="17136" y="29472"/>
                  <a:pt x="17106" y="29290"/>
                </a:cubicBezTo>
                <a:close/>
                <a:moveTo>
                  <a:pt x="9297" y="30475"/>
                </a:moveTo>
                <a:cubicBezTo>
                  <a:pt x="9297" y="30536"/>
                  <a:pt x="9267" y="30596"/>
                  <a:pt x="9236" y="30657"/>
                </a:cubicBezTo>
                <a:lnTo>
                  <a:pt x="9236" y="30596"/>
                </a:lnTo>
                <a:lnTo>
                  <a:pt x="9236" y="30475"/>
                </a:lnTo>
                <a:close/>
                <a:moveTo>
                  <a:pt x="23486" y="30141"/>
                </a:moveTo>
                <a:cubicBezTo>
                  <a:pt x="23486" y="30161"/>
                  <a:pt x="23486" y="30181"/>
                  <a:pt x="23486" y="30201"/>
                </a:cubicBezTo>
                <a:cubicBezTo>
                  <a:pt x="23486" y="30353"/>
                  <a:pt x="23486" y="30536"/>
                  <a:pt x="23425" y="30688"/>
                </a:cubicBezTo>
                <a:lnTo>
                  <a:pt x="23425" y="30475"/>
                </a:lnTo>
                <a:cubicBezTo>
                  <a:pt x="23425" y="30414"/>
                  <a:pt x="23425" y="30353"/>
                  <a:pt x="23456" y="30293"/>
                </a:cubicBezTo>
                <a:cubicBezTo>
                  <a:pt x="23486" y="30232"/>
                  <a:pt x="23456" y="30171"/>
                  <a:pt x="23486" y="30141"/>
                </a:cubicBezTo>
                <a:close/>
                <a:moveTo>
                  <a:pt x="43873" y="28561"/>
                </a:moveTo>
                <a:lnTo>
                  <a:pt x="43873" y="28591"/>
                </a:lnTo>
                <a:cubicBezTo>
                  <a:pt x="43873" y="28713"/>
                  <a:pt x="43873" y="28865"/>
                  <a:pt x="43873" y="28986"/>
                </a:cubicBezTo>
                <a:cubicBezTo>
                  <a:pt x="43873" y="29199"/>
                  <a:pt x="43842" y="29411"/>
                  <a:pt x="43812" y="29594"/>
                </a:cubicBezTo>
                <a:cubicBezTo>
                  <a:pt x="43782" y="29806"/>
                  <a:pt x="43721" y="29958"/>
                  <a:pt x="43690" y="30110"/>
                </a:cubicBezTo>
                <a:cubicBezTo>
                  <a:pt x="43690" y="30201"/>
                  <a:pt x="43660" y="30293"/>
                  <a:pt x="43630" y="30384"/>
                </a:cubicBezTo>
                <a:cubicBezTo>
                  <a:pt x="43599" y="30475"/>
                  <a:pt x="43599" y="30566"/>
                  <a:pt x="43569" y="30627"/>
                </a:cubicBezTo>
                <a:lnTo>
                  <a:pt x="43569" y="30688"/>
                </a:lnTo>
                <a:lnTo>
                  <a:pt x="43539" y="30657"/>
                </a:lnTo>
                <a:cubicBezTo>
                  <a:pt x="43508" y="30627"/>
                  <a:pt x="43508" y="30566"/>
                  <a:pt x="43478" y="30536"/>
                </a:cubicBezTo>
                <a:lnTo>
                  <a:pt x="43478" y="30323"/>
                </a:lnTo>
                <a:lnTo>
                  <a:pt x="43478" y="29958"/>
                </a:lnTo>
                <a:cubicBezTo>
                  <a:pt x="43478" y="29898"/>
                  <a:pt x="43508" y="29837"/>
                  <a:pt x="43508" y="29746"/>
                </a:cubicBezTo>
                <a:cubicBezTo>
                  <a:pt x="43539" y="29685"/>
                  <a:pt x="43539" y="29655"/>
                  <a:pt x="43569" y="29594"/>
                </a:cubicBezTo>
                <a:lnTo>
                  <a:pt x="43569" y="29472"/>
                </a:lnTo>
                <a:cubicBezTo>
                  <a:pt x="43599" y="29351"/>
                  <a:pt x="43630" y="29229"/>
                  <a:pt x="43660" y="29077"/>
                </a:cubicBezTo>
                <a:cubicBezTo>
                  <a:pt x="43660" y="28956"/>
                  <a:pt x="43690" y="28804"/>
                  <a:pt x="43690" y="28682"/>
                </a:cubicBezTo>
                <a:cubicBezTo>
                  <a:pt x="43751" y="28652"/>
                  <a:pt x="43782" y="28652"/>
                  <a:pt x="43812" y="28622"/>
                </a:cubicBezTo>
                <a:cubicBezTo>
                  <a:pt x="43842" y="28622"/>
                  <a:pt x="43842" y="28591"/>
                  <a:pt x="43873" y="28561"/>
                </a:cubicBezTo>
                <a:close/>
                <a:moveTo>
                  <a:pt x="22331" y="29715"/>
                </a:moveTo>
                <a:lnTo>
                  <a:pt x="22331" y="29746"/>
                </a:lnTo>
                <a:cubicBezTo>
                  <a:pt x="22331" y="29837"/>
                  <a:pt x="22331" y="29928"/>
                  <a:pt x="22362" y="30019"/>
                </a:cubicBezTo>
                <a:cubicBezTo>
                  <a:pt x="22392" y="30110"/>
                  <a:pt x="22362" y="30141"/>
                  <a:pt x="22392" y="30201"/>
                </a:cubicBezTo>
                <a:lnTo>
                  <a:pt x="22392" y="30536"/>
                </a:lnTo>
                <a:cubicBezTo>
                  <a:pt x="22392" y="30627"/>
                  <a:pt x="22392" y="30718"/>
                  <a:pt x="22422" y="30809"/>
                </a:cubicBezTo>
                <a:cubicBezTo>
                  <a:pt x="22362" y="30627"/>
                  <a:pt x="22331" y="30414"/>
                  <a:pt x="22271" y="30201"/>
                </a:cubicBezTo>
                <a:lnTo>
                  <a:pt x="22271" y="30141"/>
                </a:lnTo>
                <a:cubicBezTo>
                  <a:pt x="22271" y="30141"/>
                  <a:pt x="22271" y="30019"/>
                  <a:pt x="22301" y="29958"/>
                </a:cubicBezTo>
                <a:cubicBezTo>
                  <a:pt x="22331" y="29867"/>
                  <a:pt x="22331" y="29776"/>
                  <a:pt x="22331" y="29715"/>
                </a:cubicBezTo>
                <a:close/>
                <a:moveTo>
                  <a:pt x="37280" y="28682"/>
                </a:moveTo>
                <a:cubicBezTo>
                  <a:pt x="37280" y="28743"/>
                  <a:pt x="37280" y="28834"/>
                  <a:pt x="37249" y="28895"/>
                </a:cubicBezTo>
                <a:cubicBezTo>
                  <a:pt x="37219" y="29016"/>
                  <a:pt x="37219" y="29168"/>
                  <a:pt x="37189" y="29320"/>
                </a:cubicBezTo>
                <a:cubicBezTo>
                  <a:pt x="37189" y="29381"/>
                  <a:pt x="37189" y="29442"/>
                  <a:pt x="37158" y="29503"/>
                </a:cubicBezTo>
                <a:cubicBezTo>
                  <a:pt x="37158" y="29685"/>
                  <a:pt x="37128" y="29837"/>
                  <a:pt x="37097" y="30019"/>
                </a:cubicBezTo>
                <a:cubicBezTo>
                  <a:pt x="37097" y="30019"/>
                  <a:pt x="37097" y="30019"/>
                  <a:pt x="37097" y="30049"/>
                </a:cubicBezTo>
                <a:lnTo>
                  <a:pt x="37037" y="30414"/>
                </a:lnTo>
                <a:lnTo>
                  <a:pt x="36945" y="30809"/>
                </a:lnTo>
                <a:lnTo>
                  <a:pt x="36945" y="30141"/>
                </a:lnTo>
                <a:cubicBezTo>
                  <a:pt x="36945" y="29928"/>
                  <a:pt x="36945" y="29715"/>
                  <a:pt x="36945" y="29533"/>
                </a:cubicBezTo>
                <a:lnTo>
                  <a:pt x="36945" y="29138"/>
                </a:lnTo>
                <a:cubicBezTo>
                  <a:pt x="36945" y="29016"/>
                  <a:pt x="36945" y="28925"/>
                  <a:pt x="36915" y="28804"/>
                </a:cubicBezTo>
                <a:lnTo>
                  <a:pt x="36915" y="28804"/>
                </a:lnTo>
                <a:lnTo>
                  <a:pt x="36945" y="28834"/>
                </a:lnTo>
                <a:cubicBezTo>
                  <a:pt x="36976" y="28865"/>
                  <a:pt x="37006" y="28895"/>
                  <a:pt x="37067" y="28895"/>
                </a:cubicBezTo>
                <a:cubicBezTo>
                  <a:pt x="37128" y="28895"/>
                  <a:pt x="37189" y="28865"/>
                  <a:pt x="37219" y="28804"/>
                </a:cubicBezTo>
                <a:lnTo>
                  <a:pt x="37249" y="28773"/>
                </a:lnTo>
                <a:cubicBezTo>
                  <a:pt x="37249" y="28743"/>
                  <a:pt x="37280" y="28713"/>
                  <a:pt x="37280" y="28682"/>
                </a:cubicBezTo>
                <a:close/>
                <a:moveTo>
                  <a:pt x="8355" y="29442"/>
                </a:moveTo>
                <a:cubicBezTo>
                  <a:pt x="8416" y="29594"/>
                  <a:pt x="8477" y="29746"/>
                  <a:pt x="8538" y="29898"/>
                </a:cubicBezTo>
                <a:lnTo>
                  <a:pt x="8507" y="29898"/>
                </a:lnTo>
                <a:cubicBezTo>
                  <a:pt x="8568" y="29989"/>
                  <a:pt x="8598" y="30049"/>
                  <a:pt x="8659" y="30141"/>
                </a:cubicBezTo>
                <a:cubicBezTo>
                  <a:pt x="8689" y="30201"/>
                  <a:pt x="8720" y="30232"/>
                  <a:pt x="8781" y="30293"/>
                </a:cubicBezTo>
                <a:lnTo>
                  <a:pt x="8841" y="30323"/>
                </a:lnTo>
                <a:cubicBezTo>
                  <a:pt x="8841" y="30414"/>
                  <a:pt x="8841" y="30475"/>
                  <a:pt x="8872" y="30536"/>
                </a:cubicBezTo>
                <a:lnTo>
                  <a:pt x="8902" y="30900"/>
                </a:lnTo>
                <a:cubicBezTo>
                  <a:pt x="8841" y="30870"/>
                  <a:pt x="8781" y="30809"/>
                  <a:pt x="8720" y="30779"/>
                </a:cubicBezTo>
                <a:cubicBezTo>
                  <a:pt x="8598" y="30657"/>
                  <a:pt x="8477" y="30536"/>
                  <a:pt x="8355" y="30384"/>
                </a:cubicBezTo>
                <a:lnTo>
                  <a:pt x="8355" y="29806"/>
                </a:lnTo>
                <a:lnTo>
                  <a:pt x="8355" y="29442"/>
                </a:lnTo>
                <a:close/>
                <a:moveTo>
                  <a:pt x="2674" y="29746"/>
                </a:moveTo>
                <a:cubicBezTo>
                  <a:pt x="2674" y="29806"/>
                  <a:pt x="2674" y="29867"/>
                  <a:pt x="2704" y="29928"/>
                </a:cubicBezTo>
                <a:cubicBezTo>
                  <a:pt x="2704" y="29989"/>
                  <a:pt x="2734" y="30080"/>
                  <a:pt x="2734" y="30171"/>
                </a:cubicBezTo>
                <a:cubicBezTo>
                  <a:pt x="2795" y="30384"/>
                  <a:pt x="2826" y="30596"/>
                  <a:pt x="2886" y="30809"/>
                </a:cubicBezTo>
                <a:cubicBezTo>
                  <a:pt x="2886" y="30870"/>
                  <a:pt x="2917" y="30961"/>
                  <a:pt x="2947" y="31052"/>
                </a:cubicBezTo>
                <a:lnTo>
                  <a:pt x="2947" y="31083"/>
                </a:lnTo>
                <a:cubicBezTo>
                  <a:pt x="2886" y="30931"/>
                  <a:pt x="2856" y="30779"/>
                  <a:pt x="2826" y="30627"/>
                </a:cubicBezTo>
                <a:lnTo>
                  <a:pt x="2795" y="30627"/>
                </a:lnTo>
                <a:cubicBezTo>
                  <a:pt x="2795" y="30536"/>
                  <a:pt x="2765" y="30444"/>
                  <a:pt x="2734" y="30353"/>
                </a:cubicBezTo>
                <a:cubicBezTo>
                  <a:pt x="2734" y="30293"/>
                  <a:pt x="2734" y="30232"/>
                  <a:pt x="2704" y="30171"/>
                </a:cubicBezTo>
                <a:cubicBezTo>
                  <a:pt x="2704" y="30080"/>
                  <a:pt x="2674" y="29958"/>
                  <a:pt x="2674" y="29867"/>
                </a:cubicBezTo>
                <a:lnTo>
                  <a:pt x="2674" y="29746"/>
                </a:lnTo>
                <a:close/>
                <a:moveTo>
                  <a:pt x="23759" y="30900"/>
                </a:moveTo>
                <a:lnTo>
                  <a:pt x="23790" y="31083"/>
                </a:lnTo>
                <a:lnTo>
                  <a:pt x="23729" y="31052"/>
                </a:lnTo>
                <a:cubicBezTo>
                  <a:pt x="23729" y="30991"/>
                  <a:pt x="23759" y="30961"/>
                  <a:pt x="23759" y="30900"/>
                </a:cubicBezTo>
                <a:close/>
                <a:moveTo>
                  <a:pt x="33148" y="30779"/>
                </a:moveTo>
                <a:lnTo>
                  <a:pt x="33148" y="31113"/>
                </a:lnTo>
                <a:cubicBezTo>
                  <a:pt x="33148" y="31052"/>
                  <a:pt x="33148" y="31022"/>
                  <a:pt x="33117" y="30991"/>
                </a:cubicBezTo>
                <a:cubicBezTo>
                  <a:pt x="33087" y="30961"/>
                  <a:pt x="33117" y="30870"/>
                  <a:pt x="33117" y="30809"/>
                </a:cubicBezTo>
                <a:lnTo>
                  <a:pt x="33148" y="30779"/>
                </a:lnTo>
                <a:close/>
                <a:moveTo>
                  <a:pt x="4831" y="30931"/>
                </a:moveTo>
                <a:lnTo>
                  <a:pt x="4831" y="31022"/>
                </a:lnTo>
                <a:lnTo>
                  <a:pt x="4831" y="31204"/>
                </a:lnTo>
                <a:cubicBezTo>
                  <a:pt x="4800" y="31174"/>
                  <a:pt x="4800" y="31143"/>
                  <a:pt x="4800" y="31113"/>
                </a:cubicBezTo>
                <a:lnTo>
                  <a:pt x="4770" y="31143"/>
                </a:lnTo>
                <a:lnTo>
                  <a:pt x="4740" y="30931"/>
                </a:lnTo>
                <a:close/>
                <a:moveTo>
                  <a:pt x="33451" y="31113"/>
                </a:moveTo>
                <a:lnTo>
                  <a:pt x="33512" y="31174"/>
                </a:lnTo>
                <a:lnTo>
                  <a:pt x="33512" y="31234"/>
                </a:lnTo>
                <a:cubicBezTo>
                  <a:pt x="33482" y="31234"/>
                  <a:pt x="33482" y="31265"/>
                  <a:pt x="33451" y="31265"/>
                </a:cubicBezTo>
                <a:lnTo>
                  <a:pt x="33451" y="31113"/>
                </a:lnTo>
                <a:close/>
                <a:moveTo>
                  <a:pt x="42445" y="29472"/>
                </a:moveTo>
                <a:cubicBezTo>
                  <a:pt x="42445" y="29503"/>
                  <a:pt x="42445" y="29503"/>
                  <a:pt x="42475" y="29533"/>
                </a:cubicBezTo>
                <a:lnTo>
                  <a:pt x="42445" y="29746"/>
                </a:lnTo>
                <a:cubicBezTo>
                  <a:pt x="42445" y="29867"/>
                  <a:pt x="42414" y="30019"/>
                  <a:pt x="42414" y="30171"/>
                </a:cubicBezTo>
                <a:lnTo>
                  <a:pt x="42414" y="30384"/>
                </a:lnTo>
                <a:lnTo>
                  <a:pt x="42354" y="30444"/>
                </a:lnTo>
                <a:cubicBezTo>
                  <a:pt x="42354" y="30505"/>
                  <a:pt x="42323" y="30536"/>
                  <a:pt x="42293" y="30596"/>
                </a:cubicBezTo>
                <a:cubicBezTo>
                  <a:pt x="42262" y="30657"/>
                  <a:pt x="42232" y="30688"/>
                  <a:pt x="42202" y="30748"/>
                </a:cubicBezTo>
                <a:cubicBezTo>
                  <a:pt x="42141" y="30870"/>
                  <a:pt x="42111" y="30961"/>
                  <a:pt x="42050" y="31083"/>
                </a:cubicBezTo>
                <a:cubicBezTo>
                  <a:pt x="41989" y="31204"/>
                  <a:pt x="41989" y="31204"/>
                  <a:pt x="41959" y="31265"/>
                </a:cubicBezTo>
                <a:cubicBezTo>
                  <a:pt x="41989" y="30900"/>
                  <a:pt x="41959" y="30536"/>
                  <a:pt x="41928" y="30171"/>
                </a:cubicBezTo>
                <a:lnTo>
                  <a:pt x="41928" y="30141"/>
                </a:lnTo>
                <a:cubicBezTo>
                  <a:pt x="41989" y="29989"/>
                  <a:pt x="42111" y="29806"/>
                  <a:pt x="42202" y="29655"/>
                </a:cubicBezTo>
                <a:cubicBezTo>
                  <a:pt x="42262" y="29624"/>
                  <a:pt x="42323" y="29563"/>
                  <a:pt x="42384" y="29503"/>
                </a:cubicBezTo>
                <a:lnTo>
                  <a:pt x="42445" y="29472"/>
                </a:lnTo>
                <a:close/>
                <a:moveTo>
                  <a:pt x="43903" y="31143"/>
                </a:moveTo>
                <a:lnTo>
                  <a:pt x="43791" y="31300"/>
                </a:lnTo>
                <a:lnTo>
                  <a:pt x="43812" y="31174"/>
                </a:lnTo>
                <a:cubicBezTo>
                  <a:pt x="43842" y="31143"/>
                  <a:pt x="43873" y="31143"/>
                  <a:pt x="43903" y="31143"/>
                </a:cubicBezTo>
                <a:close/>
                <a:moveTo>
                  <a:pt x="39498" y="28713"/>
                </a:moveTo>
                <a:lnTo>
                  <a:pt x="39558" y="29320"/>
                </a:lnTo>
                <a:cubicBezTo>
                  <a:pt x="39558" y="29381"/>
                  <a:pt x="39558" y="29442"/>
                  <a:pt x="39558" y="29503"/>
                </a:cubicBezTo>
                <a:lnTo>
                  <a:pt x="39558" y="29989"/>
                </a:lnTo>
                <a:cubicBezTo>
                  <a:pt x="39558" y="30201"/>
                  <a:pt x="39558" y="30414"/>
                  <a:pt x="39528" y="30657"/>
                </a:cubicBezTo>
                <a:lnTo>
                  <a:pt x="39528" y="30870"/>
                </a:lnTo>
                <a:cubicBezTo>
                  <a:pt x="39528" y="31022"/>
                  <a:pt x="39498" y="31143"/>
                  <a:pt x="39467" y="31295"/>
                </a:cubicBezTo>
                <a:lnTo>
                  <a:pt x="39467" y="31417"/>
                </a:lnTo>
                <a:cubicBezTo>
                  <a:pt x="39467" y="31295"/>
                  <a:pt x="39437" y="31174"/>
                  <a:pt x="39406" y="31052"/>
                </a:cubicBezTo>
                <a:lnTo>
                  <a:pt x="39406" y="30779"/>
                </a:lnTo>
                <a:lnTo>
                  <a:pt x="39437" y="30748"/>
                </a:lnTo>
                <a:cubicBezTo>
                  <a:pt x="39437" y="30505"/>
                  <a:pt x="39437" y="30232"/>
                  <a:pt x="39437" y="29989"/>
                </a:cubicBezTo>
                <a:lnTo>
                  <a:pt x="39437" y="29715"/>
                </a:lnTo>
                <a:lnTo>
                  <a:pt x="39437" y="29472"/>
                </a:lnTo>
                <a:lnTo>
                  <a:pt x="39498" y="28713"/>
                </a:lnTo>
                <a:close/>
                <a:moveTo>
                  <a:pt x="13824" y="29077"/>
                </a:moveTo>
                <a:lnTo>
                  <a:pt x="13824" y="29229"/>
                </a:lnTo>
                <a:cubicBezTo>
                  <a:pt x="13794" y="29442"/>
                  <a:pt x="13794" y="29655"/>
                  <a:pt x="13763" y="29837"/>
                </a:cubicBezTo>
                <a:cubicBezTo>
                  <a:pt x="13763" y="29958"/>
                  <a:pt x="13763" y="30049"/>
                  <a:pt x="13733" y="30171"/>
                </a:cubicBezTo>
                <a:lnTo>
                  <a:pt x="13642" y="30809"/>
                </a:lnTo>
                <a:cubicBezTo>
                  <a:pt x="13642" y="30931"/>
                  <a:pt x="13611" y="31022"/>
                  <a:pt x="13611" y="31143"/>
                </a:cubicBezTo>
                <a:cubicBezTo>
                  <a:pt x="13581" y="31265"/>
                  <a:pt x="13551" y="31356"/>
                  <a:pt x="13551" y="31447"/>
                </a:cubicBezTo>
                <a:lnTo>
                  <a:pt x="13520" y="31234"/>
                </a:lnTo>
                <a:cubicBezTo>
                  <a:pt x="13520" y="31143"/>
                  <a:pt x="13520" y="31052"/>
                  <a:pt x="13520" y="30961"/>
                </a:cubicBezTo>
                <a:lnTo>
                  <a:pt x="13490" y="30961"/>
                </a:lnTo>
                <a:cubicBezTo>
                  <a:pt x="13490" y="30870"/>
                  <a:pt x="13551" y="30748"/>
                  <a:pt x="13551" y="30627"/>
                </a:cubicBezTo>
                <a:lnTo>
                  <a:pt x="13733" y="29563"/>
                </a:lnTo>
                <a:cubicBezTo>
                  <a:pt x="13763" y="29411"/>
                  <a:pt x="13794" y="29229"/>
                  <a:pt x="13824" y="29077"/>
                </a:cubicBezTo>
                <a:close/>
                <a:moveTo>
                  <a:pt x="32510" y="30475"/>
                </a:moveTo>
                <a:lnTo>
                  <a:pt x="32540" y="30536"/>
                </a:lnTo>
                <a:cubicBezTo>
                  <a:pt x="32570" y="30596"/>
                  <a:pt x="32601" y="30657"/>
                  <a:pt x="32601" y="30718"/>
                </a:cubicBezTo>
                <a:lnTo>
                  <a:pt x="32631" y="30718"/>
                </a:lnTo>
                <a:cubicBezTo>
                  <a:pt x="32540" y="30870"/>
                  <a:pt x="32510" y="30991"/>
                  <a:pt x="32479" y="31143"/>
                </a:cubicBezTo>
                <a:cubicBezTo>
                  <a:pt x="32449" y="31265"/>
                  <a:pt x="32418" y="31356"/>
                  <a:pt x="32418" y="31477"/>
                </a:cubicBezTo>
                <a:cubicBezTo>
                  <a:pt x="32418" y="31174"/>
                  <a:pt x="32449" y="30839"/>
                  <a:pt x="32510" y="30536"/>
                </a:cubicBezTo>
                <a:lnTo>
                  <a:pt x="32510" y="30475"/>
                </a:lnTo>
                <a:close/>
                <a:moveTo>
                  <a:pt x="22271" y="31326"/>
                </a:moveTo>
                <a:cubicBezTo>
                  <a:pt x="22301" y="31386"/>
                  <a:pt x="22331" y="31417"/>
                  <a:pt x="22362" y="31447"/>
                </a:cubicBezTo>
                <a:lnTo>
                  <a:pt x="22362" y="31477"/>
                </a:lnTo>
                <a:lnTo>
                  <a:pt x="22301" y="31538"/>
                </a:lnTo>
                <a:lnTo>
                  <a:pt x="22271" y="31538"/>
                </a:lnTo>
                <a:lnTo>
                  <a:pt x="22271" y="31326"/>
                </a:lnTo>
                <a:close/>
                <a:moveTo>
                  <a:pt x="25187" y="30839"/>
                </a:moveTo>
                <a:cubicBezTo>
                  <a:pt x="25187" y="30839"/>
                  <a:pt x="25218" y="30870"/>
                  <a:pt x="25218" y="30900"/>
                </a:cubicBezTo>
                <a:cubicBezTo>
                  <a:pt x="25248" y="30931"/>
                  <a:pt x="25278" y="30931"/>
                  <a:pt x="25309" y="30931"/>
                </a:cubicBezTo>
                <a:cubicBezTo>
                  <a:pt x="25324" y="30946"/>
                  <a:pt x="25339" y="30953"/>
                  <a:pt x="25354" y="30953"/>
                </a:cubicBezTo>
                <a:cubicBezTo>
                  <a:pt x="25370" y="30953"/>
                  <a:pt x="25385" y="30946"/>
                  <a:pt x="25400" y="30931"/>
                </a:cubicBezTo>
                <a:cubicBezTo>
                  <a:pt x="25430" y="30931"/>
                  <a:pt x="25461" y="30931"/>
                  <a:pt x="25491" y="30900"/>
                </a:cubicBezTo>
                <a:lnTo>
                  <a:pt x="25491" y="31083"/>
                </a:lnTo>
                <a:cubicBezTo>
                  <a:pt x="25491" y="31234"/>
                  <a:pt x="25461" y="31386"/>
                  <a:pt x="25430" y="31538"/>
                </a:cubicBezTo>
                <a:lnTo>
                  <a:pt x="25157" y="31417"/>
                </a:lnTo>
                <a:lnTo>
                  <a:pt x="25096" y="31386"/>
                </a:lnTo>
                <a:cubicBezTo>
                  <a:pt x="25096" y="31326"/>
                  <a:pt x="25096" y="31265"/>
                  <a:pt x="25127" y="31234"/>
                </a:cubicBezTo>
                <a:lnTo>
                  <a:pt x="25127" y="31234"/>
                </a:lnTo>
                <a:lnTo>
                  <a:pt x="25096" y="31265"/>
                </a:lnTo>
                <a:cubicBezTo>
                  <a:pt x="25127" y="31143"/>
                  <a:pt x="25157" y="31022"/>
                  <a:pt x="25187" y="30931"/>
                </a:cubicBezTo>
                <a:cubicBezTo>
                  <a:pt x="25187" y="30900"/>
                  <a:pt x="25187" y="30870"/>
                  <a:pt x="25187" y="30839"/>
                </a:cubicBezTo>
                <a:close/>
                <a:moveTo>
                  <a:pt x="5439" y="30748"/>
                </a:moveTo>
                <a:lnTo>
                  <a:pt x="5439" y="30931"/>
                </a:lnTo>
                <a:cubicBezTo>
                  <a:pt x="5439" y="31052"/>
                  <a:pt x="5408" y="31204"/>
                  <a:pt x="5378" y="31386"/>
                </a:cubicBezTo>
                <a:cubicBezTo>
                  <a:pt x="5378" y="31447"/>
                  <a:pt x="5347" y="31508"/>
                  <a:pt x="5347" y="31569"/>
                </a:cubicBezTo>
                <a:lnTo>
                  <a:pt x="5287" y="31143"/>
                </a:lnTo>
                <a:cubicBezTo>
                  <a:pt x="5317" y="31113"/>
                  <a:pt x="5347" y="31113"/>
                  <a:pt x="5347" y="31083"/>
                </a:cubicBezTo>
                <a:cubicBezTo>
                  <a:pt x="5378" y="31052"/>
                  <a:pt x="5378" y="31022"/>
                  <a:pt x="5408" y="30991"/>
                </a:cubicBezTo>
                <a:cubicBezTo>
                  <a:pt x="5408" y="30961"/>
                  <a:pt x="5408" y="30931"/>
                  <a:pt x="5408" y="30900"/>
                </a:cubicBezTo>
                <a:cubicBezTo>
                  <a:pt x="5408" y="30870"/>
                  <a:pt x="5408" y="30809"/>
                  <a:pt x="5408" y="30748"/>
                </a:cubicBezTo>
                <a:close/>
                <a:moveTo>
                  <a:pt x="35122" y="28500"/>
                </a:moveTo>
                <a:cubicBezTo>
                  <a:pt x="35153" y="28652"/>
                  <a:pt x="35153" y="28804"/>
                  <a:pt x="35183" y="28956"/>
                </a:cubicBezTo>
                <a:cubicBezTo>
                  <a:pt x="35183" y="29108"/>
                  <a:pt x="35214" y="29260"/>
                  <a:pt x="35214" y="29381"/>
                </a:cubicBezTo>
                <a:lnTo>
                  <a:pt x="35214" y="29563"/>
                </a:lnTo>
                <a:lnTo>
                  <a:pt x="35214" y="29776"/>
                </a:lnTo>
                <a:lnTo>
                  <a:pt x="35214" y="30596"/>
                </a:lnTo>
                <a:lnTo>
                  <a:pt x="35214" y="30991"/>
                </a:lnTo>
                <a:cubicBezTo>
                  <a:pt x="35214" y="31174"/>
                  <a:pt x="35183" y="31356"/>
                  <a:pt x="35153" y="31569"/>
                </a:cubicBezTo>
                <a:lnTo>
                  <a:pt x="35122" y="31538"/>
                </a:lnTo>
                <a:lnTo>
                  <a:pt x="35031" y="31538"/>
                </a:lnTo>
                <a:cubicBezTo>
                  <a:pt x="35031" y="31477"/>
                  <a:pt x="35001" y="31417"/>
                  <a:pt x="35001" y="31356"/>
                </a:cubicBezTo>
                <a:cubicBezTo>
                  <a:pt x="34971" y="31265"/>
                  <a:pt x="34971" y="31143"/>
                  <a:pt x="34940" y="31022"/>
                </a:cubicBezTo>
                <a:lnTo>
                  <a:pt x="34940" y="30991"/>
                </a:lnTo>
                <a:lnTo>
                  <a:pt x="34940" y="30961"/>
                </a:lnTo>
                <a:cubicBezTo>
                  <a:pt x="34940" y="30748"/>
                  <a:pt x="34940" y="30505"/>
                  <a:pt x="34940" y="30293"/>
                </a:cubicBezTo>
                <a:cubicBezTo>
                  <a:pt x="34971" y="30049"/>
                  <a:pt x="34940" y="29837"/>
                  <a:pt x="34940" y="29594"/>
                </a:cubicBezTo>
                <a:cubicBezTo>
                  <a:pt x="34940" y="29381"/>
                  <a:pt x="34940" y="29168"/>
                  <a:pt x="34940" y="28925"/>
                </a:cubicBezTo>
                <a:cubicBezTo>
                  <a:pt x="34910" y="28773"/>
                  <a:pt x="34910" y="28652"/>
                  <a:pt x="34879" y="28500"/>
                </a:cubicBezTo>
                <a:close/>
                <a:moveTo>
                  <a:pt x="16437" y="30961"/>
                </a:moveTo>
                <a:lnTo>
                  <a:pt x="16437" y="31113"/>
                </a:lnTo>
                <a:lnTo>
                  <a:pt x="16437" y="31204"/>
                </a:lnTo>
                <a:lnTo>
                  <a:pt x="16437" y="31417"/>
                </a:lnTo>
                <a:lnTo>
                  <a:pt x="16437" y="31599"/>
                </a:lnTo>
                <a:cubicBezTo>
                  <a:pt x="16407" y="31569"/>
                  <a:pt x="16407" y="31538"/>
                  <a:pt x="16407" y="31508"/>
                </a:cubicBezTo>
                <a:lnTo>
                  <a:pt x="16376" y="31508"/>
                </a:lnTo>
                <a:lnTo>
                  <a:pt x="16376" y="31386"/>
                </a:lnTo>
                <a:cubicBezTo>
                  <a:pt x="16376" y="31295"/>
                  <a:pt x="16376" y="31234"/>
                  <a:pt x="16407" y="31143"/>
                </a:cubicBezTo>
                <a:lnTo>
                  <a:pt x="16437" y="30961"/>
                </a:lnTo>
                <a:close/>
                <a:moveTo>
                  <a:pt x="16832" y="30839"/>
                </a:moveTo>
                <a:cubicBezTo>
                  <a:pt x="16832" y="31022"/>
                  <a:pt x="16862" y="31174"/>
                  <a:pt x="16862" y="31326"/>
                </a:cubicBezTo>
                <a:cubicBezTo>
                  <a:pt x="16862" y="31356"/>
                  <a:pt x="16862" y="31386"/>
                  <a:pt x="16862" y="31447"/>
                </a:cubicBezTo>
                <a:cubicBezTo>
                  <a:pt x="16862" y="31477"/>
                  <a:pt x="16862" y="31508"/>
                  <a:pt x="16832" y="31538"/>
                </a:cubicBezTo>
                <a:lnTo>
                  <a:pt x="16802" y="31629"/>
                </a:lnTo>
                <a:lnTo>
                  <a:pt x="16802" y="31417"/>
                </a:lnTo>
                <a:lnTo>
                  <a:pt x="16802" y="31174"/>
                </a:lnTo>
                <a:lnTo>
                  <a:pt x="16802" y="31143"/>
                </a:lnTo>
                <a:lnTo>
                  <a:pt x="16832" y="30931"/>
                </a:lnTo>
                <a:lnTo>
                  <a:pt x="16832" y="30839"/>
                </a:lnTo>
                <a:close/>
                <a:moveTo>
                  <a:pt x="34241" y="31447"/>
                </a:moveTo>
                <a:cubicBezTo>
                  <a:pt x="34272" y="31508"/>
                  <a:pt x="34272" y="31569"/>
                  <a:pt x="34272" y="31629"/>
                </a:cubicBezTo>
                <a:cubicBezTo>
                  <a:pt x="34272" y="31629"/>
                  <a:pt x="34241" y="31599"/>
                  <a:pt x="34241" y="31599"/>
                </a:cubicBezTo>
                <a:lnTo>
                  <a:pt x="34241" y="31447"/>
                </a:lnTo>
                <a:close/>
                <a:moveTo>
                  <a:pt x="8355" y="30931"/>
                </a:moveTo>
                <a:cubicBezTo>
                  <a:pt x="8477" y="31052"/>
                  <a:pt x="8598" y="31143"/>
                  <a:pt x="8750" y="31234"/>
                </a:cubicBezTo>
                <a:cubicBezTo>
                  <a:pt x="8811" y="31265"/>
                  <a:pt x="8872" y="31295"/>
                  <a:pt x="8933" y="31326"/>
                </a:cubicBezTo>
                <a:lnTo>
                  <a:pt x="8933" y="31477"/>
                </a:lnTo>
                <a:lnTo>
                  <a:pt x="8933" y="31660"/>
                </a:lnTo>
                <a:cubicBezTo>
                  <a:pt x="8902" y="31629"/>
                  <a:pt x="8841" y="31629"/>
                  <a:pt x="8811" y="31629"/>
                </a:cubicBezTo>
                <a:lnTo>
                  <a:pt x="8598" y="31629"/>
                </a:lnTo>
                <a:cubicBezTo>
                  <a:pt x="8568" y="31538"/>
                  <a:pt x="8538" y="31447"/>
                  <a:pt x="8507" y="31356"/>
                </a:cubicBezTo>
                <a:cubicBezTo>
                  <a:pt x="8446" y="31265"/>
                  <a:pt x="8416" y="31174"/>
                  <a:pt x="8355" y="31083"/>
                </a:cubicBezTo>
                <a:lnTo>
                  <a:pt x="8355" y="30931"/>
                </a:lnTo>
                <a:close/>
                <a:moveTo>
                  <a:pt x="12822" y="29168"/>
                </a:moveTo>
                <a:lnTo>
                  <a:pt x="12822" y="29320"/>
                </a:lnTo>
                <a:lnTo>
                  <a:pt x="12822" y="29442"/>
                </a:lnTo>
                <a:cubicBezTo>
                  <a:pt x="12822" y="29776"/>
                  <a:pt x="12822" y="30110"/>
                  <a:pt x="12791" y="30444"/>
                </a:cubicBezTo>
                <a:cubicBezTo>
                  <a:pt x="12791" y="30627"/>
                  <a:pt x="12791" y="30839"/>
                  <a:pt x="12761" y="30991"/>
                </a:cubicBezTo>
                <a:lnTo>
                  <a:pt x="12761" y="31174"/>
                </a:lnTo>
                <a:cubicBezTo>
                  <a:pt x="12761" y="31326"/>
                  <a:pt x="12761" y="31447"/>
                  <a:pt x="12730" y="31569"/>
                </a:cubicBezTo>
                <a:lnTo>
                  <a:pt x="12730" y="31721"/>
                </a:lnTo>
                <a:cubicBezTo>
                  <a:pt x="12730" y="31508"/>
                  <a:pt x="12700" y="31326"/>
                  <a:pt x="12670" y="31113"/>
                </a:cubicBezTo>
                <a:cubicBezTo>
                  <a:pt x="12670" y="31083"/>
                  <a:pt x="12670" y="31052"/>
                  <a:pt x="12670" y="31022"/>
                </a:cubicBezTo>
                <a:lnTo>
                  <a:pt x="12670" y="30931"/>
                </a:lnTo>
                <a:cubicBezTo>
                  <a:pt x="12700" y="30596"/>
                  <a:pt x="12761" y="30262"/>
                  <a:pt x="12761" y="29928"/>
                </a:cubicBezTo>
                <a:cubicBezTo>
                  <a:pt x="12761" y="29685"/>
                  <a:pt x="12791" y="29411"/>
                  <a:pt x="12822" y="29168"/>
                </a:cubicBezTo>
                <a:close/>
                <a:moveTo>
                  <a:pt x="24458" y="25340"/>
                </a:moveTo>
                <a:cubicBezTo>
                  <a:pt x="24519" y="25492"/>
                  <a:pt x="24580" y="25644"/>
                  <a:pt x="24640" y="25796"/>
                </a:cubicBezTo>
                <a:cubicBezTo>
                  <a:pt x="24701" y="25948"/>
                  <a:pt x="24732" y="26009"/>
                  <a:pt x="24762" y="26130"/>
                </a:cubicBezTo>
                <a:lnTo>
                  <a:pt x="24823" y="26191"/>
                </a:lnTo>
                <a:lnTo>
                  <a:pt x="24883" y="26282"/>
                </a:lnTo>
                <a:cubicBezTo>
                  <a:pt x="24914" y="26312"/>
                  <a:pt x="24944" y="26343"/>
                  <a:pt x="25005" y="26373"/>
                </a:cubicBezTo>
                <a:lnTo>
                  <a:pt x="25005" y="26404"/>
                </a:lnTo>
                <a:cubicBezTo>
                  <a:pt x="25005" y="26464"/>
                  <a:pt x="25005" y="26495"/>
                  <a:pt x="25005" y="26555"/>
                </a:cubicBezTo>
                <a:lnTo>
                  <a:pt x="25005" y="27011"/>
                </a:lnTo>
                <a:cubicBezTo>
                  <a:pt x="25005" y="27163"/>
                  <a:pt x="24975" y="27376"/>
                  <a:pt x="24975" y="27588"/>
                </a:cubicBezTo>
                <a:lnTo>
                  <a:pt x="24975" y="28439"/>
                </a:lnTo>
                <a:lnTo>
                  <a:pt x="24975" y="28530"/>
                </a:lnTo>
                <a:cubicBezTo>
                  <a:pt x="24914" y="28530"/>
                  <a:pt x="24853" y="28561"/>
                  <a:pt x="24792" y="28622"/>
                </a:cubicBezTo>
                <a:lnTo>
                  <a:pt x="24732" y="28713"/>
                </a:lnTo>
                <a:cubicBezTo>
                  <a:pt x="24732" y="28773"/>
                  <a:pt x="24701" y="28804"/>
                  <a:pt x="24701" y="28865"/>
                </a:cubicBezTo>
                <a:cubicBezTo>
                  <a:pt x="24671" y="28895"/>
                  <a:pt x="24671" y="28956"/>
                  <a:pt x="24671" y="29016"/>
                </a:cubicBezTo>
                <a:cubicBezTo>
                  <a:pt x="24640" y="29047"/>
                  <a:pt x="24640" y="29108"/>
                  <a:pt x="24640" y="29168"/>
                </a:cubicBezTo>
                <a:cubicBezTo>
                  <a:pt x="24610" y="29351"/>
                  <a:pt x="24580" y="29533"/>
                  <a:pt x="24580" y="29715"/>
                </a:cubicBezTo>
                <a:lnTo>
                  <a:pt x="24580" y="30262"/>
                </a:lnTo>
                <a:cubicBezTo>
                  <a:pt x="24580" y="30353"/>
                  <a:pt x="24580" y="30414"/>
                  <a:pt x="24580" y="30505"/>
                </a:cubicBezTo>
                <a:lnTo>
                  <a:pt x="24580" y="30809"/>
                </a:lnTo>
                <a:cubicBezTo>
                  <a:pt x="24580" y="30961"/>
                  <a:pt x="24610" y="31113"/>
                  <a:pt x="24610" y="31265"/>
                </a:cubicBezTo>
                <a:cubicBezTo>
                  <a:pt x="24580" y="31250"/>
                  <a:pt x="24557" y="31242"/>
                  <a:pt x="24534" y="31242"/>
                </a:cubicBezTo>
                <a:cubicBezTo>
                  <a:pt x="24511" y="31242"/>
                  <a:pt x="24489" y="31250"/>
                  <a:pt x="24458" y="31265"/>
                </a:cubicBezTo>
                <a:cubicBezTo>
                  <a:pt x="24428" y="31265"/>
                  <a:pt x="24367" y="31295"/>
                  <a:pt x="24367" y="31295"/>
                </a:cubicBezTo>
                <a:cubicBezTo>
                  <a:pt x="24337" y="31326"/>
                  <a:pt x="24306" y="31386"/>
                  <a:pt x="24276" y="31417"/>
                </a:cubicBezTo>
                <a:cubicBezTo>
                  <a:pt x="24276" y="31508"/>
                  <a:pt x="24306" y="31599"/>
                  <a:pt x="24367" y="31690"/>
                </a:cubicBezTo>
                <a:lnTo>
                  <a:pt x="24397" y="31721"/>
                </a:lnTo>
                <a:lnTo>
                  <a:pt x="24215" y="31660"/>
                </a:lnTo>
                <a:cubicBezTo>
                  <a:pt x="24185" y="31538"/>
                  <a:pt x="24185" y="31447"/>
                  <a:pt x="24185" y="31356"/>
                </a:cubicBezTo>
                <a:lnTo>
                  <a:pt x="24154" y="31326"/>
                </a:lnTo>
                <a:lnTo>
                  <a:pt x="24154" y="31265"/>
                </a:lnTo>
                <a:lnTo>
                  <a:pt x="24154" y="31204"/>
                </a:lnTo>
                <a:cubicBezTo>
                  <a:pt x="24245" y="30991"/>
                  <a:pt x="24276" y="30748"/>
                  <a:pt x="24337" y="30505"/>
                </a:cubicBezTo>
                <a:lnTo>
                  <a:pt x="24397" y="30080"/>
                </a:lnTo>
                <a:lnTo>
                  <a:pt x="24397" y="29989"/>
                </a:lnTo>
                <a:cubicBezTo>
                  <a:pt x="24458" y="29958"/>
                  <a:pt x="24489" y="29898"/>
                  <a:pt x="24489" y="29837"/>
                </a:cubicBezTo>
                <a:lnTo>
                  <a:pt x="24489" y="29503"/>
                </a:lnTo>
                <a:lnTo>
                  <a:pt x="24489" y="29199"/>
                </a:lnTo>
                <a:lnTo>
                  <a:pt x="24519" y="28470"/>
                </a:lnTo>
                <a:cubicBezTo>
                  <a:pt x="24519" y="28044"/>
                  <a:pt x="24549" y="27588"/>
                  <a:pt x="24549" y="27163"/>
                </a:cubicBezTo>
                <a:lnTo>
                  <a:pt x="24549" y="26859"/>
                </a:lnTo>
                <a:lnTo>
                  <a:pt x="24549" y="26404"/>
                </a:lnTo>
                <a:cubicBezTo>
                  <a:pt x="24549" y="26191"/>
                  <a:pt x="24549" y="25948"/>
                  <a:pt x="24519" y="25705"/>
                </a:cubicBezTo>
                <a:cubicBezTo>
                  <a:pt x="24519" y="25583"/>
                  <a:pt x="24489" y="25462"/>
                  <a:pt x="24458" y="25340"/>
                </a:cubicBezTo>
                <a:close/>
                <a:moveTo>
                  <a:pt x="36095" y="28956"/>
                </a:moveTo>
                <a:lnTo>
                  <a:pt x="36156" y="29047"/>
                </a:lnTo>
                <a:lnTo>
                  <a:pt x="36186" y="29077"/>
                </a:lnTo>
                <a:cubicBezTo>
                  <a:pt x="36216" y="29077"/>
                  <a:pt x="36247" y="29108"/>
                  <a:pt x="36277" y="29108"/>
                </a:cubicBezTo>
                <a:lnTo>
                  <a:pt x="36307" y="29108"/>
                </a:lnTo>
                <a:lnTo>
                  <a:pt x="36307" y="29351"/>
                </a:lnTo>
                <a:lnTo>
                  <a:pt x="36307" y="29533"/>
                </a:lnTo>
                <a:lnTo>
                  <a:pt x="36307" y="30019"/>
                </a:lnTo>
                <a:cubicBezTo>
                  <a:pt x="36307" y="30201"/>
                  <a:pt x="36277" y="30353"/>
                  <a:pt x="36277" y="30536"/>
                </a:cubicBezTo>
                <a:lnTo>
                  <a:pt x="36277" y="30566"/>
                </a:lnTo>
                <a:lnTo>
                  <a:pt x="36277" y="30991"/>
                </a:lnTo>
                <a:cubicBezTo>
                  <a:pt x="36277" y="31083"/>
                  <a:pt x="36247" y="31174"/>
                  <a:pt x="36247" y="31265"/>
                </a:cubicBezTo>
                <a:cubicBezTo>
                  <a:pt x="36216" y="31356"/>
                  <a:pt x="36216" y="31477"/>
                  <a:pt x="36186" y="31569"/>
                </a:cubicBezTo>
                <a:lnTo>
                  <a:pt x="36156" y="31629"/>
                </a:lnTo>
                <a:cubicBezTo>
                  <a:pt x="36125" y="31660"/>
                  <a:pt x="36095" y="31690"/>
                  <a:pt x="36095" y="31751"/>
                </a:cubicBezTo>
                <a:lnTo>
                  <a:pt x="36095" y="30718"/>
                </a:lnTo>
                <a:lnTo>
                  <a:pt x="36095" y="29898"/>
                </a:lnTo>
                <a:lnTo>
                  <a:pt x="36095" y="29260"/>
                </a:lnTo>
                <a:lnTo>
                  <a:pt x="36095" y="29016"/>
                </a:lnTo>
                <a:lnTo>
                  <a:pt x="36095" y="28956"/>
                </a:lnTo>
                <a:close/>
                <a:moveTo>
                  <a:pt x="38100" y="27801"/>
                </a:moveTo>
                <a:cubicBezTo>
                  <a:pt x="38191" y="28105"/>
                  <a:pt x="38252" y="28439"/>
                  <a:pt x="38282" y="28743"/>
                </a:cubicBezTo>
                <a:cubicBezTo>
                  <a:pt x="38282" y="28895"/>
                  <a:pt x="38282" y="29016"/>
                  <a:pt x="38313" y="29168"/>
                </a:cubicBezTo>
                <a:cubicBezTo>
                  <a:pt x="38313" y="29229"/>
                  <a:pt x="38282" y="29320"/>
                  <a:pt x="38282" y="29381"/>
                </a:cubicBezTo>
                <a:cubicBezTo>
                  <a:pt x="38252" y="29655"/>
                  <a:pt x="38222" y="29928"/>
                  <a:pt x="38191" y="30201"/>
                </a:cubicBezTo>
                <a:lnTo>
                  <a:pt x="38191" y="30384"/>
                </a:lnTo>
                <a:cubicBezTo>
                  <a:pt x="38191" y="30536"/>
                  <a:pt x="38161" y="30718"/>
                  <a:pt x="38130" y="30870"/>
                </a:cubicBezTo>
                <a:lnTo>
                  <a:pt x="38130" y="31234"/>
                </a:lnTo>
                <a:lnTo>
                  <a:pt x="38130" y="31386"/>
                </a:lnTo>
                <a:cubicBezTo>
                  <a:pt x="38100" y="31417"/>
                  <a:pt x="38100" y="31417"/>
                  <a:pt x="38100" y="31447"/>
                </a:cubicBezTo>
                <a:cubicBezTo>
                  <a:pt x="38070" y="31569"/>
                  <a:pt x="38039" y="31660"/>
                  <a:pt x="38039" y="31751"/>
                </a:cubicBezTo>
                <a:cubicBezTo>
                  <a:pt x="37994" y="31721"/>
                  <a:pt x="37948" y="31705"/>
                  <a:pt x="37903" y="31705"/>
                </a:cubicBezTo>
                <a:cubicBezTo>
                  <a:pt x="37857" y="31705"/>
                  <a:pt x="37811" y="31721"/>
                  <a:pt x="37766" y="31751"/>
                </a:cubicBezTo>
                <a:lnTo>
                  <a:pt x="37735" y="31660"/>
                </a:lnTo>
                <a:cubicBezTo>
                  <a:pt x="37766" y="31447"/>
                  <a:pt x="37796" y="31204"/>
                  <a:pt x="37827" y="30991"/>
                </a:cubicBezTo>
                <a:cubicBezTo>
                  <a:pt x="37827" y="30870"/>
                  <a:pt x="37827" y="30718"/>
                  <a:pt x="37857" y="30596"/>
                </a:cubicBezTo>
                <a:cubicBezTo>
                  <a:pt x="37857" y="30475"/>
                  <a:pt x="37857" y="30414"/>
                  <a:pt x="37857" y="30323"/>
                </a:cubicBezTo>
                <a:lnTo>
                  <a:pt x="37887" y="29898"/>
                </a:lnTo>
                <a:cubicBezTo>
                  <a:pt x="37887" y="29806"/>
                  <a:pt x="37887" y="29746"/>
                  <a:pt x="37887" y="29685"/>
                </a:cubicBezTo>
                <a:lnTo>
                  <a:pt x="37887" y="29229"/>
                </a:lnTo>
                <a:lnTo>
                  <a:pt x="37887" y="28713"/>
                </a:lnTo>
                <a:cubicBezTo>
                  <a:pt x="37887" y="28622"/>
                  <a:pt x="37887" y="28530"/>
                  <a:pt x="37857" y="28439"/>
                </a:cubicBezTo>
                <a:cubicBezTo>
                  <a:pt x="37887" y="28439"/>
                  <a:pt x="37887" y="28409"/>
                  <a:pt x="37918" y="28409"/>
                </a:cubicBezTo>
                <a:cubicBezTo>
                  <a:pt x="37948" y="28378"/>
                  <a:pt x="37978" y="28318"/>
                  <a:pt x="38009" y="28287"/>
                </a:cubicBezTo>
                <a:cubicBezTo>
                  <a:pt x="38009" y="28257"/>
                  <a:pt x="38009" y="28227"/>
                  <a:pt x="38039" y="28166"/>
                </a:cubicBezTo>
                <a:cubicBezTo>
                  <a:pt x="38039" y="28135"/>
                  <a:pt x="38039" y="28075"/>
                  <a:pt x="38070" y="28044"/>
                </a:cubicBezTo>
                <a:lnTo>
                  <a:pt x="38100" y="27801"/>
                </a:lnTo>
                <a:close/>
                <a:moveTo>
                  <a:pt x="14645" y="30019"/>
                </a:moveTo>
                <a:cubicBezTo>
                  <a:pt x="14645" y="30049"/>
                  <a:pt x="14675" y="30110"/>
                  <a:pt x="14705" y="30141"/>
                </a:cubicBezTo>
                <a:cubicBezTo>
                  <a:pt x="14736" y="30232"/>
                  <a:pt x="14766" y="30323"/>
                  <a:pt x="14827" y="30414"/>
                </a:cubicBezTo>
                <a:cubicBezTo>
                  <a:pt x="14857" y="30444"/>
                  <a:pt x="14888" y="30475"/>
                  <a:pt x="14888" y="30505"/>
                </a:cubicBezTo>
                <a:lnTo>
                  <a:pt x="14948" y="30536"/>
                </a:lnTo>
                <a:lnTo>
                  <a:pt x="14948" y="30839"/>
                </a:lnTo>
                <a:cubicBezTo>
                  <a:pt x="14918" y="31022"/>
                  <a:pt x="14918" y="31204"/>
                  <a:pt x="14918" y="31417"/>
                </a:cubicBezTo>
                <a:cubicBezTo>
                  <a:pt x="14888" y="31417"/>
                  <a:pt x="14857" y="31417"/>
                  <a:pt x="14827" y="31447"/>
                </a:cubicBezTo>
                <a:cubicBezTo>
                  <a:pt x="14766" y="31477"/>
                  <a:pt x="14736" y="31508"/>
                  <a:pt x="14705" y="31538"/>
                </a:cubicBezTo>
                <a:cubicBezTo>
                  <a:pt x="14675" y="31569"/>
                  <a:pt x="14645" y="31629"/>
                  <a:pt x="14614" y="31690"/>
                </a:cubicBezTo>
                <a:cubicBezTo>
                  <a:pt x="14584" y="31751"/>
                  <a:pt x="14553" y="31842"/>
                  <a:pt x="14523" y="31903"/>
                </a:cubicBezTo>
                <a:cubicBezTo>
                  <a:pt x="14493" y="31751"/>
                  <a:pt x="14462" y="31599"/>
                  <a:pt x="14462" y="31447"/>
                </a:cubicBezTo>
                <a:cubicBezTo>
                  <a:pt x="14432" y="31295"/>
                  <a:pt x="14493" y="31204"/>
                  <a:pt x="14523" y="31083"/>
                </a:cubicBezTo>
                <a:lnTo>
                  <a:pt x="14584" y="30505"/>
                </a:lnTo>
                <a:cubicBezTo>
                  <a:pt x="14614" y="30353"/>
                  <a:pt x="14645" y="30171"/>
                  <a:pt x="14645" y="30019"/>
                </a:cubicBezTo>
                <a:close/>
                <a:moveTo>
                  <a:pt x="20113" y="31295"/>
                </a:moveTo>
                <a:lnTo>
                  <a:pt x="20144" y="31447"/>
                </a:lnTo>
                <a:cubicBezTo>
                  <a:pt x="20144" y="31599"/>
                  <a:pt x="20113" y="31751"/>
                  <a:pt x="20083" y="31872"/>
                </a:cubicBezTo>
                <a:lnTo>
                  <a:pt x="20053" y="31903"/>
                </a:lnTo>
                <a:cubicBezTo>
                  <a:pt x="20053" y="31812"/>
                  <a:pt x="20083" y="31721"/>
                  <a:pt x="20083" y="31629"/>
                </a:cubicBezTo>
                <a:cubicBezTo>
                  <a:pt x="20083" y="31538"/>
                  <a:pt x="20083" y="31386"/>
                  <a:pt x="20113" y="31295"/>
                </a:cubicBezTo>
                <a:close/>
                <a:moveTo>
                  <a:pt x="8325" y="31812"/>
                </a:moveTo>
                <a:lnTo>
                  <a:pt x="8355" y="31872"/>
                </a:lnTo>
                <a:cubicBezTo>
                  <a:pt x="8355" y="31903"/>
                  <a:pt x="8355" y="31903"/>
                  <a:pt x="8325" y="31933"/>
                </a:cubicBezTo>
                <a:lnTo>
                  <a:pt x="8325" y="31903"/>
                </a:lnTo>
                <a:lnTo>
                  <a:pt x="8325" y="31812"/>
                </a:lnTo>
                <a:close/>
                <a:moveTo>
                  <a:pt x="25765" y="26404"/>
                </a:moveTo>
                <a:lnTo>
                  <a:pt x="25886" y="26495"/>
                </a:lnTo>
                <a:lnTo>
                  <a:pt x="25917" y="26525"/>
                </a:lnTo>
                <a:cubicBezTo>
                  <a:pt x="25917" y="27072"/>
                  <a:pt x="25947" y="27588"/>
                  <a:pt x="25977" y="28105"/>
                </a:cubicBezTo>
                <a:cubicBezTo>
                  <a:pt x="25977" y="28287"/>
                  <a:pt x="25977" y="28439"/>
                  <a:pt x="26008" y="28591"/>
                </a:cubicBezTo>
                <a:cubicBezTo>
                  <a:pt x="26008" y="28743"/>
                  <a:pt x="26038" y="28986"/>
                  <a:pt x="26038" y="29199"/>
                </a:cubicBezTo>
                <a:lnTo>
                  <a:pt x="26038" y="29260"/>
                </a:lnTo>
                <a:cubicBezTo>
                  <a:pt x="26038" y="29320"/>
                  <a:pt x="26038" y="29381"/>
                  <a:pt x="26038" y="29442"/>
                </a:cubicBezTo>
                <a:lnTo>
                  <a:pt x="26038" y="29594"/>
                </a:lnTo>
                <a:lnTo>
                  <a:pt x="26038" y="29776"/>
                </a:lnTo>
                <a:cubicBezTo>
                  <a:pt x="26038" y="29837"/>
                  <a:pt x="26038" y="29928"/>
                  <a:pt x="26068" y="30019"/>
                </a:cubicBezTo>
                <a:cubicBezTo>
                  <a:pt x="26068" y="30201"/>
                  <a:pt x="26099" y="30384"/>
                  <a:pt x="26129" y="30566"/>
                </a:cubicBezTo>
                <a:cubicBezTo>
                  <a:pt x="26129" y="30748"/>
                  <a:pt x="26160" y="30931"/>
                  <a:pt x="26190" y="31113"/>
                </a:cubicBezTo>
                <a:cubicBezTo>
                  <a:pt x="26220" y="31295"/>
                  <a:pt x="26220" y="31447"/>
                  <a:pt x="26251" y="31599"/>
                </a:cubicBezTo>
                <a:cubicBezTo>
                  <a:pt x="26281" y="31751"/>
                  <a:pt x="26281" y="31812"/>
                  <a:pt x="26311" y="31933"/>
                </a:cubicBezTo>
                <a:cubicBezTo>
                  <a:pt x="26281" y="31903"/>
                  <a:pt x="26251" y="31903"/>
                  <a:pt x="26251" y="31872"/>
                </a:cubicBezTo>
                <a:cubicBezTo>
                  <a:pt x="26190" y="31842"/>
                  <a:pt x="26160" y="31812"/>
                  <a:pt x="26099" y="31781"/>
                </a:cubicBezTo>
                <a:lnTo>
                  <a:pt x="26038" y="31721"/>
                </a:lnTo>
                <a:cubicBezTo>
                  <a:pt x="26008" y="31569"/>
                  <a:pt x="25977" y="31386"/>
                  <a:pt x="25977" y="31234"/>
                </a:cubicBezTo>
                <a:cubicBezTo>
                  <a:pt x="25947" y="30931"/>
                  <a:pt x="25917" y="30627"/>
                  <a:pt x="25917" y="30323"/>
                </a:cubicBezTo>
                <a:cubicBezTo>
                  <a:pt x="25917" y="30293"/>
                  <a:pt x="25917" y="30262"/>
                  <a:pt x="25917" y="30262"/>
                </a:cubicBezTo>
                <a:lnTo>
                  <a:pt x="25917" y="30110"/>
                </a:lnTo>
                <a:lnTo>
                  <a:pt x="25917" y="29776"/>
                </a:lnTo>
                <a:cubicBezTo>
                  <a:pt x="25917" y="29685"/>
                  <a:pt x="25917" y="29472"/>
                  <a:pt x="25886" y="29320"/>
                </a:cubicBezTo>
                <a:lnTo>
                  <a:pt x="25856" y="28956"/>
                </a:lnTo>
                <a:lnTo>
                  <a:pt x="25856" y="28713"/>
                </a:lnTo>
                <a:lnTo>
                  <a:pt x="25856" y="28561"/>
                </a:lnTo>
                <a:lnTo>
                  <a:pt x="25856" y="28439"/>
                </a:lnTo>
                <a:lnTo>
                  <a:pt x="25856" y="28409"/>
                </a:lnTo>
                <a:lnTo>
                  <a:pt x="25825" y="28348"/>
                </a:lnTo>
                <a:cubicBezTo>
                  <a:pt x="25825" y="28318"/>
                  <a:pt x="25795" y="28287"/>
                  <a:pt x="25765" y="28257"/>
                </a:cubicBezTo>
                <a:lnTo>
                  <a:pt x="25765" y="28135"/>
                </a:lnTo>
                <a:lnTo>
                  <a:pt x="25765" y="27376"/>
                </a:lnTo>
                <a:lnTo>
                  <a:pt x="25765" y="27163"/>
                </a:lnTo>
                <a:lnTo>
                  <a:pt x="25765" y="26677"/>
                </a:lnTo>
                <a:lnTo>
                  <a:pt x="25765" y="26404"/>
                </a:lnTo>
                <a:close/>
                <a:moveTo>
                  <a:pt x="12275" y="29320"/>
                </a:moveTo>
                <a:lnTo>
                  <a:pt x="12275" y="29928"/>
                </a:lnTo>
                <a:cubicBezTo>
                  <a:pt x="12275" y="30080"/>
                  <a:pt x="12275" y="30201"/>
                  <a:pt x="12305" y="30323"/>
                </a:cubicBezTo>
                <a:cubicBezTo>
                  <a:pt x="12305" y="30536"/>
                  <a:pt x="12305" y="30748"/>
                  <a:pt x="12335" y="30931"/>
                </a:cubicBezTo>
                <a:cubicBezTo>
                  <a:pt x="12335" y="30961"/>
                  <a:pt x="12335" y="30961"/>
                  <a:pt x="12335" y="30991"/>
                </a:cubicBezTo>
                <a:cubicBezTo>
                  <a:pt x="12335" y="31143"/>
                  <a:pt x="12305" y="31265"/>
                  <a:pt x="12305" y="31386"/>
                </a:cubicBezTo>
                <a:lnTo>
                  <a:pt x="12214" y="31933"/>
                </a:lnTo>
                <a:cubicBezTo>
                  <a:pt x="12214" y="31948"/>
                  <a:pt x="12214" y="31971"/>
                  <a:pt x="12214" y="31994"/>
                </a:cubicBezTo>
                <a:lnTo>
                  <a:pt x="12183" y="31660"/>
                </a:lnTo>
                <a:lnTo>
                  <a:pt x="12183" y="31447"/>
                </a:lnTo>
                <a:lnTo>
                  <a:pt x="12183" y="31204"/>
                </a:lnTo>
                <a:lnTo>
                  <a:pt x="12183" y="30536"/>
                </a:lnTo>
                <a:lnTo>
                  <a:pt x="12183" y="30201"/>
                </a:lnTo>
                <a:lnTo>
                  <a:pt x="12183" y="29563"/>
                </a:lnTo>
                <a:lnTo>
                  <a:pt x="12183" y="29351"/>
                </a:lnTo>
                <a:cubicBezTo>
                  <a:pt x="12214" y="29351"/>
                  <a:pt x="12244" y="29351"/>
                  <a:pt x="12275" y="29320"/>
                </a:cubicBezTo>
                <a:close/>
                <a:moveTo>
                  <a:pt x="25066" y="31751"/>
                </a:moveTo>
                <a:lnTo>
                  <a:pt x="25187" y="31812"/>
                </a:lnTo>
                <a:lnTo>
                  <a:pt x="25400" y="31903"/>
                </a:lnTo>
                <a:cubicBezTo>
                  <a:pt x="25400" y="31933"/>
                  <a:pt x="25400" y="31964"/>
                  <a:pt x="25370" y="31994"/>
                </a:cubicBezTo>
                <a:lnTo>
                  <a:pt x="25309" y="31994"/>
                </a:lnTo>
                <a:lnTo>
                  <a:pt x="25096" y="31933"/>
                </a:lnTo>
                <a:cubicBezTo>
                  <a:pt x="25066" y="31872"/>
                  <a:pt x="25066" y="31812"/>
                  <a:pt x="25066" y="31751"/>
                </a:cubicBezTo>
                <a:close/>
                <a:moveTo>
                  <a:pt x="10786" y="31508"/>
                </a:moveTo>
                <a:lnTo>
                  <a:pt x="10786" y="31569"/>
                </a:lnTo>
                <a:lnTo>
                  <a:pt x="10695" y="32055"/>
                </a:lnTo>
                <a:lnTo>
                  <a:pt x="10695" y="32024"/>
                </a:lnTo>
                <a:cubicBezTo>
                  <a:pt x="10725" y="31842"/>
                  <a:pt x="10756" y="31690"/>
                  <a:pt x="10786" y="31508"/>
                </a:cubicBezTo>
                <a:close/>
                <a:moveTo>
                  <a:pt x="41017" y="31751"/>
                </a:moveTo>
                <a:lnTo>
                  <a:pt x="41017" y="31964"/>
                </a:lnTo>
                <a:cubicBezTo>
                  <a:pt x="41017" y="32003"/>
                  <a:pt x="41004" y="32056"/>
                  <a:pt x="40986" y="32113"/>
                </a:cubicBezTo>
                <a:lnTo>
                  <a:pt x="40986" y="32113"/>
                </a:lnTo>
                <a:lnTo>
                  <a:pt x="40986" y="31781"/>
                </a:lnTo>
                <a:lnTo>
                  <a:pt x="41017" y="31751"/>
                </a:lnTo>
                <a:close/>
                <a:moveTo>
                  <a:pt x="2886" y="31538"/>
                </a:moveTo>
                <a:lnTo>
                  <a:pt x="2886" y="31538"/>
                </a:lnTo>
                <a:cubicBezTo>
                  <a:pt x="2947" y="31569"/>
                  <a:pt x="2978" y="31599"/>
                  <a:pt x="3069" y="31629"/>
                </a:cubicBezTo>
                <a:cubicBezTo>
                  <a:pt x="3069" y="31751"/>
                  <a:pt x="3099" y="31872"/>
                  <a:pt x="3129" y="31994"/>
                </a:cubicBezTo>
                <a:lnTo>
                  <a:pt x="3129" y="32176"/>
                </a:lnTo>
                <a:cubicBezTo>
                  <a:pt x="3069" y="32085"/>
                  <a:pt x="3038" y="31994"/>
                  <a:pt x="3008" y="31903"/>
                </a:cubicBezTo>
                <a:cubicBezTo>
                  <a:pt x="2947" y="31781"/>
                  <a:pt x="2917" y="31660"/>
                  <a:pt x="2886" y="31538"/>
                </a:cubicBezTo>
                <a:close/>
                <a:moveTo>
                  <a:pt x="23759" y="31872"/>
                </a:moveTo>
                <a:lnTo>
                  <a:pt x="23942" y="31964"/>
                </a:lnTo>
                <a:cubicBezTo>
                  <a:pt x="23972" y="32024"/>
                  <a:pt x="23972" y="32085"/>
                  <a:pt x="24002" y="32116"/>
                </a:cubicBezTo>
                <a:cubicBezTo>
                  <a:pt x="24002" y="32146"/>
                  <a:pt x="24033" y="32146"/>
                  <a:pt x="24033" y="32176"/>
                </a:cubicBezTo>
                <a:cubicBezTo>
                  <a:pt x="23790" y="32146"/>
                  <a:pt x="23516" y="32116"/>
                  <a:pt x="23273" y="32116"/>
                </a:cubicBezTo>
                <a:cubicBezTo>
                  <a:pt x="23334" y="32085"/>
                  <a:pt x="23425" y="32055"/>
                  <a:pt x="23486" y="32024"/>
                </a:cubicBezTo>
                <a:cubicBezTo>
                  <a:pt x="23547" y="31994"/>
                  <a:pt x="23607" y="31964"/>
                  <a:pt x="23668" y="31903"/>
                </a:cubicBezTo>
                <a:lnTo>
                  <a:pt x="23699" y="31903"/>
                </a:lnTo>
                <a:lnTo>
                  <a:pt x="23759" y="31872"/>
                </a:lnTo>
                <a:close/>
                <a:moveTo>
                  <a:pt x="24762" y="32207"/>
                </a:moveTo>
                <a:cubicBezTo>
                  <a:pt x="24762" y="32237"/>
                  <a:pt x="24762" y="32237"/>
                  <a:pt x="24762" y="32267"/>
                </a:cubicBezTo>
                <a:lnTo>
                  <a:pt x="24678" y="32246"/>
                </a:lnTo>
                <a:lnTo>
                  <a:pt x="24678" y="32246"/>
                </a:lnTo>
                <a:cubicBezTo>
                  <a:pt x="24687" y="32234"/>
                  <a:pt x="24701" y="32228"/>
                  <a:pt x="24701" y="32207"/>
                </a:cubicBezTo>
                <a:close/>
                <a:moveTo>
                  <a:pt x="8841" y="31964"/>
                </a:moveTo>
                <a:lnTo>
                  <a:pt x="8902" y="32055"/>
                </a:lnTo>
                <a:cubicBezTo>
                  <a:pt x="8872" y="32176"/>
                  <a:pt x="8841" y="32298"/>
                  <a:pt x="8811" y="32419"/>
                </a:cubicBezTo>
                <a:lnTo>
                  <a:pt x="8811" y="32389"/>
                </a:lnTo>
                <a:cubicBezTo>
                  <a:pt x="8781" y="32267"/>
                  <a:pt x="8781" y="32116"/>
                  <a:pt x="8750" y="31994"/>
                </a:cubicBezTo>
                <a:lnTo>
                  <a:pt x="8750" y="31964"/>
                </a:lnTo>
                <a:close/>
                <a:moveTo>
                  <a:pt x="26239" y="32276"/>
                </a:moveTo>
                <a:cubicBezTo>
                  <a:pt x="26228" y="32314"/>
                  <a:pt x="26209" y="32351"/>
                  <a:pt x="26190" y="32389"/>
                </a:cubicBezTo>
                <a:cubicBezTo>
                  <a:pt x="26190" y="32389"/>
                  <a:pt x="26190" y="32419"/>
                  <a:pt x="26190" y="32419"/>
                </a:cubicBezTo>
                <a:cubicBezTo>
                  <a:pt x="26190" y="32389"/>
                  <a:pt x="26160" y="32359"/>
                  <a:pt x="26160" y="32328"/>
                </a:cubicBezTo>
                <a:cubicBezTo>
                  <a:pt x="26160" y="32328"/>
                  <a:pt x="26190" y="32328"/>
                  <a:pt x="26190" y="32298"/>
                </a:cubicBezTo>
                <a:cubicBezTo>
                  <a:pt x="26206" y="32298"/>
                  <a:pt x="26223" y="32289"/>
                  <a:pt x="26239" y="32276"/>
                </a:cubicBezTo>
                <a:close/>
                <a:moveTo>
                  <a:pt x="14006" y="30839"/>
                </a:moveTo>
                <a:lnTo>
                  <a:pt x="14006" y="31052"/>
                </a:lnTo>
                <a:cubicBezTo>
                  <a:pt x="14006" y="31143"/>
                  <a:pt x="14037" y="31326"/>
                  <a:pt x="14067" y="31447"/>
                </a:cubicBezTo>
                <a:lnTo>
                  <a:pt x="14067" y="31569"/>
                </a:lnTo>
                <a:lnTo>
                  <a:pt x="14006" y="31751"/>
                </a:lnTo>
                <a:cubicBezTo>
                  <a:pt x="13946" y="31781"/>
                  <a:pt x="13915" y="31842"/>
                  <a:pt x="13885" y="31903"/>
                </a:cubicBezTo>
                <a:cubicBezTo>
                  <a:pt x="13855" y="31994"/>
                  <a:pt x="13824" y="32085"/>
                  <a:pt x="13824" y="32146"/>
                </a:cubicBezTo>
                <a:cubicBezTo>
                  <a:pt x="13824" y="32207"/>
                  <a:pt x="13824" y="32237"/>
                  <a:pt x="13794" y="32267"/>
                </a:cubicBezTo>
                <a:lnTo>
                  <a:pt x="13733" y="32480"/>
                </a:lnTo>
                <a:lnTo>
                  <a:pt x="13733" y="32419"/>
                </a:lnTo>
                <a:cubicBezTo>
                  <a:pt x="13763" y="32207"/>
                  <a:pt x="13824" y="31994"/>
                  <a:pt x="13855" y="31751"/>
                </a:cubicBezTo>
                <a:lnTo>
                  <a:pt x="13855" y="31721"/>
                </a:lnTo>
                <a:cubicBezTo>
                  <a:pt x="13885" y="31569"/>
                  <a:pt x="13915" y="31417"/>
                  <a:pt x="13946" y="31234"/>
                </a:cubicBezTo>
                <a:cubicBezTo>
                  <a:pt x="13976" y="31083"/>
                  <a:pt x="14006" y="30961"/>
                  <a:pt x="14006" y="30839"/>
                </a:cubicBezTo>
                <a:close/>
                <a:moveTo>
                  <a:pt x="20782" y="32298"/>
                </a:moveTo>
                <a:lnTo>
                  <a:pt x="20782" y="32328"/>
                </a:lnTo>
                <a:cubicBezTo>
                  <a:pt x="20812" y="32389"/>
                  <a:pt x="20843" y="32419"/>
                  <a:pt x="20873" y="32450"/>
                </a:cubicBezTo>
                <a:lnTo>
                  <a:pt x="20751" y="32480"/>
                </a:lnTo>
                <a:lnTo>
                  <a:pt x="20508" y="32541"/>
                </a:lnTo>
                <a:lnTo>
                  <a:pt x="20782" y="32298"/>
                </a:lnTo>
                <a:close/>
                <a:moveTo>
                  <a:pt x="31385" y="30262"/>
                </a:moveTo>
                <a:cubicBezTo>
                  <a:pt x="31385" y="30293"/>
                  <a:pt x="31416" y="30323"/>
                  <a:pt x="31416" y="30353"/>
                </a:cubicBezTo>
                <a:cubicBezTo>
                  <a:pt x="31477" y="30505"/>
                  <a:pt x="31507" y="30657"/>
                  <a:pt x="31537" y="30809"/>
                </a:cubicBezTo>
                <a:lnTo>
                  <a:pt x="31537" y="30870"/>
                </a:lnTo>
                <a:cubicBezTo>
                  <a:pt x="31537" y="30931"/>
                  <a:pt x="31568" y="31022"/>
                  <a:pt x="31568" y="31083"/>
                </a:cubicBezTo>
                <a:lnTo>
                  <a:pt x="31598" y="31295"/>
                </a:lnTo>
                <a:cubicBezTo>
                  <a:pt x="31598" y="31508"/>
                  <a:pt x="31628" y="31690"/>
                  <a:pt x="31628" y="31903"/>
                </a:cubicBezTo>
                <a:cubicBezTo>
                  <a:pt x="31659" y="32116"/>
                  <a:pt x="31628" y="32237"/>
                  <a:pt x="31628" y="32389"/>
                </a:cubicBezTo>
                <a:lnTo>
                  <a:pt x="31628" y="32571"/>
                </a:lnTo>
                <a:cubicBezTo>
                  <a:pt x="31598" y="32359"/>
                  <a:pt x="31537" y="32146"/>
                  <a:pt x="31477" y="31933"/>
                </a:cubicBezTo>
                <a:lnTo>
                  <a:pt x="31446" y="31933"/>
                </a:lnTo>
                <a:cubicBezTo>
                  <a:pt x="31446" y="31903"/>
                  <a:pt x="31416" y="31872"/>
                  <a:pt x="31385" y="31842"/>
                </a:cubicBezTo>
                <a:lnTo>
                  <a:pt x="31385" y="31660"/>
                </a:lnTo>
                <a:cubicBezTo>
                  <a:pt x="31416" y="31569"/>
                  <a:pt x="31325" y="31477"/>
                  <a:pt x="31233" y="31477"/>
                </a:cubicBezTo>
                <a:lnTo>
                  <a:pt x="31203" y="31477"/>
                </a:lnTo>
                <a:lnTo>
                  <a:pt x="31173" y="31326"/>
                </a:lnTo>
                <a:lnTo>
                  <a:pt x="31142" y="31204"/>
                </a:lnTo>
                <a:cubicBezTo>
                  <a:pt x="31173" y="31083"/>
                  <a:pt x="31203" y="30931"/>
                  <a:pt x="31233" y="30809"/>
                </a:cubicBezTo>
                <a:cubicBezTo>
                  <a:pt x="31264" y="30627"/>
                  <a:pt x="31325" y="30444"/>
                  <a:pt x="31385" y="30262"/>
                </a:cubicBezTo>
                <a:close/>
                <a:moveTo>
                  <a:pt x="13277" y="32146"/>
                </a:moveTo>
                <a:cubicBezTo>
                  <a:pt x="13308" y="32237"/>
                  <a:pt x="13338" y="32359"/>
                  <a:pt x="13368" y="32450"/>
                </a:cubicBezTo>
                <a:lnTo>
                  <a:pt x="13368" y="32480"/>
                </a:lnTo>
                <a:cubicBezTo>
                  <a:pt x="13368" y="32511"/>
                  <a:pt x="13368" y="32571"/>
                  <a:pt x="13338" y="32602"/>
                </a:cubicBezTo>
                <a:lnTo>
                  <a:pt x="13186" y="32602"/>
                </a:lnTo>
                <a:cubicBezTo>
                  <a:pt x="13217" y="32450"/>
                  <a:pt x="13277" y="32298"/>
                  <a:pt x="13277" y="32146"/>
                </a:cubicBezTo>
                <a:close/>
                <a:moveTo>
                  <a:pt x="25765" y="32389"/>
                </a:moveTo>
                <a:cubicBezTo>
                  <a:pt x="25795" y="32480"/>
                  <a:pt x="25825" y="32541"/>
                  <a:pt x="25886" y="32602"/>
                </a:cubicBezTo>
                <a:lnTo>
                  <a:pt x="25734" y="32541"/>
                </a:lnTo>
                <a:lnTo>
                  <a:pt x="25613" y="32511"/>
                </a:lnTo>
                <a:lnTo>
                  <a:pt x="25643" y="32389"/>
                </a:lnTo>
                <a:close/>
                <a:moveTo>
                  <a:pt x="5469" y="32298"/>
                </a:moveTo>
                <a:lnTo>
                  <a:pt x="5469" y="32632"/>
                </a:lnTo>
                <a:cubicBezTo>
                  <a:pt x="5441" y="32521"/>
                  <a:pt x="5439" y="32435"/>
                  <a:pt x="5415" y="32351"/>
                </a:cubicBezTo>
                <a:lnTo>
                  <a:pt x="5415" y="32351"/>
                </a:lnTo>
                <a:lnTo>
                  <a:pt x="5469" y="32298"/>
                </a:lnTo>
                <a:close/>
                <a:moveTo>
                  <a:pt x="14948" y="31872"/>
                </a:moveTo>
                <a:lnTo>
                  <a:pt x="14948" y="32055"/>
                </a:lnTo>
                <a:lnTo>
                  <a:pt x="14948" y="32207"/>
                </a:lnTo>
                <a:cubicBezTo>
                  <a:pt x="14857" y="32359"/>
                  <a:pt x="14796" y="32511"/>
                  <a:pt x="14705" y="32632"/>
                </a:cubicBezTo>
                <a:cubicBezTo>
                  <a:pt x="14766" y="32389"/>
                  <a:pt x="14857" y="32116"/>
                  <a:pt x="14948" y="31872"/>
                </a:cubicBezTo>
                <a:close/>
                <a:moveTo>
                  <a:pt x="19080" y="30596"/>
                </a:moveTo>
                <a:cubicBezTo>
                  <a:pt x="19080" y="30657"/>
                  <a:pt x="19080" y="30688"/>
                  <a:pt x="19111" y="30748"/>
                </a:cubicBezTo>
                <a:cubicBezTo>
                  <a:pt x="19111" y="30961"/>
                  <a:pt x="19111" y="31204"/>
                  <a:pt x="19111" y="31417"/>
                </a:cubicBezTo>
                <a:cubicBezTo>
                  <a:pt x="19111" y="31538"/>
                  <a:pt x="19111" y="31629"/>
                  <a:pt x="19080" y="31721"/>
                </a:cubicBezTo>
                <a:cubicBezTo>
                  <a:pt x="19050" y="31781"/>
                  <a:pt x="19050" y="31872"/>
                  <a:pt x="19020" y="31933"/>
                </a:cubicBezTo>
                <a:cubicBezTo>
                  <a:pt x="18964" y="32157"/>
                  <a:pt x="18882" y="32408"/>
                  <a:pt x="18798" y="32636"/>
                </a:cubicBezTo>
                <a:lnTo>
                  <a:pt x="18798" y="32636"/>
                </a:lnTo>
                <a:lnTo>
                  <a:pt x="18837" y="32359"/>
                </a:lnTo>
                <a:lnTo>
                  <a:pt x="18837" y="32267"/>
                </a:lnTo>
                <a:cubicBezTo>
                  <a:pt x="18868" y="32267"/>
                  <a:pt x="18868" y="32207"/>
                  <a:pt x="18898" y="32176"/>
                </a:cubicBezTo>
                <a:cubicBezTo>
                  <a:pt x="18928" y="32055"/>
                  <a:pt x="18928" y="31933"/>
                  <a:pt x="18959" y="31812"/>
                </a:cubicBezTo>
                <a:cubicBezTo>
                  <a:pt x="18959" y="31721"/>
                  <a:pt x="18959" y="31629"/>
                  <a:pt x="18989" y="31538"/>
                </a:cubicBezTo>
                <a:cubicBezTo>
                  <a:pt x="18989" y="31417"/>
                  <a:pt x="19020" y="31265"/>
                  <a:pt x="19020" y="31113"/>
                </a:cubicBezTo>
                <a:lnTo>
                  <a:pt x="19080" y="30596"/>
                </a:lnTo>
                <a:close/>
                <a:moveTo>
                  <a:pt x="28742" y="30201"/>
                </a:moveTo>
                <a:cubicBezTo>
                  <a:pt x="28742" y="30201"/>
                  <a:pt x="28742" y="30232"/>
                  <a:pt x="28742" y="30262"/>
                </a:cubicBezTo>
                <a:cubicBezTo>
                  <a:pt x="28742" y="30414"/>
                  <a:pt x="28772" y="30596"/>
                  <a:pt x="28772" y="30748"/>
                </a:cubicBezTo>
                <a:lnTo>
                  <a:pt x="28803" y="31113"/>
                </a:lnTo>
                <a:cubicBezTo>
                  <a:pt x="28803" y="31174"/>
                  <a:pt x="28803" y="31234"/>
                  <a:pt x="28833" y="31295"/>
                </a:cubicBezTo>
                <a:cubicBezTo>
                  <a:pt x="28833" y="31386"/>
                  <a:pt x="28864" y="31447"/>
                  <a:pt x="28864" y="31508"/>
                </a:cubicBezTo>
                <a:cubicBezTo>
                  <a:pt x="28894" y="31569"/>
                  <a:pt x="28894" y="31599"/>
                  <a:pt x="28924" y="31629"/>
                </a:cubicBezTo>
                <a:lnTo>
                  <a:pt x="28924" y="31842"/>
                </a:lnTo>
                <a:lnTo>
                  <a:pt x="28924" y="32207"/>
                </a:lnTo>
                <a:lnTo>
                  <a:pt x="28924" y="32602"/>
                </a:lnTo>
                <a:lnTo>
                  <a:pt x="28924" y="32754"/>
                </a:lnTo>
                <a:lnTo>
                  <a:pt x="28529" y="32511"/>
                </a:lnTo>
                <a:cubicBezTo>
                  <a:pt x="28529" y="32419"/>
                  <a:pt x="28529" y="32328"/>
                  <a:pt x="28529" y="32237"/>
                </a:cubicBezTo>
                <a:cubicBezTo>
                  <a:pt x="28529" y="32055"/>
                  <a:pt x="28529" y="31903"/>
                  <a:pt x="28560" y="31751"/>
                </a:cubicBezTo>
                <a:cubicBezTo>
                  <a:pt x="28590" y="31295"/>
                  <a:pt x="28621" y="30839"/>
                  <a:pt x="28681" y="30384"/>
                </a:cubicBezTo>
                <a:cubicBezTo>
                  <a:pt x="28681" y="30323"/>
                  <a:pt x="28712" y="30262"/>
                  <a:pt x="28742" y="30201"/>
                </a:cubicBezTo>
                <a:close/>
                <a:moveTo>
                  <a:pt x="40561" y="31903"/>
                </a:moveTo>
                <a:lnTo>
                  <a:pt x="40561" y="32116"/>
                </a:lnTo>
                <a:lnTo>
                  <a:pt x="40561" y="32541"/>
                </a:lnTo>
                <a:lnTo>
                  <a:pt x="40561" y="32754"/>
                </a:lnTo>
                <a:lnTo>
                  <a:pt x="40500" y="32723"/>
                </a:lnTo>
                <a:lnTo>
                  <a:pt x="40500" y="32571"/>
                </a:lnTo>
                <a:cubicBezTo>
                  <a:pt x="40500" y="32541"/>
                  <a:pt x="40500" y="32389"/>
                  <a:pt x="40531" y="32298"/>
                </a:cubicBezTo>
                <a:lnTo>
                  <a:pt x="40561" y="31903"/>
                </a:lnTo>
                <a:close/>
                <a:moveTo>
                  <a:pt x="6836" y="30779"/>
                </a:moveTo>
                <a:lnTo>
                  <a:pt x="6836" y="30809"/>
                </a:lnTo>
                <a:lnTo>
                  <a:pt x="6867" y="30870"/>
                </a:lnTo>
                <a:cubicBezTo>
                  <a:pt x="6927" y="31052"/>
                  <a:pt x="6988" y="31204"/>
                  <a:pt x="6988" y="31386"/>
                </a:cubicBezTo>
                <a:cubicBezTo>
                  <a:pt x="7049" y="31569"/>
                  <a:pt x="7049" y="31751"/>
                  <a:pt x="7079" y="31964"/>
                </a:cubicBezTo>
                <a:cubicBezTo>
                  <a:pt x="7079" y="32055"/>
                  <a:pt x="7079" y="32176"/>
                  <a:pt x="7110" y="32267"/>
                </a:cubicBezTo>
                <a:lnTo>
                  <a:pt x="7110" y="32328"/>
                </a:lnTo>
                <a:lnTo>
                  <a:pt x="7110" y="32541"/>
                </a:lnTo>
                <a:lnTo>
                  <a:pt x="7110" y="32754"/>
                </a:lnTo>
                <a:lnTo>
                  <a:pt x="7079" y="32814"/>
                </a:lnTo>
                <a:cubicBezTo>
                  <a:pt x="7079" y="32784"/>
                  <a:pt x="7079" y="32723"/>
                  <a:pt x="7049" y="32662"/>
                </a:cubicBezTo>
                <a:cubicBezTo>
                  <a:pt x="7049" y="32632"/>
                  <a:pt x="7018" y="32571"/>
                  <a:pt x="7018" y="32511"/>
                </a:cubicBezTo>
                <a:cubicBezTo>
                  <a:pt x="7018" y="32450"/>
                  <a:pt x="6988" y="32389"/>
                  <a:pt x="6988" y="32328"/>
                </a:cubicBezTo>
                <a:cubicBezTo>
                  <a:pt x="6958" y="32146"/>
                  <a:pt x="6927" y="31994"/>
                  <a:pt x="6897" y="31812"/>
                </a:cubicBezTo>
                <a:cubicBezTo>
                  <a:pt x="6867" y="31569"/>
                  <a:pt x="6836" y="31326"/>
                  <a:pt x="6806" y="31052"/>
                </a:cubicBezTo>
                <a:lnTo>
                  <a:pt x="6806" y="30961"/>
                </a:lnTo>
                <a:cubicBezTo>
                  <a:pt x="6806" y="30900"/>
                  <a:pt x="6836" y="30839"/>
                  <a:pt x="6836" y="30779"/>
                </a:cubicBezTo>
                <a:close/>
                <a:moveTo>
                  <a:pt x="19445" y="32662"/>
                </a:moveTo>
                <a:cubicBezTo>
                  <a:pt x="19445" y="32693"/>
                  <a:pt x="19475" y="32723"/>
                  <a:pt x="19475" y="32723"/>
                </a:cubicBezTo>
                <a:lnTo>
                  <a:pt x="19506" y="32754"/>
                </a:lnTo>
                <a:lnTo>
                  <a:pt x="19263" y="32814"/>
                </a:lnTo>
                <a:lnTo>
                  <a:pt x="19323" y="32754"/>
                </a:lnTo>
                <a:lnTo>
                  <a:pt x="19445" y="32662"/>
                </a:lnTo>
                <a:close/>
                <a:moveTo>
                  <a:pt x="4041" y="30657"/>
                </a:moveTo>
                <a:cubicBezTo>
                  <a:pt x="4011" y="30748"/>
                  <a:pt x="4041" y="30809"/>
                  <a:pt x="4041" y="30900"/>
                </a:cubicBezTo>
                <a:cubicBezTo>
                  <a:pt x="4041" y="31022"/>
                  <a:pt x="4071" y="31143"/>
                  <a:pt x="4071" y="31234"/>
                </a:cubicBezTo>
                <a:cubicBezTo>
                  <a:pt x="4071" y="31356"/>
                  <a:pt x="4071" y="31386"/>
                  <a:pt x="4071" y="31447"/>
                </a:cubicBezTo>
                <a:cubicBezTo>
                  <a:pt x="4011" y="31599"/>
                  <a:pt x="3980" y="31721"/>
                  <a:pt x="3980" y="31872"/>
                </a:cubicBezTo>
                <a:cubicBezTo>
                  <a:pt x="3980" y="31964"/>
                  <a:pt x="3980" y="32055"/>
                  <a:pt x="3980" y="32116"/>
                </a:cubicBezTo>
                <a:cubicBezTo>
                  <a:pt x="3950" y="32207"/>
                  <a:pt x="3980" y="32267"/>
                  <a:pt x="3980" y="32359"/>
                </a:cubicBezTo>
                <a:lnTo>
                  <a:pt x="3980" y="32662"/>
                </a:lnTo>
                <a:lnTo>
                  <a:pt x="3950" y="32723"/>
                </a:lnTo>
                <a:lnTo>
                  <a:pt x="3919" y="32784"/>
                </a:lnTo>
                <a:cubicBezTo>
                  <a:pt x="3889" y="32784"/>
                  <a:pt x="3859" y="32814"/>
                  <a:pt x="3828" y="32814"/>
                </a:cubicBezTo>
                <a:lnTo>
                  <a:pt x="3737" y="32845"/>
                </a:lnTo>
                <a:lnTo>
                  <a:pt x="3767" y="32814"/>
                </a:lnTo>
                <a:cubicBezTo>
                  <a:pt x="3798" y="32784"/>
                  <a:pt x="3798" y="32754"/>
                  <a:pt x="3828" y="32723"/>
                </a:cubicBezTo>
                <a:cubicBezTo>
                  <a:pt x="3828" y="32662"/>
                  <a:pt x="3828" y="32602"/>
                  <a:pt x="3828" y="32541"/>
                </a:cubicBezTo>
                <a:lnTo>
                  <a:pt x="3828" y="32267"/>
                </a:lnTo>
                <a:lnTo>
                  <a:pt x="3828" y="31842"/>
                </a:lnTo>
                <a:lnTo>
                  <a:pt x="3828" y="31083"/>
                </a:lnTo>
                <a:lnTo>
                  <a:pt x="3919" y="30900"/>
                </a:lnTo>
                <a:cubicBezTo>
                  <a:pt x="3950" y="30839"/>
                  <a:pt x="3980" y="30748"/>
                  <a:pt x="4041" y="30657"/>
                </a:cubicBezTo>
                <a:close/>
                <a:moveTo>
                  <a:pt x="28134" y="32693"/>
                </a:moveTo>
                <a:lnTo>
                  <a:pt x="28165" y="32723"/>
                </a:lnTo>
                <a:lnTo>
                  <a:pt x="28165" y="32845"/>
                </a:lnTo>
                <a:lnTo>
                  <a:pt x="28134" y="32814"/>
                </a:lnTo>
                <a:lnTo>
                  <a:pt x="28134" y="32693"/>
                </a:lnTo>
                <a:close/>
                <a:moveTo>
                  <a:pt x="29471" y="31599"/>
                </a:moveTo>
                <a:lnTo>
                  <a:pt x="29471" y="32055"/>
                </a:lnTo>
                <a:lnTo>
                  <a:pt x="29471" y="32419"/>
                </a:lnTo>
                <a:lnTo>
                  <a:pt x="29471" y="32875"/>
                </a:lnTo>
                <a:lnTo>
                  <a:pt x="29471" y="32905"/>
                </a:lnTo>
                <a:lnTo>
                  <a:pt x="29441" y="32905"/>
                </a:lnTo>
                <a:lnTo>
                  <a:pt x="29441" y="32693"/>
                </a:lnTo>
                <a:lnTo>
                  <a:pt x="29441" y="31994"/>
                </a:lnTo>
                <a:cubicBezTo>
                  <a:pt x="29441" y="31872"/>
                  <a:pt x="29441" y="31721"/>
                  <a:pt x="29471" y="31599"/>
                </a:cubicBezTo>
                <a:close/>
                <a:moveTo>
                  <a:pt x="26828" y="29958"/>
                </a:moveTo>
                <a:lnTo>
                  <a:pt x="26828" y="30141"/>
                </a:lnTo>
                <a:lnTo>
                  <a:pt x="26889" y="30688"/>
                </a:lnTo>
                <a:cubicBezTo>
                  <a:pt x="26889" y="30870"/>
                  <a:pt x="26950" y="31052"/>
                  <a:pt x="26950" y="31204"/>
                </a:cubicBezTo>
                <a:cubicBezTo>
                  <a:pt x="26980" y="31386"/>
                  <a:pt x="27010" y="31538"/>
                  <a:pt x="27010" y="31690"/>
                </a:cubicBezTo>
                <a:cubicBezTo>
                  <a:pt x="27010" y="31751"/>
                  <a:pt x="27041" y="31842"/>
                  <a:pt x="27041" y="31903"/>
                </a:cubicBezTo>
                <a:cubicBezTo>
                  <a:pt x="27071" y="31964"/>
                  <a:pt x="27041" y="32055"/>
                  <a:pt x="27041" y="32116"/>
                </a:cubicBezTo>
                <a:cubicBezTo>
                  <a:pt x="27041" y="32298"/>
                  <a:pt x="27010" y="32480"/>
                  <a:pt x="26980" y="32662"/>
                </a:cubicBezTo>
                <a:cubicBezTo>
                  <a:pt x="26980" y="32784"/>
                  <a:pt x="26950" y="32905"/>
                  <a:pt x="26919" y="32997"/>
                </a:cubicBezTo>
                <a:lnTo>
                  <a:pt x="26889" y="32997"/>
                </a:lnTo>
                <a:cubicBezTo>
                  <a:pt x="26889" y="32936"/>
                  <a:pt x="26858" y="32875"/>
                  <a:pt x="26828" y="32814"/>
                </a:cubicBezTo>
                <a:lnTo>
                  <a:pt x="26798" y="32602"/>
                </a:lnTo>
                <a:cubicBezTo>
                  <a:pt x="26798" y="32389"/>
                  <a:pt x="26767" y="32207"/>
                  <a:pt x="26737" y="32024"/>
                </a:cubicBezTo>
                <a:lnTo>
                  <a:pt x="26737" y="31721"/>
                </a:lnTo>
                <a:lnTo>
                  <a:pt x="26737" y="31538"/>
                </a:lnTo>
                <a:cubicBezTo>
                  <a:pt x="26737" y="31417"/>
                  <a:pt x="26767" y="31265"/>
                  <a:pt x="26767" y="31113"/>
                </a:cubicBezTo>
                <a:lnTo>
                  <a:pt x="26767" y="30748"/>
                </a:lnTo>
                <a:cubicBezTo>
                  <a:pt x="26767" y="30657"/>
                  <a:pt x="26767" y="30536"/>
                  <a:pt x="26798" y="30414"/>
                </a:cubicBezTo>
                <a:cubicBezTo>
                  <a:pt x="26798" y="30293"/>
                  <a:pt x="26828" y="30110"/>
                  <a:pt x="26828" y="29958"/>
                </a:cubicBezTo>
                <a:close/>
                <a:moveTo>
                  <a:pt x="5925" y="30049"/>
                </a:moveTo>
                <a:cubicBezTo>
                  <a:pt x="5925" y="30080"/>
                  <a:pt x="5925" y="30110"/>
                  <a:pt x="5925" y="30110"/>
                </a:cubicBezTo>
                <a:cubicBezTo>
                  <a:pt x="5985" y="30232"/>
                  <a:pt x="5985" y="30353"/>
                  <a:pt x="6016" y="30475"/>
                </a:cubicBezTo>
                <a:lnTo>
                  <a:pt x="6016" y="30688"/>
                </a:lnTo>
                <a:cubicBezTo>
                  <a:pt x="6046" y="31052"/>
                  <a:pt x="6046" y="31386"/>
                  <a:pt x="6077" y="31751"/>
                </a:cubicBezTo>
                <a:lnTo>
                  <a:pt x="6077" y="31781"/>
                </a:lnTo>
                <a:lnTo>
                  <a:pt x="6016" y="32176"/>
                </a:lnTo>
                <a:cubicBezTo>
                  <a:pt x="5985" y="32419"/>
                  <a:pt x="5925" y="32662"/>
                  <a:pt x="5864" y="32875"/>
                </a:cubicBezTo>
                <a:lnTo>
                  <a:pt x="5822" y="33023"/>
                </a:lnTo>
                <a:lnTo>
                  <a:pt x="5822" y="33023"/>
                </a:lnTo>
                <a:cubicBezTo>
                  <a:pt x="5818" y="33014"/>
                  <a:pt x="5812" y="33005"/>
                  <a:pt x="5803" y="32997"/>
                </a:cubicBezTo>
                <a:lnTo>
                  <a:pt x="5803" y="32997"/>
                </a:lnTo>
                <a:cubicBezTo>
                  <a:pt x="5803" y="32583"/>
                  <a:pt x="5804" y="32197"/>
                  <a:pt x="5833" y="31781"/>
                </a:cubicBezTo>
                <a:lnTo>
                  <a:pt x="5833" y="30809"/>
                </a:lnTo>
                <a:lnTo>
                  <a:pt x="5833" y="30596"/>
                </a:lnTo>
                <a:cubicBezTo>
                  <a:pt x="5833" y="30596"/>
                  <a:pt x="5833" y="30566"/>
                  <a:pt x="5833" y="30566"/>
                </a:cubicBezTo>
                <a:cubicBezTo>
                  <a:pt x="5833" y="30384"/>
                  <a:pt x="5864" y="30232"/>
                  <a:pt x="5864" y="30049"/>
                </a:cubicBezTo>
                <a:close/>
                <a:moveTo>
                  <a:pt x="6593" y="32328"/>
                </a:moveTo>
                <a:cubicBezTo>
                  <a:pt x="6593" y="32419"/>
                  <a:pt x="6623" y="32511"/>
                  <a:pt x="6623" y="32602"/>
                </a:cubicBezTo>
                <a:lnTo>
                  <a:pt x="6654" y="32602"/>
                </a:lnTo>
                <a:lnTo>
                  <a:pt x="6715" y="33027"/>
                </a:lnTo>
                <a:cubicBezTo>
                  <a:pt x="6684" y="32966"/>
                  <a:pt x="6654" y="32905"/>
                  <a:pt x="6593" y="32845"/>
                </a:cubicBezTo>
                <a:lnTo>
                  <a:pt x="6593" y="32511"/>
                </a:lnTo>
                <a:lnTo>
                  <a:pt x="6593" y="32328"/>
                </a:lnTo>
                <a:close/>
                <a:moveTo>
                  <a:pt x="29866" y="29715"/>
                </a:moveTo>
                <a:lnTo>
                  <a:pt x="29866" y="29928"/>
                </a:lnTo>
                <a:cubicBezTo>
                  <a:pt x="29866" y="30019"/>
                  <a:pt x="29866" y="30110"/>
                  <a:pt x="29866" y="30201"/>
                </a:cubicBezTo>
                <a:cubicBezTo>
                  <a:pt x="29927" y="30566"/>
                  <a:pt x="29957" y="30961"/>
                  <a:pt x="29988" y="31326"/>
                </a:cubicBezTo>
                <a:lnTo>
                  <a:pt x="29988" y="31508"/>
                </a:lnTo>
                <a:cubicBezTo>
                  <a:pt x="29988" y="31690"/>
                  <a:pt x="29988" y="31842"/>
                  <a:pt x="29957" y="32024"/>
                </a:cubicBezTo>
                <a:cubicBezTo>
                  <a:pt x="29927" y="32176"/>
                  <a:pt x="29957" y="32328"/>
                  <a:pt x="29957" y="32511"/>
                </a:cubicBezTo>
                <a:lnTo>
                  <a:pt x="29957" y="32966"/>
                </a:lnTo>
                <a:lnTo>
                  <a:pt x="29957" y="33118"/>
                </a:lnTo>
                <a:lnTo>
                  <a:pt x="29836" y="33027"/>
                </a:lnTo>
                <a:lnTo>
                  <a:pt x="29836" y="32905"/>
                </a:lnTo>
                <a:lnTo>
                  <a:pt x="29836" y="32389"/>
                </a:lnTo>
                <a:cubicBezTo>
                  <a:pt x="29836" y="32237"/>
                  <a:pt x="29866" y="31994"/>
                  <a:pt x="29866" y="31781"/>
                </a:cubicBezTo>
                <a:lnTo>
                  <a:pt x="29866" y="31781"/>
                </a:lnTo>
                <a:lnTo>
                  <a:pt x="29836" y="31812"/>
                </a:lnTo>
                <a:cubicBezTo>
                  <a:pt x="29836" y="31569"/>
                  <a:pt x="29836" y="31356"/>
                  <a:pt x="29806" y="31143"/>
                </a:cubicBezTo>
                <a:cubicBezTo>
                  <a:pt x="29775" y="30931"/>
                  <a:pt x="29714" y="30688"/>
                  <a:pt x="29654" y="30475"/>
                </a:cubicBezTo>
                <a:cubicBezTo>
                  <a:pt x="29654" y="30353"/>
                  <a:pt x="29684" y="30262"/>
                  <a:pt x="29714" y="30141"/>
                </a:cubicBezTo>
                <a:cubicBezTo>
                  <a:pt x="29745" y="30019"/>
                  <a:pt x="29806" y="29867"/>
                  <a:pt x="29866" y="29715"/>
                </a:cubicBezTo>
                <a:close/>
                <a:moveTo>
                  <a:pt x="11971" y="32905"/>
                </a:moveTo>
                <a:cubicBezTo>
                  <a:pt x="11971" y="32997"/>
                  <a:pt x="12001" y="33057"/>
                  <a:pt x="12032" y="33149"/>
                </a:cubicBezTo>
                <a:lnTo>
                  <a:pt x="12001" y="33149"/>
                </a:lnTo>
                <a:cubicBezTo>
                  <a:pt x="11971" y="33057"/>
                  <a:pt x="11971" y="32997"/>
                  <a:pt x="11971" y="32936"/>
                </a:cubicBezTo>
                <a:lnTo>
                  <a:pt x="11971" y="32905"/>
                </a:lnTo>
                <a:close/>
                <a:moveTo>
                  <a:pt x="9996" y="31781"/>
                </a:moveTo>
                <a:cubicBezTo>
                  <a:pt x="10026" y="31872"/>
                  <a:pt x="10026" y="31964"/>
                  <a:pt x="10057" y="32055"/>
                </a:cubicBezTo>
                <a:cubicBezTo>
                  <a:pt x="10087" y="32146"/>
                  <a:pt x="10117" y="32207"/>
                  <a:pt x="10148" y="32298"/>
                </a:cubicBezTo>
                <a:cubicBezTo>
                  <a:pt x="10178" y="32359"/>
                  <a:pt x="10239" y="32419"/>
                  <a:pt x="10330" y="32419"/>
                </a:cubicBezTo>
                <a:lnTo>
                  <a:pt x="10330" y="32541"/>
                </a:lnTo>
                <a:lnTo>
                  <a:pt x="10330" y="32693"/>
                </a:lnTo>
                <a:lnTo>
                  <a:pt x="10330" y="32814"/>
                </a:lnTo>
                <a:cubicBezTo>
                  <a:pt x="10300" y="32875"/>
                  <a:pt x="10269" y="32936"/>
                  <a:pt x="10269" y="32997"/>
                </a:cubicBezTo>
                <a:lnTo>
                  <a:pt x="10239" y="33088"/>
                </a:lnTo>
                <a:lnTo>
                  <a:pt x="10148" y="33088"/>
                </a:lnTo>
                <a:cubicBezTo>
                  <a:pt x="10117" y="33118"/>
                  <a:pt x="10117" y="33118"/>
                  <a:pt x="10087" y="33118"/>
                </a:cubicBezTo>
                <a:cubicBezTo>
                  <a:pt x="10057" y="33149"/>
                  <a:pt x="10026" y="33149"/>
                  <a:pt x="9996" y="33179"/>
                </a:cubicBezTo>
                <a:cubicBezTo>
                  <a:pt x="9996" y="33179"/>
                  <a:pt x="9996" y="33209"/>
                  <a:pt x="9966" y="33270"/>
                </a:cubicBezTo>
                <a:lnTo>
                  <a:pt x="9966" y="33209"/>
                </a:lnTo>
                <a:lnTo>
                  <a:pt x="9966" y="32997"/>
                </a:lnTo>
                <a:lnTo>
                  <a:pt x="9996" y="32541"/>
                </a:lnTo>
                <a:lnTo>
                  <a:pt x="9996" y="32298"/>
                </a:lnTo>
                <a:lnTo>
                  <a:pt x="9996" y="31781"/>
                </a:lnTo>
                <a:close/>
                <a:moveTo>
                  <a:pt x="14158" y="32875"/>
                </a:moveTo>
                <a:cubicBezTo>
                  <a:pt x="14158" y="32966"/>
                  <a:pt x="14158" y="33057"/>
                  <a:pt x="14189" y="33149"/>
                </a:cubicBezTo>
                <a:cubicBezTo>
                  <a:pt x="14189" y="33149"/>
                  <a:pt x="14189" y="33179"/>
                  <a:pt x="14189" y="33209"/>
                </a:cubicBezTo>
                <a:cubicBezTo>
                  <a:pt x="14158" y="33240"/>
                  <a:pt x="14128" y="33270"/>
                  <a:pt x="14067" y="33300"/>
                </a:cubicBezTo>
                <a:cubicBezTo>
                  <a:pt x="14037" y="33331"/>
                  <a:pt x="14006" y="33331"/>
                  <a:pt x="13976" y="33361"/>
                </a:cubicBezTo>
                <a:lnTo>
                  <a:pt x="13946" y="33361"/>
                </a:lnTo>
                <a:cubicBezTo>
                  <a:pt x="13946" y="33300"/>
                  <a:pt x="13976" y="33270"/>
                  <a:pt x="13976" y="33209"/>
                </a:cubicBezTo>
                <a:cubicBezTo>
                  <a:pt x="14006" y="33209"/>
                  <a:pt x="14006" y="33209"/>
                  <a:pt x="14037" y="33179"/>
                </a:cubicBezTo>
                <a:cubicBezTo>
                  <a:pt x="14067" y="33149"/>
                  <a:pt x="14067" y="33149"/>
                  <a:pt x="14098" y="33118"/>
                </a:cubicBezTo>
                <a:cubicBezTo>
                  <a:pt x="14098" y="33088"/>
                  <a:pt x="14128" y="33027"/>
                  <a:pt x="14128" y="32997"/>
                </a:cubicBezTo>
                <a:cubicBezTo>
                  <a:pt x="14128" y="32966"/>
                  <a:pt x="14158" y="32905"/>
                  <a:pt x="14158" y="32875"/>
                </a:cubicBezTo>
                <a:close/>
                <a:moveTo>
                  <a:pt x="30504" y="30596"/>
                </a:moveTo>
                <a:lnTo>
                  <a:pt x="30504" y="30809"/>
                </a:lnTo>
                <a:cubicBezTo>
                  <a:pt x="30535" y="31083"/>
                  <a:pt x="30535" y="31326"/>
                  <a:pt x="30535" y="31569"/>
                </a:cubicBezTo>
                <a:cubicBezTo>
                  <a:pt x="30504" y="31690"/>
                  <a:pt x="30504" y="31812"/>
                  <a:pt x="30504" y="31964"/>
                </a:cubicBezTo>
                <a:lnTo>
                  <a:pt x="30504" y="32267"/>
                </a:lnTo>
                <a:lnTo>
                  <a:pt x="30504" y="32419"/>
                </a:lnTo>
                <a:lnTo>
                  <a:pt x="30444" y="32905"/>
                </a:lnTo>
                <a:cubicBezTo>
                  <a:pt x="30444" y="33057"/>
                  <a:pt x="30413" y="33209"/>
                  <a:pt x="30413" y="33361"/>
                </a:cubicBezTo>
                <a:lnTo>
                  <a:pt x="30352" y="33331"/>
                </a:lnTo>
                <a:lnTo>
                  <a:pt x="30352" y="33088"/>
                </a:lnTo>
                <a:lnTo>
                  <a:pt x="30352" y="32814"/>
                </a:lnTo>
                <a:lnTo>
                  <a:pt x="30352" y="32662"/>
                </a:lnTo>
                <a:lnTo>
                  <a:pt x="30352" y="32450"/>
                </a:lnTo>
                <a:cubicBezTo>
                  <a:pt x="30383" y="32450"/>
                  <a:pt x="30413" y="32450"/>
                  <a:pt x="30444" y="32419"/>
                </a:cubicBezTo>
                <a:cubicBezTo>
                  <a:pt x="30474" y="32389"/>
                  <a:pt x="30474" y="32359"/>
                  <a:pt x="30474" y="32298"/>
                </a:cubicBezTo>
                <a:cubicBezTo>
                  <a:pt x="30474" y="32207"/>
                  <a:pt x="30474" y="32146"/>
                  <a:pt x="30474" y="32055"/>
                </a:cubicBezTo>
                <a:cubicBezTo>
                  <a:pt x="30474" y="31751"/>
                  <a:pt x="30444" y="31417"/>
                  <a:pt x="30444" y="31113"/>
                </a:cubicBezTo>
                <a:lnTo>
                  <a:pt x="30444" y="30900"/>
                </a:lnTo>
                <a:cubicBezTo>
                  <a:pt x="30444" y="30839"/>
                  <a:pt x="30444" y="30809"/>
                  <a:pt x="30444" y="30748"/>
                </a:cubicBezTo>
                <a:cubicBezTo>
                  <a:pt x="30474" y="30688"/>
                  <a:pt x="30444" y="30657"/>
                  <a:pt x="30504" y="30596"/>
                </a:cubicBezTo>
                <a:close/>
                <a:moveTo>
                  <a:pt x="27739" y="33209"/>
                </a:moveTo>
                <a:cubicBezTo>
                  <a:pt x="27739" y="33300"/>
                  <a:pt x="27739" y="33361"/>
                  <a:pt x="27770" y="33452"/>
                </a:cubicBezTo>
                <a:lnTo>
                  <a:pt x="27436" y="33270"/>
                </a:lnTo>
                <a:lnTo>
                  <a:pt x="27679" y="33270"/>
                </a:lnTo>
                <a:cubicBezTo>
                  <a:pt x="27709" y="33240"/>
                  <a:pt x="27739" y="33240"/>
                  <a:pt x="27739" y="33209"/>
                </a:cubicBezTo>
                <a:close/>
                <a:moveTo>
                  <a:pt x="28529" y="32997"/>
                </a:moveTo>
                <a:lnTo>
                  <a:pt x="28833" y="33209"/>
                </a:lnTo>
                <a:cubicBezTo>
                  <a:pt x="28833" y="33270"/>
                  <a:pt x="28833" y="33331"/>
                  <a:pt x="28803" y="33392"/>
                </a:cubicBezTo>
                <a:cubicBezTo>
                  <a:pt x="28803" y="33422"/>
                  <a:pt x="28803" y="33452"/>
                  <a:pt x="28803" y="33483"/>
                </a:cubicBezTo>
                <a:lnTo>
                  <a:pt x="28590" y="33300"/>
                </a:lnTo>
                <a:cubicBezTo>
                  <a:pt x="28560" y="33209"/>
                  <a:pt x="28529" y="33088"/>
                  <a:pt x="28529" y="32997"/>
                </a:cubicBezTo>
                <a:close/>
                <a:moveTo>
                  <a:pt x="18290" y="33209"/>
                </a:moveTo>
                <a:lnTo>
                  <a:pt x="18290" y="33361"/>
                </a:lnTo>
                <a:cubicBezTo>
                  <a:pt x="18290" y="33392"/>
                  <a:pt x="18290" y="33422"/>
                  <a:pt x="18290" y="33483"/>
                </a:cubicBezTo>
                <a:lnTo>
                  <a:pt x="18260" y="33513"/>
                </a:lnTo>
                <a:lnTo>
                  <a:pt x="18230" y="33513"/>
                </a:lnTo>
                <a:cubicBezTo>
                  <a:pt x="18230" y="33392"/>
                  <a:pt x="18260" y="33300"/>
                  <a:pt x="18290" y="33209"/>
                </a:cubicBezTo>
                <a:close/>
                <a:moveTo>
                  <a:pt x="12487" y="32480"/>
                </a:moveTo>
                <a:cubicBezTo>
                  <a:pt x="12518" y="32662"/>
                  <a:pt x="12578" y="32845"/>
                  <a:pt x="12609" y="33027"/>
                </a:cubicBezTo>
                <a:cubicBezTo>
                  <a:pt x="12609" y="33149"/>
                  <a:pt x="12578" y="33270"/>
                  <a:pt x="12578" y="33422"/>
                </a:cubicBezTo>
                <a:lnTo>
                  <a:pt x="12518" y="33544"/>
                </a:lnTo>
                <a:cubicBezTo>
                  <a:pt x="12487" y="33544"/>
                  <a:pt x="12487" y="33513"/>
                  <a:pt x="12487" y="33513"/>
                </a:cubicBezTo>
                <a:cubicBezTo>
                  <a:pt x="12457" y="33392"/>
                  <a:pt x="12427" y="33300"/>
                  <a:pt x="12396" y="33179"/>
                </a:cubicBezTo>
                <a:lnTo>
                  <a:pt x="12457" y="32723"/>
                </a:lnTo>
                <a:cubicBezTo>
                  <a:pt x="12457" y="32662"/>
                  <a:pt x="12487" y="32571"/>
                  <a:pt x="12487" y="32480"/>
                </a:cubicBezTo>
                <a:close/>
                <a:moveTo>
                  <a:pt x="29927" y="33483"/>
                </a:moveTo>
                <a:lnTo>
                  <a:pt x="29988" y="33513"/>
                </a:lnTo>
                <a:lnTo>
                  <a:pt x="29988" y="33544"/>
                </a:lnTo>
                <a:lnTo>
                  <a:pt x="29927" y="33483"/>
                </a:lnTo>
                <a:close/>
                <a:moveTo>
                  <a:pt x="15009" y="33057"/>
                </a:moveTo>
                <a:lnTo>
                  <a:pt x="15009" y="33088"/>
                </a:lnTo>
                <a:cubicBezTo>
                  <a:pt x="15009" y="33240"/>
                  <a:pt x="15039" y="33392"/>
                  <a:pt x="15070" y="33513"/>
                </a:cubicBezTo>
                <a:cubicBezTo>
                  <a:pt x="15070" y="33544"/>
                  <a:pt x="15070" y="33544"/>
                  <a:pt x="15070" y="33574"/>
                </a:cubicBezTo>
                <a:lnTo>
                  <a:pt x="15039" y="33544"/>
                </a:lnTo>
                <a:cubicBezTo>
                  <a:pt x="15009" y="33483"/>
                  <a:pt x="14979" y="33422"/>
                  <a:pt x="14918" y="33331"/>
                </a:cubicBezTo>
                <a:cubicBezTo>
                  <a:pt x="14979" y="33240"/>
                  <a:pt x="15009" y="33149"/>
                  <a:pt x="15009" y="33057"/>
                </a:cubicBezTo>
                <a:close/>
                <a:moveTo>
                  <a:pt x="2575" y="32118"/>
                </a:moveTo>
                <a:lnTo>
                  <a:pt x="2575" y="32118"/>
                </a:lnTo>
                <a:cubicBezTo>
                  <a:pt x="2628" y="32192"/>
                  <a:pt x="2681" y="32249"/>
                  <a:pt x="2734" y="32328"/>
                </a:cubicBezTo>
                <a:cubicBezTo>
                  <a:pt x="2765" y="32389"/>
                  <a:pt x="2826" y="32450"/>
                  <a:pt x="2886" y="32511"/>
                </a:cubicBezTo>
                <a:lnTo>
                  <a:pt x="2917" y="32602"/>
                </a:lnTo>
                <a:cubicBezTo>
                  <a:pt x="2978" y="32693"/>
                  <a:pt x="3038" y="32784"/>
                  <a:pt x="3099" y="32845"/>
                </a:cubicBezTo>
                <a:cubicBezTo>
                  <a:pt x="3129" y="32905"/>
                  <a:pt x="3160" y="32936"/>
                  <a:pt x="3221" y="32966"/>
                </a:cubicBezTo>
                <a:cubicBezTo>
                  <a:pt x="3221" y="33118"/>
                  <a:pt x="3251" y="33300"/>
                  <a:pt x="3281" y="33452"/>
                </a:cubicBezTo>
                <a:cubicBezTo>
                  <a:pt x="3281" y="33544"/>
                  <a:pt x="3342" y="33635"/>
                  <a:pt x="3342" y="33695"/>
                </a:cubicBezTo>
                <a:cubicBezTo>
                  <a:pt x="3190" y="33422"/>
                  <a:pt x="3069" y="33149"/>
                  <a:pt x="2886" y="32845"/>
                </a:cubicBezTo>
                <a:cubicBezTo>
                  <a:pt x="2757" y="32587"/>
                  <a:pt x="2672" y="32351"/>
                  <a:pt x="2575" y="32118"/>
                </a:cubicBezTo>
                <a:close/>
                <a:moveTo>
                  <a:pt x="10968" y="32602"/>
                </a:moveTo>
                <a:lnTo>
                  <a:pt x="11029" y="32662"/>
                </a:lnTo>
                <a:cubicBezTo>
                  <a:pt x="11090" y="32754"/>
                  <a:pt x="11120" y="32845"/>
                  <a:pt x="11181" y="32936"/>
                </a:cubicBezTo>
                <a:cubicBezTo>
                  <a:pt x="11181" y="33209"/>
                  <a:pt x="11120" y="33452"/>
                  <a:pt x="11090" y="33726"/>
                </a:cubicBezTo>
                <a:cubicBezTo>
                  <a:pt x="11059" y="33695"/>
                  <a:pt x="11059" y="33635"/>
                  <a:pt x="11029" y="33604"/>
                </a:cubicBezTo>
                <a:cubicBezTo>
                  <a:pt x="10968" y="33483"/>
                  <a:pt x="10877" y="33361"/>
                  <a:pt x="10786" y="33270"/>
                </a:cubicBezTo>
                <a:lnTo>
                  <a:pt x="10786" y="33057"/>
                </a:lnTo>
                <a:lnTo>
                  <a:pt x="10786" y="32875"/>
                </a:lnTo>
                <a:cubicBezTo>
                  <a:pt x="10816" y="32845"/>
                  <a:pt x="10847" y="32845"/>
                  <a:pt x="10877" y="32814"/>
                </a:cubicBezTo>
                <a:cubicBezTo>
                  <a:pt x="10907" y="32784"/>
                  <a:pt x="10968" y="32723"/>
                  <a:pt x="10968" y="32662"/>
                </a:cubicBezTo>
                <a:cubicBezTo>
                  <a:pt x="10968" y="32632"/>
                  <a:pt x="10968" y="32602"/>
                  <a:pt x="10968" y="32602"/>
                </a:cubicBezTo>
                <a:close/>
                <a:moveTo>
                  <a:pt x="17197" y="32480"/>
                </a:moveTo>
                <a:lnTo>
                  <a:pt x="17197" y="32662"/>
                </a:lnTo>
                <a:cubicBezTo>
                  <a:pt x="17197" y="32875"/>
                  <a:pt x="17227" y="33057"/>
                  <a:pt x="17227" y="33240"/>
                </a:cubicBezTo>
                <a:lnTo>
                  <a:pt x="17227" y="33300"/>
                </a:lnTo>
                <a:lnTo>
                  <a:pt x="17197" y="33726"/>
                </a:lnTo>
                <a:cubicBezTo>
                  <a:pt x="17197" y="33756"/>
                  <a:pt x="17166" y="33817"/>
                  <a:pt x="17166" y="33878"/>
                </a:cubicBezTo>
                <a:cubicBezTo>
                  <a:pt x="17136" y="33756"/>
                  <a:pt x="17106" y="33635"/>
                  <a:pt x="17075" y="33483"/>
                </a:cubicBezTo>
                <a:cubicBezTo>
                  <a:pt x="17075" y="33361"/>
                  <a:pt x="17106" y="33270"/>
                  <a:pt x="17136" y="33179"/>
                </a:cubicBezTo>
                <a:lnTo>
                  <a:pt x="17166" y="32754"/>
                </a:lnTo>
                <a:cubicBezTo>
                  <a:pt x="17166" y="32662"/>
                  <a:pt x="17166" y="32571"/>
                  <a:pt x="17197" y="32480"/>
                </a:cubicBezTo>
                <a:close/>
                <a:moveTo>
                  <a:pt x="14128" y="33726"/>
                </a:moveTo>
                <a:lnTo>
                  <a:pt x="14128" y="33908"/>
                </a:lnTo>
                <a:lnTo>
                  <a:pt x="14098" y="33726"/>
                </a:lnTo>
                <a:close/>
                <a:moveTo>
                  <a:pt x="31477" y="33149"/>
                </a:moveTo>
                <a:lnTo>
                  <a:pt x="31537" y="33331"/>
                </a:lnTo>
                <a:lnTo>
                  <a:pt x="31659" y="33695"/>
                </a:lnTo>
                <a:lnTo>
                  <a:pt x="31659" y="33938"/>
                </a:lnTo>
                <a:lnTo>
                  <a:pt x="31568" y="33908"/>
                </a:lnTo>
                <a:lnTo>
                  <a:pt x="31507" y="33908"/>
                </a:lnTo>
                <a:lnTo>
                  <a:pt x="31477" y="33483"/>
                </a:lnTo>
                <a:lnTo>
                  <a:pt x="31477" y="33149"/>
                </a:lnTo>
                <a:close/>
                <a:moveTo>
                  <a:pt x="8477" y="32450"/>
                </a:moveTo>
                <a:cubicBezTo>
                  <a:pt x="8507" y="32602"/>
                  <a:pt x="8507" y="32754"/>
                  <a:pt x="8538" y="32905"/>
                </a:cubicBezTo>
                <a:lnTo>
                  <a:pt x="8598" y="33422"/>
                </a:lnTo>
                <a:cubicBezTo>
                  <a:pt x="8598" y="33574"/>
                  <a:pt x="8598" y="33726"/>
                  <a:pt x="8598" y="33878"/>
                </a:cubicBezTo>
                <a:lnTo>
                  <a:pt x="8598" y="33999"/>
                </a:lnTo>
                <a:cubicBezTo>
                  <a:pt x="8538" y="33908"/>
                  <a:pt x="8507" y="33787"/>
                  <a:pt x="8446" y="33665"/>
                </a:cubicBezTo>
                <a:lnTo>
                  <a:pt x="8477" y="33665"/>
                </a:lnTo>
                <a:cubicBezTo>
                  <a:pt x="8446" y="33604"/>
                  <a:pt x="8446" y="33513"/>
                  <a:pt x="8416" y="33452"/>
                </a:cubicBezTo>
                <a:cubicBezTo>
                  <a:pt x="8386" y="33361"/>
                  <a:pt x="8355" y="33270"/>
                  <a:pt x="8325" y="33209"/>
                </a:cubicBezTo>
                <a:lnTo>
                  <a:pt x="8264" y="33118"/>
                </a:lnTo>
                <a:cubicBezTo>
                  <a:pt x="8325" y="32875"/>
                  <a:pt x="8386" y="32662"/>
                  <a:pt x="8477" y="32450"/>
                </a:cubicBezTo>
                <a:close/>
                <a:moveTo>
                  <a:pt x="18139" y="29989"/>
                </a:moveTo>
                <a:cubicBezTo>
                  <a:pt x="18139" y="30080"/>
                  <a:pt x="18139" y="30171"/>
                  <a:pt x="18108" y="30293"/>
                </a:cubicBezTo>
                <a:cubicBezTo>
                  <a:pt x="18108" y="30657"/>
                  <a:pt x="18078" y="31022"/>
                  <a:pt x="18047" y="31386"/>
                </a:cubicBezTo>
                <a:cubicBezTo>
                  <a:pt x="18017" y="31690"/>
                  <a:pt x="18017" y="31994"/>
                  <a:pt x="17987" y="32298"/>
                </a:cubicBezTo>
                <a:cubicBezTo>
                  <a:pt x="17956" y="32723"/>
                  <a:pt x="17926" y="33179"/>
                  <a:pt x="17835" y="33604"/>
                </a:cubicBezTo>
                <a:cubicBezTo>
                  <a:pt x="17835" y="33726"/>
                  <a:pt x="17804" y="33847"/>
                  <a:pt x="17744" y="33938"/>
                </a:cubicBezTo>
                <a:lnTo>
                  <a:pt x="17683" y="33999"/>
                </a:lnTo>
                <a:cubicBezTo>
                  <a:pt x="17709" y="33947"/>
                  <a:pt x="17690" y="33917"/>
                  <a:pt x="17684" y="33871"/>
                </a:cubicBezTo>
                <a:lnTo>
                  <a:pt x="17684" y="33871"/>
                </a:lnTo>
                <a:cubicBezTo>
                  <a:pt x="17714" y="33751"/>
                  <a:pt x="17744" y="33602"/>
                  <a:pt x="17774" y="33483"/>
                </a:cubicBezTo>
                <a:cubicBezTo>
                  <a:pt x="17774" y="33422"/>
                  <a:pt x="17804" y="33361"/>
                  <a:pt x="17804" y="33300"/>
                </a:cubicBezTo>
                <a:lnTo>
                  <a:pt x="17865" y="32936"/>
                </a:lnTo>
                <a:cubicBezTo>
                  <a:pt x="17895" y="32814"/>
                  <a:pt x="17895" y="32662"/>
                  <a:pt x="17926" y="32541"/>
                </a:cubicBezTo>
                <a:cubicBezTo>
                  <a:pt x="17956" y="32267"/>
                  <a:pt x="17956" y="32024"/>
                  <a:pt x="17926" y="31781"/>
                </a:cubicBezTo>
                <a:cubicBezTo>
                  <a:pt x="17895" y="31660"/>
                  <a:pt x="17895" y="31538"/>
                  <a:pt x="17865" y="31447"/>
                </a:cubicBezTo>
                <a:cubicBezTo>
                  <a:pt x="17835" y="31356"/>
                  <a:pt x="17804" y="31265"/>
                  <a:pt x="17774" y="31174"/>
                </a:cubicBezTo>
                <a:lnTo>
                  <a:pt x="17774" y="31083"/>
                </a:lnTo>
                <a:cubicBezTo>
                  <a:pt x="17835" y="31052"/>
                  <a:pt x="17865" y="30991"/>
                  <a:pt x="17865" y="30931"/>
                </a:cubicBezTo>
                <a:lnTo>
                  <a:pt x="17865" y="30870"/>
                </a:lnTo>
                <a:cubicBezTo>
                  <a:pt x="17865" y="30839"/>
                  <a:pt x="17895" y="30839"/>
                  <a:pt x="17926" y="30809"/>
                </a:cubicBezTo>
                <a:cubicBezTo>
                  <a:pt x="17956" y="30779"/>
                  <a:pt x="17956" y="30748"/>
                  <a:pt x="17956" y="30688"/>
                </a:cubicBezTo>
                <a:cubicBezTo>
                  <a:pt x="17987" y="30505"/>
                  <a:pt x="18017" y="30353"/>
                  <a:pt x="18017" y="30171"/>
                </a:cubicBezTo>
                <a:lnTo>
                  <a:pt x="18017" y="29989"/>
                </a:lnTo>
                <a:close/>
                <a:moveTo>
                  <a:pt x="29775" y="33847"/>
                </a:moveTo>
                <a:lnTo>
                  <a:pt x="29957" y="34060"/>
                </a:lnTo>
                <a:lnTo>
                  <a:pt x="29806" y="34030"/>
                </a:lnTo>
                <a:lnTo>
                  <a:pt x="29775" y="33999"/>
                </a:lnTo>
                <a:lnTo>
                  <a:pt x="29775" y="33847"/>
                </a:lnTo>
                <a:close/>
                <a:moveTo>
                  <a:pt x="10209" y="33574"/>
                </a:moveTo>
                <a:cubicBezTo>
                  <a:pt x="10209" y="33604"/>
                  <a:pt x="10209" y="33635"/>
                  <a:pt x="10178" y="33695"/>
                </a:cubicBezTo>
                <a:cubicBezTo>
                  <a:pt x="10148" y="33817"/>
                  <a:pt x="10117" y="33969"/>
                  <a:pt x="10117" y="34121"/>
                </a:cubicBezTo>
                <a:lnTo>
                  <a:pt x="10117" y="34242"/>
                </a:lnTo>
                <a:cubicBezTo>
                  <a:pt x="10087" y="34090"/>
                  <a:pt x="10057" y="33969"/>
                  <a:pt x="10057" y="33847"/>
                </a:cubicBezTo>
                <a:cubicBezTo>
                  <a:pt x="10057" y="33817"/>
                  <a:pt x="10057" y="33817"/>
                  <a:pt x="10057" y="33787"/>
                </a:cubicBezTo>
                <a:cubicBezTo>
                  <a:pt x="10087" y="33726"/>
                  <a:pt x="10148" y="33635"/>
                  <a:pt x="10209" y="33574"/>
                </a:cubicBezTo>
                <a:close/>
                <a:moveTo>
                  <a:pt x="32388" y="33604"/>
                </a:moveTo>
                <a:cubicBezTo>
                  <a:pt x="32418" y="33756"/>
                  <a:pt x="32418" y="33908"/>
                  <a:pt x="32449" y="34060"/>
                </a:cubicBezTo>
                <a:lnTo>
                  <a:pt x="32418" y="34060"/>
                </a:lnTo>
                <a:cubicBezTo>
                  <a:pt x="32418" y="34121"/>
                  <a:pt x="32449" y="34212"/>
                  <a:pt x="32449" y="34303"/>
                </a:cubicBezTo>
                <a:lnTo>
                  <a:pt x="32418" y="34303"/>
                </a:lnTo>
                <a:lnTo>
                  <a:pt x="32388" y="33847"/>
                </a:lnTo>
                <a:lnTo>
                  <a:pt x="32388" y="33604"/>
                </a:lnTo>
                <a:close/>
                <a:moveTo>
                  <a:pt x="13460" y="33695"/>
                </a:moveTo>
                <a:cubicBezTo>
                  <a:pt x="13460" y="33787"/>
                  <a:pt x="13490" y="33878"/>
                  <a:pt x="13490" y="33938"/>
                </a:cubicBezTo>
                <a:cubicBezTo>
                  <a:pt x="13490" y="34030"/>
                  <a:pt x="13460" y="34060"/>
                  <a:pt x="13460" y="34121"/>
                </a:cubicBezTo>
                <a:cubicBezTo>
                  <a:pt x="13460" y="34182"/>
                  <a:pt x="13460" y="34212"/>
                  <a:pt x="13429" y="34273"/>
                </a:cubicBezTo>
                <a:lnTo>
                  <a:pt x="13429" y="34333"/>
                </a:lnTo>
                <a:lnTo>
                  <a:pt x="13368" y="34333"/>
                </a:lnTo>
                <a:cubicBezTo>
                  <a:pt x="13368" y="34182"/>
                  <a:pt x="13338" y="34060"/>
                  <a:pt x="13308" y="33938"/>
                </a:cubicBezTo>
                <a:cubicBezTo>
                  <a:pt x="13338" y="33938"/>
                  <a:pt x="13368" y="33908"/>
                  <a:pt x="13368" y="33878"/>
                </a:cubicBezTo>
                <a:cubicBezTo>
                  <a:pt x="13399" y="33847"/>
                  <a:pt x="13399" y="33817"/>
                  <a:pt x="13429" y="33756"/>
                </a:cubicBezTo>
                <a:cubicBezTo>
                  <a:pt x="13429" y="33756"/>
                  <a:pt x="13460" y="33726"/>
                  <a:pt x="13460" y="33695"/>
                </a:cubicBezTo>
                <a:close/>
                <a:moveTo>
                  <a:pt x="16255" y="32328"/>
                </a:moveTo>
                <a:lnTo>
                  <a:pt x="16316" y="32359"/>
                </a:lnTo>
                <a:cubicBezTo>
                  <a:pt x="16316" y="32359"/>
                  <a:pt x="16346" y="32389"/>
                  <a:pt x="16346" y="32389"/>
                </a:cubicBezTo>
                <a:lnTo>
                  <a:pt x="16346" y="32723"/>
                </a:lnTo>
                <a:cubicBezTo>
                  <a:pt x="16346" y="32845"/>
                  <a:pt x="16346" y="32845"/>
                  <a:pt x="16346" y="32905"/>
                </a:cubicBezTo>
                <a:lnTo>
                  <a:pt x="16346" y="33118"/>
                </a:lnTo>
                <a:lnTo>
                  <a:pt x="16346" y="33300"/>
                </a:lnTo>
                <a:cubicBezTo>
                  <a:pt x="16346" y="33422"/>
                  <a:pt x="16316" y="33513"/>
                  <a:pt x="16316" y="33635"/>
                </a:cubicBezTo>
                <a:cubicBezTo>
                  <a:pt x="16285" y="33756"/>
                  <a:pt x="16255" y="33938"/>
                  <a:pt x="16224" y="34090"/>
                </a:cubicBezTo>
                <a:cubicBezTo>
                  <a:pt x="16224" y="34242"/>
                  <a:pt x="16194" y="34303"/>
                  <a:pt x="16164" y="34394"/>
                </a:cubicBezTo>
                <a:lnTo>
                  <a:pt x="16164" y="34333"/>
                </a:lnTo>
                <a:lnTo>
                  <a:pt x="16164" y="33938"/>
                </a:lnTo>
                <a:lnTo>
                  <a:pt x="16164" y="33422"/>
                </a:lnTo>
                <a:cubicBezTo>
                  <a:pt x="16164" y="33270"/>
                  <a:pt x="16194" y="33149"/>
                  <a:pt x="16194" y="32997"/>
                </a:cubicBezTo>
                <a:cubicBezTo>
                  <a:pt x="16194" y="32784"/>
                  <a:pt x="16224" y="32541"/>
                  <a:pt x="16255" y="32328"/>
                </a:cubicBezTo>
                <a:close/>
                <a:moveTo>
                  <a:pt x="33634" y="31872"/>
                </a:moveTo>
                <a:cubicBezTo>
                  <a:pt x="33634" y="31964"/>
                  <a:pt x="33664" y="32055"/>
                  <a:pt x="33694" y="32146"/>
                </a:cubicBezTo>
                <a:cubicBezTo>
                  <a:pt x="33694" y="32450"/>
                  <a:pt x="33725" y="32723"/>
                  <a:pt x="33725" y="32997"/>
                </a:cubicBezTo>
                <a:lnTo>
                  <a:pt x="33725" y="33361"/>
                </a:lnTo>
                <a:lnTo>
                  <a:pt x="33725" y="33817"/>
                </a:lnTo>
                <a:cubicBezTo>
                  <a:pt x="33725" y="33969"/>
                  <a:pt x="33725" y="34090"/>
                  <a:pt x="33694" y="34212"/>
                </a:cubicBezTo>
                <a:cubicBezTo>
                  <a:pt x="33694" y="34303"/>
                  <a:pt x="33694" y="34364"/>
                  <a:pt x="33664" y="34455"/>
                </a:cubicBezTo>
                <a:lnTo>
                  <a:pt x="33634" y="34242"/>
                </a:lnTo>
                <a:lnTo>
                  <a:pt x="33512" y="33726"/>
                </a:lnTo>
                <a:lnTo>
                  <a:pt x="33512" y="33513"/>
                </a:lnTo>
                <a:cubicBezTo>
                  <a:pt x="33543" y="33361"/>
                  <a:pt x="33543" y="33149"/>
                  <a:pt x="33543" y="32936"/>
                </a:cubicBezTo>
                <a:lnTo>
                  <a:pt x="33543" y="32723"/>
                </a:lnTo>
                <a:lnTo>
                  <a:pt x="33543" y="32480"/>
                </a:lnTo>
                <a:lnTo>
                  <a:pt x="33543" y="32389"/>
                </a:lnTo>
                <a:lnTo>
                  <a:pt x="33634" y="31872"/>
                </a:lnTo>
                <a:close/>
                <a:moveTo>
                  <a:pt x="32763" y="31639"/>
                </a:moveTo>
                <a:lnTo>
                  <a:pt x="32763" y="31639"/>
                </a:lnTo>
                <a:cubicBezTo>
                  <a:pt x="32782" y="31739"/>
                  <a:pt x="32821" y="31851"/>
                  <a:pt x="32844" y="31964"/>
                </a:cubicBezTo>
                <a:cubicBezTo>
                  <a:pt x="32844" y="32024"/>
                  <a:pt x="32844" y="32116"/>
                  <a:pt x="32874" y="32176"/>
                </a:cubicBezTo>
                <a:lnTo>
                  <a:pt x="32874" y="32541"/>
                </a:lnTo>
                <a:lnTo>
                  <a:pt x="32874" y="32936"/>
                </a:lnTo>
                <a:lnTo>
                  <a:pt x="32874" y="33787"/>
                </a:lnTo>
                <a:lnTo>
                  <a:pt x="32874" y="34485"/>
                </a:lnTo>
                <a:cubicBezTo>
                  <a:pt x="32844" y="34303"/>
                  <a:pt x="32813" y="34121"/>
                  <a:pt x="32783" y="33938"/>
                </a:cubicBezTo>
                <a:lnTo>
                  <a:pt x="32722" y="33270"/>
                </a:lnTo>
                <a:cubicBezTo>
                  <a:pt x="32666" y="32736"/>
                  <a:pt x="32688" y="32177"/>
                  <a:pt x="32763" y="31639"/>
                </a:cubicBezTo>
                <a:close/>
                <a:moveTo>
                  <a:pt x="29927" y="34425"/>
                </a:moveTo>
                <a:lnTo>
                  <a:pt x="29927" y="34425"/>
                </a:lnTo>
                <a:cubicBezTo>
                  <a:pt x="29988" y="34455"/>
                  <a:pt x="30049" y="34455"/>
                  <a:pt x="30109" y="34485"/>
                </a:cubicBezTo>
                <a:cubicBezTo>
                  <a:pt x="30109" y="34485"/>
                  <a:pt x="30109" y="34516"/>
                  <a:pt x="30109" y="34516"/>
                </a:cubicBezTo>
                <a:lnTo>
                  <a:pt x="29927" y="34425"/>
                </a:lnTo>
                <a:close/>
                <a:moveTo>
                  <a:pt x="16923" y="34364"/>
                </a:moveTo>
                <a:cubicBezTo>
                  <a:pt x="16954" y="34394"/>
                  <a:pt x="16984" y="34425"/>
                  <a:pt x="16984" y="34455"/>
                </a:cubicBezTo>
                <a:lnTo>
                  <a:pt x="16984" y="34485"/>
                </a:lnTo>
                <a:cubicBezTo>
                  <a:pt x="16954" y="34516"/>
                  <a:pt x="16954" y="34546"/>
                  <a:pt x="16923" y="34577"/>
                </a:cubicBezTo>
                <a:lnTo>
                  <a:pt x="16893" y="34485"/>
                </a:lnTo>
                <a:lnTo>
                  <a:pt x="16923" y="34364"/>
                </a:lnTo>
                <a:close/>
                <a:moveTo>
                  <a:pt x="5347" y="33847"/>
                </a:moveTo>
                <a:lnTo>
                  <a:pt x="5347" y="33908"/>
                </a:lnTo>
                <a:cubicBezTo>
                  <a:pt x="5378" y="33908"/>
                  <a:pt x="5408" y="33938"/>
                  <a:pt x="5408" y="33969"/>
                </a:cubicBezTo>
                <a:lnTo>
                  <a:pt x="5408" y="34121"/>
                </a:lnTo>
                <a:cubicBezTo>
                  <a:pt x="5408" y="34316"/>
                  <a:pt x="5408" y="34536"/>
                  <a:pt x="5408" y="34759"/>
                </a:cubicBezTo>
                <a:lnTo>
                  <a:pt x="5347" y="34546"/>
                </a:lnTo>
                <a:cubicBezTo>
                  <a:pt x="5317" y="34303"/>
                  <a:pt x="5317" y="34060"/>
                  <a:pt x="5317" y="33847"/>
                </a:cubicBezTo>
                <a:close/>
                <a:moveTo>
                  <a:pt x="39406" y="34242"/>
                </a:moveTo>
                <a:cubicBezTo>
                  <a:pt x="39406" y="34273"/>
                  <a:pt x="39437" y="34303"/>
                  <a:pt x="39437" y="34333"/>
                </a:cubicBezTo>
                <a:cubicBezTo>
                  <a:pt x="39437" y="34333"/>
                  <a:pt x="39437" y="34364"/>
                  <a:pt x="39437" y="34364"/>
                </a:cubicBezTo>
                <a:cubicBezTo>
                  <a:pt x="39437" y="34485"/>
                  <a:pt x="39406" y="34607"/>
                  <a:pt x="39406" y="34698"/>
                </a:cubicBezTo>
                <a:lnTo>
                  <a:pt x="39406" y="34759"/>
                </a:lnTo>
                <a:lnTo>
                  <a:pt x="39376" y="34728"/>
                </a:lnTo>
                <a:lnTo>
                  <a:pt x="39376" y="34364"/>
                </a:lnTo>
                <a:cubicBezTo>
                  <a:pt x="39376" y="34303"/>
                  <a:pt x="39376" y="34273"/>
                  <a:pt x="39406" y="34242"/>
                </a:cubicBezTo>
                <a:close/>
                <a:moveTo>
                  <a:pt x="6654" y="33756"/>
                </a:moveTo>
                <a:cubicBezTo>
                  <a:pt x="6684" y="33938"/>
                  <a:pt x="6745" y="34090"/>
                  <a:pt x="6745" y="34273"/>
                </a:cubicBezTo>
                <a:cubicBezTo>
                  <a:pt x="6745" y="34394"/>
                  <a:pt x="6806" y="34516"/>
                  <a:pt x="6806" y="34637"/>
                </a:cubicBezTo>
                <a:lnTo>
                  <a:pt x="6806" y="34668"/>
                </a:lnTo>
                <a:lnTo>
                  <a:pt x="6775" y="34789"/>
                </a:lnTo>
                <a:lnTo>
                  <a:pt x="6775" y="34637"/>
                </a:lnTo>
                <a:cubicBezTo>
                  <a:pt x="6775" y="34607"/>
                  <a:pt x="6745" y="34455"/>
                  <a:pt x="6715" y="34364"/>
                </a:cubicBezTo>
                <a:cubicBezTo>
                  <a:pt x="6684" y="34182"/>
                  <a:pt x="6684" y="33999"/>
                  <a:pt x="6654" y="33817"/>
                </a:cubicBezTo>
                <a:lnTo>
                  <a:pt x="6654" y="33756"/>
                </a:lnTo>
                <a:close/>
                <a:moveTo>
                  <a:pt x="30595" y="34668"/>
                </a:moveTo>
                <a:lnTo>
                  <a:pt x="30595" y="34698"/>
                </a:lnTo>
                <a:cubicBezTo>
                  <a:pt x="30656" y="34728"/>
                  <a:pt x="30717" y="34789"/>
                  <a:pt x="30808" y="34850"/>
                </a:cubicBezTo>
                <a:cubicBezTo>
                  <a:pt x="30788" y="34850"/>
                  <a:pt x="30781" y="34864"/>
                  <a:pt x="30788" y="34873"/>
                </a:cubicBezTo>
                <a:lnTo>
                  <a:pt x="30788" y="34873"/>
                </a:lnTo>
                <a:lnTo>
                  <a:pt x="30565" y="34789"/>
                </a:lnTo>
                <a:cubicBezTo>
                  <a:pt x="30595" y="34759"/>
                  <a:pt x="30595" y="34728"/>
                  <a:pt x="30595" y="34668"/>
                </a:cubicBezTo>
                <a:close/>
                <a:moveTo>
                  <a:pt x="3950" y="33149"/>
                </a:moveTo>
                <a:lnTo>
                  <a:pt x="3950" y="33331"/>
                </a:lnTo>
                <a:lnTo>
                  <a:pt x="4011" y="33695"/>
                </a:lnTo>
                <a:cubicBezTo>
                  <a:pt x="4071" y="33999"/>
                  <a:pt x="4132" y="34303"/>
                  <a:pt x="4223" y="34607"/>
                </a:cubicBezTo>
                <a:lnTo>
                  <a:pt x="4223" y="34820"/>
                </a:lnTo>
                <a:cubicBezTo>
                  <a:pt x="4223" y="34850"/>
                  <a:pt x="4223" y="34880"/>
                  <a:pt x="4223" y="34911"/>
                </a:cubicBezTo>
                <a:cubicBezTo>
                  <a:pt x="4193" y="34880"/>
                  <a:pt x="4193" y="34880"/>
                  <a:pt x="4162" y="34850"/>
                </a:cubicBezTo>
                <a:cubicBezTo>
                  <a:pt x="4041" y="34607"/>
                  <a:pt x="3950" y="34364"/>
                  <a:pt x="3859" y="34121"/>
                </a:cubicBezTo>
                <a:lnTo>
                  <a:pt x="3828" y="34121"/>
                </a:lnTo>
                <a:cubicBezTo>
                  <a:pt x="3737" y="33847"/>
                  <a:pt x="3646" y="33544"/>
                  <a:pt x="3585" y="33240"/>
                </a:cubicBezTo>
                <a:lnTo>
                  <a:pt x="3676" y="33240"/>
                </a:lnTo>
                <a:cubicBezTo>
                  <a:pt x="3737" y="33209"/>
                  <a:pt x="3798" y="33209"/>
                  <a:pt x="3859" y="33209"/>
                </a:cubicBezTo>
                <a:cubicBezTo>
                  <a:pt x="3889" y="33179"/>
                  <a:pt x="3919" y="33179"/>
                  <a:pt x="3950" y="33149"/>
                </a:cubicBezTo>
                <a:close/>
                <a:moveTo>
                  <a:pt x="10786" y="33908"/>
                </a:moveTo>
                <a:cubicBezTo>
                  <a:pt x="10786" y="33938"/>
                  <a:pt x="10816" y="33999"/>
                  <a:pt x="10847" y="34060"/>
                </a:cubicBezTo>
                <a:cubicBezTo>
                  <a:pt x="10877" y="34121"/>
                  <a:pt x="10907" y="34212"/>
                  <a:pt x="10938" y="34303"/>
                </a:cubicBezTo>
                <a:cubicBezTo>
                  <a:pt x="10938" y="34333"/>
                  <a:pt x="10938" y="34364"/>
                  <a:pt x="10938" y="34394"/>
                </a:cubicBezTo>
                <a:cubicBezTo>
                  <a:pt x="10938" y="34485"/>
                  <a:pt x="10938" y="34577"/>
                  <a:pt x="10907" y="34668"/>
                </a:cubicBezTo>
                <a:cubicBezTo>
                  <a:pt x="10877" y="34759"/>
                  <a:pt x="10847" y="34789"/>
                  <a:pt x="10816" y="34880"/>
                </a:cubicBezTo>
                <a:lnTo>
                  <a:pt x="10786" y="34941"/>
                </a:lnTo>
                <a:cubicBezTo>
                  <a:pt x="10756" y="34668"/>
                  <a:pt x="10756" y="34364"/>
                  <a:pt x="10756" y="34060"/>
                </a:cubicBezTo>
                <a:lnTo>
                  <a:pt x="10756" y="34060"/>
                </a:lnTo>
                <a:lnTo>
                  <a:pt x="10786" y="34090"/>
                </a:lnTo>
                <a:lnTo>
                  <a:pt x="10786" y="33908"/>
                </a:lnTo>
                <a:close/>
                <a:moveTo>
                  <a:pt x="36338" y="33422"/>
                </a:moveTo>
                <a:cubicBezTo>
                  <a:pt x="36368" y="33422"/>
                  <a:pt x="36399" y="33452"/>
                  <a:pt x="36429" y="33452"/>
                </a:cubicBezTo>
                <a:cubicBezTo>
                  <a:pt x="36429" y="33544"/>
                  <a:pt x="36429" y="33604"/>
                  <a:pt x="36459" y="33695"/>
                </a:cubicBezTo>
                <a:cubicBezTo>
                  <a:pt x="36459" y="33787"/>
                  <a:pt x="36459" y="33847"/>
                  <a:pt x="36459" y="33938"/>
                </a:cubicBezTo>
                <a:cubicBezTo>
                  <a:pt x="36490" y="33999"/>
                  <a:pt x="36459" y="34151"/>
                  <a:pt x="36490" y="34242"/>
                </a:cubicBezTo>
                <a:cubicBezTo>
                  <a:pt x="36490" y="34303"/>
                  <a:pt x="36520" y="34333"/>
                  <a:pt x="36581" y="34364"/>
                </a:cubicBezTo>
                <a:lnTo>
                  <a:pt x="36581" y="34516"/>
                </a:lnTo>
                <a:cubicBezTo>
                  <a:pt x="36581" y="34668"/>
                  <a:pt x="36581" y="34820"/>
                  <a:pt x="36550" y="34941"/>
                </a:cubicBezTo>
                <a:cubicBezTo>
                  <a:pt x="36520" y="34789"/>
                  <a:pt x="36459" y="34607"/>
                  <a:pt x="36429" y="34455"/>
                </a:cubicBezTo>
                <a:cubicBezTo>
                  <a:pt x="36429" y="34394"/>
                  <a:pt x="36399" y="34333"/>
                  <a:pt x="36399" y="34303"/>
                </a:cubicBezTo>
                <a:cubicBezTo>
                  <a:pt x="36368" y="34242"/>
                  <a:pt x="36399" y="34242"/>
                  <a:pt x="36399" y="34182"/>
                </a:cubicBezTo>
                <a:lnTo>
                  <a:pt x="36368" y="34182"/>
                </a:lnTo>
                <a:cubicBezTo>
                  <a:pt x="36368" y="34030"/>
                  <a:pt x="36368" y="33878"/>
                  <a:pt x="36338" y="33695"/>
                </a:cubicBezTo>
                <a:lnTo>
                  <a:pt x="36338" y="33422"/>
                </a:lnTo>
                <a:close/>
                <a:moveTo>
                  <a:pt x="4679" y="32480"/>
                </a:moveTo>
                <a:lnTo>
                  <a:pt x="4709" y="32754"/>
                </a:lnTo>
                <a:cubicBezTo>
                  <a:pt x="4740" y="33027"/>
                  <a:pt x="4740" y="33300"/>
                  <a:pt x="4740" y="33604"/>
                </a:cubicBezTo>
                <a:lnTo>
                  <a:pt x="4740" y="34060"/>
                </a:lnTo>
                <a:cubicBezTo>
                  <a:pt x="4740" y="34242"/>
                  <a:pt x="4800" y="34425"/>
                  <a:pt x="4800" y="34607"/>
                </a:cubicBezTo>
                <a:lnTo>
                  <a:pt x="4770" y="34607"/>
                </a:lnTo>
                <a:cubicBezTo>
                  <a:pt x="4770" y="34728"/>
                  <a:pt x="4770" y="34850"/>
                  <a:pt x="4770" y="35002"/>
                </a:cubicBezTo>
                <a:cubicBezTo>
                  <a:pt x="4740" y="34911"/>
                  <a:pt x="4709" y="34820"/>
                  <a:pt x="4679" y="34759"/>
                </a:cubicBezTo>
                <a:cubicBezTo>
                  <a:pt x="4649" y="34668"/>
                  <a:pt x="4679" y="34516"/>
                  <a:pt x="4679" y="34425"/>
                </a:cubicBezTo>
                <a:lnTo>
                  <a:pt x="4679" y="33908"/>
                </a:lnTo>
                <a:lnTo>
                  <a:pt x="4679" y="32966"/>
                </a:lnTo>
                <a:lnTo>
                  <a:pt x="4679" y="32480"/>
                </a:lnTo>
                <a:close/>
                <a:moveTo>
                  <a:pt x="34089" y="32784"/>
                </a:moveTo>
                <a:cubicBezTo>
                  <a:pt x="34089" y="32905"/>
                  <a:pt x="34089" y="32997"/>
                  <a:pt x="34120" y="33118"/>
                </a:cubicBezTo>
                <a:cubicBezTo>
                  <a:pt x="34120" y="33240"/>
                  <a:pt x="34120" y="33392"/>
                  <a:pt x="34120" y="33483"/>
                </a:cubicBezTo>
                <a:cubicBezTo>
                  <a:pt x="34120" y="33787"/>
                  <a:pt x="34120" y="34060"/>
                  <a:pt x="34089" y="34333"/>
                </a:cubicBezTo>
                <a:cubicBezTo>
                  <a:pt x="34120" y="34425"/>
                  <a:pt x="34120" y="34516"/>
                  <a:pt x="34120" y="34607"/>
                </a:cubicBezTo>
                <a:cubicBezTo>
                  <a:pt x="34120" y="34728"/>
                  <a:pt x="34120" y="34880"/>
                  <a:pt x="34089" y="35002"/>
                </a:cubicBezTo>
                <a:lnTo>
                  <a:pt x="34059" y="34972"/>
                </a:lnTo>
                <a:lnTo>
                  <a:pt x="33998" y="34941"/>
                </a:lnTo>
                <a:lnTo>
                  <a:pt x="33998" y="34911"/>
                </a:lnTo>
                <a:cubicBezTo>
                  <a:pt x="33998" y="34789"/>
                  <a:pt x="34029" y="34698"/>
                  <a:pt x="34029" y="34607"/>
                </a:cubicBezTo>
                <a:cubicBezTo>
                  <a:pt x="34059" y="34485"/>
                  <a:pt x="34059" y="34364"/>
                  <a:pt x="34059" y="34242"/>
                </a:cubicBezTo>
                <a:lnTo>
                  <a:pt x="34089" y="33878"/>
                </a:lnTo>
                <a:lnTo>
                  <a:pt x="34089" y="33544"/>
                </a:lnTo>
                <a:lnTo>
                  <a:pt x="34089" y="32875"/>
                </a:lnTo>
                <a:lnTo>
                  <a:pt x="34089" y="32784"/>
                </a:lnTo>
                <a:close/>
                <a:moveTo>
                  <a:pt x="13004" y="34121"/>
                </a:moveTo>
                <a:cubicBezTo>
                  <a:pt x="13004" y="34212"/>
                  <a:pt x="13004" y="34273"/>
                  <a:pt x="13034" y="34364"/>
                </a:cubicBezTo>
                <a:cubicBezTo>
                  <a:pt x="13034" y="34425"/>
                  <a:pt x="13034" y="34546"/>
                  <a:pt x="13034" y="34637"/>
                </a:cubicBezTo>
                <a:cubicBezTo>
                  <a:pt x="13004" y="34668"/>
                  <a:pt x="12973" y="34728"/>
                  <a:pt x="12973" y="34759"/>
                </a:cubicBezTo>
                <a:cubicBezTo>
                  <a:pt x="12943" y="34820"/>
                  <a:pt x="12913" y="34880"/>
                  <a:pt x="12882" y="34941"/>
                </a:cubicBezTo>
                <a:lnTo>
                  <a:pt x="12822" y="35032"/>
                </a:lnTo>
                <a:cubicBezTo>
                  <a:pt x="12822" y="34850"/>
                  <a:pt x="12852" y="34728"/>
                  <a:pt x="12882" y="34577"/>
                </a:cubicBezTo>
                <a:cubicBezTo>
                  <a:pt x="12913" y="34425"/>
                  <a:pt x="12943" y="34273"/>
                  <a:pt x="13004" y="34121"/>
                </a:cubicBezTo>
                <a:close/>
                <a:moveTo>
                  <a:pt x="14857" y="33847"/>
                </a:moveTo>
                <a:lnTo>
                  <a:pt x="14918" y="33908"/>
                </a:lnTo>
                <a:cubicBezTo>
                  <a:pt x="14948" y="33938"/>
                  <a:pt x="14979" y="33938"/>
                  <a:pt x="15039" y="33969"/>
                </a:cubicBezTo>
                <a:cubicBezTo>
                  <a:pt x="14948" y="34242"/>
                  <a:pt x="14888" y="34516"/>
                  <a:pt x="14796" y="34820"/>
                </a:cubicBezTo>
                <a:cubicBezTo>
                  <a:pt x="14796" y="34911"/>
                  <a:pt x="14766" y="35002"/>
                  <a:pt x="14736" y="35093"/>
                </a:cubicBezTo>
                <a:cubicBezTo>
                  <a:pt x="14736" y="35032"/>
                  <a:pt x="14736" y="35002"/>
                  <a:pt x="14736" y="34941"/>
                </a:cubicBezTo>
                <a:lnTo>
                  <a:pt x="14766" y="34972"/>
                </a:lnTo>
                <a:lnTo>
                  <a:pt x="14766" y="34637"/>
                </a:lnTo>
                <a:lnTo>
                  <a:pt x="14766" y="34485"/>
                </a:lnTo>
                <a:cubicBezTo>
                  <a:pt x="14766" y="34303"/>
                  <a:pt x="14796" y="34151"/>
                  <a:pt x="14827" y="33969"/>
                </a:cubicBezTo>
                <a:lnTo>
                  <a:pt x="14857" y="33847"/>
                </a:lnTo>
                <a:close/>
                <a:moveTo>
                  <a:pt x="37432" y="33635"/>
                </a:moveTo>
                <a:lnTo>
                  <a:pt x="37432" y="33878"/>
                </a:lnTo>
                <a:lnTo>
                  <a:pt x="37432" y="34303"/>
                </a:lnTo>
                <a:cubicBezTo>
                  <a:pt x="37432" y="34455"/>
                  <a:pt x="37432" y="34485"/>
                  <a:pt x="37432" y="34577"/>
                </a:cubicBezTo>
                <a:lnTo>
                  <a:pt x="37462" y="34911"/>
                </a:lnTo>
                <a:lnTo>
                  <a:pt x="37462" y="35093"/>
                </a:lnTo>
                <a:cubicBezTo>
                  <a:pt x="37462" y="35093"/>
                  <a:pt x="37462" y="35063"/>
                  <a:pt x="37432" y="35063"/>
                </a:cubicBezTo>
                <a:lnTo>
                  <a:pt x="37401" y="35063"/>
                </a:lnTo>
                <a:cubicBezTo>
                  <a:pt x="37432" y="34637"/>
                  <a:pt x="37401" y="34212"/>
                  <a:pt x="37340" y="33817"/>
                </a:cubicBezTo>
                <a:lnTo>
                  <a:pt x="37340" y="33726"/>
                </a:lnTo>
                <a:cubicBezTo>
                  <a:pt x="37371" y="33726"/>
                  <a:pt x="37401" y="33665"/>
                  <a:pt x="37432" y="33635"/>
                </a:cubicBezTo>
                <a:close/>
                <a:moveTo>
                  <a:pt x="35366" y="34303"/>
                </a:moveTo>
                <a:cubicBezTo>
                  <a:pt x="35366" y="34394"/>
                  <a:pt x="35396" y="34516"/>
                  <a:pt x="35426" y="34607"/>
                </a:cubicBezTo>
                <a:cubicBezTo>
                  <a:pt x="35426" y="34698"/>
                  <a:pt x="35426" y="34789"/>
                  <a:pt x="35426" y="34880"/>
                </a:cubicBezTo>
                <a:cubicBezTo>
                  <a:pt x="35426" y="34972"/>
                  <a:pt x="35426" y="34941"/>
                  <a:pt x="35396" y="35002"/>
                </a:cubicBezTo>
                <a:cubicBezTo>
                  <a:pt x="35396" y="35032"/>
                  <a:pt x="35396" y="35123"/>
                  <a:pt x="35396" y="35184"/>
                </a:cubicBezTo>
                <a:cubicBezTo>
                  <a:pt x="35366" y="35063"/>
                  <a:pt x="35335" y="34941"/>
                  <a:pt x="35335" y="34789"/>
                </a:cubicBezTo>
                <a:lnTo>
                  <a:pt x="35335" y="34759"/>
                </a:lnTo>
                <a:cubicBezTo>
                  <a:pt x="35335" y="34637"/>
                  <a:pt x="35366" y="34485"/>
                  <a:pt x="35366" y="34394"/>
                </a:cubicBezTo>
                <a:lnTo>
                  <a:pt x="35366" y="34303"/>
                </a:lnTo>
                <a:close/>
                <a:moveTo>
                  <a:pt x="7656" y="34516"/>
                </a:moveTo>
                <a:lnTo>
                  <a:pt x="7656" y="34637"/>
                </a:lnTo>
                <a:lnTo>
                  <a:pt x="7656" y="34820"/>
                </a:lnTo>
                <a:lnTo>
                  <a:pt x="7656" y="35243"/>
                </a:lnTo>
                <a:lnTo>
                  <a:pt x="7656" y="35243"/>
                </a:lnTo>
                <a:cubicBezTo>
                  <a:pt x="7639" y="35022"/>
                  <a:pt x="7626" y="34784"/>
                  <a:pt x="7626" y="34546"/>
                </a:cubicBezTo>
                <a:cubicBezTo>
                  <a:pt x="7626" y="34546"/>
                  <a:pt x="7656" y="34546"/>
                  <a:pt x="7656" y="34516"/>
                </a:cubicBezTo>
                <a:close/>
                <a:moveTo>
                  <a:pt x="34545" y="33240"/>
                </a:moveTo>
                <a:lnTo>
                  <a:pt x="34545" y="33635"/>
                </a:lnTo>
                <a:lnTo>
                  <a:pt x="34545" y="33878"/>
                </a:lnTo>
                <a:cubicBezTo>
                  <a:pt x="34545" y="33938"/>
                  <a:pt x="34545" y="34121"/>
                  <a:pt x="34576" y="34242"/>
                </a:cubicBezTo>
                <a:cubicBezTo>
                  <a:pt x="34606" y="34394"/>
                  <a:pt x="34606" y="34485"/>
                  <a:pt x="34606" y="34637"/>
                </a:cubicBezTo>
                <a:cubicBezTo>
                  <a:pt x="34636" y="34759"/>
                  <a:pt x="34636" y="34850"/>
                  <a:pt x="34667" y="34941"/>
                </a:cubicBezTo>
                <a:cubicBezTo>
                  <a:pt x="34667" y="35063"/>
                  <a:pt x="34697" y="35154"/>
                  <a:pt x="34728" y="35245"/>
                </a:cubicBezTo>
                <a:lnTo>
                  <a:pt x="34515" y="35245"/>
                </a:lnTo>
                <a:lnTo>
                  <a:pt x="34454" y="34880"/>
                </a:lnTo>
                <a:lnTo>
                  <a:pt x="34454" y="34607"/>
                </a:lnTo>
                <a:cubicBezTo>
                  <a:pt x="34454" y="34516"/>
                  <a:pt x="34484" y="34394"/>
                  <a:pt x="34515" y="34273"/>
                </a:cubicBezTo>
                <a:lnTo>
                  <a:pt x="34484" y="34273"/>
                </a:lnTo>
                <a:lnTo>
                  <a:pt x="34484" y="33999"/>
                </a:lnTo>
                <a:lnTo>
                  <a:pt x="34484" y="33604"/>
                </a:lnTo>
                <a:lnTo>
                  <a:pt x="34484" y="33513"/>
                </a:lnTo>
                <a:cubicBezTo>
                  <a:pt x="34484" y="33422"/>
                  <a:pt x="34484" y="33331"/>
                  <a:pt x="34515" y="33240"/>
                </a:cubicBezTo>
                <a:close/>
                <a:moveTo>
                  <a:pt x="38916" y="27915"/>
                </a:moveTo>
                <a:cubicBezTo>
                  <a:pt x="38887" y="28467"/>
                  <a:pt x="38861" y="29046"/>
                  <a:pt x="38890" y="29624"/>
                </a:cubicBezTo>
                <a:cubicBezTo>
                  <a:pt x="38890" y="29928"/>
                  <a:pt x="38920" y="30232"/>
                  <a:pt x="38951" y="30505"/>
                </a:cubicBezTo>
                <a:cubicBezTo>
                  <a:pt x="38951" y="30688"/>
                  <a:pt x="38981" y="30870"/>
                  <a:pt x="39011" y="31022"/>
                </a:cubicBezTo>
                <a:lnTo>
                  <a:pt x="39011" y="31386"/>
                </a:lnTo>
                <a:cubicBezTo>
                  <a:pt x="38951" y="31386"/>
                  <a:pt x="38920" y="31386"/>
                  <a:pt x="38890" y="31417"/>
                </a:cubicBezTo>
                <a:cubicBezTo>
                  <a:pt x="38860" y="31447"/>
                  <a:pt x="38829" y="31508"/>
                  <a:pt x="38829" y="31538"/>
                </a:cubicBezTo>
                <a:lnTo>
                  <a:pt x="38829" y="31629"/>
                </a:lnTo>
                <a:cubicBezTo>
                  <a:pt x="38860" y="31690"/>
                  <a:pt x="38860" y="31721"/>
                  <a:pt x="38890" y="31781"/>
                </a:cubicBezTo>
                <a:lnTo>
                  <a:pt x="38890" y="31933"/>
                </a:lnTo>
                <a:lnTo>
                  <a:pt x="38890" y="32085"/>
                </a:lnTo>
                <a:lnTo>
                  <a:pt x="38890" y="32419"/>
                </a:lnTo>
                <a:lnTo>
                  <a:pt x="38890" y="32662"/>
                </a:lnTo>
                <a:lnTo>
                  <a:pt x="38890" y="32905"/>
                </a:lnTo>
                <a:cubicBezTo>
                  <a:pt x="38860" y="32936"/>
                  <a:pt x="38860" y="32966"/>
                  <a:pt x="38829" y="32966"/>
                </a:cubicBezTo>
                <a:cubicBezTo>
                  <a:pt x="38799" y="33027"/>
                  <a:pt x="38799" y="33057"/>
                  <a:pt x="38768" y="33088"/>
                </a:cubicBezTo>
                <a:cubicBezTo>
                  <a:pt x="38738" y="33240"/>
                  <a:pt x="38708" y="33361"/>
                  <a:pt x="38708" y="33483"/>
                </a:cubicBezTo>
                <a:cubicBezTo>
                  <a:pt x="38677" y="33574"/>
                  <a:pt x="38677" y="33635"/>
                  <a:pt x="38708" y="33726"/>
                </a:cubicBezTo>
                <a:lnTo>
                  <a:pt x="38708" y="33938"/>
                </a:lnTo>
                <a:cubicBezTo>
                  <a:pt x="38708" y="34030"/>
                  <a:pt x="38708" y="34121"/>
                  <a:pt x="38708" y="34212"/>
                </a:cubicBezTo>
                <a:cubicBezTo>
                  <a:pt x="38617" y="34425"/>
                  <a:pt x="38556" y="34637"/>
                  <a:pt x="38556" y="34880"/>
                </a:cubicBezTo>
                <a:cubicBezTo>
                  <a:pt x="38525" y="35002"/>
                  <a:pt x="38525" y="35123"/>
                  <a:pt x="38556" y="35275"/>
                </a:cubicBezTo>
                <a:lnTo>
                  <a:pt x="38525" y="35245"/>
                </a:lnTo>
                <a:lnTo>
                  <a:pt x="38525" y="35032"/>
                </a:lnTo>
                <a:cubicBezTo>
                  <a:pt x="38525" y="34759"/>
                  <a:pt x="38556" y="34455"/>
                  <a:pt x="38556" y="34151"/>
                </a:cubicBezTo>
                <a:lnTo>
                  <a:pt x="38556" y="34030"/>
                </a:lnTo>
                <a:lnTo>
                  <a:pt x="38556" y="33969"/>
                </a:lnTo>
                <a:lnTo>
                  <a:pt x="38556" y="33908"/>
                </a:lnTo>
                <a:cubicBezTo>
                  <a:pt x="38586" y="33817"/>
                  <a:pt x="38586" y="33695"/>
                  <a:pt x="38586" y="33574"/>
                </a:cubicBezTo>
                <a:cubicBezTo>
                  <a:pt x="38617" y="33361"/>
                  <a:pt x="38647" y="33149"/>
                  <a:pt x="38677" y="32936"/>
                </a:cubicBezTo>
                <a:cubicBezTo>
                  <a:pt x="38677" y="32845"/>
                  <a:pt x="38677" y="32754"/>
                  <a:pt x="38708" y="32662"/>
                </a:cubicBezTo>
                <a:cubicBezTo>
                  <a:pt x="38708" y="32511"/>
                  <a:pt x="38708" y="32359"/>
                  <a:pt x="38738" y="32207"/>
                </a:cubicBezTo>
                <a:cubicBezTo>
                  <a:pt x="38738" y="31994"/>
                  <a:pt x="38738" y="31751"/>
                  <a:pt x="38738" y="31538"/>
                </a:cubicBezTo>
                <a:cubicBezTo>
                  <a:pt x="38768" y="31295"/>
                  <a:pt x="38738" y="31083"/>
                  <a:pt x="38738" y="30839"/>
                </a:cubicBezTo>
                <a:lnTo>
                  <a:pt x="38738" y="30171"/>
                </a:lnTo>
                <a:lnTo>
                  <a:pt x="38738" y="29958"/>
                </a:lnTo>
                <a:lnTo>
                  <a:pt x="38738" y="29594"/>
                </a:lnTo>
                <a:lnTo>
                  <a:pt x="38738" y="29199"/>
                </a:lnTo>
                <a:cubicBezTo>
                  <a:pt x="38738" y="29077"/>
                  <a:pt x="38738" y="29047"/>
                  <a:pt x="38708" y="28956"/>
                </a:cubicBezTo>
                <a:lnTo>
                  <a:pt x="38708" y="28865"/>
                </a:lnTo>
                <a:cubicBezTo>
                  <a:pt x="38708" y="28804"/>
                  <a:pt x="38738" y="28713"/>
                  <a:pt x="38738" y="28622"/>
                </a:cubicBezTo>
                <a:cubicBezTo>
                  <a:pt x="38768" y="28530"/>
                  <a:pt x="38799" y="28378"/>
                  <a:pt x="38829" y="28257"/>
                </a:cubicBezTo>
                <a:cubicBezTo>
                  <a:pt x="38860" y="28166"/>
                  <a:pt x="38860" y="28075"/>
                  <a:pt x="38890" y="28014"/>
                </a:cubicBezTo>
                <a:cubicBezTo>
                  <a:pt x="38904" y="27971"/>
                  <a:pt x="38912" y="27941"/>
                  <a:pt x="38916" y="27915"/>
                </a:cubicBezTo>
                <a:close/>
                <a:moveTo>
                  <a:pt x="35852" y="33787"/>
                </a:moveTo>
                <a:cubicBezTo>
                  <a:pt x="35852" y="33817"/>
                  <a:pt x="35852" y="33847"/>
                  <a:pt x="35882" y="33878"/>
                </a:cubicBezTo>
                <a:cubicBezTo>
                  <a:pt x="35912" y="33908"/>
                  <a:pt x="35943" y="33908"/>
                  <a:pt x="35973" y="33938"/>
                </a:cubicBezTo>
                <a:cubicBezTo>
                  <a:pt x="35973" y="33969"/>
                  <a:pt x="35973" y="34030"/>
                  <a:pt x="35973" y="34060"/>
                </a:cubicBezTo>
                <a:lnTo>
                  <a:pt x="36004" y="34182"/>
                </a:lnTo>
                <a:cubicBezTo>
                  <a:pt x="36004" y="34303"/>
                  <a:pt x="36004" y="34425"/>
                  <a:pt x="36004" y="34546"/>
                </a:cubicBezTo>
                <a:cubicBezTo>
                  <a:pt x="36034" y="34668"/>
                  <a:pt x="36034" y="34759"/>
                  <a:pt x="36034" y="34880"/>
                </a:cubicBezTo>
                <a:lnTo>
                  <a:pt x="36034" y="34911"/>
                </a:lnTo>
                <a:cubicBezTo>
                  <a:pt x="36034" y="35032"/>
                  <a:pt x="36034" y="35184"/>
                  <a:pt x="36004" y="35306"/>
                </a:cubicBezTo>
                <a:cubicBezTo>
                  <a:pt x="35973" y="35154"/>
                  <a:pt x="35943" y="34972"/>
                  <a:pt x="35943" y="34820"/>
                </a:cubicBezTo>
                <a:cubicBezTo>
                  <a:pt x="35912" y="34668"/>
                  <a:pt x="35882" y="34425"/>
                  <a:pt x="35852" y="34242"/>
                </a:cubicBezTo>
                <a:lnTo>
                  <a:pt x="35852" y="34121"/>
                </a:lnTo>
                <a:cubicBezTo>
                  <a:pt x="35852" y="33999"/>
                  <a:pt x="35852" y="33908"/>
                  <a:pt x="35852" y="33787"/>
                </a:cubicBezTo>
                <a:close/>
                <a:moveTo>
                  <a:pt x="32601" y="34941"/>
                </a:moveTo>
                <a:cubicBezTo>
                  <a:pt x="32631" y="35063"/>
                  <a:pt x="32661" y="35184"/>
                  <a:pt x="32722" y="35306"/>
                </a:cubicBezTo>
                <a:lnTo>
                  <a:pt x="32722" y="35336"/>
                </a:lnTo>
                <a:cubicBezTo>
                  <a:pt x="32722" y="35336"/>
                  <a:pt x="32722" y="35366"/>
                  <a:pt x="32722" y="35366"/>
                </a:cubicBezTo>
                <a:lnTo>
                  <a:pt x="32631" y="35366"/>
                </a:lnTo>
                <a:lnTo>
                  <a:pt x="32570" y="35306"/>
                </a:lnTo>
                <a:lnTo>
                  <a:pt x="32479" y="35215"/>
                </a:lnTo>
                <a:lnTo>
                  <a:pt x="32479" y="35002"/>
                </a:lnTo>
                <a:lnTo>
                  <a:pt x="32510" y="34941"/>
                </a:lnTo>
                <a:close/>
                <a:moveTo>
                  <a:pt x="8173" y="34242"/>
                </a:moveTo>
                <a:cubicBezTo>
                  <a:pt x="8173" y="34455"/>
                  <a:pt x="8203" y="34637"/>
                  <a:pt x="8203" y="34820"/>
                </a:cubicBezTo>
                <a:lnTo>
                  <a:pt x="8203" y="35123"/>
                </a:lnTo>
                <a:lnTo>
                  <a:pt x="8203" y="35366"/>
                </a:lnTo>
                <a:lnTo>
                  <a:pt x="8203" y="35488"/>
                </a:lnTo>
                <a:cubicBezTo>
                  <a:pt x="8203" y="35458"/>
                  <a:pt x="8203" y="35397"/>
                  <a:pt x="8143" y="35366"/>
                </a:cubicBezTo>
                <a:lnTo>
                  <a:pt x="8173" y="35366"/>
                </a:lnTo>
                <a:lnTo>
                  <a:pt x="8173" y="34394"/>
                </a:lnTo>
                <a:lnTo>
                  <a:pt x="8173" y="34242"/>
                </a:lnTo>
                <a:close/>
                <a:moveTo>
                  <a:pt x="37447" y="35518"/>
                </a:moveTo>
                <a:cubicBezTo>
                  <a:pt x="37454" y="35526"/>
                  <a:pt x="37462" y="35534"/>
                  <a:pt x="37462" y="35549"/>
                </a:cubicBezTo>
                <a:lnTo>
                  <a:pt x="37447" y="35518"/>
                </a:lnTo>
                <a:close/>
                <a:moveTo>
                  <a:pt x="15313" y="34850"/>
                </a:moveTo>
                <a:lnTo>
                  <a:pt x="15313" y="34941"/>
                </a:lnTo>
                <a:cubicBezTo>
                  <a:pt x="15313" y="35032"/>
                  <a:pt x="15283" y="35123"/>
                  <a:pt x="15252" y="35215"/>
                </a:cubicBezTo>
                <a:cubicBezTo>
                  <a:pt x="15252" y="35306"/>
                  <a:pt x="15222" y="35458"/>
                  <a:pt x="15222" y="35549"/>
                </a:cubicBezTo>
                <a:lnTo>
                  <a:pt x="15039" y="35670"/>
                </a:lnTo>
                <a:cubicBezTo>
                  <a:pt x="15100" y="35549"/>
                  <a:pt x="15131" y="35427"/>
                  <a:pt x="15161" y="35336"/>
                </a:cubicBezTo>
                <a:cubicBezTo>
                  <a:pt x="15191" y="35215"/>
                  <a:pt x="15222" y="35093"/>
                  <a:pt x="15252" y="35002"/>
                </a:cubicBezTo>
                <a:cubicBezTo>
                  <a:pt x="15252" y="34941"/>
                  <a:pt x="15283" y="34911"/>
                  <a:pt x="15313" y="34850"/>
                </a:cubicBezTo>
                <a:close/>
                <a:moveTo>
                  <a:pt x="37371" y="35427"/>
                </a:moveTo>
                <a:lnTo>
                  <a:pt x="37401" y="35488"/>
                </a:lnTo>
                <a:lnTo>
                  <a:pt x="37401" y="35518"/>
                </a:lnTo>
                <a:lnTo>
                  <a:pt x="37401" y="35610"/>
                </a:lnTo>
                <a:cubicBezTo>
                  <a:pt x="37401" y="35640"/>
                  <a:pt x="37401" y="35670"/>
                  <a:pt x="37401" y="35670"/>
                </a:cubicBezTo>
                <a:lnTo>
                  <a:pt x="37310" y="35640"/>
                </a:lnTo>
                <a:cubicBezTo>
                  <a:pt x="37310" y="35579"/>
                  <a:pt x="37340" y="35518"/>
                  <a:pt x="37371" y="35427"/>
                </a:cubicBezTo>
                <a:close/>
                <a:moveTo>
                  <a:pt x="33938" y="35366"/>
                </a:moveTo>
                <a:lnTo>
                  <a:pt x="34029" y="35458"/>
                </a:lnTo>
                <a:cubicBezTo>
                  <a:pt x="34029" y="35549"/>
                  <a:pt x="33998" y="35610"/>
                  <a:pt x="33998" y="35701"/>
                </a:cubicBezTo>
                <a:cubicBezTo>
                  <a:pt x="33998" y="35701"/>
                  <a:pt x="33968" y="35701"/>
                  <a:pt x="33968" y="35670"/>
                </a:cubicBezTo>
                <a:cubicBezTo>
                  <a:pt x="33968" y="35610"/>
                  <a:pt x="33938" y="35549"/>
                  <a:pt x="33907" y="35488"/>
                </a:cubicBezTo>
                <a:lnTo>
                  <a:pt x="33938" y="35366"/>
                </a:lnTo>
                <a:close/>
                <a:moveTo>
                  <a:pt x="39498" y="35701"/>
                </a:moveTo>
                <a:lnTo>
                  <a:pt x="39411" y="35744"/>
                </a:lnTo>
                <a:lnTo>
                  <a:pt x="39411" y="35744"/>
                </a:lnTo>
                <a:cubicBezTo>
                  <a:pt x="39421" y="35729"/>
                  <a:pt x="39444" y="35724"/>
                  <a:pt x="39467" y="35701"/>
                </a:cubicBezTo>
                <a:close/>
                <a:moveTo>
                  <a:pt x="36794" y="35549"/>
                </a:moveTo>
                <a:lnTo>
                  <a:pt x="36824" y="35610"/>
                </a:lnTo>
                <a:cubicBezTo>
                  <a:pt x="36824" y="35640"/>
                  <a:pt x="36885" y="35701"/>
                  <a:pt x="36915" y="35731"/>
                </a:cubicBezTo>
                <a:cubicBezTo>
                  <a:pt x="36885" y="35761"/>
                  <a:pt x="36885" y="35792"/>
                  <a:pt x="36885" y="35822"/>
                </a:cubicBezTo>
                <a:lnTo>
                  <a:pt x="36824" y="35822"/>
                </a:lnTo>
                <a:lnTo>
                  <a:pt x="36733" y="35670"/>
                </a:lnTo>
                <a:cubicBezTo>
                  <a:pt x="36733" y="35640"/>
                  <a:pt x="36763" y="35579"/>
                  <a:pt x="36794" y="35549"/>
                </a:cubicBezTo>
                <a:close/>
                <a:moveTo>
                  <a:pt x="6867" y="35275"/>
                </a:moveTo>
                <a:cubicBezTo>
                  <a:pt x="6867" y="35306"/>
                  <a:pt x="6867" y="35366"/>
                  <a:pt x="6867" y="35458"/>
                </a:cubicBezTo>
                <a:lnTo>
                  <a:pt x="6867" y="35883"/>
                </a:lnTo>
                <a:cubicBezTo>
                  <a:pt x="6867" y="35822"/>
                  <a:pt x="6836" y="35761"/>
                  <a:pt x="6806" y="35701"/>
                </a:cubicBezTo>
                <a:cubicBezTo>
                  <a:pt x="6745" y="35579"/>
                  <a:pt x="6715" y="35427"/>
                  <a:pt x="6654" y="35275"/>
                </a:cubicBezTo>
                <a:close/>
                <a:moveTo>
                  <a:pt x="34849" y="35944"/>
                </a:moveTo>
                <a:lnTo>
                  <a:pt x="34940" y="35974"/>
                </a:lnTo>
                <a:lnTo>
                  <a:pt x="34849" y="36005"/>
                </a:lnTo>
                <a:lnTo>
                  <a:pt x="34758" y="36035"/>
                </a:lnTo>
                <a:lnTo>
                  <a:pt x="34758" y="36035"/>
                </a:lnTo>
                <a:lnTo>
                  <a:pt x="34819" y="36005"/>
                </a:lnTo>
                <a:lnTo>
                  <a:pt x="34849" y="35944"/>
                </a:lnTo>
                <a:close/>
                <a:moveTo>
                  <a:pt x="5104" y="35336"/>
                </a:moveTo>
                <a:cubicBezTo>
                  <a:pt x="5104" y="35427"/>
                  <a:pt x="5135" y="35518"/>
                  <a:pt x="5165" y="35579"/>
                </a:cubicBezTo>
                <a:cubicBezTo>
                  <a:pt x="5195" y="35761"/>
                  <a:pt x="5256" y="35913"/>
                  <a:pt x="5317" y="36065"/>
                </a:cubicBezTo>
                <a:cubicBezTo>
                  <a:pt x="5195" y="35883"/>
                  <a:pt x="5104" y="35701"/>
                  <a:pt x="5013" y="35518"/>
                </a:cubicBezTo>
                <a:cubicBezTo>
                  <a:pt x="5013" y="35488"/>
                  <a:pt x="5013" y="35458"/>
                  <a:pt x="5013" y="35458"/>
                </a:cubicBezTo>
                <a:lnTo>
                  <a:pt x="5044" y="35458"/>
                </a:lnTo>
                <a:cubicBezTo>
                  <a:pt x="5074" y="35427"/>
                  <a:pt x="5074" y="35366"/>
                  <a:pt x="5104" y="35336"/>
                </a:cubicBezTo>
                <a:close/>
                <a:moveTo>
                  <a:pt x="5803" y="33969"/>
                </a:moveTo>
                <a:lnTo>
                  <a:pt x="5803" y="34030"/>
                </a:lnTo>
                <a:cubicBezTo>
                  <a:pt x="5833" y="34212"/>
                  <a:pt x="5864" y="34364"/>
                  <a:pt x="5894" y="34546"/>
                </a:cubicBezTo>
                <a:cubicBezTo>
                  <a:pt x="5894" y="34637"/>
                  <a:pt x="5925" y="34759"/>
                  <a:pt x="5925" y="34880"/>
                </a:cubicBezTo>
                <a:cubicBezTo>
                  <a:pt x="5925" y="34972"/>
                  <a:pt x="5925" y="35093"/>
                  <a:pt x="5925" y="35215"/>
                </a:cubicBezTo>
                <a:lnTo>
                  <a:pt x="5925" y="35518"/>
                </a:lnTo>
                <a:cubicBezTo>
                  <a:pt x="5925" y="35731"/>
                  <a:pt x="5925" y="35913"/>
                  <a:pt x="5894" y="36126"/>
                </a:cubicBezTo>
                <a:cubicBezTo>
                  <a:pt x="5894" y="36187"/>
                  <a:pt x="5894" y="36278"/>
                  <a:pt x="5894" y="36339"/>
                </a:cubicBezTo>
                <a:cubicBezTo>
                  <a:pt x="5773" y="36187"/>
                  <a:pt x="5682" y="36005"/>
                  <a:pt x="5590" y="35792"/>
                </a:cubicBezTo>
                <a:lnTo>
                  <a:pt x="5590" y="35761"/>
                </a:lnTo>
                <a:lnTo>
                  <a:pt x="5621" y="35761"/>
                </a:lnTo>
                <a:cubicBezTo>
                  <a:pt x="5651" y="35731"/>
                  <a:pt x="5682" y="35701"/>
                  <a:pt x="5682" y="35640"/>
                </a:cubicBezTo>
                <a:cubicBezTo>
                  <a:pt x="5682" y="35640"/>
                  <a:pt x="5682" y="35610"/>
                  <a:pt x="5682" y="35610"/>
                </a:cubicBezTo>
                <a:cubicBezTo>
                  <a:pt x="5682" y="35579"/>
                  <a:pt x="5682" y="35549"/>
                  <a:pt x="5682" y="35518"/>
                </a:cubicBezTo>
                <a:lnTo>
                  <a:pt x="5682" y="35458"/>
                </a:lnTo>
                <a:lnTo>
                  <a:pt x="5682" y="35215"/>
                </a:lnTo>
                <a:cubicBezTo>
                  <a:pt x="5682" y="35063"/>
                  <a:pt x="5682" y="34880"/>
                  <a:pt x="5712" y="34698"/>
                </a:cubicBezTo>
                <a:lnTo>
                  <a:pt x="5742" y="34030"/>
                </a:lnTo>
                <a:lnTo>
                  <a:pt x="5803" y="33969"/>
                </a:lnTo>
                <a:close/>
                <a:moveTo>
                  <a:pt x="8568" y="34728"/>
                </a:moveTo>
                <a:lnTo>
                  <a:pt x="8629" y="34789"/>
                </a:lnTo>
                <a:lnTo>
                  <a:pt x="8629" y="34820"/>
                </a:lnTo>
                <a:lnTo>
                  <a:pt x="8629" y="36005"/>
                </a:lnTo>
                <a:lnTo>
                  <a:pt x="8477" y="36278"/>
                </a:lnTo>
                <a:cubicBezTo>
                  <a:pt x="8446" y="36339"/>
                  <a:pt x="8416" y="36369"/>
                  <a:pt x="8386" y="36400"/>
                </a:cubicBezTo>
                <a:cubicBezTo>
                  <a:pt x="8386" y="36339"/>
                  <a:pt x="8416" y="36248"/>
                  <a:pt x="8416" y="36187"/>
                </a:cubicBezTo>
                <a:lnTo>
                  <a:pt x="8446" y="36156"/>
                </a:lnTo>
                <a:cubicBezTo>
                  <a:pt x="8477" y="36065"/>
                  <a:pt x="8477" y="35974"/>
                  <a:pt x="8507" y="35853"/>
                </a:cubicBezTo>
                <a:cubicBezTo>
                  <a:pt x="8507" y="35761"/>
                  <a:pt x="8507" y="35731"/>
                  <a:pt x="8538" y="35640"/>
                </a:cubicBezTo>
                <a:cubicBezTo>
                  <a:pt x="8568" y="35579"/>
                  <a:pt x="8538" y="35518"/>
                  <a:pt x="8538" y="35458"/>
                </a:cubicBezTo>
                <a:cubicBezTo>
                  <a:pt x="8538" y="35275"/>
                  <a:pt x="8568" y="35123"/>
                  <a:pt x="8568" y="34972"/>
                </a:cubicBezTo>
                <a:lnTo>
                  <a:pt x="8568" y="34728"/>
                </a:lnTo>
                <a:close/>
                <a:moveTo>
                  <a:pt x="35366" y="36339"/>
                </a:moveTo>
                <a:cubicBezTo>
                  <a:pt x="35366" y="36339"/>
                  <a:pt x="35396" y="36369"/>
                  <a:pt x="35426" y="36400"/>
                </a:cubicBezTo>
                <a:lnTo>
                  <a:pt x="35457" y="36430"/>
                </a:lnTo>
                <a:lnTo>
                  <a:pt x="35183" y="36400"/>
                </a:lnTo>
                <a:lnTo>
                  <a:pt x="35214" y="36339"/>
                </a:lnTo>
                <a:close/>
                <a:moveTo>
                  <a:pt x="36733" y="36339"/>
                </a:moveTo>
                <a:lnTo>
                  <a:pt x="36794" y="36400"/>
                </a:lnTo>
                <a:lnTo>
                  <a:pt x="36642" y="36460"/>
                </a:lnTo>
                <a:lnTo>
                  <a:pt x="36611" y="36460"/>
                </a:lnTo>
                <a:lnTo>
                  <a:pt x="36642" y="36400"/>
                </a:lnTo>
                <a:lnTo>
                  <a:pt x="36672" y="36339"/>
                </a:lnTo>
                <a:close/>
                <a:moveTo>
                  <a:pt x="35943" y="36339"/>
                </a:moveTo>
                <a:lnTo>
                  <a:pt x="36004" y="36400"/>
                </a:lnTo>
                <a:cubicBezTo>
                  <a:pt x="36034" y="36430"/>
                  <a:pt x="36064" y="36430"/>
                  <a:pt x="36095" y="36460"/>
                </a:cubicBezTo>
                <a:lnTo>
                  <a:pt x="36247" y="36460"/>
                </a:lnTo>
                <a:lnTo>
                  <a:pt x="36247" y="36491"/>
                </a:lnTo>
                <a:lnTo>
                  <a:pt x="35912" y="36460"/>
                </a:lnTo>
                <a:lnTo>
                  <a:pt x="35791" y="36430"/>
                </a:lnTo>
                <a:cubicBezTo>
                  <a:pt x="35821" y="36430"/>
                  <a:pt x="35852" y="36400"/>
                  <a:pt x="35882" y="36400"/>
                </a:cubicBezTo>
                <a:cubicBezTo>
                  <a:pt x="35912" y="36369"/>
                  <a:pt x="35943" y="36369"/>
                  <a:pt x="35943" y="36339"/>
                </a:cubicBezTo>
                <a:close/>
                <a:moveTo>
                  <a:pt x="11849" y="34668"/>
                </a:moveTo>
                <a:cubicBezTo>
                  <a:pt x="11880" y="34820"/>
                  <a:pt x="11880" y="34972"/>
                  <a:pt x="11910" y="35123"/>
                </a:cubicBezTo>
                <a:cubicBezTo>
                  <a:pt x="11940" y="35245"/>
                  <a:pt x="11940" y="35488"/>
                  <a:pt x="11940" y="35701"/>
                </a:cubicBezTo>
                <a:lnTo>
                  <a:pt x="11940" y="36096"/>
                </a:lnTo>
                <a:lnTo>
                  <a:pt x="11940" y="36551"/>
                </a:lnTo>
                <a:lnTo>
                  <a:pt x="11789" y="36551"/>
                </a:lnTo>
                <a:lnTo>
                  <a:pt x="11789" y="35792"/>
                </a:lnTo>
                <a:lnTo>
                  <a:pt x="11789" y="35306"/>
                </a:lnTo>
                <a:lnTo>
                  <a:pt x="11789" y="34728"/>
                </a:lnTo>
                <a:lnTo>
                  <a:pt x="11789" y="34668"/>
                </a:lnTo>
                <a:close/>
                <a:moveTo>
                  <a:pt x="15951" y="36156"/>
                </a:moveTo>
                <a:lnTo>
                  <a:pt x="15343" y="36643"/>
                </a:lnTo>
                <a:lnTo>
                  <a:pt x="15343" y="36612"/>
                </a:lnTo>
                <a:cubicBezTo>
                  <a:pt x="15343" y="36551"/>
                  <a:pt x="15374" y="36491"/>
                  <a:pt x="15404" y="36430"/>
                </a:cubicBezTo>
                <a:lnTo>
                  <a:pt x="15434" y="36430"/>
                </a:lnTo>
                <a:cubicBezTo>
                  <a:pt x="15526" y="36400"/>
                  <a:pt x="15617" y="36339"/>
                  <a:pt x="15708" y="36278"/>
                </a:cubicBezTo>
                <a:lnTo>
                  <a:pt x="15890" y="36156"/>
                </a:lnTo>
                <a:close/>
                <a:moveTo>
                  <a:pt x="7261" y="35974"/>
                </a:moveTo>
                <a:cubicBezTo>
                  <a:pt x="7261" y="36105"/>
                  <a:pt x="7261" y="36233"/>
                  <a:pt x="7261" y="36339"/>
                </a:cubicBezTo>
                <a:cubicBezTo>
                  <a:pt x="7292" y="36491"/>
                  <a:pt x="7261" y="36551"/>
                  <a:pt x="7322" y="36673"/>
                </a:cubicBezTo>
                <a:cubicBezTo>
                  <a:pt x="7292" y="36643"/>
                  <a:pt x="7292" y="36612"/>
                  <a:pt x="7261" y="36612"/>
                </a:cubicBezTo>
                <a:lnTo>
                  <a:pt x="7170" y="36491"/>
                </a:lnTo>
                <a:lnTo>
                  <a:pt x="7201" y="36430"/>
                </a:lnTo>
                <a:cubicBezTo>
                  <a:pt x="7231" y="36278"/>
                  <a:pt x="7261" y="36126"/>
                  <a:pt x="7261" y="35974"/>
                </a:cubicBezTo>
                <a:close/>
                <a:moveTo>
                  <a:pt x="6198" y="36551"/>
                </a:moveTo>
                <a:cubicBezTo>
                  <a:pt x="6198" y="36612"/>
                  <a:pt x="6228" y="36643"/>
                  <a:pt x="6228" y="36703"/>
                </a:cubicBezTo>
                <a:lnTo>
                  <a:pt x="6198" y="36703"/>
                </a:lnTo>
                <a:cubicBezTo>
                  <a:pt x="6198" y="36703"/>
                  <a:pt x="6168" y="36673"/>
                  <a:pt x="6137" y="36643"/>
                </a:cubicBezTo>
                <a:cubicBezTo>
                  <a:pt x="6168" y="36612"/>
                  <a:pt x="6168" y="36582"/>
                  <a:pt x="6198" y="36551"/>
                </a:cubicBezTo>
                <a:close/>
                <a:moveTo>
                  <a:pt x="6654" y="36248"/>
                </a:moveTo>
                <a:cubicBezTo>
                  <a:pt x="6715" y="36339"/>
                  <a:pt x="6745" y="36430"/>
                  <a:pt x="6806" y="36521"/>
                </a:cubicBezTo>
                <a:lnTo>
                  <a:pt x="6806" y="36551"/>
                </a:lnTo>
                <a:cubicBezTo>
                  <a:pt x="6806" y="36551"/>
                  <a:pt x="6806" y="36582"/>
                  <a:pt x="6806" y="36612"/>
                </a:cubicBezTo>
                <a:cubicBezTo>
                  <a:pt x="6745" y="36612"/>
                  <a:pt x="6715" y="36643"/>
                  <a:pt x="6684" y="36673"/>
                </a:cubicBezTo>
                <a:cubicBezTo>
                  <a:pt x="6684" y="36703"/>
                  <a:pt x="6654" y="36734"/>
                  <a:pt x="6654" y="36764"/>
                </a:cubicBezTo>
                <a:lnTo>
                  <a:pt x="6654" y="36430"/>
                </a:lnTo>
                <a:lnTo>
                  <a:pt x="6654" y="36248"/>
                </a:lnTo>
                <a:close/>
                <a:moveTo>
                  <a:pt x="8568" y="36764"/>
                </a:moveTo>
                <a:lnTo>
                  <a:pt x="8568" y="36916"/>
                </a:lnTo>
                <a:cubicBezTo>
                  <a:pt x="8538" y="36886"/>
                  <a:pt x="8538" y="36855"/>
                  <a:pt x="8507" y="36855"/>
                </a:cubicBezTo>
                <a:cubicBezTo>
                  <a:pt x="8538" y="36825"/>
                  <a:pt x="8538" y="36794"/>
                  <a:pt x="8568" y="36764"/>
                </a:cubicBezTo>
                <a:close/>
                <a:moveTo>
                  <a:pt x="7691" y="35800"/>
                </a:moveTo>
                <a:lnTo>
                  <a:pt x="7691" y="35800"/>
                </a:lnTo>
                <a:cubicBezTo>
                  <a:pt x="7699" y="35876"/>
                  <a:pt x="7708" y="35954"/>
                  <a:pt x="7717" y="36035"/>
                </a:cubicBezTo>
                <a:cubicBezTo>
                  <a:pt x="7717" y="36308"/>
                  <a:pt x="7778" y="36551"/>
                  <a:pt x="7839" y="36794"/>
                </a:cubicBezTo>
                <a:lnTo>
                  <a:pt x="7839" y="36825"/>
                </a:lnTo>
                <a:cubicBezTo>
                  <a:pt x="7839" y="36825"/>
                  <a:pt x="7839" y="36855"/>
                  <a:pt x="7839" y="36855"/>
                </a:cubicBezTo>
                <a:cubicBezTo>
                  <a:pt x="7808" y="36886"/>
                  <a:pt x="7808" y="36916"/>
                  <a:pt x="7808" y="36946"/>
                </a:cubicBezTo>
                <a:lnTo>
                  <a:pt x="7778" y="36946"/>
                </a:lnTo>
                <a:cubicBezTo>
                  <a:pt x="7778" y="36794"/>
                  <a:pt x="7748" y="36673"/>
                  <a:pt x="7748" y="36521"/>
                </a:cubicBezTo>
                <a:cubicBezTo>
                  <a:pt x="7724" y="36285"/>
                  <a:pt x="7700" y="36050"/>
                  <a:pt x="7691" y="35800"/>
                </a:cubicBezTo>
                <a:close/>
                <a:moveTo>
                  <a:pt x="13065" y="35518"/>
                </a:moveTo>
                <a:lnTo>
                  <a:pt x="13065" y="36217"/>
                </a:lnTo>
                <a:cubicBezTo>
                  <a:pt x="13065" y="36460"/>
                  <a:pt x="13034" y="36734"/>
                  <a:pt x="13004" y="36977"/>
                </a:cubicBezTo>
                <a:cubicBezTo>
                  <a:pt x="13004" y="37007"/>
                  <a:pt x="13004" y="37038"/>
                  <a:pt x="13004" y="37068"/>
                </a:cubicBezTo>
                <a:cubicBezTo>
                  <a:pt x="12973" y="37129"/>
                  <a:pt x="12943" y="37220"/>
                  <a:pt x="12913" y="37281"/>
                </a:cubicBezTo>
                <a:cubicBezTo>
                  <a:pt x="12882" y="37159"/>
                  <a:pt x="12852" y="37038"/>
                  <a:pt x="12852" y="36916"/>
                </a:cubicBezTo>
                <a:lnTo>
                  <a:pt x="12852" y="36794"/>
                </a:lnTo>
                <a:lnTo>
                  <a:pt x="12852" y="36430"/>
                </a:lnTo>
                <a:lnTo>
                  <a:pt x="12943" y="36035"/>
                </a:lnTo>
                <a:cubicBezTo>
                  <a:pt x="12973" y="35883"/>
                  <a:pt x="13004" y="35701"/>
                  <a:pt x="13065" y="35518"/>
                </a:cubicBezTo>
                <a:close/>
                <a:moveTo>
                  <a:pt x="6411" y="37159"/>
                </a:moveTo>
                <a:cubicBezTo>
                  <a:pt x="6472" y="37189"/>
                  <a:pt x="6532" y="37220"/>
                  <a:pt x="6593" y="37250"/>
                </a:cubicBezTo>
                <a:lnTo>
                  <a:pt x="6806" y="37372"/>
                </a:lnTo>
                <a:lnTo>
                  <a:pt x="6897" y="37433"/>
                </a:lnTo>
                <a:lnTo>
                  <a:pt x="6806" y="37433"/>
                </a:lnTo>
                <a:cubicBezTo>
                  <a:pt x="6654" y="37311"/>
                  <a:pt x="6502" y="37220"/>
                  <a:pt x="6380" y="37159"/>
                </a:cubicBezTo>
                <a:close/>
                <a:moveTo>
                  <a:pt x="14553" y="36855"/>
                </a:moveTo>
                <a:lnTo>
                  <a:pt x="14645" y="36946"/>
                </a:lnTo>
                <a:cubicBezTo>
                  <a:pt x="14675" y="36977"/>
                  <a:pt x="14705" y="37007"/>
                  <a:pt x="14736" y="37038"/>
                </a:cubicBezTo>
                <a:cubicBezTo>
                  <a:pt x="14766" y="37038"/>
                  <a:pt x="14796" y="37068"/>
                  <a:pt x="14827" y="37068"/>
                </a:cubicBezTo>
                <a:lnTo>
                  <a:pt x="14584" y="37220"/>
                </a:lnTo>
                <a:lnTo>
                  <a:pt x="14462" y="37311"/>
                </a:lnTo>
                <a:lnTo>
                  <a:pt x="14280" y="37433"/>
                </a:lnTo>
                <a:cubicBezTo>
                  <a:pt x="14310" y="37372"/>
                  <a:pt x="14341" y="37341"/>
                  <a:pt x="14341" y="37281"/>
                </a:cubicBezTo>
                <a:cubicBezTo>
                  <a:pt x="14432" y="37159"/>
                  <a:pt x="14493" y="37007"/>
                  <a:pt x="14553" y="36855"/>
                </a:cubicBezTo>
                <a:close/>
                <a:moveTo>
                  <a:pt x="9966" y="35215"/>
                </a:moveTo>
                <a:lnTo>
                  <a:pt x="9996" y="35306"/>
                </a:lnTo>
                <a:lnTo>
                  <a:pt x="9996" y="35761"/>
                </a:lnTo>
                <a:lnTo>
                  <a:pt x="9996" y="36005"/>
                </a:lnTo>
                <a:lnTo>
                  <a:pt x="9996" y="36551"/>
                </a:lnTo>
                <a:cubicBezTo>
                  <a:pt x="9996" y="36703"/>
                  <a:pt x="10026" y="36977"/>
                  <a:pt x="10057" y="37189"/>
                </a:cubicBezTo>
                <a:cubicBezTo>
                  <a:pt x="10057" y="37341"/>
                  <a:pt x="10087" y="37493"/>
                  <a:pt x="10117" y="37645"/>
                </a:cubicBezTo>
                <a:cubicBezTo>
                  <a:pt x="9966" y="37493"/>
                  <a:pt x="9844" y="37341"/>
                  <a:pt x="9692" y="37220"/>
                </a:cubicBezTo>
                <a:lnTo>
                  <a:pt x="9692" y="37159"/>
                </a:lnTo>
                <a:lnTo>
                  <a:pt x="9722" y="37129"/>
                </a:lnTo>
                <a:cubicBezTo>
                  <a:pt x="9783" y="36946"/>
                  <a:pt x="9814" y="36794"/>
                  <a:pt x="9844" y="36643"/>
                </a:cubicBezTo>
                <a:cubicBezTo>
                  <a:pt x="9874" y="36491"/>
                  <a:pt x="9905" y="36339"/>
                  <a:pt x="9935" y="36156"/>
                </a:cubicBezTo>
                <a:cubicBezTo>
                  <a:pt x="9935" y="36096"/>
                  <a:pt x="9966" y="36005"/>
                  <a:pt x="9966" y="35913"/>
                </a:cubicBezTo>
                <a:cubicBezTo>
                  <a:pt x="9966" y="35822"/>
                  <a:pt x="9966" y="35853"/>
                  <a:pt x="9966" y="35822"/>
                </a:cubicBezTo>
                <a:lnTo>
                  <a:pt x="9966" y="35640"/>
                </a:lnTo>
                <a:lnTo>
                  <a:pt x="9966" y="35215"/>
                </a:lnTo>
                <a:close/>
                <a:moveTo>
                  <a:pt x="8477" y="37524"/>
                </a:moveTo>
                <a:lnTo>
                  <a:pt x="8477" y="37524"/>
                </a:lnTo>
                <a:cubicBezTo>
                  <a:pt x="8477" y="37554"/>
                  <a:pt x="8507" y="37584"/>
                  <a:pt x="8538" y="37584"/>
                </a:cubicBezTo>
                <a:lnTo>
                  <a:pt x="8538" y="37676"/>
                </a:lnTo>
                <a:cubicBezTo>
                  <a:pt x="8538" y="37645"/>
                  <a:pt x="8507" y="37615"/>
                  <a:pt x="8507" y="37584"/>
                </a:cubicBezTo>
                <a:lnTo>
                  <a:pt x="8507" y="37615"/>
                </a:lnTo>
                <a:cubicBezTo>
                  <a:pt x="8507" y="37585"/>
                  <a:pt x="8477" y="37554"/>
                  <a:pt x="8477" y="37524"/>
                </a:cubicBezTo>
                <a:close/>
                <a:moveTo>
                  <a:pt x="9753" y="37736"/>
                </a:moveTo>
                <a:lnTo>
                  <a:pt x="9844" y="37827"/>
                </a:lnTo>
                <a:lnTo>
                  <a:pt x="9753" y="37827"/>
                </a:lnTo>
                <a:lnTo>
                  <a:pt x="9753" y="37797"/>
                </a:lnTo>
                <a:cubicBezTo>
                  <a:pt x="9753" y="37767"/>
                  <a:pt x="9753" y="37767"/>
                  <a:pt x="9722" y="37736"/>
                </a:cubicBezTo>
                <a:close/>
                <a:moveTo>
                  <a:pt x="10847" y="35458"/>
                </a:moveTo>
                <a:lnTo>
                  <a:pt x="10847" y="35792"/>
                </a:lnTo>
                <a:lnTo>
                  <a:pt x="10847" y="35883"/>
                </a:lnTo>
                <a:cubicBezTo>
                  <a:pt x="10847" y="36035"/>
                  <a:pt x="10786" y="36187"/>
                  <a:pt x="10786" y="36339"/>
                </a:cubicBezTo>
                <a:cubicBezTo>
                  <a:pt x="10786" y="36491"/>
                  <a:pt x="10756" y="36703"/>
                  <a:pt x="10756" y="36886"/>
                </a:cubicBezTo>
                <a:lnTo>
                  <a:pt x="10756" y="37250"/>
                </a:lnTo>
                <a:cubicBezTo>
                  <a:pt x="10756" y="37341"/>
                  <a:pt x="10756" y="37402"/>
                  <a:pt x="10786" y="37493"/>
                </a:cubicBezTo>
                <a:cubicBezTo>
                  <a:pt x="10725" y="37615"/>
                  <a:pt x="10695" y="37706"/>
                  <a:pt x="10695" y="37827"/>
                </a:cubicBezTo>
                <a:lnTo>
                  <a:pt x="10695" y="37615"/>
                </a:lnTo>
                <a:lnTo>
                  <a:pt x="10695" y="37098"/>
                </a:lnTo>
                <a:cubicBezTo>
                  <a:pt x="10695" y="36764"/>
                  <a:pt x="10725" y="36460"/>
                  <a:pt x="10725" y="36156"/>
                </a:cubicBezTo>
                <a:lnTo>
                  <a:pt x="10725" y="35549"/>
                </a:lnTo>
                <a:cubicBezTo>
                  <a:pt x="10756" y="35518"/>
                  <a:pt x="10816" y="35488"/>
                  <a:pt x="10847" y="35458"/>
                </a:cubicBezTo>
                <a:close/>
                <a:moveTo>
                  <a:pt x="9115" y="37797"/>
                </a:moveTo>
                <a:cubicBezTo>
                  <a:pt x="9115" y="37827"/>
                  <a:pt x="9145" y="37827"/>
                  <a:pt x="9145" y="37827"/>
                </a:cubicBezTo>
                <a:lnTo>
                  <a:pt x="8993" y="37858"/>
                </a:lnTo>
                <a:lnTo>
                  <a:pt x="8933" y="37827"/>
                </a:lnTo>
                <a:lnTo>
                  <a:pt x="8933" y="37797"/>
                </a:lnTo>
                <a:close/>
                <a:moveTo>
                  <a:pt x="12670" y="38222"/>
                </a:moveTo>
                <a:lnTo>
                  <a:pt x="12761" y="38283"/>
                </a:lnTo>
                <a:lnTo>
                  <a:pt x="12822" y="38314"/>
                </a:lnTo>
                <a:lnTo>
                  <a:pt x="12518" y="38435"/>
                </a:lnTo>
                <a:lnTo>
                  <a:pt x="12457" y="38466"/>
                </a:lnTo>
                <a:lnTo>
                  <a:pt x="12548" y="38374"/>
                </a:lnTo>
                <a:cubicBezTo>
                  <a:pt x="12578" y="38314"/>
                  <a:pt x="12639" y="38283"/>
                  <a:pt x="12670" y="38222"/>
                </a:cubicBezTo>
                <a:close/>
                <a:moveTo>
                  <a:pt x="8933" y="38374"/>
                </a:moveTo>
                <a:lnTo>
                  <a:pt x="8933" y="38374"/>
                </a:lnTo>
                <a:cubicBezTo>
                  <a:pt x="9145" y="38466"/>
                  <a:pt x="9358" y="38557"/>
                  <a:pt x="9571" y="38587"/>
                </a:cubicBezTo>
                <a:lnTo>
                  <a:pt x="9601" y="38617"/>
                </a:lnTo>
                <a:cubicBezTo>
                  <a:pt x="9419" y="38587"/>
                  <a:pt x="9236" y="38526"/>
                  <a:pt x="9054" y="38466"/>
                </a:cubicBezTo>
                <a:lnTo>
                  <a:pt x="8993" y="38405"/>
                </a:lnTo>
                <a:lnTo>
                  <a:pt x="8933" y="38374"/>
                </a:lnTo>
                <a:close/>
                <a:moveTo>
                  <a:pt x="33056" y="1"/>
                </a:moveTo>
                <a:cubicBezTo>
                  <a:pt x="32935" y="1"/>
                  <a:pt x="32813" y="1"/>
                  <a:pt x="32692" y="31"/>
                </a:cubicBezTo>
                <a:cubicBezTo>
                  <a:pt x="32388" y="31"/>
                  <a:pt x="32115" y="62"/>
                  <a:pt x="31811" y="122"/>
                </a:cubicBezTo>
                <a:cubicBezTo>
                  <a:pt x="31507" y="153"/>
                  <a:pt x="31325" y="183"/>
                  <a:pt x="31082" y="244"/>
                </a:cubicBezTo>
                <a:cubicBezTo>
                  <a:pt x="30565" y="366"/>
                  <a:pt x="30079" y="487"/>
                  <a:pt x="29593" y="669"/>
                </a:cubicBezTo>
                <a:cubicBezTo>
                  <a:pt x="29076" y="821"/>
                  <a:pt x="28560" y="1034"/>
                  <a:pt x="28074" y="1247"/>
                </a:cubicBezTo>
                <a:cubicBezTo>
                  <a:pt x="27618" y="1459"/>
                  <a:pt x="27162" y="1733"/>
                  <a:pt x="26767" y="2006"/>
                </a:cubicBezTo>
                <a:cubicBezTo>
                  <a:pt x="26646" y="2097"/>
                  <a:pt x="26524" y="2188"/>
                  <a:pt x="26372" y="2280"/>
                </a:cubicBezTo>
                <a:cubicBezTo>
                  <a:pt x="26251" y="2371"/>
                  <a:pt x="26160" y="2432"/>
                  <a:pt x="26068" y="2492"/>
                </a:cubicBezTo>
                <a:cubicBezTo>
                  <a:pt x="25856" y="2675"/>
                  <a:pt x="25643" y="2857"/>
                  <a:pt x="25430" y="3039"/>
                </a:cubicBezTo>
                <a:cubicBezTo>
                  <a:pt x="25218" y="3222"/>
                  <a:pt x="25035" y="3343"/>
                  <a:pt x="24883" y="3525"/>
                </a:cubicBezTo>
                <a:cubicBezTo>
                  <a:pt x="24732" y="3677"/>
                  <a:pt x="24549" y="3829"/>
                  <a:pt x="24367" y="4011"/>
                </a:cubicBezTo>
                <a:cubicBezTo>
                  <a:pt x="23668" y="4771"/>
                  <a:pt x="23030" y="5561"/>
                  <a:pt x="22331" y="6321"/>
                </a:cubicBezTo>
                <a:cubicBezTo>
                  <a:pt x="21633" y="7080"/>
                  <a:pt x="20964" y="7840"/>
                  <a:pt x="20235" y="8508"/>
                </a:cubicBezTo>
                <a:cubicBezTo>
                  <a:pt x="20083" y="8660"/>
                  <a:pt x="19961" y="8782"/>
                  <a:pt x="19810" y="8903"/>
                </a:cubicBezTo>
                <a:lnTo>
                  <a:pt x="19384" y="9207"/>
                </a:lnTo>
                <a:cubicBezTo>
                  <a:pt x="19232" y="9328"/>
                  <a:pt x="19050" y="9420"/>
                  <a:pt x="18898" y="9511"/>
                </a:cubicBezTo>
                <a:cubicBezTo>
                  <a:pt x="18746" y="9602"/>
                  <a:pt x="18533" y="9723"/>
                  <a:pt x="18351" y="9815"/>
                </a:cubicBezTo>
                <a:cubicBezTo>
                  <a:pt x="18017" y="9997"/>
                  <a:pt x="17683" y="10118"/>
                  <a:pt x="17318" y="10270"/>
                </a:cubicBezTo>
                <a:cubicBezTo>
                  <a:pt x="16862" y="10422"/>
                  <a:pt x="16407" y="10544"/>
                  <a:pt x="15921" y="10665"/>
                </a:cubicBezTo>
                <a:cubicBezTo>
                  <a:pt x="15434" y="10787"/>
                  <a:pt x="14948" y="10878"/>
                  <a:pt x="14462" y="10969"/>
                </a:cubicBezTo>
                <a:cubicBezTo>
                  <a:pt x="13976" y="11060"/>
                  <a:pt x="13460" y="11151"/>
                  <a:pt x="12973" y="11273"/>
                </a:cubicBezTo>
                <a:cubicBezTo>
                  <a:pt x="12730" y="11303"/>
                  <a:pt x="12518" y="11364"/>
                  <a:pt x="12305" y="11425"/>
                </a:cubicBezTo>
                <a:lnTo>
                  <a:pt x="11910" y="11546"/>
                </a:lnTo>
                <a:cubicBezTo>
                  <a:pt x="11758" y="11577"/>
                  <a:pt x="11637" y="11638"/>
                  <a:pt x="11485" y="11668"/>
                </a:cubicBezTo>
                <a:cubicBezTo>
                  <a:pt x="11363" y="11729"/>
                  <a:pt x="11150" y="11820"/>
                  <a:pt x="10968" y="11881"/>
                </a:cubicBezTo>
                <a:cubicBezTo>
                  <a:pt x="10786" y="11941"/>
                  <a:pt x="10695" y="11972"/>
                  <a:pt x="10573" y="12033"/>
                </a:cubicBezTo>
                <a:cubicBezTo>
                  <a:pt x="10300" y="12154"/>
                  <a:pt x="9996" y="12306"/>
                  <a:pt x="9722" y="12458"/>
                </a:cubicBezTo>
                <a:cubicBezTo>
                  <a:pt x="9145" y="12762"/>
                  <a:pt x="8568" y="13126"/>
                  <a:pt x="8021" y="13491"/>
                </a:cubicBezTo>
                <a:cubicBezTo>
                  <a:pt x="7960" y="13521"/>
                  <a:pt x="7930" y="13552"/>
                  <a:pt x="7900" y="13582"/>
                </a:cubicBezTo>
                <a:lnTo>
                  <a:pt x="7656" y="13734"/>
                </a:lnTo>
                <a:cubicBezTo>
                  <a:pt x="7626" y="13764"/>
                  <a:pt x="7565" y="13825"/>
                  <a:pt x="7505" y="13855"/>
                </a:cubicBezTo>
                <a:lnTo>
                  <a:pt x="7565" y="13825"/>
                </a:lnTo>
                <a:lnTo>
                  <a:pt x="7565" y="13825"/>
                </a:lnTo>
                <a:cubicBezTo>
                  <a:pt x="7140" y="14099"/>
                  <a:pt x="6745" y="14402"/>
                  <a:pt x="6380" y="14737"/>
                </a:cubicBezTo>
                <a:cubicBezTo>
                  <a:pt x="6168" y="14919"/>
                  <a:pt x="5985" y="15071"/>
                  <a:pt x="5773" y="15253"/>
                </a:cubicBezTo>
                <a:cubicBezTo>
                  <a:pt x="5590" y="15435"/>
                  <a:pt x="5408" y="15648"/>
                  <a:pt x="5226" y="15830"/>
                </a:cubicBezTo>
                <a:cubicBezTo>
                  <a:pt x="4497" y="16590"/>
                  <a:pt x="3828" y="17380"/>
                  <a:pt x="3251" y="18261"/>
                </a:cubicBezTo>
                <a:cubicBezTo>
                  <a:pt x="3160" y="18352"/>
                  <a:pt x="3099" y="18474"/>
                  <a:pt x="3038" y="18565"/>
                </a:cubicBezTo>
                <a:lnTo>
                  <a:pt x="2856" y="18929"/>
                </a:lnTo>
                <a:cubicBezTo>
                  <a:pt x="2734" y="19142"/>
                  <a:pt x="2613" y="19355"/>
                  <a:pt x="2461" y="19567"/>
                </a:cubicBezTo>
                <a:cubicBezTo>
                  <a:pt x="2218" y="20023"/>
                  <a:pt x="1975" y="20479"/>
                  <a:pt x="1701" y="20904"/>
                </a:cubicBezTo>
                <a:cubicBezTo>
                  <a:pt x="1458" y="21360"/>
                  <a:pt x="1215" y="21877"/>
                  <a:pt x="1003" y="22393"/>
                </a:cubicBezTo>
                <a:cubicBezTo>
                  <a:pt x="820" y="22849"/>
                  <a:pt x="668" y="23305"/>
                  <a:pt x="517" y="23791"/>
                </a:cubicBezTo>
                <a:cubicBezTo>
                  <a:pt x="395" y="24307"/>
                  <a:pt x="273" y="24824"/>
                  <a:pt x="182" y="25371"/>
                </a:cubicBezTo>
                <a:cubicBezTo>
                  <a:pt x="152" y="25614"/>
                  <a:pt x="122" y="25857"/>
                  <a:pt x="91" y="26130"/>
                </a:cubicBezTo>
                <a:cubicBezTo>
                  <a:pt x="61" y="26373"/>
                  <a:pt x="30" y="26586"/>
                  <a:pt x="30" y="26829"/>
                </a:cubicBezTo>
                <a:cubicBezTo>
                  <a:pt x="0" y="27406"/>
                  <a:pt x="30" y="27953"/>
                  <a:pt x="122" y="28500"/>
                </a:cubicBezTo>
                <a:cubicBezTo>
                  <a:pt x="182" y="28986"/>
                  <a:pt x="273" y="29472"/>
                  <a:pt x="395" y="29958"/>
                </a:cubicBezTo>
                <a:cubicBezTo>
                  <a:pt x="517" y="30444"/>
                  <a:pt x="638" y="30900"/>
                  <a:pt x="820" y="31356"/>
                </a:cubicBezTo>
                <a:cubicBezTo>
                  <a:pt x="1033" y="31872"/>
                  <a:pt x="1215" y="32419"/>
                  <a:pt x="1428" y="32936"/>
                </a:cubicBezTo>
                <a:cubicBezTo>
                  <a:pt x="1641" y="33392"/>
                  <a:pt x="1853" y="33817"/>
                  <a:pt x="2096" y="34273"/>
                </a:cubicBezTo>
                <a:cubicBezTo>
                  <a:pt x="2218" y="34485"/>
                  <a:pt x="2339" y="34698"/>
                  <a:pt x="2491" y="34911"/>
                </a:cubicBezTo>
                <a:cubicBezTo>
                  <a:pt x="2643" y="35154"/>
                  <a:pt x="2826" y="35427"/>
                  <a:pt x="3008" y="35670"/>
                </a:cubicBezTo>
                <a:cubicBezTo>
                  <a:pt x="3129" y="35853"/>
                  <a:pt x="3281" y="36035"/>
                  <a:pt x="3433" y="36187"/>
                </a:cubicBezTo>
                <a:cubicBezTo>
                  <a:pt x="3585" y="36369"/>
                  <a:pt x="3767" y="36582"/>
                  <a:pt x="3919" y="36734"/>
                </a:cubicBezTo>
                <a:cubicBezTo>
                  <a:pt x="4071" y="36916"/>
                  <a:pt x="4223" y="37098"/>
                  <a:pt x="4406" y="37250"/>
                </a:cubicBezTo>
                <a:cubicBezTo>
                  <a:pt x="4497" y="37341"/>
                  <a:pt x="4588" y="37433"/>
                  <a:pt x="4679" y="37524"/>
                </a:cubicBezTo>
                <a:lnTo>
                  <a:pt x="5044" y="37827"/>
                </a:lnTo>
                <a:cubicBezTo>
                  <a:pt x="5469" y="38162"/>
                  <a:pt x="5894" y="38466"/>
                  <a:pt x="6380" y="38739"/>
                </a:cubicBezTo>
                <a:cubicBezTo>
                  <a:pt x="6867" y="39012"/>
                  <a:pt x="7353" y="39255"/>
                  <a:pt x="7869" y="39468"/>
                </a:cubicBezTo>
                <a:cubicBezTo>
                  <a:pt x="8112" y="39559"/>
                  <a:pt x="8355" y="39650"/>
                  <a:pt x="8598" y="39742"/>
                </a:cubicBezTo>
                <a:lnTo>
                  <a:pt x="8933" y="39833"/>
                </a:lnTo>
                <a:cubicBezTo>
                  <a:pt x="9084" y="39894"/>
                  <a:pt x="9206" y="39894"/>
                  <a:pt x="9328" y="39924"/>
                </a:cubicBezTo>
                <a:cubicBezTo>
                  <a:pt x="9449" y="39954"/>
                  <a:pt x="9571" y="39985"/>
                  <a:pt x="9692" y="40015"/>
                </a:cubicBezTo>
                <a:cubicBezTo>
                  <a:pt x="10026" y="40076"/>
                  <a:pt x="10361" y="40106"/>
                  <a:pt x="10695" y="40106"/>
                </a:cubicBezTo>
                <a:cubicBezTo>
                  <a:pt x="11424" y="40106"/>
                  <a:pt x="12183" y="39985"/>
                  <a:pt x="12882" y="39742"/>
                </a:cubicBezTo>
                <a:cubicBezTo>
                  <a:pt x="13156" y="39650"/>
                  <a:pt x="13429" y="39529"/>
                  <a:pt x="13703" y="39377"/>
                </a:cubicBezTo>
                <a:lnTo>
                  <a:pt x="14098" y="39164"/>
                </a:lnTo>
                <a:cubicBezTo>
                  <a:pt x="14310" y="39043"/>
                  <a:pt x="14493" y="38921"/>
                  <a:pt x="14705" y="38769"/>
                </a:cubicBezTo>
                <a:cubicBezTo>
                  <a:pt x="14948" y="38587"/>
                  <a:pt x="15222" y="38405"/>
                  <a:pt x="15465" y="38222"/>
                </a:cubicBezTo>
                <a:cubicBezTo>
                  <a:pt x="15738" y="38040"/>
                  <a:pt x="15890" y="37888"/>
                  <a:pt x="16072" y="37736"/>
                </a:cubicBezTo>
                <a:cubicBezTo>
                  <a:pt x="16376" y="37493"/>
                  <a:pt x="16680" y="37220"/>
                  <a:pt x="16984" y="36977"/>
                </a:cubicBezTo>
                <a:cubicBezTo>
                  <a:pt x="17288" y="36734"/>
                  <a:pt x="17592" y="36460"/>
                  <a:pt x="17895" y="36187"/>
                </a:cubicBezTo>
                <a:lnTo>
                  <a:pt x="18807" y="35366"/>
                </a:lnTo>
                <a:cubicBezTo>
                  <a:pt x="19080" y="35123"/>
                  <a:pt x="19384" y="34880"/>
                  <a:pt x="19688" y="34668"/>
                </a:cubicBezTo>
                <a:lnTo>
                  <a:pt x="20083" y="34394"/>
                </a:lnTo>
                <a:lnTo>
                  <a:pt x="20417" y="34182"/>
                </a:lnTo>
                <a:cubicBezTo>
                  <a:pt x="20903" y="33847"/>
                  <a:pt x="21481" y="33635"/>
                  <a:pt x="22058" y="33574"/>
                </a:cubicBezTo>
                <a:lnTo>
                  <a:pt x="22362" y="33513"/>
                </a:lnTo>
                <a:cubicBezTo>
                  <a:pt x="22696" y="33513"/>
                  <a:pt x="23000" y="33483"/>
                  <a:pt x="23304" y="33483"/>
                </a:cubicBezTo>
                <a:cubicBezTo>
                  <a:pt x="23486" y="33483"/>
                  <a:pt x="23699" y="33483"/>
                  <a:pt x="23850" y="33513"/>
                </a:cubicBezTo>
                <a:cubicBezTo>
                  <a:pt x="24033" y="33544"/>
                  <a:pt x="24185" y="33544"/>
                  <a:pt x="24337" y="33574"/>
                </a:cubicBezTo>
                <a:cubicBezTo>
                  <a:pt x="24640" y="33635"/>
                  <a:pt x="24944" y="33726"/>
                  <a:pt x="25248" y="33817"/>
                </a:cubicBezTo>
                <a:cubicBezTo>
                  <a:pt x="25461" y="33878"/>
                  <a:pt x="25643" y="33938"/>
                  <a:pt x="25856" y="34030"/>
                </a:cubicBezTo>
                <a:cubicBezTo>
                  <a:pt x="26038" y="34090"/>
                  <a:pt x="26160" y="34151"/>
                  <a:pt x="26311" y="34212"/>
                </a:cubicBezTo>
                <a:cubicBezTo>
                  <a:pt x="27041" y="34546"/>
                  <a:pt x="27739" y="34911"/>
                  <a:pt x="28438" y="35215"/>
                </a:cubicBezTo>
                <a:lnTo>
                  <a:pt x="28378" y="35184"/>
                </a:lnTo>
                <a:lnTo>
                  <a:pt x="29714" y="35822"/>
                </a:lnTo>
                <a:cubicBezTo>
                  <a:pt x="30170" y="36065"/>
                  <a:pt x="30595" y="36278"/>
                  <a:pt x="31051" y="36521"/>
                </a:cubicBezTo>
                <a:cubicBezTo>
                  <a:pt x="31537" y="36764"/>
                  <a:pt x="32054" y="36977"/>
                  <a:pt x="32570" y="37159"/>
                </a:cubicBezTo>
                <a:cubicBezTo>
                  <a:pt x="33056" y="37341"/>
                  <a:pt x="33512" y="37463"/>
                  <a:pt x="34029" y="37554"/>
                </a:cubicBezTo>
                <a:cubicBezTo>
                  <a:pt x="34576" y="37645"/>
                  <a:pt x="35153" y="37736"/>
                  <a:pt x="35700" y="37797"/>
                </a:cubicBezTo>
                <a:cubicBezTo>
                  <a:pt x="35943" y="37797"/>
                  <a:pt x="36156" y="37827"/>
                  <a:pt x="36399" y="37858"/>
                </a:cubicBezTo>
                <a:lnTo>
                  <a:pt x="37280" y="37858"/>
                </a:lnTo>
                <a:cubicBezTo>
                  <a:pt x="37523" y="37827"/>
                  <a:pt x="37766" y="37797"/>
                  <a:pt x="37978" y="37767"/>
                </a:cubicBezTo>
                <a:cubicBezTo>
                  <a:pt x="38343" y="37676"/>
                  <a:pt x="38677" y="37584"/>
                  <a:pt x="39011" y="37433"/>
                </a:cubicBezTo>
                <a:cubicBezTo>
                  <a:pt x="39315" y="37311"/>
                  <a:pt x="39619" y="37189"/>
                  <a:pt x="39923" y="37007"/>
                </a:cubicBezTo>
                <a:cubicBezTo>
                  <a:pt x="40136" y="36886"/>
                  <a:pt x="40318" y="36734"/>
                  <a:pt x="40531" y="36612"/>
                </a:cubicBezTo>
                <a:cubicBezTo>
                  <a:pt x="40622" y="36521"/>
                  <a:pt x="40713" y="36460"/>
                  <a:pt x="40804" y="36369"/>
                </a:cubicBezTo>
                <a:cubicBezTo>
                  <a:pt x="41017" y="36187"/>
                  <a:pt x="41229" y="36035"/>
                  <a:pt x="41442" y="35822"/>
                </a:cubicBezTo>
                <a:cubicBezTo>
                  <a:pt x="41655" y="35640"/>
                  <a:pt x="41837" y="35488"/>
                  <a:pt x="42019" y="35306"/>
                </a:cubicBezTo>
                <a:cubicBezTo>
                  <a:pt x="42749" y="34607"/>
                  <a:pt x="43387" y="33847"/>
                  <a:pt x="44055" y="33118"/>
                </a:cubicBezTo>
                <a:cubicBezTo>
                  <a:pt x="44389" y="32723"/>
                  <a:pt x="44723" y="32298"/>
                  <a:pt x="45027" y="31842"/>
                </a:cubicBezTo>
                <a:cubicBezTo>
                  <a:pt x="45301" y="31417"/>
                  <a:pt x="45574" y="30991"/>
                  <a:pt x="45787" y="30505"/>
                </a:cubicBezTo>
                <a:cubicBezTo>
                  <a:pt x="45908" y="30232"/>
                  <a:pt x="46060" y="29958"/>
                  <a:pt x="46182" y="29685"/>
                </a:cubicBezTo>
                <a:cubicBezTo>
                  <a:pt x="46303" y="29411"/>
                  <a:pt x="46334" y="29229"/>
                  <a:pt x="46425" y="29016"/>
                </a:cubicBezTo>
                <a:cubicBezTo>
                  <a:pt x="46577" y="28500"/>
                  <a:pt x="46759" y="27983"/>
                  <a:pt x="46881" y="27497"/>
                </a:cubicBezTo>
                <a:cubicBezTo>
                  <a:pt x="47154" y="26525"/>
                  <a:pt x="47336" y="25583"/>
                  <a:pt x="47549" y="24611"/>
                </a:cubicBezTo>
                <a:cubicBezTo>
                  <a:pt x="47640" y="24094"/>
                  <a:pt x="47731" y="23608"/>
                  <a:pt x="47822" y="23122"/>
                </a:cubicBezTo>
                <a:cubicBezTo>
                  <a:pt x="47914" y="22636"/>
                  <a:pt x="48005" y="22028"/>
                  <a:pt x="48066" y="21482"/>
                </a:cubicBezTo>
                <a:cubicBezTo>
                  <a:pt x="48126" y="20995"/>
                  <a:pt x="48157" y="20479"/>
                  <a:pt x="48187" y="19993"/>
                </a:cubicBezTo>
                <a:cubicBezTo>
                  <a:pt x="48217" y="19507"/>
                  <a:pt x="48217" y="19021"/>
                  <a:pt x="48248" y="18534"/>
                </a:cubicBezTo>
                <a:cubicBezTo>
                  <a:pt x="48248" y="18200"/>
                  <a:pt x="48248" y="17957"/>
                  <a:pt x="48248" y="17653"/>
                </a:cubicBezTo>
                <a:cubicBezTo>
                  <a:pt x="48248" y="17410"/>
                  <a:pt x="48217" y="17167"/>
                  <a:pt x="48187" y="16924"/>
                </a:cubicBezTo>
                <a:cubicBezTo>
                  <a:pt x="48157" y="16377"/>
                  <a:pt x="48066" y="15861"/>
                  <a:pt x="47974" y="15314"/>
                </a:cubicBezTo>
                <a:cubicBezTo>
                  <a:pt x="47914" y="15071"/>
                  <a:pt x="47883" y="14828"/>
                  <a:pt x="47822" y="14615"/>
                </a:cubicBezTo>
                <a:cubicBezTo>
                  <a:pt x="47762" y="14372"/>
                  <a:pt x="47701" y="14159"/>
                  <a:pt x="47640" y="13916"/>
                </a:cubicBezTo>
                <a:cubicBezTo>
                  <a:pt x="47519" y="13430"/>
                  <a:pt x="47367" y="12974"/>
                  <a:pt x="47184" y="12519"/>
                </a:cubicBezTo>
                <a:cubicBezTo>
                  <a:pt x="47033" y="12033"/>
                  <a:pt x="46881" y="11546"/>
                  <a:pt x="46698" y="11091"/>
                </a:cubicBezTo>
                <a:cubicBezTo>
                  <a:pt x="46516" y="10605"/>
                  <a:pt x="46303" y="10240"/>
                  <a:pt x="46091" y="9845"/>
                </a:cubicBezTo>
                <a:lnTo>
                  <a:pt x="45787" y="9207"/>
                </a:lnTo>
                <a:cubicBezTo>
                  <a:pt x="45696" y="9025"/>
                  <a:pt x="45605" y="8842"/>
                  <a:pt x="45483" y="8630"/>
                </a:cubicBezTo>
                <a:cubicBezTo>
                  <a:pt x="45361" y="8447"/>
                  <a:pt x="45270" y="8265"/>
                  <a:pt x="45179" y="8083"/>
                </a:cubicBezTo>
                <a:lnTo>
                  <a:pt x="45088" y="7931"/>
                </a:lnTo>
                <a:cubicBezTo>
                  <a:pt x="45088" y="7840"/>
                  <a:pt x="45088" y="7749"/>
                  <a:pt x="45088" y="7657"/>
                </a:cubicBezTo>
                <a:cubicBezTo>
                  <a:pt x="44936" y="7141"/>
                  <a:pt x="44754" y="6655"/>
                  <a:pt x="44511" y="6169"/>
                </a:cubicBezTo>
                <a:cubicBezTo>
                  <a:pt x="44389" y="5956"/>
                  <a:pt x="44268" y="5743"/>
                  <a:pt x="44146" y="5531"/>
                </a:cubicBezTo>
                <a:cubicBezTo>
                  <a:pt x="43994" y="5257"/>
                  <a:pt x="43812" y="5014"/>
                  <a:pt x="43630" y="4771"/>
                </a:cubicBezTo>
                <a:cubicBezTo>
                  <a:pt x="43478" y="4589"/>
                  <a:pt x="43356" y="4437"/>
                  <a:pt x="43204" y="4285"/>
                </a:cubicBezTo>
                <a:cubicBezTo>
                  <a:pt x="43022" y="4103"/>
                  <a:pt x="42840" y="3890"/>
                  <a:pt x="42657" y="3738"/>
                </a:cubicBezTo>
                <a:cubicBezTo>
                  <a:pt x="42232" y="3343"/>
                  <a:pt x="41807" y="3009"/>
                  <a:pt x="41381" y="2675"/>
                </a:cubicBezTo>
                <a:cubicBezTo>
                  <a:pt x="41199" y="2523"/>
                  <a:pt x="41017" y="2401"/>
                  <a:pt x="40834" y="2249"/>
                </a:cubicBezTo>
                <a:cubicBezTo>
                  <a:pt x="40652" y="2128"/>
                  <a:pt x="40470" y="1945"/>
                  <a:pt x="40227" y="1824"/>
                </a:cubicBezTo>
                <a:cubicBezTo>
                  <a:pt x="40014" y="1702"/>
                  <a:pt x="39741" y="1550"/>
                  <a:pt x="39498" y="1399"/>
                </a:cubicBezTo>
                <a:lnTo>
                  <a:pt x="39224" y="1277"/>
                </a:lnTo>
                <a:cubicBezTo>
                  <a:pt x="39072" y="1216"/>
                  <a:pt x="38920" y="1125"/>
                  <a:pt x="38768" y="1064"/>
                </a:cubicBezTo>
                <a:cubicBezTo>
                  <a:pt x="38313" y="882"/>
                  <a:pt x="37827" y="700"/>
                  <a:pt x="37371" y="578"/>
                </a:cubicBezTo>
                <a:cubicBezTo>
                  <a:pt x="36824" y="396"/>
                  <a:pt x="36307" y="274"/>
                  <a:pt x="35761" y="183"/>
                </a:cubicBezTo>
                <a:cubicBezTo>
                  <a:pt x="35487" y="153"/>
                  <a:pt x="35214" y="122"/>
                  <a:pt x="34940" y="92"/>
                </a:cubicBezTo>
                <a:cubicBezTo>
                  <a:pt x="34667" y="62"/>
                  <a:pt x="34454" y="31"/>
                  <a:pt x="34211" y="31"/>
                </a:cubicBezTo>
                <a:cubicBezTo>
                  <a:pt x="33968" y="1"/>
                  <a:pt x="33755" y="1"/>
                  <a:pt x="335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44" name="Google Shape;744;p36"/>
          <p:cNvGrpSpPr/>
          <p:nvPr/>
        </p:nvGrpSpPr>
        <p:grpSpPr>
          <a:xfrm rot="-5400000">
            <a:off x="-34895" y="144662"/>
            <a:ext cx="1694132" cy="1404828"/>
            <a:chOff x="-142022" y="90588"/>
            <a:chExt cx="1270599" cy="1053621"/>
          </a:xfrm>
        </p:grpSpPr>
        <p:sp>
          <p:nvSpPr>
            <p:cNvPr id="745" name="Google Shape;745;p36"/>
            <p:cNvSpPr/>
            <p:nvPr/>
          </p:nvSpPr>
          <p:spPr>
            <a:xfrm rot="-910317">
              <a:off x="653620" y="479091"/>
              <a:ext cx="294920" cy="250005"/>
            </a:xfrm>
            <a:custGeom>
              <a:avLst/>
              <a:gdLst/>
              <a:ahLst/>
              <a:cxnLst/>
              <a:rect l="l" t="t" r="r" b="b"/>
              <a:pathLst>
                <a:path w="7597" h="6440" extrusionOk="0">
                  <a:moveTo>
                    <a:pt x="2986" y="0"/>
                  </a:moveTo>
                  <a:cubicBezTo>
                    <a:pt x="2508" y="0"/>
                    <a:pt x="2033" y="93"/>
                    <a:pt x="1581" y="280"/>
                  </a:cubicBezTo>
                  <a:cubicBezTo>
                    <a:pt x="1490" y="340"/>
                    <a:pt x="1368" y="371"/>
                    <a:pt x="1307" y="431"/>
                  </a:cubicBezTo>
                  <a:cubicBezTo>
                    <a:pt x="1034" y="553"/>
                    <a:pt x="821" y="705"/>
                    <a:pt x="609" y="887"/>
                  </a:cubicBezTo>
                  <a:cubicBezTo>
                    <a:pt x="396" y="1100"/>
                    <a:pt x="244" y="1343"/>
                    <a:pt x="153" y="1616"/>
                  </a:cubicBezTo>
                  <a:lnTo>
                    <a:pt x="123" y="1708"/>
                  </a:lnTo>
                  <a:cubicBezTo>
                    <a:pt x="92" y="1859"/>
                    <a:pt x="62" y="2011"/>
                    <a:pt x="31" y="2163"/>
                  </a:cubicBezTo>
                  <a:cubicBezTo>
                    <a:pt x="1" y="2437"/>
                    <a:pt x="1" y="2710"/>
                    <a:pt x="31" y="2984"/>
                  </a:cubicBezTo>
                  <a:cubicBezTo>
                    <a:pt x="62" y="3105"/>
                    <a:pt x="92" y="3227"/>
                    <a:pt x="153" y="3348"/>
                  </a:cubicBezTo>
                  <a:lnTo>
                    <a:pt x="153" y="3409"/>
                  </a:lnTo>
                  <a:cubicBezTo>
                    <a:pt x="214" y="3530"/>
                    <a:pt x="244" y="3622"/>
                    <a:pt x="305" y="3743"/>
                  </a:cubicBezTo>
                  <a:cubicBezTo>
                    <a:pt x="426" y="3986"/>
                    <a:pt x="578" y="4229"/>
                    <a:pt x="761" y="4442"/>
                  </a:cubicBezTo>
                  <a:cubicBezTo>
                    <a:pt x="912" y="4624"/>
                    <a:pt x="1034" y="4807"/>
                    <a:pt x="1216" y="5019"/>
                  </a:cubicBezTo>
                  <a:cubicBezTo>
                    <a:pt x="1399" y="5232"/>
                    <a:pt x="1611" y="5414"/>
                    <a:pt x="1824" y="5597"/>
                  </a:cubicBezTo>
                  <a:cubicBezTo>
                    <a:pt x="2219" y="5931"/>
                    <a:pt x="2705" y="6143"/>
                    <a:pt x="3191" y="6265"/>
                  </a:cubicBezTo>
                  <a:cubicBezTo>
                    <a:pt x="3465" y="6326"/>
                    <a:pt x="3738" y="6386"/>
                    <a:pt x="4012" y="6417"/>
                  </a:cubicBezTo>
                  <a:cubicBezTo>
                    <a:pt x="4133" y="6432"/>
                    <a:pt x="4262" y="6440"/>
                    <a:pt x="4395" y="6440"/>
                  </a:cubicBezTo>
                  <a:cubicBezTo>
                    <a:pt x="4528" y="6440"/>
                    <a:pt x="4665" y="6432"/>
                    <a:pt x="4801" y="6417"/>
                  </a:cubicBezTo>
                  <a:cubicBezTo>
                    <a:pt x="5014" y="6417"/>
                    <a:pt x="5227" y="6386"/>
                    <a:pt x="5440" y="6326"/>
                  </a:cubicBezTo>
                  <a:cubicBezTo>
                    <a:pt x="5713" y="6265"/>
                    <a:pt x="5956" y="6174"/>
                    <a:pt x="6229" y="6083"/>
                  </a:cubicBezTo>
                  <a:cubicBezTo>
                    <a:pt x="6351" y="6022"/>
                    <a:pt x="6473" y="5931"/>
                    <a:pt x="6533" y="5809"/>
                  </a:cubicBezTo>
                  <a:cubicBezTo>
                    <a:pt x="6776" y="5657"/>
                    <a:pt x="6989" y="5445"/>
                    <a:pt x="7171" y="5232"/>
                  </a:cubicBezTo>
                  <a:cubicBezTo>
                    <a:pt x="7293" y="5019"/>
                    <a:pt x="7384" y="4807"/>
                    <a:pt x="7475" y="4563"/>
                  </a:cubicBezTo>
                  <a:cubicBezTo>
                    <a:pt x="7566" y="4260"/>
                    <a:pt x="7597" y="3925"/>
                    <a:pt x="7536" y="3622"/>
                  </a:cubicBezTo>
                  <a:cubicBezTo>
                    <a:pt x="7475" y="3409"/>
                    <a:pt x="7414" y="3196"/>
                    <a:pt x="7323" y="3014"/>
                  </a:cubicBezTo>
                  <a:cubicBezTo>
                    <a:pt x="7202" y="2832"/>
                    <a:pt x="7080" y="2680"/>
                    <a:pt x="6959" y="2497"/>
                  </a:cubicBezTo>
                  <a:cubicBezTo>
                    <a:pt x="6867" y="2376"/>
                    <a:pt x="6716" y="2315"/>
                    <a:pt x="6594" y="2285"/>
                  </a:cubicBezTo>
                  <a:cubicBezTo>
                    <a:pt x="6351" y="1951"/>
                    <a:pt x="6108" y="1677"/>
                    <a:pt x="5834" y="1404"/>
                  </a:cubicBezTo>
                  <a:lnTo>
                    <a:pt x="5713" y="1313"/>
                  </a:lnTo>
                  <a:cubicBezTo>
                    <a:pt x="5561" y="1161"/>
                    <a:pt x="5409" y="1009"/>
                    <a:pt x="5257" y="887"/>
                  </a:cubicBezTo>
                  <a:cubicBezTo>
                    <a:pt x="5075" y="735"/>
                    <a:pt x="4923" y="614"/>
                    <a:pt x="4710" y="492"/>
                  </a:cubicBezTo>
                  <a:cubicBezTo>
                    <a:pt x="4498" y="371"/>
                    <a:pt x="4255" y="249"/>
                    <a:pt x="4012" y="188"/>
                  </a:cubicBezTo>
                  <a:lnTo>
                    <a:pt x="3708" y="97"/>
                  </a:lnTo>
                  <a:cubicBezTo>
                    <a:pt x="3525" y="36"/>
                    <a:pt x="3373" y="6"/>
                    <a:pt x="3191" y="6"/>
                  </a:cubicBezTo>
                  <a:cubicBezTo>
                    <a:pt x="3123" y="2"/>
                    <a:pt x="3054" y="0"/>
                    <a:pt x="29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6" name="Google Shape;746;p36"/>
            <p:cNvSpPr/>
            <p:nvPr/>
          </p:nvSpPr>
          <p:spPr>
            <a:xfrm rot="-910317">
              <a:off x="628495" y="771788"/>
              <a:ext cx="238320" cy="198800"/>
            </a:xfrm>
            <a:custGeom>
              <a:avLst/>
              <a:gdLst/>
              <a:ahLst/>
              <a:cxnLst/>
              <a:rect l="l" t="t" r="r" b="b"/>
              <a:pathLst>
                <a:path w="6139" h="5121" extrusionOk="0">
                  <a:moveTo>
                    <a:pt x="1793" y="1"/>
                  </a:moveTo>
                  <a:cubicBezTo>
                    <a:pt x="1695" y="1"/>
                    <a:pt x="1596" y="9"/>
                    <a:pt x="1490" y="24"/>
                  </a:cubicBezTo>
                  <a:cubicBezTo>
                    <a:pt x="1277" y="24"/>
                    <a:pt x="1064" y="85"/>
                    <a:pt x="882" y="145"/>
                  </a:cubicBezTo>
                  <a:cubicBezTo>
                    <a:pt x="578" y="236"/>
                    <a:pt x="305" y="419"/>
                    <a:pt x="122" y="692"/>
                  </a:cubicBezTo>
                  <a:cubicBezTo>
                    <a:pt x="92" y="753"/>
                    <a:pt x="62" y="814"/>
                    <a:pt x="31" y="874"/>
                  </a:cubicBezTo>
                  <a:cubicBezTo>
                    <a:pt x="1" y="996"/>
                    <a:pt x="1" y="1087"/>
                    <a:pt x="31" y="1209"/>
                  </a:cubicBezTo>
                  <a:cubicBezTo>
                    <a:pt x="31" y="1300"/>
                    <a:pt x="92" y="1391"/>
                    <a:pt x="153" y="1482"/>
                  </a:cubicBezTo>
                  <a:cubicBezTo>
                    <a:pt x="122" y="1512"/>
                    <a:pt x="92" y="1543"/>
                    <a:pt x="92" y="1573"/>
                  </a:cubicBezTo>
                  <a:cubicBezTo>
                    <a:pt x="62" y="1695"/>
                    <a:pt x="62" y="1786"/>
                    <a:pt x="62" y="1907"/>
                  </a:cubicBezTo>
                  <a:lnTo>
                    <a:pt x="62" y="2029"/>
                  </a:lnTo>
                  <a:cubicBezTo>
                    <a:pt x="62" y="2090"/>
                    <a:pt x="62" y="2151"/>
                    <a:pt x="92" y="2211"/>
                  </a:cubicBezTo>
                  <a:cubicBezTo>
                    <a:pt x="122" y="2424"/>
                    <a:pt x="183" y="2637"/>
                    <a:pt x="305" y="2849"/>
                  </a:cubicBezTo>
                  <a:lnTo>
                    <a:pt x="396" y="2971"/>
                  </a:lnTo>
                  <a:cubicBezTo>
                    <a:pt x="487" y="3153"/>
                    <a:pt x="608" y="3366"/>
                    <a:pt x="730" y="3518"/>
                  </a:cubicBezTo>
                  <a:cubicBezTo>
                    <a:pt x="821" y="3700"/>
                    <a:pt x="973" y="3882"/>
                    <a:pt x="1125" y="4034"/>
                  </a:cubicBezTo>
                  <a:cubicBezTo>
                    <a:pt x="1338" y="4247"/>
                    <a:pt x="1550" y="4399"/>
                    <a:pt x="1793" y="4551"/>
                  </a:cubicBezTo>
                  <a:cubicBezTo>
                    <a:pt x="2036" y="4703"/>
                    <a:pt x="2310" y="4855"/>
                    <a:pt x="2583" y="4946"/>
                  </a:cubicBezTo>
                  <a:cubicBezTo>
                    <a:pt x="2857" y="5007"/>
                    <a:pt x="3130" y="5067"/>
                    <a:pt x="3434" y="5098"/>
                  </a:cubicBezTo>
                  <a:cubicBezTo>
                    <a:pt x="3571" y="5113"/>
                    <a:pt x="3707" y="5120"/>
                    <a:pt x="3844" y="5120"/>
                  </a:cubicBezTo>
                  <a:cubicBezTo>
                    <a:pt x="3981" y="5120"/>
                    <a:pt x="4118" y="5113"/>
                    <a:pt x="4254" y="5098"/>
                  </a:cubicBezTo>
                  <a:cubicBezTo>
                    <a:pt x="4497" y="5067"/>
                    <a:pt x="4771" y="5007"/>
                    <a:pt x="5014" y="4915"/>
                  </a:cubicBezTo>
                  <a:cubicBezTo>
                    <a:pt x="5287" y="4794"/>
                    <a:pt x="5500" y="4612"/>
                    <a:pt x="5682" y="4429"/>
                  </a:cubicBezTo>
                  <a:cubicBezTo>
                    <a:pt x="5834" y="4247"/>
                    <a:pt x="5956" y="4034"/>
                    <a:pt x="6017" y="3791"/>
                  </a:cubicBezTo>
                  <a:lnTo>
                    <a:pt x="6047" y="3761"/>
                  </a:lnTo>
                  <a:cubicBezTo>
                    <a:pt x="6108" y="3518"/>
                    <a:pt x="6138" y="3244"/>
                    <a:pt x="6077" y="2971"/>
                  </a:cubicBezTo>
                  <a:cubicBezTo>
                    <a:pt x="6047" y="2819"/>
                    <a:pt x="6017" y="2667"/>
                    <a:pt x="5956" y="2515"/>
                  </a:cubicBezTo>
                  <a:cubicBezTo>
                    <a:pt x="5773" y="2029"/>
                    <a:pt x="5470" y="1604"/>
                    <a:pt x="5075" y="1300"/>
                  </a:cubicBezTo>
                  <a:cubicBezTo>
                    <a:pt x="4923" y="1148"/>
                    <a:pt x="4771" y="1026"/>
                    <a:pt x="4589" y="905"/>
                  </a:cubicBezTo>
                  <a:cubicBezTo>
                    <a:pt x="4376" y="783"/>
                    <a:pt x="4133" y="662"/>
                    <a:pt x="3890" y="571"/>
                  </a:cubicBezTo>
                  <a:cubicBezTo>
                    <a:pt x="3707" y="479"/>
                    <a:pt x="3525" y="419"/>
                    <a:pt x="3282" y="328"/>
                  </a:cubicBezTo>
                  <a:cubicBezTo>
                    <a:pt x="3100" y="236"/>
                    <a:pt x="2887" y="176"/>
                    <a:pt x="2705" y="115"/>
                  </a:cubicBezTo>
                  <a:cubicBezTo>
                    <a:pt x="2492" y="85"/>
                    <a:pt x="2310" y="24"/>
                    <a:pt x="2097" y="24"/>
                  </a:cubicBezTo>
                  <a:cubicBezTo>
                    <a:pt x="1991" y="9"/>
                    <a:pt x="1892" y="1"/>
                    <a:pt x="17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7" name="Google Shape;747;p36"/>
            <p:cNvSpPr/>
            <p:nvPr/>
          </p:nvSpPr>
          <p:spPr>
            <a:xfrm rot="-910317">
              <a:off x="318740" y="560929"/>
              <a:ext cx="272482" cy="223995"/>
            </a:xfrm>
            <a:custGeom>
              <a:avLst/>
              <a:gdLst/>
              <a:ahLst/>
              <a:cxnLst/>
              <a:rect l="l" t="t" r="r" b="b"/>
              <a:pathLst>
                <a:path w="7019" h="5770" extrusionOk="0">
                  <a:moveTo>
                    <a:pt x="2083" y="1"/>
                  </a:moveTo>
                  <a:cubicBezTo>
                    <a:pt x="1766" y="1"/>
                    <a:pt x="1442" y="82"/>
                    <a:pt x="1155" y="202"/>
                  </a:cubicBezTo>
                  <a:cubicBezTo>
                    <a:pt x="1125" y="202"/>
                    <a:pt x="1064" y="263"/>
                    <a:pt x="1033" y="263"/>
                  </a:cubicBezTo>
                  <a:cubicBezTo>
                    <a:pt x="851" y="354"/>
                    <a:pt x="699" y="445"/>
                    <a:pt x="547" y="567"/>
                  </a:cubicBezTo>
                  <a:cubicBezTo>
                    <a:pt x="335" y="779"/>
                    <a:pt x="183" y="1022"/>
                    <a:pt x="92" y="1296"/>
                  </a:cubicBezTo>
                  <a:cubicBezTo>
                    <a:pt x="61" y="1387"/>
                    <a:pt x="61" y="1478"/>
                    <a:pt x="31" y="1569"/>
                  </a:cubicBezTo>
                  <a:cubicBezTo>
                    <a:pt x="0" y="1721"/>
                    <a:pt x="0" y="1873"/>
                    <a:pt x="0" y="2055"/>
                  </a:cubicBezTo>
                  <a:cubicBezTo>
                    <a:pt x="0" y="2268"/>
                    <a:pt x="31" y="2481"/>
                    <a:pt x="122" y="2693"/>
                  </a:cubicBezTo>
                  <a:cubicBezTo>
                    <a:pt x="213" y="2906"/>
                    <a:pt x="335" y="3119"/>
                    <a:pt x="486" y="3301"/>
                  </a:cubicBezTo>
                  <a:cubicBezTo>
                    <a:pt x="638" y="3514"/>
                    <a:pt x="821" y="3696"/>
                    <a:pt x="973" y="3878"/>
                  </a:cubicBezTo>
                  <a:cubicBezTo>
                    <a:pt x="1276" y="4182"/>
                    <a:pt x="1611" y="4456"/>
                    <a:pt x="1945" y="4699"/>
                  </a:cubicBezTo>
                  <a:cubicBezTo>
                    <a:pt x="2097" y="4790"/>
                    <a:pt x="2249" y="4911"/>
                    <a:pt x="2431" y="5002"/>
                  </a:cubicBezTo>
                  <a:cubicBezTo>
                    <a:pt x="2644" y="5124"/>
                    <a:pt x="2856" y="5215"/>
                    <a:pt x="3069" y="5337"/>
                  </a:cubicBezTo>
                  <a:cubicBezTo>
                    <a:pt x="3464" y="5489"/>
                    <a:pt x="3859" y="5640"/>
                    <a:pt x="4315" y="5701"/>
                  </a:cubicBezTo>
                  <a:cubicBezTo>
                    <a:pt x="4497" y="5747"/>
                    <a:pt x="4695" y="5770"/>
                    <a:pt x="4892" y="5770"/>
                  </a:cubicBezTo>
                  <a:cubicBezTo>
                    <a:pt x="5089" y="5770"/>
                    <a:pt x="5287" y="5747"/>
                    <a:pt x="5469" y="5701"/>
                  </a:cubicBezTo>
                  <a:cubicBezTo>
                    <a:pt x="5591" y="5671"/>
                    <a:pt x="5712" y="5640"/>
                    <a:pt x="5834" y="5580"/>
                  </a:cubicBezTo>
                  <a:cubicBezTo>
                    <a:pt x="5925" y="5519"/>
                    <a:pt x="5986" y="5489"/>
                    <a:pt x="6077" y="5428"/>
                  </a:cubicBezTo>
                  <a:cubicBezTo>
                    <a:pt x="6168" y="5367"/>
                    <a:pt x="6259" y="5306"/>
                    <a:pt x="6381" y="5215"/>
                  </a:cubicBezTo>
                  <a:cubicBezTo>
                    <a:pt x="6472" y="5154"/>
                    <a:pt x="6533" y="5063"/>
                    <a:pt x="6563" y="4942"/>
                  </a:cubicBezTo>
                  <a:lnTo>
                    <a:pt x="6654" y="4850"/>
                  </a:lnTo>
                  <a:cubicBezTo>
                    <a:pt x="6958" y="4395"/>
                    <a:pt x="7019" y="3848"/>
                    <a:pt x="6836" y="3362"/>
                  </a:cubicBezTo>
                  <a:cubicBezTo>
                    <a:pt x="6776" y="3088"/>
                    <a:pt x="6685" y="2815"/>
                    <a:pt x="6563" y="2572"/>
                  </a:cubicBezTo>
                  <a:cubicBezTo>
                    <a:pt x="6472" y="2389"/>
                    <a:pt x="6350" y="2238"/>
                    <a:pt x="6229" y="2086"/>
                  </a:cubicBezTo>
                  <a:cubicBezTo>
                    <a:pt x="6168" y="2025"/>
                    <a:pt x="6107" y="1964"/>
                    <a:pt x="6047" y="1934"/>
                  </a:cubicBezTo>
                  <a:cubicBezTo>
                    <a:pt x="5986" y="1843"/>
                    <a:pt x="5925" y="1751"/>
                    <a:pt x="5864" y="1691"/>
                  </a:cubicBezTo>
                  <a:cubicBezTo>
                    <a:pt x="5682" y="1478"/>
                    <a:pt x="5469" y="1296"/>
                    <a:pt x="5257" y="1113"/>
                  </a:cubicBezTo>
                  <a:cubicBezTo>
                    <a:pt x="5165" y="1053"/>
                    <a:pt x="5074" y="992"/>
                    <a:pt x="4983" y="931"/>
                  </a:cubicBezTo>
                  <a:cubicBezTo>
                    <a:pt x="4892" y="840"/>
                    <a:pt x="4770" y="779"/>
                    <a:pt x="4679" y="718"/>
                  </a:cubicBezTo>
                  <a:cubicBezTo>
                    <a:pt x="4436" y="597"/>
                    <a:pt x="4163" y="475"/>
                    <a:pt x="3920" y="384"/>
                  </a:cubicBezTo>
                  <a:cubicBezTo>
                    <a:pt x="3403" y="202"/>
                    <a:pt x="2887" y="80"/>
                    <a:pt x="2340" y="20"/>
                  </a:cubicBezTo>
                  <a:cubicBezTo>
                    <a:pt x="2255" y="7"/>
                    <a:pt x="2170" y="1"/>
                    <a:pt x="20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8" name="Google Shape;748;p36"/>
            <p:cNvSpPr/>
            <p:nvPr/>
          </p:nvSpPr>
          <p:spPr>
            <a:xfrm rot="-910317">
              <a:off x="554058" y="159577"/>
              <a:ext cx="267785" cy="266309"/>
            </a:xfrm>
            <a:custGeom>
              <a:avLst/>
              <a:gdLst/>
              <a:ahLst/>
              <a:cxnLst/>
              <a:rect l="l" t="t" r="r" b="b"/>
              <a:pathLst>
                <a:path w="6898" h="6860" extrusionOk="0">
                  <a:moveTo>
                    <a:pt x="2158" y="0"/>
                  </a:moveTo>
                  <a:cubicBezTo>
                    <a:pt x="1915" y="31"/>
                    <a:pt x="1702" y="91"/>
                    <a:pt x="1459" y="183"/>
                  </a:cubicBezTo>
                  <a:cubicBezTo>
                    <a:pt x="1185" y="304"/>
                    <a:pt x="912" y="486"/>
                    <a:pt x="669" y="699"/>
                  </a:cubicBezTo>
                  <a:cubicBezTo>
                    <a:pt x="426" y="942"/>
                    <a:pt x="213" y="1216"/>
                    <a:pt x="92" y="1550"/>
                  </a:cubicBezTo>
                  <a:cubicBezTo>
                    <a:pt x="92" y="1580"/>
                    <a:pt x="92" y="1611"/>
                    <a:pt x="61" y="1641"/>
                  </a:cubicBezTo>
                  <a:cubicBezTo>
                    <a:pt x="31" y="1823"/>
                    <a:pt x="0" y="2005"/>
                    <a:pt x="0" y="2188"/>
                  </a:cubicBezTo>
                  <a:cubicBezTo>
                    <a:pt x="0" y="2309"/>
                    <a:pt x="0" y="2431"/>
                    <a:pt x="0" y="2522"/>
                  </a:cubicBezTo>
                  <a:cubicBezTo>
                    <a:pt x="0" y="2644"/>
                    <a:pt x="31" y="2765"/>
                    <a:pt x="61" y="2856"/>
                  </a:cubicBezTo>
                  <a:cubicBezTo>
                    <a:pt x="122" y="3099"/>
                    <a:pt x="213" y="3282"/>
                    <a:pt x="274" y="3494"/>
                  </a:cubicBezTo>
                  <a:cubicBezTo>
                    <a:pt x="395" y="3737"/>
                    <a:pt x="517" y="3950"/>
                    <a:pt x="638" y="4163"/>
                  </a:cubicBezTo>
                  <a:cubicBezTo>
                    <a:pt x="730" y="4284"/>
                    <a:pt x="821" y="4406"/>
                    <a:pt x="942" y="4527"/>
                  </a:cubicBezTo>
                  <a:cubicBezTo>
                    <a:pt x="1185" y="4861"/>
                    <a:pt x="1489" y="5135"/>
                    <a:pt x="1793" y="5408"/>
                  </a:cubicBezTo>
                  <a:cubicBezTo>
                    <a:pt x="1945" y="5560"/>
                    <a:pt x="2066" y="5682"/>
                    <a:pt x="2218" y="5803"/>
                  </a:cubicBezTo>
                  <a:cubicBezTo>
                    <a:pt x="2492" y="6046"/>
                    <a:pt x="2826" y="6229"/>
                    <a:pt x="3130" y="6381"/>
                  </a:cubicBezTo>
                  <a:cubicBezTo>
                    <a:pt x="3342" y="6502"/>
                    <a:pt x="3525" y="6563"/>
                    <a:pt x="3737" y="6654"/>
                  </a:cubicBezTo>
                  <a:cubicBezTo>
                    <a:pt x="3981" y="6745"/>
                    <a:pt x="4224" y="6806"/>
                    <a:pt x="4467" y="6836"/>
                  </a:cubicBezTo>
                  <a:cubicBezTo>
                    <a:pt x="4603" y="6852"/>
                    <a:pt x="4748" y="6859"/>
                    <a:pt x="4896" y="6859"/>
                  </a:cubicBezTo>
                  <a:cubicBezTo>
                    <a:pt x="5044" y="6859"/>
                    <a:pt x="5196" y="6852"/>
                    <a:pt x="5348" y="6836"/>
                  </a:cubicBezTo>
                  <a:cubicBezTo>
                    <a:pt x="5469" y="6806"/>
                    <a:pt x="5591" y="6745"/>
                    <a:pt x="5682" y="6654"/>
                  </a:cubicBezTo>
                  <a:cubicBezTo>
                    <a:pt x="5743" y="6624"/>
                    <a:pt x="5804" y="6593"/>
                    <a:pt x="5864" y="6563"/>
                  </a:cubicBezTo>
                  <a:cubicBezTo>
                    <a:pt x="5986" y="6472"/>
                    <a:pt x="6077" y="6381"/>
                    <a:pt x="6168" y="6259"/>
                  </a:cubicBezTo>
                  <a:cubicBezTo>
                    <a:pt x="6229" y="6198"/>
                    <a:pt x="6259" y="6138"/>
                    <a:pt x="6320" y="6046"/>
                  </a:cubicBezTo>
                  <a:cubicBezTo>
                    <a:pt x="6381" y="5955"/>
                    <a:pt x="6442" y="5834"/>
                    <a:pt x="6502" y="5712"/>
                  </a:cubicBezTo>
                  <a:cubicBezTo>
                    <a:pt x="6533" y="5621"/>
                    <a:pt x="6563" y="5530"/>
                    <a:pt x="6593" y="5439"/>
                  </a:cubicBezTo>
                  <a:cubicBezTo>
                    <a:pt x="6624" y="5317"/>
                    <a:pt x="6654" y="5196"/>
                    <a:pt x="6685" y="5105"/>
                  </a:cubicBezTo>
                  <a:lnTo>
                    <a:pt x="6685" y="5044"/>
                  </a:lnTo>
                  <a:cubicBezTo>
                    <a:pt x="6685" y="5044"/>
                    <a:pt x="6685" y="5044"/>
                    <a:pt x="6685" y="5013"/>
                  </a:cubicBezTo>
                  <a:cubicBezTo>
                    <a:pt x="6715" y="4892"/>
                    <a:pt x="6745" y="4740"/>
                    <a:pt x="6776" y="4588"/>
                  </a:cubicBezTo>
                  <a:cubicBezTo>
                    <a:pt x="6897" y="3828"/>
                    <a:pt x="6533" y="3130"/>
                    <a:pt x="6138" y="2522"/>
                  </a:cubicBezTo>
                  <a:cubicBezTo>
                    <a:pt x="6016" y="2309"/>
                    <a:pt x="5895" y="2127"/>
                    <a:pt x="5773" y="1914"/>
                  </a:cubicBezTo>
                  <a:cubicBezTo>
                    <a:pt x="5621" y="1732"/>
                    <a:pt x="5469" y="1580"/>
                    <a:pt x="5287" y="1398"/>
                  </a:cubicBezTo>
                  <a:cubicBezTo>
                    <a:pt x="5105" y="1185"/>
                    <a:pt x="4892" y="1003"/>
                    <a:pt x="4649" y="821"/>
                  </a:cubicBezTo>
                  <a:cubicBezTo>
                    <a:pt x="4436" y="669"/>
                    <a:pt x="4193" y="517"/>
                    <a:pt x="3950" y="395"/>
                  </a:cubicBezTo>
                  <a:cubicBezTo>
                    <a:pt x="3768" y="304"/>
                    <a:pt x="3616" y="243"/>
                    <a:pt x="3434" y="183"/>
                  </a:cubicBezTo>
                  <a:cubicBezTo>
                    <a:pt x="3282" y="152"/>
                    <a:pt x="3069" y="91"/>
                    <a:pt x="2887" y="61"/>
                  </a:cubicBezTo>
                  <a:cubicBezTo>
                    <a:pt x="2674" y="0"/>
                    <a:pt x="2401" y="0"/>
                    <a:pt x="2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9" name="Google Shape;749;p36"/>
            <p:cNvSpPr/>
            <p:nvPr/>
          </p:nvSpPr>
          <p:spPr>
            <a:xfrm rot="-910317">
              <a:off x="344302" y="309639"/>
              <a:ext cx="247753" cy="224538"/>
            </a:xfrm>
            <a:custGeom>
              <a:avLst/>
              <a:gdLst/>
              <a:ahLst/>
              <a:cxnLst/>
              <a:rect l="l" t="t" r="r" b="b"/>
              <a:pathLst>
                <a:path w="6382" h="5784" extrusionOk="0">
                  <a:moveTo>
                    <a:pt x="1847" y="0"/>
                  </a:moveTo>
                  <a:cubicBezTo>
                    <a:pt x="1669" y="0"/>
                    <a:pt x="1490" y="14"/>
                    <a:pt x="1307" y="41"/>
                  </a:cubicBezTo>
                  <a:cubicBezTo>
                    <a:pt x="912" y="132"/>
                    <a:pt x="548" y="315"/>
                    <a:pt x="305" y="649"/>
                  </a:cubicBezTo>
                  <a:cubicBezTo>
                    <a:pt x="214" y="771"/>
                    <a:pt x="122" y="892"/>
                    <a:pt x="92" y="1044"/>
                  </a:cubicBezTo>
                  <a:cubicBezTo>
                    <a:pt x="31" y="1196"/>
                    <a:pt x="1" y="1348"/>
                    <a:pt x="1" y="1500"/>
                  </a:cubicBezTo>
                  <a:lnTo>
                    <a:pt x="1" y="1925"/>
                  </a:lnTo>
                  <a:cubicBezTo>
                    <a:pt x="31" y="2077"/>
                    <a:pt x="62" y="2229"/>
                    <a:pt x="122" y="2350"/>
                  </a:cubicBezTo>
                  <a:cubicBezTo>
                    <a:pt x="153" y="2472"/>
                    <a:pt x="214" y="2593"/>
                    <a:pt x="274" y="2715"/>
                  </a:cubicBezTo>
                  <a:cubicBezTo>
                    <a:pt x="426" y="2958"/>
                    <a:pt x="578" y="3201"/>
                    <a:pt x="730" y="3444"/>
                  </a:cubicBezTo>
                  <a:cubicBezTo>
                    <a:pt x="1034" y="3839"/>
                    <a:pt x="1368" y="4204"/>
                    <a:pt x="1733" y="4568"/>
                  </a:cubicBezTo>
                  <a:cubicBezTo>
                    <a:pt x="1945" y="4720"/>
                    <a:pt x="2158" y="4903"/>
                    <a:pt x="2371" y="5054"/>
                  </a:cubicBezTo>
                  <a:cubicBezTo>
                    <a:pt x="2583" y="5176"/>
                    <a:pt x="2796" y="5298"/>
                    <a:pt x="3009" y="5419"/>
                  </a:cubicBezTo>
                  <a:cubicBezTo>
                    <a:pt x="3191" y="5510"/>
                    <a:pt x="3373" y="5571"/>
                    <a:pt x="3556" y="5601"/>
                  </a:cubicBezTo>
                  <a:cubicBezTo>
                    <a:pt x="3859" y="5693"/>
                    <a:pt x="4194" y="5753"/>
                    <a:pt x="4497" y="5784"/>
                  </a:cubicBezTo>
                  <a:cubicBezTo>
                    <a:pt x="4801" y="5784"/>
                    <a:pt x="5105" y="5723"/>
                    <a:pt x="5379" y="5601"/>
                  </a:cubicBezTo>
                  <a:cubicBezTo>
                    <a:pt x="5591" y="5449"/>
                    <a:pt x="5774" y="5267"/>
                    <a:pt x="5925" y="5054"/>
                  </a:cubicBezTo>
                  <a:cubicBezTo>
                    <a:pt x="5986" y="4933"/>
                    <a:pt x="6017" y="4811"/>
                    <a:pt x="6017" y="4690"/>
                  </a:cubicBezTo>
                  <a:lnTo>
                    <a:pt x="6047" y="4659"/>
                  </a:lnTo>
                  <a:cubicBezTo>
                    <a:pt x="6138" y="4568"/>
                    <a:pt x="6169" y="4447"/>
                    <a:pt x="6229" y="4356"/>
                  </a:cubicBezTo>
                  <a:cubicBezTo>
                    <a:pt x="6290" y="4234"/>
                    <a:pt x="6320" y="4113"/>
                    <a:pt x="6351" y="3961"/>
                  </a:cubicBezTo>
                  <a:cubicBezTo>
                    <a:pt x="6381" y="3809"/>
                    <a:pt x="6381" y="3626"/>
                    <a:pt x="6351" y="3475"/>
                  </a:cubicBezTo>
                  <a:cubicBezTo>
                    <a:pt x="6351" y="3292"/>
                    <a:pt x="6290" y="3140"/>
                    <a:pt x="6229" y="2988"/>
                  </a:cubicBezTo>
                  <a:cubicBezTo>
                    <a:pt x="6199" y="2928"/>
                    <a:pt x="6169" y="2867"/>
                    <a:pt x="6138" y="2806"/>
                  </a:cubicBezTo>
                  <a:cubicBezTo>
                    <a:pt x="6077" y="2715"/>
                    <a:pt x="6017" y="2624"/>
                    <a:pt x="5956" y="2533"/>
                  </a:cubicBezTo>
                  <a:cubicBezTo>
                    <a:pt x="5622" y="2107"/>
                    <a:pt x="5257" y="1743"/>
                    <a:pt x="4892" y="1409"/>
                  </a:cubicBezTo>
                  <a:cubicBezTo>
                    <a:pt x="4680" y="1226"/>
                    <a:pt x="4497" y="1044"/>
                    <a:pt x="4285" y="892"/>
                  </a:cubicBezTo>
                  <a:cubicBezTo>
                    <a:pt x="4133" y="740"/>
                    <a:pt x="3951" y="649"/>
                    <a:pt x="3768" y="558"/>
                  </a:cubicBezTo>
                  <a:cubicBezTo>
                    <a:pt x="3556" y="406"/>
                    <a:pt x="3313" y="315"/>
                    <a:pt x="3070" y="224"/>
                  </a:cubicBezTo>
                  <a:cubicBezTo>
                    <a:pt x="2665" y="75"/>
                    <a:pt x="2261" y="0"/>
                    <a:pt x="1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0" name="Google Shape;750;p36"/>
            <p:cNvSpPr/>
            <p:nvPr/>
          </p:nvSpPr>
          <p:spPr>
            <a:xfrm rot="-910317">
              <a:off x="398209" y="840518"/>
              <a:ext cx="126245" cy="126245"/>
            </a:xfrm>
            <a:custGeom>
              <a:avLst/>
              <a:gdLst/>
              <a:ahLst/>
              <a:cxnLst/>
              <a:rect l="l" t="t" r="r" b="b"/>
              <a:pathLst>
                <a:path w="3252" h="3252" extrusionOk="0">
                  <a:moveTo>
                    <a:pt x="1337" y="0"/>
                  </a:moveTo>
                  <a:cubicBezTo>
                    <a:pt x="1034" y="0"/>
                    <a:pt x="730" y="91"/>
                    <a:pt x="517" y="274"/>
                  </a:cubicBezTo>
                  <a:cubicBezTo>
                    <a:pt x="426" y="334"/>
                    <a:pt x="335" y="425"/>
                    <a:pt x="274" y="517"/>
                  </a:cubicBezTo>
                  <a:cubicBezTo>
                    <a:pt x="244" y="547"/>
                    <a:pt x="244" y="577"/>
                    <a:pt x="213" y="608"/>
                  </a:cubicBezTo>
                  <a:cubicBezTo>
                    <a:pt x="152" y="668"/>
                    <a:pt x="92" y="760"/>
                    <a:pt x="31" y="851"/>
                  </a:cubicBezTo>
                  <a:lnTo>
                    <a:pt x="31" y="881"/>
                  </a:lnTo>
                  <a:cubicBezTo>
                    <a:pt x="61" y="912"/>
                    <a:pt x="61" y="942"/>
                    <a:pt x="31" y="972"/>
                  </a:cubicBezTo>
                  <a:cubicBezTo>
                    <a:pt x="0" y="1063"/>
                    <a:pt x="0" y="1185"/>
                    <a:pt x="0" y="1307"/>
                  </a:cubicBezTo>
                  <a:cubicBezTo>
                    <a:pt x="31" y="1367"/>
                    <a:pt x="31" y="1428"/>
                    <a:pt x="31" y="1489"/>
                  </a:cubicBezTo>
                  <a:cubicBezTo>
                    <a:pt x="61" y="1610"/>
                    <a:pt x="122" y="1732"/>
                    <a:pt x="183" y="1853"/>
                  </a:cubicBezTo>
                  <a:cubicBezTo>
                    <a:pt x="304" y="2096"/>
                    <a:pt x="456" y="2340"/>
                    <a:pt x="639" y="2552"/>
                  </a:cubicBezTo>
                  <a:cubicBezTo>
                    <a:pt x="882" y="2795"/>
                    <a:pt x="1155" y="3008"/>
                    <a:pt x="1489" y="3129"/>
                  </a:cubicBezTo>
                  <a:cubicBezTo>
                    <a:pt x="1580" y="3160"/>
                    <a:pt x="1702" y="3190"/>
                    <a:pt x="1793" y="3221"/>
                  </a:cubicBezTo>
                  <a:cubicBezTo>
                    <a:pt x="1915" y="3221"/>
                    <a:pt x="2006" y="3251"/>
                    <a:pt x="2097" y="3251"/>
                  </a:cubicBezTo>
                  <a:cubicBezTo>
                    <a:pt x="2340" y="3221"/>
                    <a:pt x="2553" y="3129"/>
                    <a:pt x="2735" y="3008"/>
                  </a:cubicBezTo>
                  <a:cubicBezTo>
                    <a:pt x="2948" y="2856"/>
                    <a:pt x="3069" y="2643"/>
                    <a:pt x="3160" y="2431"/>
                  </a:cubicBezTo>
                  <a:cubicBezTo>
                    <a:pt x="3251" y="2188"/>
                    <a:pt x="3251" y="1914"/>
                    <a:pt x="3221" y="1671"/>
                  </a:cubicBezTo>
                  <a:cubicBezTo>
                    <a:pt x="3221" y="1610"/>
                    <a:pt x="3221" y="1550"/>
                    <a:pt x="3191" y="1489"/>
                  </a:cubicBezTo>
                  <a:cubicBezTo>
                    <a:pt x="3160" y="1367"/>
                    <a:pt x="3130" y="1276"/>
                    <a:pt x="3069" y="1185"/>
                  </a:cubicBezTo>
                  <a:cubicBezTo>
                    <a:pt x="2978" y="942"/>
                    <a:pt x="2826" y="760"/>
                    <a:pt x="2644" y="577"/>
                  </a:cubicBezTo>
                  <a:cubicBezTo>
                    <a:pt x="2431" y="395"/>
                    <a:pt x="2188" y="274"/>
                    <a:pt x="1945" y="152"/>
                  </a:cubicBezTo>
                  <a:cubicBezTo>
                    <a:pt x="1732" y="61"/>
                    <a:pt x="1550" y="0"/>
                    <a:pt x="13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1" name="Google Shape;751;p36"/>
            <p:cNvSpPr/>
            <p:nvPr/>
          </p:nvSpPr>
          <p:spPr>
            <a:xfrm rot="-910317">
              <a:off x="84138" y="399517"/>
              <a:ext cx="192317" cy="179312"/>
            </a:xfrm>
            <a:custGeom>
              <a:avLst/>
              <a:gdLst/>
              <a:ahLst/>
              <a:cxnLst/>
              <a:rect l="l" t="t" r="r" b="b"/>
              <a:pathLst>
                <a:path w="4954" h="4619" extrusionOk="0">
                  <a:moveTo>
                    <a:pt x="1945" y="1"/>
                  </a:moveTo>
                  <a:cubicBezTo>
                    <a:pt x="1763" y="1"/>
                    <a:pt x="1581" y="31"/>
                    <a:pt x="1399" y="62"/>
                  </a:cubicBezTo>
                  <a:cubicBezTo>
                    <a:pt x="1277" y="92"/>
                    <a:pt x="1186" y="122"/>
                    <a:pt x="1095" y="183"/>
                  </a:cubicBezTo>
                  <a:cubicBezTo>
                    <a:pt x="1004" y="244"/>
                    <a:pt x="943" y="274"/>
                    <a:pt x="852" y="335"/>
                  </a:cubicBezTo>
                  <a:cubicBezTo>
                    <a:pt x="700" y="457"/>
                    <a:pt x="578" y="578"/>
                    <a:pt x="457" y="730"/>
                  </a:cubicBezTo>
                  <a:lnTo>
                    <a:pt x="426" y="791"/>
                  </a:lnTo>
                  <a:cubicBezTo>
                    <a:pt x="426" y="821"/>
                    <a:pt x="396" y="821"/>
                    <a:pt x="396" y="851"/>
                  </a:cubicBezTo>
                  <a:lnTo>
                    <a:pt x="335" y="912"/>
                  </a:lnTo>
                  <a:cubicBezTo>
                    <a:pt x="305" y="943"/>
                    <a:pt x="274" y="1003"/>
                    <a:pt x="244" y="1064"/>
                  </a:cubicBezTo>
                  <a:cubicBezTo>
                    <a:pt x="244" y="1095"/>
                    <a:pt x="214" y="1125"/>
                    <a:pt x="214" y="1155"/>
                  </a:cubicBezTo>
                  <a:lnTo>
                    <a:pt x="183" y="1216"/>
                  </a:lnTo>
                  <a:lnTo>
                    <a:pt x="153" y="1277"/>
                  </a:lnTo>
                  <a:lnTo>
                    <a:pt x="122" y="1368"/>
                  </a:lnTo>
                  <a:cubicBezTo>
                    <a:pt x="92" y="1398"/>
                    <a:pt x="92" y="1459"/>
                    <a:pt x="92" y="1550"/>
                  </a:cubicBezTo>
                  <a:cubicBezTo>
                    <a:pt x="92" y="1611"/>
                    <a:pt x="62" y="1672"/>
                    <a:pt x="31" y="1763"/>
                  </a:cubicBezTo>
                  <a:cubicBezTo>
                    <a:pt x="1" y="1945"/>
                    <a:pt x="31" y="2128"/>
                    <a:pt x="62" y="2310"/>
                  </a:cubicBezTo>
                  <a:cubicBezTo>
                    <a:pt x="122" y="2492"/>
                    <a:pt x="183" y="2674"/>
                    <a:pt x="274" y="2857"/>
                  </a:cubicBezTo>
                  <a:cubicBezTo>
                    <a:pt x="457" y="3161"/>
                    <a:pt x="669" y="3434"/>
                    <a:pt x="912" y="3677"/>
                  </a:cubicBezTo>
                  <a:cubicBezTo>
                    <a:pt x="1064" y="3829"/>
                    <a:pt x="1216" y="3951"/>
                    <a:pt x="1368" y="4042"/>
                  </a:cubicBezTo>
                  <a:cubicBezTo>
                    <a:pt x="1550" y="4163"/>
                    <a:pt x="1733" y="4285"/>
                    <a:pt x="1945" y="4376"/>
                  </a:cubicBezTo>
                  <a:cubicBezTo>
                    <a:pt x="2249" y="4528"/>
                    <a:pt x="2583" y="4589"/>
                    <a:pt x="2918" y="4619"/>
                  </a:cubicBezTo>
                  <a:cubicBezTo>
                    <a:pt x="3100" y="4619"/>
                    <a:pt x="3282" y="4589"/>
                    <a:pt x="3465" y="4558"/>
                  </a:cubicBezTo>
                  <a:lnTo>
                    <a:pt x="3586" y="4528"/>
                  </a:lnTo>
                  <a:cubicBezTo>
                    <a:pt x="3677" y="4528"/>
                    <a:pt x="3799" y="4528"/>
                    <a:pt x="3890" y="4497"/>
                  </a:cubicBezTo>
                  <a:cubicBezTo>
                    <a:pt x="4163" y="4406"/>
                    <a:pt x="4406" y="4285"/>
                    <a:pt x="4619" y="4072"/>
                  </a:cubicBezTo>
                  <a:cubicBezTo>
                    <a:pt x="4801" y="3920"/>
                    <a:pt x="4862" y="3647"/>
                    <a:pt x="4832" y="3404"/>
                  </a:cubicBezTo>
                  <a:cubicBezTo>
                    <a:pt x="4923" y="3161"/>
                    <a:pt x="4953" y="2857"/>
                    <a:pt x="4893" y="2583"/>
                  </a:cubicBezTo>
                  <a:cubicBezTo>
                    <a:pt x="4893" y="2553"/>
                    <a:pt x="4862" y="2523"/>
                    <a:pt x="4832" y="2462"/>
                  </a:cubicBezTo>
                  <a:cubicBezTo>
                    <a:pt x="4832" y="2188"/>
                    <a:pt x="4771" y="1884"/>
                    <a:pt x="4680" y="1641"/>
                  </a:cubicBezTo>
                  <a:cubicBezTo>
                    <a:pt x="4619" y="1520"/>
                    <a:pt x="4558" y="1429"/>
                    <a:pt x="4467" y="1307"/>
                  </a:cubicBezTo>
                  <a:cubicBezTo>
                    <a:pt x="4406" y="1216"/>
                    <a:pt x="4346" y="1125"/>
                    <a:pt x="4255" y="1034"/>
                  </a:cubicBezTo>
                  <a:cubicBezTo>
                    <a:pt x="4103" y="882"/>
                    <a:pt x="3951" y="760"/>
                    <a:pt x="3799" y="639"/>
                  </a:cubicBezTo>
                  <a:cubicBezTo>
                    <a:pt x="3677" y="548"/>
                    <a:pt x="3586" y="457"/>
                    <a:pt x="3465" y="396"/>
                  </a:cubicBezTo>
                  <a:cubicBezTo>
                    <a:pt x="3252" y="244"/>
                    <a:pt x="3009" y="153"/>
                    <a:pt x="2796" y="92"/>
                  </a:cubicBezTo>
                  <a:cubicBezTo>
                    <a:pt x="2614" y="62"/>
                    <a:pt x="2492" y="31"/>
                    <a:pt x="2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2" name="Google Shape;752;p36"/>
            <p:cNvSpPr/>
            <p:nvPr/>
          </p:nvSpPr>
          <p:spPr>
            <a:xfrm rot="-910317">
              <a:off x="134999" y="655430"/>
              <a:ext cx="166346" cy="217240"/>
            </a:xfrm>
            <a:custGeom>
              <a:avLst/>
              <a:gdLst/>
              <a:ahLst/>
              <a:cxnLst/>
              <a:rect l="l" t="t" r="r" b="b"/>
              <a:pathLst>
                <a:path w="4285" h="5596" extrusionOk="0">
                  <a:moveTo>
                    <a:pt x="1174" y="0"/>
                  </a:moveTo>
                  <a:cubicBezTo>
                    <a:pt x="1094" y="0"/>
                    <a:pt x="1019" y="8"/>
                    <a:pt x="943" y="23"/>
                  </a:cubicBezTo>
                  <a:cubicBezTo>
                    <a:pt x="821" y="23"/>
                    <a:pt x="730" y="54"/>
                    <a:pt x="639" y="84"/>
                  </a:cubicBezTo>
                  <a:cubicBezTo>
                    <a:pt x="548" y="145"/>
                    <a:pt x="487" y="175"/>
                    <a:pt x="396" y="236"/>
                  </a:cubicBezTo>
                  <a:cubicBezTo>
                    <a:pt x="335" y="297"/>
                    <a:pt x="274" y="357"/>
                    <a:pt x="213" y="449"/>
                  </a:cubicBezTo>
                  <a:cubicBezTo>
                    <a:pt x="183" y="509"/>
                    <a:pt x="122" y="600"/>
                    <a:pt x="92" y="692"/>
                  </a:cubicBezTo>
                  <a:lnTo>
                    <a:pt x="92" y="722"/>
                  </a:lnTo>
                  <a:cubicBezTo>
                    <a:pt x="61" y="813"/>
                    <a:pt x="61" y="904"/>
                    <a:pt x="31" y="995"/>
                  </a:cubicBezTo>
                  <a:cubicBezTo>
                    <a:pt x="31" y="1087"/>
                    <a:pt x="31" y="1178"/>
                    <a:pt x="1" y="1269"/>
                  </a:cubicBezTo>
                  <a:cubicBezTo>
                    <a:pt x="1" y="1451"/>
                    <a:pt x="1" y="1633"/>
                    <a:pt x="31" y="1816"/>
                  </a:cubicBezTo>
                  <a:cubicBezTo>
                    <a:pt x="61" y="1846"/>
                    <a:pt x="61" y="1877"/>
                    <a:pt x="61" y="1907"/>
                  </a:cubicBezTo>
                  <a:cubicBezTo>
                    <a:pt x="92" y="2150"/>
                    <a:pt x="122" y="2363"/>
                    <a:pt x="183" y="2606"/>
                  </a:cubicBezTo>
                  <a:cubicBezTo>
                    <a:pt x="274" y="2879"/>
                    <a:pt x="396" y="3183"/>
                    <a:pt x="517" y="3426"/>
                  </a:cubicBezTo>
                  <a:cubicBezTo>
                    <a:pt x="608" y="3578"/>
                    <a:pt x="699" y="3700"/>
                    <a:pt x="760" y="3851"/>
                  </a:cubicBezTo>
                  <a:cubicBezTo>
                    <a:pt x="1034" y="4277"/>
                    <a:pt x="1338" y="4672"/>
                    <a:pt x="1702" y="5036"/>
                  </a:cubicBezTo>
                  <a:cubicBezTo>
                    <a:pt x="1915" y="5279"/>
                    <a:pt x="2188" y="5462"/>
                    <a:pt x="2492" y="5553"/>
                  </a:cubicBezTo>
                  <a:cubicBezTo>
                    <a:pt x="2574" y="5580"/>
                    <a:pt x="2662" y="5595"/>
                    <a:pt x="2751" y="5595"/>
                  </a:cubicBezTo>
                  <a:cubicBezTo>
                    <a:pt x="2859" y="5595"/>
                    <a:pt x="2969" y="5573"/>
                    <a:pt x="3069" y="5522"/>
                  </a:cubicBezTo>
                  <a:cubicBezTo>
                    <a:pt x="3160" y="5462"/>
                    <a:pt x="3252" y="5371"/>
                    <a:pt x="3312" y="5249"/>
                  </a:cubicBezTo>
                  <a:cubicBezTo>
                    <a:pt x="3312" y="5219"/>
                    <a:pt x="3343" y="5219"/>
                    <a:pt x="3373" y="5188"/>
                  </a:cubicBezTo>
                  <a:cubicBezTo>
                    <a:pt x="3464" y="5158"/>
                    <a:pt x="3525" y="5128"/>
                    <a:pt x="3616" y="5097"/>
                  </a:cubicBezTo>
                  <a:cubicBezTo>
                    <a:pt x="3829" y="4976"/>
                    <a:pt x="4011" y="4824"/>
                    <a:pt x="4102" y="4611"/>
                  </a:cubicBezTo>
                  <a:cubicBezTo>
                    <a:pt x="4163" y="4520"/>
                    <a:pt x="4224" y="4429"/>
                    <a:pt x="4254" y="4338"/>
                  </a:cubicBezTo>
                  <a:cubicBezTo>
                    <a:pt x="4254" y="4216"/>
                    <a:pt x="4285" y="4094"/>
                    <a:pt x="4285" y="4003"/>
                  </a:cubicBezTo>
                  <a:lnTo>
                    <a:pt x="4285" y="3730"/>
                  </a:lnTo>
                  <a:cubicBezTo>
                    <a:pt x="4285" y="2818"/>
                    <a:pt x="3981" y="1907"/>
                    <a:pt x="3434" y="1117"/>
                  </a:cubicBezTo>
                  <a:cubicBezTo>
                    <a:pt x="3252" y="904"/>
                    <a:pt x="3069" y="692"/>
                    <a:pt x="2826" y="509"/>
                  </a:cubicBezTo>
                  <a:cubicBezTo>
                    <a:pt x="2614" y="327"/>
                    <a:pt x="2340" y="175"/>
                    <a:pt x="2067" y="114"/>
                  </a:cubicBezTo>
                  <a:cubicBezTo>
                    <a:pt x="1915" y="54"/>
                    <a:pt x="1763" y="54"/>
                    <a:pt x="1611" y="23"/>
                  </a:cubicBezTo>
                  <a:lnTo>
                    <a:pt x="1429" y="23"/>
                  </a:lnTo>
                  <a:cubicBezTo>
                    <a:pt x="1338" y="8"/>
                    <a:pt x="1254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3" name="Google Shape;753;p36"/>
            <p:cNvSpPr/>
            <p:nvPr/>
          </p:nvSpPr>
          <p:spPr>
            <a:xfrm rot="-910317">
              <a:off x="262351" y="113524"/>
              <a:ext cx="195811" cy="154234"/>
            </a:xfrm>
            <a:custGeom>
              <a:avLst/>
              <a:gdLst/>
              <a:ahLst/>
              <a:cxnLst/>
              <a:rect l="l" t="t" r="r" b="b"/>
              <a:pathLst>
                <a:path w="5044" h="3973" extrusionOk="0">
                  <a:moveTo>
                    <a:pt x="1443" y="0"/>
                  </a:moveTo>
                  <a:cubicBezTo>
                    <a:pt x="1337" y="0"/>
                    <a:pt x="1231" y="8"/>
                    <a:pt x="1124" y="23"/>
                  </a:cubicBezTo>
                  <a:cubicBezTo>
                    <a:pt x="942" y="53"/>
                    <a:pt x="760" y="114"/>
                    <a:pt x="608" y="175"/>
                  </a:cubicBezTo>
                  <a:cubicBezTo>
                    <a:pt x="395" y="296"/>
                    <a:pt x="213" y="479"/>
                    <a:pt x="122" y="722"/>
                  </a:cubicBezTo>
                  <a:lnTo>
                    <a:pt x="91" y="782"/>
                  </a:lnTo>
                  <a:cubicBezTo>
                    <a:pt x="0" y="1147"/>
                    <a:pt x="61" y="1542"/>
                    <a:pt x="243" y="1876"/>
                  </a:cubicBezTo>
                  <a:cubicBezTo>
                    <a:pt x="517" y="2423"/>
                    <a:pt x="972" y="2909"/>
                    <a:pt x="1519" y="3183"/>
                  </a:cubicBezTo>
                  <a:lnTo>
                    <a:pt x="1671" y="3243"/>
                  </a:lnTo>
                  <a:lnTo>
                    <a:pt x="1793" y="3335"/>
                  </a:lnTo>
                  <a:cubicBezTo>
                    <a:pt x="2097" y="3547"/>
                    <a:pt x="2461" y="3730"/>
                    <a:pt x="2826" y="3851"/>
                  </a:cubicBezTo>
                  <a:cubicBezTo>
                    <a:pt x="2947" y="3912"/>
                    <a:pt x="3099" y="3942"/>
                    <a:pt x="3221" y="3973"/>
                  </a:cubicBezTo>
                  <a:lnTo>
                    <a:pt x="3676" y="3973"/>
                  </a:lnTo>
                  <a:cubicBezTo>
                    <a:pt x="3707" y="3973"/>
                    <a:pt x="3737" y="3942"/>
                    <a:pt x="3768" y="3942"/>
                  </a:cubicBezTo>
                  <a:cubicBezTo>
                    <a:pt x="3859" y="3912"/>
                    <a:pt x="3950" y="3881"/>
                    <a:pt x="4011" y="3851"/>
                  </a:cubicBezTo>
                  <a:cubicBezTo>
                    <a:pt x="4132" y="3790"/>
                    <a:pt x="4223" y="3730"/>
                    <a:pt x="4314" y="3638"/>
                  </a:cubicBezTo>
                  <a:cubicBezTo>
                    <a:pt x="4406" y="3578"/>
                    <a:pt x="4497" y="3456"/>
                    <a:pt x="4527" y="3335"/>
                  </a:cubicBezTo>
                  <a:lnTo>
                    <a:pt x="4588" y="3304"/>
                  </a:lnTo>
                  <a:cubicBezTo>
                    <a:pt x="4649" y="3243"/>
                    <a:pt x="4740" y="3152"/>
                    <a:pt x="4801" y="3061"/>
                  </a:cubicBezTo>
                  <a:cubicBezTo>
                    <a:pt x="4922" y="2848"/>
                    <a:pt x="5013" y="2636"/>
                    <a:pt x="5044" y="2393"/>
                  </a:cubicBezTo>
                  <a:cubicBezTo>
                    <a:pt x="5044" y="2302"/>
                    <a:pt x="5044" y="2180"/>
                    <a:pt x="5044" y="2089"/>
                  </a:cubicBezTo>
                  <a:cubicBezTo>
                    <a:pt x="5044" y="2028"/>
                    <a:pt x="5044" y="1998"/>
                    <a:pt x="5013" y="1937"/>
                  </a:cubicBezTo>
                  <a:cubicBezTo>
                    <a:pt x="4983" y="1785"/>
                    <a:pt x="4952" y="1664"/>
                    <a:pt x="4892" y="1542"/>
                  </a:cubicBezTo>
                  <a:cubicBezTo>
                    <a:pt x="4801" y="1390"/>
                    <a:pt x="4679" y="1269"/>
                    <a:pt x="4558" y="1117"/>
                  </a:cubicBezTo>
                  <a:cubicBezTo>
                    <a:pt x="4375" y="934"/>
                    <a:pt x="4163" y="752"/>
                    <a:pt x="3950" y="600"/>
                  </a:cubicBezTo>
                  <a:cubicBezTo>
                    <a:pt x="3737" y="479"/>
                    <a:pt x="3525" y="387"/>
                    <a:pt x="3312" y="266"/>
                  </a:cubicBezTo>
                  <a:cubicBezTo>
                    <a:pt x="3221" y="236"/>
                    <a:pt x="3160" y="205"/>
                    <a:pt x="3099" y="205"/>
                  </a:cubicBezTo>
                  <a:cubicBezTo>
                    <a:pt x="2917" y="114"/>
                    <a:pt x="2735" y="53"/>
                    <a:pt x="2522" y="23"/>
                  </a:cubicBezTo>
                  <a:cubicBezTo>
                    <a:pt x="2400" y="8"/>
                    <a:pt x="2279" y="0"/>
                    <a:pt x="2153" y="0"/>
                  </a:cubicBezTo>
                  <a:cubicBezTo>
                    <a:pt x="2028" y="0"/>
                    <a:pt x="1899" y="8"/>
                    <a:pt x="1762" y="23"/>
                  </a:cubicBezTo>
                  <a:cubicBezTo>
                    <a:pt x="1656" y="8"/>
                    <a:pt x="1550" y="0"/>
                    <a:pt x="1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4" name="Google Shape;754;p36"/>
            <p:cNvSpPr/>
            <p:nvPr/>
          </p:nvSpPr>
          <p:spPr>
            <a:xfrm rot="-910317">
              <a:off x="36445" y="192103"/>
              <a:ext cx="205245" cy="186378"/>
            </a:xfrm>
            <a:custGeom>
              <a:avLst/>
              <a:gdLst/>
              <a:ahLst/>
              <a:cxnLst/>
              <a:rect l="l" t="t" r="r" b="b"/>
              <a:pathLst>
                <a:path w="5287" h="4801" extrusionOk="0">
                  <a:moveTo>
                    <a:pt x="1762" y="1884"/>
                  </a:moveTo>
                  <a:cubicBezTo>
                    <a:pt x="1732" y="1884"/>
                    <a:pt x="1732" y="1914"/>
                    <a:pt x="1732" y="1945"/>
                  </a:cubicBezTo>
                  <a:lnTo>
                    <a:pt x="1732" y="1975"/>
                  </a:lnTo>
                  <a:lnTo>
                    <a:pt x="1611" y="1884"/>
                  </a:lnTo>
                  <a:close/>
                  <a:moveTo>
                    <a:pt x="1519" y="0"/>
                  </a:moveTo>
                  <a:cubicBezTo>
                    <a:pt x="1398" y="31"/>
                    <a:pt x="1276" y="31"/>
                    <a:pt x="1155" y="61"/>
                  </a:cubicBezTo>
                  <a:cubicBezTo>
                    <a:pt x="1033" y="91"/>
                    <a:pt x="942" y="122"/>
                    <a:pt x="851" y="183"/>
                  </a:cubicBezTo>
                  <a:cubicBezTo>
                    <a:pt x="760" y="243"/>
                    <a:pt x="669" y="304"/>
                    <a:pt x="578" y="365"/>
                  </a:cubicBezTo>
                  <a:cubicBezTo>
                    <a:pt x="395" y="486"/>
                    <a:pt x="243" y="669"/>
                    <a:pt x="152" y="851"/>
                  </a:cubicBezTo>
                  <a:cubicBezTo>
                    <a:pt x="122" y="942"/>
                    <a:pt x="122" y="1003"/>
                    <a:pt x="91" y="1064"/>
                  </a:cubicBezTo>
                  <a:cubicBezTo>
                    <a:pt x="61" y="1155"/>
                    <a:pt x="31" y="1216"/>
                    <a:pt x="31" y="1307"/>
                  </a:cubicBezTo>
                  <a:cubicBezTo>
                    <a:pt x="0" y="1519"/>
                    <a:pt x="0" y="1702"/>
                    <a:pt x="31" y="1884"/>
                  </a:cubicBezTo>
                  <a:cubicBezTo>
                    <a:pt x="91" y="2127"/>
                    <a:pt x="183" y="2370"/>
                    <a:pt x="304" y="2552"/>
                  </a:cubicBezTo>
                  <a:cubicBezTo>
                    <a:pt x="426" y="2826"/>
                    <a:pt x="608" y="3099"/>
                    <a:pt x="821" y="3312"/>
                  </a:cubicBezTo>
                  <a:cubicBezTo>
                    <a:pt x="972" y="3494"/>
                    <a:pt x="1155" y="3677"/>
                    <a:pt x="1337" y="3828"/>
                  </a:cubicBezTo>
                  <a:cubicBezTo>
                    <a:pt x="1489" y="3950"/>
                    <a:pt x="1671" y="4072"/>
                    <a:pt x="1854" y="4193"/>
                  </a:cubicBezTo>
                  <a:cubicBezTo>
                    <a:pt x="1975" y="4254"/>
                    <a:pt x="2127" y="4345"/>
                    <a:pt x="2279" y="4406"/>
                  </a:cubicBezTo>
                  <a:lnTo>
                    <a:pt x="2613" y="4558"/>
                  </a:lnTo>
                  <a:cubicBezTo>
                    <a:pt x="2856" y="4649"/>
                    <a:pt x="3099" y="4710"/>
                    <a:pt x="3373" y="4770"/>
                  </a:cubicBezTo>
                  <a:cubicBezTo>
                    <a:pt x="3464" y="4770"/>
                    <a:pt x="3555" y="4801"/>
                    <a:pt x="3646" y="4801"/>
                  </a:cubicBezTo>
                  <a:lnTo>
                    <a:pt x="3950" y="4801"/>
                  </a:lnTo>
                  <a:cubicBezTo>
                    <a:pt x="4041" y="4801"/>
                    <a:pt x="4163" y="4770"/>
                    <a:pt x="4254" y="4740"/>
                  </a:cubicBezTo>
                  <a:cubicBezTo>
                    <a:pt x="4527" y="4618"/>
                    <a:pt x="4770" y="4467"/>
                    <a:pt x="5013" y="4254"/>
                  </a:cubicBezTo>
                  <a:cubicBezTo>
                    <a:pt x="5135" y="4163"/>
                    <a:pt x="5226" y="3980"/>
                    <a:pt x="5256" y="3798"/>
                  </a:cubicBezTo>
                  <a:cubicBezTo>
                    <a:pt x="5256" y="3707"/>
                    <a:pt x="5226" y="3585"/>
                    <a:pt x="5196" y="3494"/>
                  </a:cubicBezTo>
                  <a:cubicBezTo>
                    <a:pt x="5256" y="3342"/>
                    <a:pt x="5287" y="3190"/>
                    <a:pt x="5287" y="3039"/>
                  </a:cubicBezTo>
                  <a:cubicBezTo>
                    <a:pt x="5287" y="2887"/>
                    <a:pt x="5287" y="2765"/>
                    <a:pt x="5287" y="2644"/>
                  </a:cubicBezTo>
                  <a:cubicBezTo>
                    <a:pt x="5256" y="2522"/>
                    <a:pt x="5226" y="2400"/>
                    <a:pt x="5165" y="2279"/>
                  </a:cubicBezTo>
                  <a:cubicBezTo>
                    <a:pt x="5074" y="1914"/>
                    <a:pt x="4892" y="1611"/>
                    <a:pt x="4679" y="1337"/>
                  </a:cubicBezTo>
                  <a:cubicBezTo>
                    <a:pt x="4618" y="1246"/>
                    <a:pt x="4527" y="1185"/>
                    <a:pt x="4436" y="1094"/>
                  </a:cubicBezTo>
                  <a:cubicBezTo>
                    <a:pt x="4284" y="912"/>
                    <a:pt x="4102" y="760"/>
                    <a:pt x="3889" y="638"/>
                  </a:cubicBezTo>
                  <a:cubicBezTo>
                    <a:pt x="3798" y="578"/>
                    <a:pt x="3677" y="517"/>
                    <a:pt x="3585" y="456"/>
                  </a:cubicBezTo>
                  <a:cubicBezTo>
                    <a:pt x="3464" y="395"/>
                    <a:pt x="3251" y="304"/>
                    <a:pt x="3099" y="243"/>
                  </a:cubicBezTo>
                  <a:cubicBezTo>
                    <a:pt x="2765" y="122"/>
                    <a:pt x="2431" y="61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5" name="Google Shape;755;p36"/>
            <p:cNvSpPr/>
            <p:nvPr/>
          </p:nvSpPr>
          <p:spPr>
            <a:xfrm rot="-910317">
              <a:off x="-24602" y="530970"/>
              <a:ext cx="116772" cy="133659"/>
            </a:xfrm>
            <a:custGeom>
              <a:avLst/>
              <a:gdLst/>
              <a:ahLst/>
              <a:cxnLst/>
              <a:rect l="l" t="t" r="r" b="b"/>
              <a:pathLst>
                <a:path w="3008" h="3443" extrusionOk="0">
                  <a:moveTo>
                    <a:pt x="1028" y="1"/>
                  </a:moveTo>
                  <a:cubicBezTo>
                    <a:pt x="878" y="1"/>
                    <a:pt x="733" y="55"/>
                    <a:pt x="608" y="130"/>
                  </a:cubicBezTo>
                  <a:cubicBezTo>
                    <a:pt x="425" y="191"/>
                    <a:pt x="304" y="343"/>
                    <a:pt x="213" y="495"/>
                  </a:cubicBezTo>
                  <a:cubicBezTo>
                    <a:pt x="91" y="647"/>
                    <a:pt x="30" y="829"/>
                    <a:pt x="0" y="1011"/>
                  </a:cubicBezTo>
                  <a:cubicBezTo>
                    <a:pt x="0" y="1163"/>
                    <a:pt x="0" y="1315"/>
                    <a:pt x="0" y="1498"/>
                  </a:cubicBezTo>
                  <a:cubicBezTo>
                    <a:pt x="30" y="1558"/>
                    <a:pt x="30" y="1589"/>
                    <a:pt x="30" y="1650"/>
                  </a:cubicBezTo>
                  <a:cubicBezTo>
                    <a:pt x="61" y="1741"/>
                    <a:pt x="91" y="1862"/>
                    <a:pt x="152" y="1953"/>
                  </a:cubicBezTo>
                  <a:cubicBezTo>
                    <a:pt x="182" y="2014"/>
                    <a:pt x="213" y="2105"/>
                    <a:pt x="243" y="2166"/>
                  </a:cubicBezTo>
                  <a:cubicBezTo>
                    <a:pt x="304" y="2348"/>
                    <a:pt x="395" y="2500"/>
                    <a:pt x="517" y="2652"/>
                  </a:cubicBezTo>
                  <a:cubicBezTo>
                    <a:pt x="638" y="2865"/>
                    <a:pt x="790" y="3017"/>
                    <a:pt x="972" y="3199"/>
                  </a:cubicBezTo>
                  <a:cubicBezTo>
                    <a:pt x="1063" y="3260"/>
                    <a:pt x="1185" y="3321"/>
                    <a:pt x="1307" y="3381"/>
                  </a:cubicBezTo>
                  <a:cubicBezTo>
                    <a:pt x="1398" y="3412"/>
                    <a:pt x="1519" y="3442"/>
                    <a:pt x="1641" y="3442"/>
                  </a:cubicBezTo>
                  <a:cubicBezTo>
                    <a:pt x="1793" y="3442"/>
                    <a:pt x="1945" y="3412"/>
                    <a:pt x="2096" y="3351"/>
                  </a:cubicBezTo>
                  <a:cubicBezTo>
                    <a:pt x="2188" y="3321"/>
                    <a:pt x="2248" y="3260"/>
                    <a:pt x="2309" y="3199"/>
                  </a:cubicBezTo>
                  <a:lnTo>
                    <a:pt x="2461" y="3138"/>
                  </a:lnTo>
                  <a:cubicBezTo>
                    <a:pt x="2552" y="3108"/>
                    <a:pt x="2643" y="3047"/>
                    <a:pt x="2704" y="2986"/>
                  </a:cubicBezTo>
                  <a:cubicBezTo>
                    <a:pt x="2826" y="2895"/>
                    <a:pt x="2886" y="2774"/>
                    <a:pt x="2947" y="2652"/>
                  </a:cubicBezTo>
                  <a:lnTo>
                    <a:pt x="2947" y="2591"/>
                  </a:lnTo>
                  <a:cubicBezTo>
                    <a:pt x="2978" y="2500"/>
                    <a:pt x="2978" y="2409"/>
                    <a:pt x="2978" y="2318"/>
                  </a:cubicBezTo>
                  <a:cubicBezTo>
                    <a:pt x="3008" y="2227"/>
                    <a:pt x="3008" y="2105"/>
                    <a:pt x="2978" y="2014"/>
                  </a:cubicBezTo>
                  <a:cubicBezTo>
                    <a:pt x="2978" y="1953"/>
                    <a:pt x="2978" y="1862"/>
                    <a:pt x="2978" y="1801"/>
                  </a:cubicBezTo>
                  <a:cubicBezTo>
                    <a:pt x="2947" y="1619"/>
                    <a:pt x="2886" y="1467"/>
                    <a:pt x="2795" y="1285"/>
                  </a:cubicBezTo>
                  <a:cubicBezTo>
                    <a:pt x="2735" y="1133"/>
                    <a:pt x="2643" y="1011"/>
                    <a:pt x="2552" y="860"/>
                  </a:cubicBezTo>
                  <a:cubicBezTo>
                    <a:pt x="2431" y="738"/>
                    <a:pt x="2309" y="617"/>
                    <a:pt x="2188" y="495"/>
                  </a:cubicBezTo>
                  <a:cubicBezTo>
                    <a:pt x="2066" y="313"/>
                    <a:pt x="1884" y="191"/>
                    <a:pt x="1671" y="100"/>
                  </a:cubicBezTo>
                  <a:cubicBezTo>
                    <a:pt x="1489" y="39"/>
                    <a:pt x="1307" y="9"/>
                    <a:pt x="1124" y="9"/>
                  </a:cubicBezTo>
                  <a:cubicBezTo>
                    <a:pt x="1092" y="3"/>
                    <a:pt x="1060" y="1"/>
                    <a:pt x="10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6" name="Google Shape;756;p36"/>
            <p:cNvSpPr/>
            <p:nvPr/>
          </p:nvSpPr>
          <p:spPr>
            <a:xfrm rot="-910317">
              <a:off x="881508" y="944861"/>
              <a:ext cx="228847" cy="169724"/>
            </a:xfrm>
            <a:custGeom>
              <a:avLst/>
              <a:gdLst/>
              <a:ahLst/>
              <a:cxnLst/>
              <a:rect l="l" t="t" r="r" b="b"/>
              <a:pathLst>
                <a:path w="5895" h="4372" extrusionOk="0">
                  <a:moveTo>
                    <a:pt x="2151" y="1"/>
                  </a:moveTo>
                  <a:cubicBezTo>
                    <a:pt x="1903" y="1"/>
                    <a:pt x="1660" y="22"/>
                    <a:pt x="1429" y="80"/>
                  </a:cubicBezTo>
                  <a:cubicBezTo>
                    <a:pt x="1186" y="141"/>
                    <a:pt x="942" y="262"/>
                    <a:pt x="730" y="414"/>
                  </a:cubicBezTo>
                  <a:cubicBezTo>
                    <a:pt x="639" y="445"/>
                    <a:pt x="578" y="505"/>
                    <a:pt x="517" y="566"/>
                  </a:cubicBezTo>
                  <a:cubicBezTo>
                    <a:pt x="456" y="627"/>
                    <a:pt x="396" y="688"/>
                    <a:pt x="365" y="779"/>
                  </a:cubicBezTo>
                  <a:cubicBezTo>
                    <a:pt x="304" y="839"/>
                    <a:pt x="274" y="900"/>
                    <a:pt x="244" y="991"/>
                  </a:cubicBezTo>
                  <a:cubicBezTo>
                    <a:pt x="183" y="1052"/>
                    <a:pt x="152" y="1174"/>
                    <a:pt x="122" y="1265"/>
                  </a:cubicBezTo>
                  <a:cubicBezTo>
                    <a:pt x="92" y="1356"/>
                    <a:pt x="61" y="1447"/>
                    <a:pt x="31" y="1538"/>
                  </a:cubicBezTo>
                  <a:cubicBezTo>
                    <a:pt x="31" y="1599"/>
                    <a:pt x="31" y="1660"/>
                    <a:pt x="31" y="1721"/>
                  </a:cubicBezTo>
                  <a:cubicBezTo>
                    <a:pt x="1" y="1872"/>
                    <a:pt x="1" y="2055"/>
                    <a:pt x="61" y="2237"/>
                  </a:cubicBezTo>
                  <a:cubicBezTo>
                    <a:pt x="152" y="2571"/>
                    <a:pt x="335" y="2875"/>
                    <a:pt x="608" y="3088"/>
                  </a:cubicBezTo>
                  <a:cubicBezTo>
                    <a:pt x="851" y="3361"/>
                    <a:pt x="1155" y="3574"/>
                    <a:pt x="1459" y="3756"/>
                  </a:cubicBezTo>
                  <a:cubicBezTo>
                    <a:pt x="1763" y="3939"/>
                    <a:pt x="2097" y="4090"/>
                    <a:pt x="2462" y="4212"/>
                  </a:cubicBezTo>
                  <a:cubicBezTo>
                    <a:pt x="2789" y="4313"/>
                    <a:pt x="3116" y="4372"/>
                    <a:pt x="3460" y="4372"/>
                  </a:cubicBezTo>
                  <a:cubicBezTo>
                    <a:pt x="3532" y="4372"/>
                    <a:pt x="3604" y="4369"/>
                    <a:pt x="3677" y="4364"/>
                  </a:cubicBezTo>
                  <a:cubicBezTo>
                    <a:pt x="3981" y="4333"/>
                    <a:pt x="4315" y="4242"/>
                    <a:pt x="4588" y="4090"/>
                  </a:cubicBezTo>
                  <a:cubicBezTo>
                    <a:pt x="4771" y="4030"/>
                    <a:pt x="4892" y="3939"/>
                    <a:pt x="5044" y="3817"/>
                  </a:cubicBezTo>
                  <a:cubicBezTo>
                    <a:pt x="5105" y="3787"/>
                    <a:pt x="5135" y="3726"/>
                    <a:pt x="5196" y="3665"/>
                  </a:cubicBezTo>
                  <a:cubicBezTo>
                    <a:pt x="5348" y="3513"/>
                    <a:pt x="5439" y="3392"/>
                    <a:pt x="5561" y="3209"/>
                  </a:cubicBezTo>
                  <a:cubicBezTo>
                    <a:pt x="5621" y="3149"/>
                    <a:pt x="5682" y="3057"/>
                    <a:pt x="5713" y="2966"/>
                  </a:cubicBezTo>
                  <a:cubicBezTo>
                    <a:pt x="5773" y="2906"/>
                    <a:pt x="5773" y="2845"/>
                    <a:pt x="5804" y="2784"/>
                  </a:cubicBezTo>
                  <a:cubicBezTo>
                    <a:pt x="5895" y="2419"/>
                    <a:pt x="5895" y="2024"/>
                    <a:pt x="5743" y="1690"/>
                  </a:cubicBezTo>
                  <a:cubicBezTo>
                    <a:pt x="5652" y="1478"/>
                    <a:pt x="5500" y="1265"/>
                    <a:pt x="5348" y="1113"/>
                  </a:cubicBezTo>
                  <a:cubicBezTo>
                    <a:pt x="5226" y="1022"/>
                    <a:pt x="5135" y="931"/>
                    <a:pt x="5044" y="839"/>
                  </a:cubicBezTo>
                  <a:cubicBezTo>
                    <a:pt x="4892" y="718"/>
                    <a:pt x="4740" y="627"/>
                    <a:pt x="4558" y="536"/>
                  </a:cubicBezTo>
                  <a:cubicBezTo>
                    <a:pt x="4285" y="414"/>
                    <a:pt x="3981" y="323"/>
                    <a:pt x="3647" y="232"/>
                  </a:cubicBezTo>
                  <a:cubicBezTo>
                    <a:pt x="3373" y="171"/>
                    <a:pt x="3100" y="110"/>
                    <a:pt x="2826" y="50"/>
                  </a:cubicBezTo>
                  <a:cubicBezTo>
                    <a:pt x="2735" y="50"/>
                    <a:pt x="2644" y="19"/>
                    <a:pt x="2583" y="19"/>
                  </a:cubicBezTo>
                  <a:cubicBezTo>
                    <a:pt x="2439" y="8"/>
                    <a:pt x="2294" y="1"/>
                    <a:pt x="21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7" name="Google Shape;757;p36"/>
            <p:cNvSpPr/>
            <p:nvPr/>
          </p:nvSpPr>
          <p:spPr>
            <a:xfrm rot="-910317">
              <a:off x="608745" y="986030"/>
              <a:ext cx="174576" cy="137735"/>
            </a:xfrm>
            <a:custGeom>
              <a:avLst/>
              <a:gdLst/>
              <a:ahLst/>
              <a:cxnLst/>
              <a:rect l="l" t="t" r="r" b="b"/>
              <a:pathLst>
                <a:path w="4497" h="3548" extrusionOk="0">
                  <a:moveTo>
                    <a:pt x="1489" y="1"/>
                  </a:moveTo>
                  <a:cubicBezTo>
                    <a:pt x="1337" y="1"/>
                    <a:pt x="1185" y="1"/>
                    <a:pt x="1033" y="31"/>
                  </a:cubicBezTo>
                  <a:cubicBezTo>
                    <a:pt x="821" y="61"/>
                    <a:pt x="638" y="152"/>
                    <a:pt x="486" y="274"/>
                  </a:cubicBezTo>
                  <a:cubicBezTo>
                    <a:pt x="304" y="395"/>
                    <a:pt x="152" y="578"/>
                    <a:pt x="91" y="821"/>
                  </a:cubicBezTo>
                  <a:cubicBezTo>
                    <a:pt x="61" y="882"/>
                    <a:pt x="31" y="942"/>
                    <a:pt x="31" y="1003"/>
                  </a:cubicBezTo>
                  <a:cubicBezTo>
                    <a:pt x="0" y="1125"/>
                    <a:pt x="0" y="1246"/>
                    <a:pt x="31" y="1368"/>
                  </a:cubicBezTo>
                  <a:cubicBezTo>
                    <a:pt x="31" y="1398"/>
                    <a:pt x="31" y="1459"/>
                    <a:pt x="31" y="1489"/>
                  </a:cubicBezTo>
                  <a:cubicBezTo>
                    <a:pt x="31" y="1702"/>
                    <a:pt x="91" y="1915"/>
                    <a:pt x="183" y="2127"/>
                  </a:cubicBezTo>
                  <a:cubicBezTo>
                    <a:pt x="213" y="2218"/>
                    <a:pt x="274" y="2310"/>
                    <a:pt x="335" y="2401"/>
                  </a:cubicBezTo>
                  <a:lnTo>
                    <a:pt x="456" y="2553"/>
                  </a:lnTo>
                  <a:cubicBezTo>
                    <a:pt x="547" y="2705"/>
                    <a:pt x="699" y="2826"/>
                    <a:pt x="821" y="2917"/>
                  </a:cubicBezTo>
                  <a:cubicBezTo>
                    <a:pt x="973" y="3039"/>
                    <a:pt x="1155" y="3130"/>
                    <a:pt x="1307" y="3191"/>
                  </a:cubicBezTo>
                  <a:cubicBezTo>
                    <a:pt x="1459" y="3282"/>
                    <a:pt x="1611" y="3343"/>
                    <a:pt x="1763" y="3373"/>
                  </a:cubicBezTo>
                  <a:cubicBezTo>
                    <a:pt x="1945" y="3434"/>
                    <a:pt x="2127" y="3495"/>
                    <a:pt x="2309" y="3525"/>
                  </a:cubicBezTo>
                  <a:cubicBezTo>
                    <a:pt x="2416" y="3540"/>
                    <a:pt x="2522" y="3548"/>
                    <a:pt x="2632" y="3548"/>
                  </a:cubicBezTo>
                  <a:cubicBezTo>
                    <a:pt x="2742" y="3548"/>
                    <a:pt x="2856" y="3540"/>
                    <a:pt x="2978" y="3525"/>
                  </a:cubicBezTo>
                  <a:cubicBezTo>
                    <a:pt x="3130" y="3525"/>
                    <a:pt x="3282" y="3495"/>
                    <a:pt x="3403" y="3434"/>
                  </a:cubicBezTo>
                  <a:cubicBezTo>
                    <a:pt x="3525" y="3373"/>
                    <a:pt x="3646" y="3312"/>
                    <a:pt x="3737" y="3251"/>
                  </a:cubicBezTo>
                  <a:cubicBezTo>
                    <a:pt x="3798" y="3221"/>
                    <a:pt x="3889" y="3160"/>
                    <a:pt x="3950" y="3100"/>
                  </a:cubicBezTo>
                  <a:cubicBezTo>
                    <a:pt x="4072" y="2978"/>
                    <a:pt x="4193" y="2856"/>
                    <a:pt x="4284" y="2735"/>
                  </a:cubicBezTo>
                  <a:cubicBezTo>
                    <a:pt x="4497" y="2431"/>
                    <a:pt x="4436" y="2067"/>
                    <a:pt x="4193" y="1854"/>
                  </a:cubicBezTo>
                  <a:cubicBezTo>
                    <a:pt x="4193" y="1793"/>
                    <a:pt x="4163" y="1732"/>
                    <a:pt x="4132" y="1702"/>
                  </a:cubicBezTo>
                  <a:cubicBezTo>
                    <a:pt x="4102" y="1611"/>
                    <a:pt x="4041" y="1520"/>
                    <a:pt x="3980" y="1459"/>
                  </a:cubicBezTo>
                  <a:cubicBezTo>
                    <a:pt x="3859" y="1216"/>
                    <a:pt x="3677" y="1034"/>
                    <a:pt x="3464" y="882"/>
                  </a:cubicBezTo>
                  <a:cubicBezTo>
                    <a:pt x="3130" y="578"/>
                    <a:pt x="2765" y="365"/>
                    <a:pt x="2370" y="213"/>
                  </a:cubicBezTo>
                  <a:cubicBezTo>
                    <a:pt x="2097" y="92"/>
                    <a:pt x="1793" y="31"/>
                    <a:pt x="1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8" name="Google Shape;758;p36"/>
            <p:cNvSpPr/>
            <p:nvPr/>
          </p:nvSpPr>
          <p:spPr>
            <a:xfrm rot="-910317">
              <a:off x="-128759" y="334499"/>
              <a:ext cx="125080" cy="118015"/>
            </a:xfrm>
            <a:custGeom>
              <a:avLst/>
              <a:gdLst/>
              <a:ahLst/>
              <a:cxnLst/>
              <a:rect l="l" t="t" r="r" b="b"/>
              <a:pathLst>
                <a:path w="3222" h="3040" extrusionOk="0">
                  <a:moveTo>
                    <a:pt x="1246" y="1"/>
                  </a:moveTo>
                  <a:cubicBezTo>
                    <a:pt x="1034" y="1"/>
                    <a:pt x="821" y="31"/>
                    <a:pt x="608" y="92"/>
                  </a:cubicBezTo>
                  <a:cubicBezTo>
                    <a:pt x="517" y="122"/>
                    <a:pt x="457" y="153"/>
                    <a:pt x="365" y="213"/>
                  </a:cubicBezTo>
                  <a:cubicBezTo>
                    <a:pt x="305" y="274"/>
                    <a:pt x="244" y="335"/>
                    <a:pt x="183" y="396"/>
                  </a:cubicBezTo>
                  <a:lnTo>
                    <a:pt x="153" y="457"/>
                  </a:lnTo>
                  <a:cubicBezTo>
                    <a:pt x="122" y="517"/>
                    <a:pt x="92" y="578"/>
                    <a:pt x="62" y="639"/>
                  </a:cubicBezTo>
                  <a:cubicBezTo>
                    <a:pt x="62" y="669"/>
                    <a:pt x="62" y="700"/>
                    <a:pt x="62" y="700"/>
                  </a:cubicBezTo>
                  <a:cubicBezTo>
                    <a:pt x="31" y="791"/>
                    <a:pt x="31" y="882"/>
                    <a:pt x="1" y="973"/>
                  </a:cubicBezTo>
                  <a:cubicBezTo>
                    <a:pt x="1" y="1186"/>
                    <a:pt x="62" y="1368"/>
                    <a:pt x="122" y="1550"/>
                  </a:cubicBezTo>
                  <a:cubicBezTo>
                    <a:pt x="153" y="1611"/>
                    <a:pt x="183" y="1672"/>
                    <a:pt x="213" y="1733"/>
                  </a:cubicBezTo>
                  <a:cubicBezTo>
                    <a:pt x="274" y="1824"/>
                    <a:pt x="335" y="1915"/>
                    <a:pt x="396" y="1976"/>
                  </a:cubicBezTo>
                  <a:cubicBezTo>
                    <a:pt x="487" y="2097"/>
                    <a:pt x="578" y="2188"/>
                    <a:pt x="669" y="2249"/>
                  </a:cubicBezTo>
                  <a:cubicBezTo>
                    <a:pt x="730" y="2340"/>
                    <a:pt x="791" y="2401"/>
                    <a:pt x="882" y="2462"/>
                  </a:cubicBezTo>
                  <a:lnTo>
                    <a:pt x="912" y="2492"/>
                  </a:lnTo>
                  <a:cubicBezTo>
                    <a:pt x="1186" y="2796"/>
                    <a:pt x="1520" y="2978"/>
                    <a:pt x="1885" y="3039"/>
                  </a:cubicBezTo>
                  <a:lnTo>
                    <a:pt x="2310" y="3039"/>
                  </a:lnTo>
                  <a:cubicBezTo>
                    <a:pt x="2401" y="3039"/>
                    <a:pt x="2492" y="3009"/>
                    <a:pt x="2583" y="2948"/>
                  </a:cubicBezTo>
                  <a:lnTo>
                    <a:pt x="2705" y="2857"/>
                  </a:lnTo>
                  <a:lnTo>
                    <a:pt x="2857" y="2705"/>
                  </a:lnTo>
                  <a:lnTo>
                    <a:pt x="2887" y="2644"/>
                  </a:lnTo>
                  <a:cubicBezTo>
                    <a:pt x="2948" y="2583"/>
                    <a:pt x="2978" y="2523"/>
                    <a:pt x="3009" y="2431"/>
                  </a:cubicBezTo>
                  <a:cubicBezTo>
                    <a:pt x="3009" y="2401"/>
                    <a:pt x="3009" y="2371"/>
                    <a:pt x="3039" y="2340"/>
                  </a:cubicBezTo>
                  <a:cubicBezTo>
                    <a:pt x="3221" y="1976"/>
                    <a:pt x="3191" y="1550"/>
                    <a:pt x="2978" y="1186"/>
                  </a:cubicBezTo>
                  <a:lnTo>
                    <a:pt x="2948" y="1125"/>
                  </a:lnTo>
                  <a:cubicBezTo>
                    <a:pt x="2766" y="852"/>
                    <a:pt x="2553" y="578"/>
                    <a:pt x="2279" y="365"/>
                  </a:cubicBezTo>
                  <a:cubicBezTo>
                    <a:pt x="1976" y="153"/>
                    <a:pt x="1611" y="31"/>
                    <a:pt x="1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59" name="Google Shape;759;p36"/>
          <p:cNvSpPr/>
          <p:nvPr/>
        </p:nvSpPr>
        <p:spPr>
          <a:xfrm rot="-1095766">
            <a:off x="426192" y="1851510"/>
            <a:ext cx="420845" cy="455501"/>
          </a:xfrm>
          <a:custGeom>
            <a:avLst/>
            <a:gdLst/>
            <a:ahLst/>
            <a:cxnLst/>
            <a:rect l="l" t="t" r="r" b="b"/>
            <a:pathLst>
              <a:path w="9229" h="9989" extrusionOk="0">
                <a:moveTo>
                  <a:pt x="2221" y="8230"/>
                </a:moveTo>
                <a:cubicBezTo>
                  <a:pt x="2377" y="8230"/>
                  <a:pt x="2524" y="8239"/>
                  <a:pt x="2639" y="8253"/>
                </a:cubicBezTo>
                <a:cubicBezTo>
                  <a:pt x="2989" y="8276"/>
                  <a:pt x="3316" y="8370"/>
                  <a:pt x="3620" y="8487"/>
                </a:cubicBezTo>
                <a:cubicBezTo>
                  <a:pt x="3293" y="8837"/>
                  <a:pt x="2826" y="9047"/>
                  <a:pt x="2359" y="9094"/>
                </a:cubicBezTo>
                <a:cubicBezTo>
                  <a:pt x="2055" y="9094"/>
                  <a:pt x="1752" y="9024"/>
                  <a:pt x="1471" y="8884"/>
                </a:cubicBezTo>
                <a:cubicBezTo>
                  <a:pt x="1238" y="8767"/>
                  <a:pt x="958" y="8697"/>
                  <a:pt x="1191" y="8487"/>
                </a:cubicBezTo>
                <a:cubicBezTo>
                  <a:pt x="1390" y="8288"/>
                  <a:pt x="1836" y="8230"/>
                  <a:pt x="2221" y="8230"/>
                </a:cubicBezTo>
                <a:close/>
                <a:moveTo>
                  <a:pt x="8950" y="1"/>
                </a:moveTo>
                <a:cubicBezTo>
                  <a:pt x="8887" y="1"/>
                  <a:pt x="8824" y="31"/>
                  <a:pt x="8781" y="103"/>
                </a:cubicBezTo>
                <a:cubicBezTo>
                  <a:pt x="7777" y="1667"/>
                  <a:pt x="6819" y="3232"/>
                  <a:pt x="5885" y="4820"/>
                </a:cubicBezTo>
                <a:cubicBezTo>
                  <a:pt x="5348" y="5731"/>
                  <a:pt x="4554" y="6735"/>
                  <a:pt x="4017" y="7786"/>
                </a:cubicBezTo>
                <a:cubicBezTo>
                  <a:pt x="3532" y="7437"/>
                  <a:pt x="2950" y="7249"/>
                  <a:pt x="2365" y="7249"/>
                </a:cubicBezTo>
                <a:cubicBezTo>
                  <a:pt x="2246" y="7249"/>
                  <a:pt x="2127" y="7256"/>
                  <a:pt x="2009" y="7272"/>
                </a:cubicBezTo>
                <a:cubicBezTo>
                  <a:pt x="1285" y="7342"/>
                  <a:pt x="210" y="7646"/>
                  <a:pt x="117" y="8487"/>
                </a:cubicBezTo>
                <a:cubicBezTo>
                  <a:pt x="0" y="9351"/>
                  <a:pt x="1168" y="9841"/>
                  <a:pt x="1868" y="9958"/>
                </a:cubicBezTo>
                <a:cubicBezTo>
                  <a:pt x="2001" y="9978"/>
                  <a:pt x="2135" y="9988"/>
                  <a:pt x="2269" y="9988"/>
                </a:cubicBezTo>
                <a:cubicBezTo>
                  <a:pt x="3052" y="9988"/>
                  <a:pt x="3829" y="9645"/>
                  <a:pt x="4367" y="9047"/>
                </a:cubicBezTo>
                <a:cubicBezTo>
                  <a:pt x="4484" y="8930"/>
                  <a:pt x="4531" y="8767"/>
                  <a:pt x="4484" y="8603"/>
                </a:cubicBezTo>
                <a:cubicBezTo>
                  <a:pt x="5278" y="7576"/>
                  <a:pt x="5815" y="6198"/>
                  <a:pt x="6446" y="5124"/>
                </a:cubicBezTo>
                <a:cubicBezTo>
                  <a:pt x="7356" y="3536"/>
                  <a:pt x="8267" y="1948"/>
                  <a:pt x="9131" y="313"/>
                </a:cubicBezTo>
                <a:cubicBezTo>
                  <a:pt x="9228" y="151"/>
                  <a:pt x="9090" y="1"/>
                  <a:pt x="89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60" name="Google Shape;760;p36"/>
          <p:cNvGrpSpPr/>
          <p:nvPr/>
        </p:nvGrpSpPr>
        <p:grpSpPr>
          <a:xfrm>
            <a:off x="11333684" y="989600"/>
            <a:ext cx="718296" cy="639065"/>
            <a:chOff x="5927389" y="663096"/>
            <a:chExt cx="595931" cy="530198"/>
          </a:xfrm>
        </p:grpSpPr>
        <p:sp>
          <p:nvSpPr>
            <p:cNvPr id="761" name="Google Shape;761;p36"/>
            <p:cNvSpPr/>
            <p:nvPr/>
          </p:nvSpPr>
          <p:spPr>
            <a:xfrm rot="1520042">
              <a:off x="6088049" y="721090"/>
              <a:ext cx="364162" cy="414210"/>
            </a:xfrm>
            <a:custGeom>
              <a:avLst/>
              <a:gdLst/>
              <a:ahLst/>
              <a:cxnLst/>
              <a:rect l="l" t="t" r="r" b="b"/>
              <a:pathLst>
                <a:path w="9692" h="11024" extrusionOk="0">
                  <a:moveTo>
                    <a:pt x="7355" y="1"/>
                  </a:moveTo>
                  <a:cubicBezTo>
                    <a:pt x="7318" y="1"/>
                    <a:pt x="7279" y="5"/>
                    <a:pt x="7239" y="15"/>
                  </a:cubicBezTo>
                  <a:cubicBezTo>
                    <a:pt x="5044" y="622"/>
                    <a:pt x="2989" y="1276"/>
                    <a:pt x="700" y="1393"/>
                  </a:cubicBezTo>
                  <a:cubicBezTo>
                    <a:pt x="21" y="1438"/>
                    <a:pt x="0" y="2494"/>
                    <a:pt x="639" y="2494"/>
                  </a:cubicBezTo>
                  <a:cubicBezTo>
                    <a:pt x="659" y="2494"/>
                    <a:pt x="679" y="2493"/>
                    <a:pt x="700" y="2491"/>
                  </a:cubicBezTo>
                  <a:cubicBezTo>
                    <a:pt x="2896" y="2280"/>
                    <a:pt x="5184" y="1930"/>
                    <a:pt x="7216" y="1019"/>
                  </a:cubicBezTo>
                  <a:lnTo>
                    <a:pt x="7239" y="1160"/>
                  </a:lnTo>
                  <a:cubicBezTo>
                    <a:pt x="7263" y="1416"/>
                    <a:pt x="7309" y="1650"/>
                    <a:pt x="7356" y="1883"/>
                  </a:cubicBezTo>
                  <a:cubicBezTo>
                    <a:pt x="5371" y="2677"/>
                    <a:pt x="3479" y="2934"/>
                    <a:pt x="1378" y="3191"/>
                  </a:cubicBezTo>
                  <a:cubicBezTo>
                    <a:pt x="817" y="3215"/>
                    <a:pt x="817" y="4032"/>
                    <a:pt x="1378" y="4079"/>
                  </a:cubicBezTo>
                  <a:cubicBezTo>
                    <a:pt x="1543" y="4088"/>
                    <a:pt x="1710" y="4093"/>
                    <a:pt x="1877" y="4093"/>
                  </a:cubicBezTo>
                  <a:cubicBezTo>
                    <a:pt x="3781" y="4093"/>
                    <a:pt x="5757" y="3501"/>
                    <a:pt x="7496" y="2771"/>
                  </a:cubicBezTo>
                  <a:cubicBezTo>
                    <a:pt x="7660" y="3588"/>
                    <a:pt x="7846" y="4406"/>
                    <a:pt x="8010" y="5223"/>
                  </a:cubicBezTo>
                  <a:cubicBezTo>
                    <a:pt x="8220" y="6204"/>
                    <a:pt x="8407" y="7185"/>
                    <a:pt x="8547" y="8165"/>
                  </a:cubicBezTo>
                  <a:cubicBezTo>
                    <a:pt x="8337" y="8165"/>
                    <a:pt x="8150" y="8189"/>
                    <a:pt x="7963" y="8236"/>
                  </a:cubicBezTo>
                  <a:cubicBezTo>
                    <a:pt x="7239" y="8422"/>
                    <a:pt x="6609" y="8889"/>
                    <a:pt x="6235" y="9543"/>
                  </a:cubicBezTo>
                  <a:cubicBezTo>
                    <a:pt x="5926" y="10096"/>
                    <a:pt x="5909" y="11024"/>
                    <a:pt x="6659" y="11024"/>
                  </a:cubicBezTo>
                  <a:cubicBezTo>
                    <a:pt x="6702" y="11024"/>
                    <a:pt x="6748" y="11021"/>
                    <a:pt x="6796" y="11015"/>
                  </a:cubicBezTo>
                  <a:cubicBezTo>
                    <a:pt x="7426" y="10898"/>
                    <a:pt x="8033" y="10641"/>
                    <a:pt x="8547" y="10244"/>
                  </a:cubicBezTo>
                  <a:cubicBezTo>
                    <a:pt x="8991" y="9917"/>
                    <a:pt x="9691" y="9356"/>
                    <a:pt x="9575" y="8796"/>
                  </a:cubicBezTo>
                  <a:cubicBezTo>
                    <a:pt x="9551" y="8749"/>
                    <a:pt x="9528" y="8703"/>
                    <a:pt x="9504" y="8656"/>
                  </a:cubicBezTo>
                  <a:cubicBezTo>
                    <a:pt x="9364" y="7418"/>
                    <a:pt x="9131" y="6180"/>
                    <a:pt x="8874" y="4943"/>
                  </a:cubicBezTo>
                  <a:cubicBezTo>
                    <a:pt x="8617" y="3728"/>
                    <a:pt x="8313" y="2467"/>
                    <a:pt x="7963" y="1230"/>
                  </a:cubicBezTo>
                  <a:cubicBezTo>
                    <a:pt x="7916" y="1043"/>
                    <a:pt x="7846" y="833"/>
                    <a:pt x="7776" y="646"/>
                  </a:cubicBezTo>
                  <a:cubicBezTo>
                    <a:pt x="7902" y="333"/>
                    <a:pt x="7672" y="1"/>
                    <a:pt x="73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2" name="Google Shape;762;p36"/>
            <p:cNvSpPr/>
            <p:nvPr/>
          </p:nvSpPr>
          <p:spPr>
            <a:xfrm rot="1520042">
              <a:off x="6009635" y="696567"/>
              <a:ext cx="181668" cy="425257"/>
            </a:xfrm>
            <a:custGeom>
              <a:avLst/>
              <a:gdLst/>
              <a:ahLst/>
              <a:cxnLst/>
              <a:rect l="l" t="t" r="r" b="b"/>
              <a:pathLst>
                <a:path w="4835" h="11318" extrusionOk="0">
                  <a:moveTo>
                    <a:pt x="2638" y="1"/>
                  </a:moveTo>
                  <a:cubicBezTo>
                    <a:pt x="2377" y="1"/>
                    <a:pt x="2102" y="219"/>
                    <a:pt x="2172" y="555"/>
                  </a:cubicBezTo>
                  <a:cubicBezTo>
                    <a:pt x="2780" y="3358"/>
                    <a:pt x="3247" y="6160"/>
                    <a:pt x="3620" y="8986"/>
                  </a:cubicBezTo>
                  <a:cubicBezTo>
                    <a:pt x="3525" y="8982"/>
                    <a:pt x="3431" y="8980"/>
                    <a:pt x="3338" y="8980"/>
                  </a:cubicBezTo>
                  <a:cubicBezTo>
                    <a:pt x="2854" y="8980"/>
                    <a:pt x="2385" y="9032"/>
                    <a:pt x="1915" y="9149"/>
                  </a:cubicBezTo>
                  <a:cubicBezTo>
                    <a:pt x="1262" y="9313"/>
                    <a:pt x="421" y="9570"/>
                    <a:pt x="117" y="10200"/>
                  </a:cubicBezTo>
                  <a:cubicBezTo>
                    <a:pt x="0" y="10387"/>
                    <a:pt x="0" y="10621"/>
                    <a:pt x="117" y="10784"/>
                  </a:cubicBezTo>
                  <a:cubicBezTo>
                    <a:pt x="389" y="11207"/>
                    <a:pt x="934" y="11317"/>
                    <a:pt x="1468" y="11317"/>
                  </a:cubicBezTo>
                  <a:cubicBezTo>
                    <a:pt x="1761" y="11317"/>
                    <a:pt x="2050" y="11284"/>
                    <a:pt x="2289" y="11251"/>
                  </a:cubicBezTo>
                  <a:cubicBezTo>
                    <a:pt x="2756" y="11181"/>
                    <a:pt x="3223" y="11041"/>
                    <a:pt x="3667" y="10831"/>
                  </a:cubicBezTo>
                  <a:cubicBezTo>
                    <a:pt x="3971" y="10667"/>
                    <a:pt x="4484" y="10457"/>
                    <a:pt x="4671" y="10154"/>
                  </a:cubicBezTo>
                  <a:cubicBezTo>
                    <a:pt x="4788" y="9897"/>
                    <a:pt x="4835" y="9617"/>
                    <a:pt x="4788" y="9360"/>
                  </a:cubicBezTo>
                  <a:cubicBezTo>
                    <a:pt x="4788" y="9219"/>
                    <a:pt x="4741" y="9079"/>
                    <a:pt x="4741" y="8939"/>
                  </a:cubicBezTo>
                  <a:cubicBezTo>
                    <a:pt x="4671" y="8425"/>
                    <a:pt x="4554" y="7935"/>
                    <a:pt x="4484" y="7445"/>
                  </a:cubicBezTo>
                  <a:cubicBezTo>
                    <a:pt x="4344" y="6627"/>
                    <a:pt x="4204" y="5833"/>
                    <a:pt x="4041" y="5039"/>
                  </a:cubicBezTo>
                  <a:cubicBezTo>
                    <a:pt x="3760" y="3451"/>
                    <a:pt x="3410" y="1887"/>
                    <a:pt x="3036" y="322"/>
                  </a:cubicBezTo>
                  <a:cubicBezTo>
                    <a:pt x="2980" y="98"/>
                    <a:pt x="2812" y="1"/>
                    <a:pt x="26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63" name="Google Shape;763;p36"/>
          <p:cNvSpPr/>
          <p:nvPr/>
        </p:nvSpPr>
        <p:spPr>
          <a:xfrm>
            <a:off x="183089" y="5155200"/>
            <a:ext cx="605576" cy="639064"/>
          </a:xfrm>
          <a:custGeom>
            <a:avLst/>
            <a:gdLst/>
            <a:ahLst/>
            <a:cxnLst/>
            <a:rect l="l" t="t" r="r" b="b"/>
            <a:pathLst>
              <a:path w="14828" h="15648" extrusionOk="0">
                <a:moveTo>
                  <a:pt x="8903" y="1004"/>
                </a:moveTo>
                <a:lnTo>
                  <a:pt x="9024" y="1034"/>
                </a:lnTo>
                <a:lnTo>
                  <a:pt x="8963" y="1034"/>
                </a:lnTo>
                <a:lnTo>
                  <a:pt x="8903" y="1004"/>
                </a:lnTo>
                <a:close/>
                <a:moveTo>
                  <a:pt x="6624" y="1004"/>
                </a:moveTo>
                <a:cubicBezTo>
                  <a:pt x="6654" y="1034"/>
                  <a:pt x="6685" y="1064"/>
                  <a:pt x="6715" y="1095"/>
                </a:cubicBezTo>
                <a:lnTo>
                  <a:pt x="6745" y="1125"/>
                </a:lnTo>
                <a:lnTo>
                  <a:pt x="6654" y="1125"/>
                </a:lnTo>
                <a:cubicBezTo>
                  <a:pt x="6624" y="1125"/>
                  <a:pt x="6624" y="1095"/>
                  <a:pt x="6624" y="1095"/>
                </a:cubicBezTo>
                <a:lnTo>
                  <a:pt x="6624" y="1004"/>
                </a:lnTo>
                <a:close/>
                <a:moveTo>
                  <a:pt x="7353" y="882"/>
                </a:moveTo>
                <a:lnTo>
                  <a:pt x="7323" y="912"/>
                </a:lnTo>
                <a:cubicBezTo>
                  <a:pt x="7262" y="943"/>
                  <a:pt x="7232" y="973"/>
                  <a:pt x="7201" y="1004"/>
                </a:cubicBezTo>
                <a:cubicBezTo>
                  <a:pt x="7201" y="1034"/>
                  <a:pt x="7171" y="1064"/>
                  <a:pt x="7171" y="1095"/>
                </a:cubicBezTo>
                <a:lnTo>
                  <a:pt x="7140" y="1125"/>
                </a:lnTo>
                <a:lnTo>
                  <a:pt x="7080" y="1125"/>
                </a:lnTo>
                <a:lnTo>
                  <a:pt x="6989" y="1004"/>
                </a:lnTo>
                <a:lnTo>
                  <a:pt x="6928" y="943"/>
                </a:lnTo>
                <a:cubicBezTo>
                  <a:pt x="7019" y="912"/>
                  <a:pt x="7110" y="912"/>
                  <a:pt x="7232" y="912"/>
                </a:cubicBezTo>
                <a:lnTo>
                  <a:pt x="7201" y="882"/>
                </a:lnTo>
                <a:close/>
                <a:moveTo>
                  <a:pt x="6077" y="1155"/>
                </a:moveTo>
                <a:cubicBezTo>
                  <a:pt x="6077" y="1186"/>
                  <a:pt x="6077" y="1216"/>
                  <a:pt x="6077" y="1247"/>
                </a:cubicBezTo>
                <a:lnTo>
                  <a:pt x="5925" y="1307"/>
                </a:lnTo>
                <a:cubicBezTo>
                  <a:pt x="5895" y="1277"/>
                  <a:pt x="5864" y="1247"/>
                  <a:pt x="5834" y="1216"/>
                </a:cubicBezTo>
                <a:lnTo>
                  <a:pt x="6077" y="1155"/>
                </a:lnTo>
                <a:close/>
                <a:moveTo>
                  <a:pt x="9298" y="1277"/>
                </a:moveTo>
                <a:lnTo>
                  <a:pt x="9358" y="1307"/>
                </a:lnTo>
                <a:lnTo>
                  <a:pt x="9389" y="1307"/>
                </a:lnTo>
                <a:cubicBezTo>
                  <a:pt x="9358" y="1368"/>
                  <a:pt x="9358" y="1398"/>
                  <a:pt x="9389" y="1459"/>
                </a:cubicBezTo>
                <a:cubicBezTo>
                  <a:pt x="9328" y="1368"/>
                  <a:pt x="9267" y="1307"/>
                  <a:pt x="9206" y="1277"/>
                </a:cubicBezTo>
                <a:close/>
                <a:moveTo>
                  <a:pt x="7444" y="1581"/>
                </a:moveTo>
                <a:cubicBezTo>
                  <a:pt x="7505" y="1642"/>
                  <a:pt x="7535" y="1702"/>
                  <a:pt x="7596" y="1763"/>
                </a:cubicBezTo>
                <a:lnTo>
                  <a:pt x="7596" y="1793"/>
                </a:lnTo>
                <a:lnTo>
                  <a:pt x="7566" y="1763"/>
                </a:lnTo>
                <a:cubicBezTo>
                  <a:pt x="7535" y="1702"/>
                  <a:pt x="7505" y="1672"/>
                  <a:pt x="7444" y="1642"/>
                </a:cubicBezTo>
                <a:lnTo>
                  <a:pt x="7444" y="1581"/>
                </a:lnTo>
                <a:close/>
                <a:moveTo>
                  <a:pt x="5348" y="1429"/>
                </a:moveTo>
                <a:lnTo>
                  <a:pt x="5348" y="1459"/>
                </a:lnTo>
                <a:cubicBezTo>
                  <a:pt x="5317" y="1490"/>
                  <a:pt x="5317" y="1520"/>
                  <a:pt x="5317" y="1550"/>
                </a:cubicBezTo>
                <a:lnTo>
                  <a:pt x="5105" y="1642"/>
                </a:lnTo>
                <a:cubicBezTo>
                  <a:pt x="5044" y="1642"/>
                  <a:pt x="4983" y="1642"/>
                  <a:pt x="4923" y="1672"/>
                </a:cubicBezTo>
                <a:cubicBezTo>
                  <a:pt x="4831" y="1702"/>
                  <a:pt x="4740" y="1763"/>
                  <a:pt x="4649" y="1824"/>
                </a:cubicBezTo>
                <a:cubicBezTo>
                  <a:pt x="4619" y="1854"/>
                  <a:pt x="4588" y="1885"/>
                  <a:pt x="4558" y="1915"/>
                </a:cubicBezTo>
                <a:lnTo>
                  <a:pt x="4467" y="1885"/>
                </a:lnTo>
                <a:lnTo>
                  <a:pt x="4406" y="1885"/>
                </a:lnTo>
                <a:lnTo>
                  <a:pt x="4467" y="1824"/>
                </a:lnTo>
                <a:cubicBezTo>
                  <a:pt x="4619" y="1733"/>
                  <a:pt x="4771" y="1672"/>
                  <a:pt x="4953" y="1581"/>
                </a:cubicBezTo>
                <a:cubicBezTo>
                  <a:pt x="5105" y="1520"/>
                  <a:pt x="5226" y="1459"/>
                  <a:pt x="5348" y="1429"/>
                </a:cubicBezTo>
                <a:close/>
                <a:moveTo>
                  <a:pt x="9966" y="1277"/>
                </a:moveTo>
                <a:cubicBezTo>
                  <a:pt x="10088" y="1307"/>
                  <a:pt x="10209" y="1368"/>
                  <a:pt x="10361" y="1429"/>
                </a:cubicBezTo>
                <a:cubicBezTo>
                  <a:pt x="10422" y="1459"/>
                  <a:pt x="10483" y="1520"/>
                  <a:pt x="10543" y="1581"/>
                </a:cubicBezTo>
                <a:cubicBezTo>
                  <a:pt x="10604" y="1642"/>
                  <a:pt x="10634" y="1702"/>
                  <a:pt x="10695" y="1763"/>
                </a:cubicBezTo>
                <a:lnTo>
                  <a:pt x="10817" y="1915"/>
                </a:lnTo>
                <a:cubicBezTo>
                  <a:pt x="10817" y="1945"/>
                  <a:pt x="10817" y="1945"/>
                  <a:pt x="10817" y="1976"/>
                </a:cubicBezTo>
                <a:lnTo>
                  <a:pt x="10726" y="1976"/>
                </a:lnTo>
                <a:cubicBezTo>
                  <a:pt x="10695" y="1945"/>
                  <a:pt x="10634" y="1885"/>
                  <a:pt x="10604" y="1824"/>
                </a:cubicBezTo>
                <a:cubicBezTo>
                  <a:pt x="10543" y="1793"/>
                  <a:pt x="10452" y="1702"/>
                  <a:pt x="10361" y="1611"/>
                </a:cubicBezTo>
                <a:cubicBezTo>
                  <a:pt x="10300" y="1581"/>
                  <a:pt x="10270" y="1550"/>
                  <a:pt x="10209" y="1490"/>
                </a:cubicBezTo>
                <a:lnTo>
                  <a:pt x="10179" y="1459"/>
                </a:lnTo>
                <a:cubicBezTo>
                  <a:pt x="10118" y="1398"/>
                  <a:pt x="10027" y="1338"/>
                  <a:pt x="9966" y="1277"/>
                </a:cubicBezTo>
                <a:close/>
                <a:moveTo>
                  <a:pt x="3798" y="2280"/>
                </a:moveTo>
                <a:lnTo>
                  <a:pt x="3829" y="2371"/>
                </a:lnTo>
                <a:lnTo>
                  <a:pt x="3677" y="2371"/>
                </a:lnTo>
                <a:cubicBezTo>
                  <a:pt x="3707" y="2340"/>
                  <a:pt x="3738" y="2310"/>
                  <a:pt x="3768" y="2310"/>
                </a:cubicBezTo>
                <a:lnTo>
                  <a:pt x="3798" y="2280"/>
                </a:lnTo>
                <a:close/>
                <a:moveTo>
                  <a:pt x="5591" y="2401"/>
                </a:moveTo>
                <a:lnTo>
                  <a:pt x="5621" y="2431"/>
                </a:lnTo>
                <a:lnTo>
                  <a:pt x="5652" y="2492"/>
                </a:lnTo>
                <a:lnTo>
                  <a:pt x="5591" y="2401"/>
                </a:lnTo>
                <a:close/>
                <a:moveTo>
                  <a:pt x="11911" y="2826"/>
                </a:moveTo>
                <a:cubicBezTo>
                  <a:pt x="12002" y="2918"/>
                  <a:pt x="12093" y="3009"/>
                  <a:pt x="12154" y="3130"/>
                </a:cubicBezTo>
                <a:lnTo>
                  <a:pt x="12184" y="3191"/>
                </a:lnTo>
                <a:cubicBezTo>
                  <a:pt x="12184" y="3191"/>
                  <a:pt x="12154" y="3221"/>
                  <a:pt x="12154" y="3221"/>
                </a:cubicBezTo>
                <a:cubicBezTo>
                  <a:pt x="12123" y="3221"/>
                  <a:pt x="12123" y="3252"/>
                  <a:pt x="12123" y="3252"/>
                </a:cubicBezTo>
                <a:cubicBezTo>
                  <a:pt x="12093" y="3161"/>
                  <a:pt x="12032" y="3070"/>
                  <a:pt x="12002" y="2978"/>
                </a:cubicBezTo>
                <a:lnTo>
                  <a:pt x="11911" y="2826"/>
                </a:lnTo>
                <a:close/>
                <a:moveTo>
                  <a:pt x="6776" y="2462"/>
                </a:moveTo>
                <a:lnTo>
                  <a:pt x="6867" y="2583"/>
                </a:lnTo>
                <a:cubicBezTo>
                  <a:pt x="6958" y="2766"/>
                  <a:pt x="7049" y="2948"/>
                  <a:pt x="7140" y="3130"/>
                </a:cubicBezTo>
                <a:lnTo>
                  <a:pt x="7183" y="3279"/>
                </a:lnTo>
                <a:lnTo>
                  <a:pt x="7183" y="3279"/>
                </a:lnTo>
                <a:lnTo>
                  <a:pt x="7019" y="2978"/>
                </a:lnTo>
                <a:lnTo>
                  <a:pt x="6928" y="2796"/>
                </a:lnTo>
                <a:lnTo>
                  <a:pt x="6776" y="2462"/>
                </a:lnTo>
                <a:close/>
                <a:moveTo>
                  <a:pt x="4102" y="3313"/>
                </a:moveTo>
                <a:cubicBezTo>
                  <a:pt x="4102" y="3313"/>
                  <a:pt x="4102" y="3313"/>
                  <a:pt x="4102" y="3343"/>
                </a:cubicBezTo>
                <a:lnTo>
                  <a:pt x="4072" y="3313"/>
                </a:lnTo>
                <a:close/>
                <a:moveTo>
                  <a:pt x="7685" y="3147"/>
                </a:moveTo>
                <a:lnTo>
                  <a:pt x="7685" y="3147"/>
                </a:lnTo>
                <a:cubicBezTo>
                  <a:pt x="7696" y="3174"/>
                  <a:pt x="7707" y="3200"/>
                  <a:pt x="7718" y="3221"/>
                </a:cubicBezTo>
                <a:cubicBezTo>
                  <a:pt x="7748" y="3313"/>
                  <a:pt x="7748" y="3343"/>
                  <a:pt x="7748" y="3373"/>
                </a:cubicBezTo>
                <a:lnTo>
                  <a:pt x="7687" y="3191"/>
                </a:lnTo>
                <a:cubicBezTo>
                  <a:pt x="7687" y="3176"/>
                  <a:pt x="7687" y="3162"/>
                  <a:pt x="7685" y="3147"/>
                </a:cubicBezTo>
                <a:close/>
                <a:moveTo>
                  <a:pt x="5500" y="2826"/>
                </a:moveTo>
                <a:lnTo>
                  <a:pt x="5561" y="2918"/>
                </a:lnTo>
                <a:lnTo>
                  <a:pt x="5652" y="3070"/>
                </a:lnTo>
                <a:cubicBezTo>
                  <a:pt x="5712" y="3100"/>
                  <a:pt x="5712" y="3191"/>
                  <a:pt x="5743" y="3252"/>
                </a:cubicBezTo>
                <a:cubicBezTo>
                  <a:pt x="5804" y="3343"/>
                  <a:pt x="5834" y="3434"/>
                  <a:pt x="5864" y="3525"/>
                </a:cubicBezTo>
                <a:lnTo>
                  <a:pt x="5773" y="3465"/>
                </a:lnTo>
                <a:lnTo>
                  <a:pt x="5712" y="3373"/>
                </a:lnTo>
                <a:lnTo>
                  <a:pt x="5621" y="3161"/>
                </a:lnTo>
                <a:cubicBezTo>
                  <a:pt x="5591" y="3100"/>
                  <a:pt x="5591" y="3039"/>
                  <a:pt x="5561" y="2978"/>
                </a:cubicBezTo>
                <a:lnTo>
                  <a:pt x="5500" y="2826"/>
                </a:lnTo>
                <a:close/>
                <a:moveTo>
                  <a:pt x="9541" y="3495"/>
                </a:moveTo>
                <a:lnTo>
                  <a:pt x="9571" y="3556"/>
                </a:lnTo>
                <a:cubicBezTo>
                  <a:pt x="9541" y="3525"/>
                  <a:pt x="9541" y="3525"/>
                  <a:pt x="9510" y="3495"/>
                </a:cubicBezTo>
                <a:close/>
                <a:moveTo>
                  <a:pt x="3373" y="2614"/>
                </a:moveTo>
                <a:lnTo>
                  <a:pt x="3373" y="2614"/>
                </a:lnTo>
                <a:cubicBezTo>
                  <a:pt x="3343" y="2675"/>
                  <a:pt x="3312" y="2766"/>
                  <a:pt x="3312" y="2826"/>
                </a:cubicBezTo>
                <a:lnTo>
                  <a:pt x="3221" y="2918"/>
                </a:lnTo>
                <a:lnTo>
                  <a:pt x="3100" y="3009"/>
                </a:lnTo>
                <a:lnTo>
                  <a:pt x="3039" y="3039"/>
                </a:lnTo>
                <a:cubicBezTo>
                  <a:pt x="2978" y="3070"/>
                  <a:pt x="2948" y="3070"/>
                  <a:pt x="2917" y="3100"/>
                </a:cubicBezTo>
                <a:cubicBezTo>
                  <a:pt x="2856" y="3161"/>
                  <a:pt x="2826" y="3221"/>
                  <a:pt x="2796" y="3252"/>
                </a:cubicBezTo>
                <a:lnTo>
                  <a:pt x="2765" y="3313"/>
                </a:lnTo>
                <a:lnTo>
                  <a:pt x="2492" y="3616"/>
                </a:lnTo>
                <a:lnTo>
                  <a:pt x="2370" y="3738"/>
                </a:lnTo>
                <a:cubicBezTo>
                  <a:pt x="2329" y="3717"/>
                  <a:pt x="2302" y="3711"/>
                  <a:pt x="2270" y="3709"/>
                </a:cubicBezTo>
                <a:lnTo>
                  <a:pt x="2270" y="3709"/>
                </a:lnTo>
                <a:cubicBezTo>
                  <a:pt x="2418" y="3508"/>
                  <a:pt x="2590" y="3335"/>
                  <a:pt x="2735" y="3161"/>
                </a:cubicBezTo>
                <a:cubicBezTo>
                  <a:pt x="2856" y="3039"/>
                  <a:pt x="3008" y="2918"/>
                  <a:pt x="3130" y="2826"/>
                </a:cubicBezTo>
                <a:lnTo>
                  <a:pt x="3373" y="2614"/>
                </a:lnTo>
                <a:close/>
                <a:moveTo>
                  <a:pt x="9875" y="1733"/>
                </a:moveTo>
                <a:lnTo>
                  <a:pt x="10057" y="1976"/>
                </a:lnTo>
                <a:cubicBezTo>
                  <a:pt x="10118" y="2037"/>
                  <a:pt x="10179" y="2128"/>
                  <a:pt x="10240" y="2219"/>
                </a:cubicBezTo>
                <a:lnTo>
                  <a:pt x="10422" y="2583"/>
                </a:lnTo>
                <a:cubicBezTo>
                  <a:pt x="10513" y="2735"/>
                  <a:pt x="10574" y="2857"/>
                  <a:pt x="10634" y="3009"/>
                </a:cubicBezTo>
                <a:cubicBezTo>
                  <a:pt x="10786" y="3282"/>
                  <a:pt x="10907" y="3554"/>
                  <a:pt x="11059" y="3857"/>
                </a:cubicBezTo>
                <a:lnTo>
                  <a:pt x="11059" y="3857"/>
                </a:lnTo>
                <a:cubicBezTo>
                  <a:pt x="10978" y="3771"/>
                  <a:pt x="10901" y="3667"/>
                  <a:pt x="10847" y="3586"/>
                </a:cubicBezTo>
                <a:lnTo>
                  <a:pt x="10756" y="3465"/>
                </a:lnTo>
                <a:lnTo>
                  <a:pt x="10665" y="3343"/>
                </a:lnTo>
                <a:lnTo>
                  <a:pt x="10634" y="3282"/>
                </a:lnTo>
                <a:lnTo>
                  <a:pt x="10422" y="2948"/>
                </a:lnTo>
                <a:lnTo>
                  <a:pt x="10240" y="2644"/>
                </a:lnTo>
                <a:cubicBezTo>
                  <a:pt x="10088" y="2371"/>
                  <a:pt x="9996" y="2097"/>
                  <a:pt x="9905" y="1824"/>
                </a:cubicBezTo>
                <a:cubicBezTo>
                  <a:pt x="9905" y="1793"/>
                  <a:pt x="9875" y="1763"/>
                  <a:pt x="9875" y="1733"/>
                </a:cubicBezTo>
                <a:close/>
                <a:moveTo>
                  <a:pt x="9176" y="3799"/>
                </a:moveTo>
                <a:lnTo>
                  <a:pt x="9176" y="3799"/>
                </a:lnTo>
                <a:cubicBezTo>
                  <a:pt x="9206" y="3829"/>
                  <a:pt x="9237" y="3859"/>
                  <a:pt x="9267" y="3920"/>
                </a:cubicBezTo>
                <a:lnTo>
                  <a:pt x="9237" y="3920"/>
                </a:lnTo>
                <a:lnTo>
                  <a:pt x="9176" y="3799"/>
                </a:lnTo>
                <a:close/>
                <a:moveTo>
                  <a:pt x="4771" y="2826"/>
                </a:moveTo>
                <a:cubicBezTo>
                  <a:pt x="4771" y="2826"/>
                  <a:pt x="4771" y="2826"/>
                  <a:pt x="4801" y="2857"/>
                </a:cubicBezTo>
                <a:lnTo>
                  <a:pt x="4892" y="3070"/>
                </a:lnTo>
                <a:lnTo>
                  <a:pt x="4923" y="3130"/>
                </a:lnTo>
                <a:cubicBezTo>
                  <a:pt x="4983" y="3252"/>
                  <a:pt x="5044" y="3373"/>
                  <a:pt x="5105" y="3465"/>
                </a:cubicBezTo>
                <a:lnTo>
                  <a:pt x="5226" y="3799"/>
                </a:lnTo>
                <a:cubicBezTo>
                  <a:pt x="5257" y="3859"/>
                  <a:pt x="5287" y="3920"/>
                  <a:pt x="5317" y="3981"/>
                </a:cubicBezTo>
                <a:lnTo>
                  <a:pt x="5257" y="3981"/>
                </a:lnTo>
                <a:lnTo>
                  <a:pt x="5135" y="3768"/>
                </a:lnTo>
                <a:cubicBezTo>
                  <a:pt x="5074" y="3708"/>
                  <a:pt x="5044" y="3647"/>
                  <a:pt x="5014" y="3556"/>
                </a:cubicBezTo>
                <a:cubicBezTo>
                  <a:pt x="4983" y="3495"/>
                  <a:pt x="4953" y="3434"/>
                  <a:pt x="4923" y="3373"/>
                </a:cubicBezTo>
                <a:cubicBezTo>
                  <a:pt x="4831" y="3252"/>
                  <a:pt x="4771" y="3100"/>
                  <a:pt x="4710" y="2978"/>
                </a:cubicBezTo>
                <a:cubicBezTo>
                  <a:pt x="4679" y="2948"/>
                  <a:pt x="4649" y="2918"/>
                  <a:pt x="4649" y="2887"/>
                </a:cubicBezTo>
                <a:lnTo>
                  <a:pt x="4771" y="2826"/>
                </a:lnTo>
                <a:close/>
                <a:moveTo>
                  <a:pt x="7657" y="4042"/>
                </a:moveTo>
                <a:lnTo>
                  <a:pt x="7657" y="4103"/>
                </a:lnTo>
                <a:lnTo>
                  <a:pt x="7687" y="4194"/>
                </a:lnTo>
                <a:lnTo>
                  <a:pt x="7627" y="4133"/>
                </a:lnTo>
                <a:lnTo>
                  <a:pt x="7535" y="4042"/>
                </a:lnTo>
                <a:close/>
                <a:moveTo>
                  <a:pt x="4467" y="3252"/>
                </a:moveTo>
                <a:lnTo>
                  <a:pt x="4497" y="3343"/>
                </a:lnTo>
                <a:cubicBezTo>
                  <a:pt x="4558" y="3434"/>
                  <a:pt x="4619" y="3525"/>
                  <a:pt x="4649" y="3616"/>
                </a:cubicBezTo>
                <a:lnTo>
                  <a:pt x="4740" y="3799"/>
                </a:lnTo>
                <a:cubicBezTo>
                  <a:pt x="4801" y="3951"/>
                  <a:pt x="4862" y="4072"/>
                  <a:pt x="4953" y="4224"/>
                </a:cubicBezTo>
                <a:lnTo>
                  <a:pt x="4953" y="4254"/>
                </a:lnTo>
                <a:cubicBezTo>
                  <a:pt x="5014" y="4376"/>
                  <a:pt x="5044" y="4467"/>
                  <a:pt x="5105" y="4589"/>
                </a:cubicBezTo>
                <a:cubicBezTo>
                  <a:pt x="5044" y="4528"/>
                  <a:pt x="4983" y="4437"/>
                  <a:pt x="4923" y="4346"/>
                </a:cubicBezTo>
                <a:cubicBezTo>
                  <a:pt x="4862" y="4254"/>
                  <a:pt x="4831" y="4163"/>
                  <a:pt x="4771" y="4072"/>
                </a:cubicBezTo>
                <a:cubicBezTo>
                  <a:pt x="4710" y="3981"/>
                  <a:pt x="4649" y="3829"/>
                  <a:pt x="4588" y="3708"/>
                </a:cubicBezTo>
                <a:lnTo>
                  <a:pt x="4497" y="3495"/>
                </a:lnTo>
                <a:cubicBezTo>
                  <a:pt x="4497" y="3404"/>
                  <a:pt x="4467" y="3313"/>
                  <a:pt x="4467" y="3252"/>
                </a:cubicBezTo>
                <a:close/>
                <a:moveTo>
                  <a:pt x="6472" y="4072"/>
                </a:moveTo>
                <a:cubicBezTo>
                  <a:pt x="6502" y="4133"/>
                  <a:pt x="6533" y="4224"/>
                  <a:pt x="6594" y="4285"/>
                </a:cubicBezTo>
                <a:cubicBezTo>
                  <a:pt x="6624" y="4346"/>
                  <a:pt x="6654" y="4376"/>
                  <a:pt x="6685" y="4437"/>
                </a:cubicBezTo>
                <a:cubicBezTo>
                  <a:pt x="6745" y="4498"/>
                  <a:pt x="6715" y="4498"/>
                  <a:pt x="6715" y="4558"/>
                </a:cubicBezTo>
                <a:lnTo>
                  <a:pt x="6715" y="4589"/>
                </a:lnTo>
                <a:lnTo>
                  <a:pt x="6685" y="4528"/>
                </a:lnTo>
                <a:cubicBezTo>
                  <a:pt x="6624" y="4437"/>
                  <a:pt x="6594" y="4346"/>
                  <a:pt x="6533" y="4254"/>
                </a:cubicBezTo>
                <a:lnTo>
                  <a:pt x="6472" y="4194"/>
                </a:lnTo>
                <a:lnTo>
                  <a:pt x="6472" y="4133"/>
                </a:lnTo>
                <a:lnTo>
                  <a:pt x="6472" y="4072"/>
                </a:lnTo>
                <a:close/>
                <a:moveTo>
                  <a:pt x="12457" y="3951"/>
                </a:moveTo>
                <a:lnTo>
                  <a:pt x="12549" y="4011"/>
                </a:lnTo>
                <a:lnTo>
                  <a:pt x="12579" y="4042"/>
                </a:lnTo>
                <a:lnTo>
                  <a:pt x="12609" y="4103"/>
                </a:lnTo>
                <a:cubicBezTo>
                  <a:pt x="12670" y="4254"/>
                  <a:pt x="12731" y="4437"/>
                  <a:pt x="12822" y="4619"/>
                </a:cubicBezTo>
                <a:lnTo>
                  <a:pt x="12792" y="4619"/>
                </a:lnTo>
                <a:lnTo>
                  <a:pt x="12609" y="4224"/>
                </a:lnTo>
                <a:cubicBezTo>
                  <a:pt x="12579" y="4194"/>
                  <a:pt x="12549" y="4163"/>
                  <a:pt x="12549" y="4133"/>
                </a:cubicBezTo>
                <a:cubicBezTo>
                  <a:pt x="12518" y="4103"/>
                  <a:pt x="12518" y="4072"/>
                  <a:pt x="12488" y="4011"/>
                </a:cubicBezTo>
                <a:cubicBezTo>
                  <a:pt x="12488" y="3981"/>
                  <a:pt x="12488" y="3981"/>
                  <a:pt x="12457" y="3951"/>
                </a:cubicBezTo>
                <a:close/>
                <a:moveTo>
                  <a:pt x="1915" y="4194"/>
                </a:moveTo>
                <a:lnTo>
                  <a:pt x="1915" y="4224"/>
                </a:lnTo>
                <a:cubicBezTo>
                  <a:pt x="1915" y="4254"/>
                  <a:pt x="1823" y="4315"/>
                  <a:pt x="1793" y="4376"/>
                </a:cubicBezTo>
                <a:cubicBezTo>
                  <a:pt x="1702" y="4498"/>
                  <a:pt x="1611" y="4619"/>
                  <a:pt x="1550" y="4741"/>
                </a:cubicBezTo>
                <a:lnTo>
                  <a:pt x="1580" y="4680"/>
                </a:lnTo>
                <a:cubicBezTo>
                  <a:pt x="1641" y="4528"/>
                  <a:pt x="1732" y="4406"/>
                  <a:pt x="1823" y="4285"/>
                </a:cubicBezTo>
                <a:lnTo>
                  <a:pt x="1915" y="4194"/>
                </a:lnTo>
                <a:close/>
                <a:moveTo>
                  <a:pt x="7171" y="4406"/>
                </a:moveTo>
                <a:lnTo>
                  <a:pt x="7201" y="4558"/>
                </a:lnTo>
                <a:cubicBezTo>
                  <a:pt x="7232" y="4649"/>
                  <a:pt x="7262" y="4741"/>
                  <a:pt x="7292" y="4832"/>
                </a:cubicBezTo>
                <a:lnTo>
                  <a:pt x="7292" y="4832"/>
                </a:lnTo>
                <a:lnTo>
                  <a:pt x="7262" y="4771"/>
                </a:lnTo>
                <a:lnTo>
                  <a:pt x="7232" y="4710"/>
                </a:lnTo>
                <a:lnTo>
                  <a:pt x="7232" y="4680"/>
                </a:lnTo>
                <a:lnTo>
                  <a:pt x="7140" y="4406"/>
                </a:lnTo>
                <a:close/>
                <a:moveTo>
                  <a:pt x="7687" y="4680"/>
                </a:moveTo>
                <a:lnTo>
                  <a:pt x="7687" y="4680"/>
                </a:lnTo>
                <a:cubicBezTo>
                  <a:pt x="7748" y="4710"/>
                  <a:pt x="7779" y="4771"/>
                  <a:pt x="7839" y="4832"/>
                </a:cubicBezTo>
                <a:lnTo>
                  <a:pt x="7809" y="4832"/>
                </a:lnTo>
                <a:lnTo>
                  <a:pt x="7809" y="4862"/>
                </a:lnTo>
                <a:cubicBezTo>
                  <a:pt x="7779" y="4801"/>
                  <a:pt x="7748" y="4741"/>
                  <a:pt x="7687" y="4680"/>
                </a:cubicBezTo>
                <a:close/>
                <a:moveTo>
                  <a:pt x="4376" y="4406"/>
                </a:moveTo>
                <a:lnTo>
                  <a:pt x="4436" y="4498"/>
                </a:lnTo>
                <a:lnTo>
                  <a:pt x="4528" y="4649"/>
                </a:lnTo>
                <a:lnTo>
                  <a:pt x="4528" y="4680"/>
                </a:lnTo>
                <a:lnTo>
                  <a:pt x="4619" y="4892"/>
                </a:lnTo>
                <a:lnTo>
                  <a:pt x="4588" y="4892"/>
                </a:lnTo>
                <a:cubicBezTo>
                  <a:pt x="4528" y="4741"/>
                  <a:pt x="4467" y="4649"/>
                  <a:pt x="4406" y="4528"/>
                </a:cubicBezTo>
                <a:cubicBezTo>
                  <a:pt x="4406" y="4467"/>
                  <a:pt x="4376" y="4437"/>
                  <a:pt x="4376" y="4406"/>
                </a:cubicBezTo>
                <a:close/>
                <a:moveTo>
                  <a:pt x="7292" y="4832"/>
                </a:moveTo>
                <a:cubicBezTo>
                  <a:pt x="7292" y="4832"/>
                  <a:pt x="7323" y="4862"/>
                  <a:pt x="7323" y="4892"/>
                </a:cubicBezTo>
                <a:lnTo>
                  <a:pt x="7292" y="4832"/>
                </a:lnTo>
                <a:close/>
                <a:moveTo>
                  <a:pt x="2917" y="4801"/>
                </a:moveTo>
                <a:lnTo>
                  <a:pt x="2948" y="4832"/>
                </a:lnTo>
                <a:lnTo>
                  <a:pt x="2978" y="4862"/>
                </a:lnTo>
                <a:cubicBezTo>
                  <a:pt x="2978" y="4892"/>
                  <a:pt x="2978" y="4923"/>
                  <a:pt x="2978" y="4953"/>
                </a:cubicBezTo>
                <a:lnTo>
                  <a:pt x="2917" y="4801"/>
                </a:lnTo>
                <a:close/>
                <a:moveTo>
                  <a:pt x="9237" y="4589"/>
                </a:moveTo>
                <a:cubicBezTo>
                  <a:pt x="9298" y="4710"/>
                  <a:pt x="9358" y="4862"/>
                  <a:pt x="9419" y="4984"/>
                </a:cubicBezTo>
                <a:lnTo>
                  <a:pt x="9510" y="5227"/>
                </a:lnTo>
                <a:lnTo>
                  <a:pt x="9389" y="4984"/>
                </a:lnTo>
                <a:cubicBezTo>
                  <a:pt x="9298" y="4862"/>
                  <a:pt x="9206" y="4741"/>
                  <a:pt x="9115" y="4619"/>
                </a:cubicBezTo>
                <a:lnTo>
                  <a:pt x="9146" y="4619"/>
                </a:lnTo>
                <a:cubicBezTo>
                  <a:pt x="9176" y="4619"/>
                  <a:pt x="9206" y="4619"/>
                  <a:pt x="9237" y="4589"/>
                </a:cubicBezTo>
                <a:close/>
                <a:moveTo>
                  <a:pt x="4771" y="5348"/>
                </a:moveTo>
                <a:cubicBezTo>
                  <a:pt x="4771" y="5379"/>
                  <a:pt x="4771" y="5409"/>
                  <a:pt x="4801" y="5439"/>
                </a:cubicBezTo>
                <a:lnTo>
                  <a:pt x="4771" y="5409"/>
                </a:lnTo>
                <a:cubicBezTo>
                  <a:pt x="4771" y="5409"/>
                  <a:pt x="4771" y="5348"/>
                  <a:pt x="4740" y="5348"/>
                </a:cubicBezTo>
                <a:close/>
                <a:moveTo>
                  <a:pt x="10026" y="5408"/>
                </a:moveTo>
                <a:cubicBezTo>
                  <a:pt x="10044" y="5446"/>
                  <a:pt x="10057" y="5480"/>
                  <a:pt x="10057" y="5500"/>
                </a:cubicBezTo>
                <a:lnTo>
                  <a:pt x="10027" y="5439"/>
                </a:lnTo>
                <a:cubicBezTo>
                  <a:pt x="10027" y="5429"/>
                  <a:pt x="10027" y="5418"/>
                  <a:pt x="10026" y="5408"/>
                </a:cubicBezTo>
                <a:close/>
                <a:moveTo>
                  <a:pt x="13247" y="5561"/>
                </a:moveTo>
                <a:lnTo>
                  <a:pt x="13247" y="5561"/>
                </a:lnTo>
                <a:cubicBezTo>
                  <a:pt x="13267" y="5581"/>
                  <a:pt x="13287" y="5601"/>
                  <a:pt x="13299" y="5638"/>
                </a:cubicBezTo>
                <a:lnTo>
                  <a:pt x="13299" y="5638"/>
                </a:lnTo>
                <a:lnTo>
                  <a:pt x="13247" y="5561"/>
                </a:lnTo>
                <a:close/>
                <a:moveTo>
                  <a:pt x="2705" y="5105"/>
                </a:moveTo>
                <a:lnTo>
                  <a:pt x="2796" y="5257"/>
                </a:lnTo>
                <a:cubicBezTo>
                  <a:pt x="2856" y="5348"/>
                  <a:pt x="2917" y="5470"/>
                  <a:pt x="2978" y="5591"/>
                </a:cubicBezTo>
                <a:lnTo>
                  <a:pt x="3039" y="5682"/>
                </a:lnTo>
                <a:cubicBezTo>
                  <a:pt x="2948" y="5591"/>
                  <a:pt x="2917" y="5500"/>
                  <a:pt x="2856" y="5409"/>
                </a:cubicBezTo>
                <a:lnTo>
                  <a:pt x="2856" y="5439"/>
                </a:lnTo>
                <a:cubicBezTo>
                  <a:pt x="2796" y="5348"/>
                  <a:pt x="2765" y="5287"/>
                  <a:pt x="2735" y="5227"/>
                </a:cubicBezTo>
                <a:lnTo>
                  <a:pt x="2705" y="5105"/>
                </a:lnTo>
                <a:close/>
                <a:moveTo>
                  <a:pt x="2158" y="5409"/>
                </a:moveTo>
                <a:cubicBezTo>
                  <a:pt x="2188" y="5500"/>
                  <a:pt x="2218" y="5591"/>
                  <a:pt x="2279" y="5682"/>
                </a:cubicBezTo>
                <a:cubicBezTo>
                  <a:pt x="2279" y="5713"/>
                  <a:pt x="2310" y="5743"/>
                  <a:pt x="2310" y="5774"/>
                </a:cubicBezTo>
                <a:lnTo>
                  <a:pt x="2218" y="5713"/>
                </a:lnTo>
                <a:cubicBezTo>
                  <a:pt x="2158" y="5713"/>
                  <a:pt x="2127" y="5682"/>
                  <a:pt x="2067" y="5682"/>
                </a:cubicBezTo>
                <a:cubicBezTo>
                  <a:pt x="2067" y="5682"/>
                  <a:pt x="2036" y="5652"/>
                  <a:pt x="2036" y="5622"/>
                </a:cubicBezTo>
                <a:lnTo>
                  <a:pt x="2097" y="5500"/>
                </a:lnTo>
                <a:lnTo>
                  <a:pt x="2158" y="5409"/>
                </a:lnTo>
                <a:close/>
                <a:moveTo>
                  <a:pt x="3312" y="5470"/>
                </a:moveTo>
                <a:cubicBezTo>
                  <a:pt x="3373" y="5591"/>
                  <a:pt x="3434" y="5713"/>
                  <a:pt x="3495" y="5865"/>
                </a:cubicBezTo>
                <a:cubicBezTo>
                  <a:pt x="3464" y="5804"/>
                  <a:pt x="3434" y="5743"/>
                  <a:pt x="3403" y="5682"/>
                </a:cubicBezTo>
                <a:lnTo>
                  <a:pt x="3312" y="5531"/>
                </a:lnTo>
                <a:cubicBezTo>
                  <a:pt x="3312" y="5500"/>
                  <a:pt x="3312" y="5500"/>
                  <a:pt x="3312" y="5470"/>
                </a:cubicBezTo>
                <a:close/>
                <a:moveTo>
                  <a:pt x="3464" y="4072"/>
                </a:moveTo>
                <a:cubicBezTo>
                  <a:pt x="3495" y="4163"/>
                  <a:pt x="3525" y="4254"/>
                  <a:pt x="3555" y="4346"/>
                </a:cubicBezTo>
                <a:cubicBezTo>
                  <a:pt x="3677" y="4558"/>
                  <a:pt x="3798" y="4832"/>
                  <a:pt x="3920" y="5075"/>
                </a:cubicBezTo>
                <a:lnTo>
                  <a:pt x="3920" y="5105"/>
                </a:lnTo>
                <a:lnTo>
                  <a:pt x="4133" y="5531"/>
                </a:lnTo>
                <a:lnTo>
                  <a:pt x="4163" y="5591"/>
                </a:lnTo>
                <a:lnTo>
                  <a:pt x="4163" y="5682"/>
                </a:lnTo>
                <a:cubicBezTo>
                  <a:pt x="4163" y="5743"/>
                  <a:pt x="4163" y="5804"/>
                  <a:pt x="4193" y="5865"/>
                </a:cubicBezTo>
                <a:lnTo>
                  <a:pt x="4072" y="5713"/>
                </a:lnTo>
                <a:lnTo>
                  <a:pt x="4041" y="5682"/>
                </a:lnTo>
                <a:cubicBezTo>
                  <a:pt x="4011" y="5561"/>
                  <a:pt x="3950" y="5470"/>
                  <a:pt x="3890" y="5379"/>
                </a:cubicBezTo>
                <a:cubicBezTo>
                  <a:pt x="3859" y="5287"/>
                  <a:pt x="3798" y="5166"/>
                  <a:pt x="3768" y="5075"/>
                </a:cubicBezTo>
                <a:cubicBezTo>
                  <a:pt x="3738" y="5044"/>
                  <a:pt x="3738" y="5014"/>
                  <a:pt x="3707" y="4984"/>
                </a:cubicBezTo>
                <a:lnTo>
                  <a:pt x="3646" y="4862"/>
                </a:lnTo>
                <a:cubicBezTo>
                  <a:pt x="3646" y="4832"/>
                  <a:pt x="3646" y="4832"/>
                  <a:pt x="3616" y="4801"/>
                </a:cubicBezTo>
                <a:cubicBezTo>
                  <a:pt x="3586" y="4771"/>
                  <a:pt x="3555" y="4649"/>
                  <a:pt x="3525" y="4558"/>
                </a:cubicBezTo>
                <a:cubicBezTo>
                  <a:pt x="3495" y="4498"/>
                  <a:pt x="3495" y="4437"/>
                  <a:pt x="3464" y="4376"/>
                </a:cubicBezTo>
                <a:cubicBezTo>
                  <a:pt x="3464" y="4346"/>
                  <a:pt x="3403" y="4194"/>
                  <a:pt x="3373" y="4103"/>
                </a:cubicBezTo>
                <a:lnTo>
                  <a:pt x="3373" y="4072"/>
                </a:lnTo>
                <a:close/>
                <a:moveTo>
                  <a:pt x="13065" y="5834"/>
                </a:moveTo>
                <a:lnTo>
                  <a:pt x="13095" y="5865"/>
                </a:lnTo>
                <a:cubicBezTo>
                  <a:pt x="13101" y="5878"/>
                  <a:pt x="13107" y="5892"/>
                  <a:pt x="13112" y="5905"/>
                </a:cubicBezTo>
                <a:lnTo>
                  <a:pt x="13112" y="5905"/>
                </a:lnTo>
                <a:lnTo>
                  <a:pt x="13065" y="5834"/>
                </a:lnTo>
                <a:close/>
                <a:moveTo>
                  <a:pt x="5196" y="5835"/>
                </a:moveTo>
                <a:lnTo>
                  <a:pt x="5226" y="5895"/>
                </a:lnTo>
                <a:cubicBezTo>
                  <a:pt x="5230" y="5906"/>
                  <a:pt x="5233" y="5916"/>
                  <a:pt x="5237" y="5926"/>
                </a:cubicBezTo>
                <a:lnTo>
                  <a:pt x="5237" y="5926"/>
                </a:lnTo>
                <a:cubicBezTo>
                  <a:pt x="5225" y="5896"/>
                  <a:pt x="5211" y="5865"/>
                  <a:pt x="5196" y="5835"/>
                </a:cubicBezTo>
                <a:close/>
                <a:moveTo>
                  <a:pt x="6634" y="4973"/>
                </a:moveTo>
                <a:cubicBezTo>
                  <a:pt x="6661" y="5027"/>
                  <a:pt x="6688" y="5081"/>
                  <a:pt x="6715" y="5136"/>
                </a:cubicBezTo>
                <a:lnTo>
                  <a:pt x="6837" y="5379"/>
                </a:lnTo>
                <a:lnTo>
                  <a:pt x="6928" y="5561"/>
                </a:lnTo>
                <a:lnTo>
                  <a:pt x="7019" y="5774"/>
                </a:lnTo>
                <a:cubicBezTo>
                  <a:pt x="7049" y="5865"/>
                  <a:pt x="7049" y="5926"/>
                  <a:pt x="7080" y="5986"/>
                </a:cubicBezTo>
                <a:lnTo>
                  <a:pt x="7110" y="6047"/>
                </a:lnTo>
                <a:cubicBezTo>
                  <a:pt x="7080" y="5986"/>
                  <a:pt x="7019" y="5926"/>
                  <a:pt x="6989" y="5834"/>
                </a:cubicBezTo>
                <a:lnTo>
                  <a:pt x="6806" y="5470"/>
                </a:lnTo>
                <a:cubicBezTo>
                  <a:pt x="6751" y="5304"/>
                  <a:pt x="6671" y="5138"/>
                  <a:pt x="6634" y="4973"/>
                </a:cubicBezTo>
                <a:close/>
                <a:moveTo>
                  <a:pt x="5743" y="4801"/>
                </a:moveTo>
                <a:lnTo>
                  <a:pt x="5773" y="4832"/>
                </a:lnTo>
                <a:cubicBezTo>
                  <a:pt x="5773" y="4832"/>
                  <a:pt x="5804" y="4862"/>
                  <a:pt x="5804" y="4892"/>
                </a:cubicBezTo>
                <a:lnTo>
                  <a:pt x="5864" y="4953"/>
                </a:lnTo>
                <a:cubicBezTo>
                  <a:pt x="5956" y="5166"/>
                  <a:pt x="6077" y="5348"/>
                  <a:pt x="6168" y="5561"/>
                </a:cubicBezTo>
                <a:cubicBezTo>
                  <a:pt x="6168" y="5622"/>
                  <a:pt x="6199" y="5713"/>
                  <a:pt x="6229" y="5774"/>
                </a:cubicBezTo>
                <a:lnTo>
                  <a:pt x="6199" y="6047"/>
                </a:lnTo>
                <a:lnTo>
                  <a:pt x="6199" y="6077"/>
                </a:lnTo>
                <a:cubicBezTo>
                  <a:pt x="6168" y="6077"/>
                  <a:pt x="6168" y="6108"/>
                  <a:pt x="6138" y="6108"/>
                </a:cubicBezTo>
                <a:cubicBezTo>
                  <a:pt x="6107" y="6017"/>
                  <a:pt x="6077" y="5895"/>
                  <a:pt x="6016" y="5804"/>
                </a:cubicBezTo>
                <a:cubicBezTo>
                  <a:pt x="5986" y="5682"/>
                  <a:pt x="5925" y="5500"/>
                  <a:pt x="5895" y="5348"/>
                </a:cubicBezTo>
                <a:cubicBezTo>
                  <a:pt x="5834" y="5196"/>
                  <a:pt x="5834" y="5136"/>
                  <a:pt x="5804" y="5014"/>
                </a:cubicBezTo>
                <a:cubicBezTo>
                  <a:pt x="5773" y="4923"/>
                  <a:pt x="5773" y="4892"/>
                  <a:pt x="5743" y="4801"/>
                </a:cubicBezTo>
                <a:close/>
                <a:moveTo>
                  <a:pt x="7718" y="5895"/>
                </a:moveTo>
                <a:lnTo>
                  <a:pt x="7809" y="6047"/>
                </a:lnTo>
                <a:cubicBezTo>
                  <a:pt x="7839" y="6108"/>
                  <a:pt x="7870" y="6169"/>
                  <a:pt x="7870" y="6199"/>
                </a:cubicBezTo>
                <a:lnTo>
                  <a:pt x="7809" y="6077"/>
                </a:lnTo>
                <a:cubicBezTo>
                  <a:pt x="7779" y="6017"/>
                  <a:pt x="7748" y="5956"/>
                  <a:pt x="7718" y="5926"/>
                </a:cubicBezTo>
                <a:lnTo>
                  <a:pt x="7718" y="5895"/>
                </a:lnTo>
                <a:close/>
                <a:moveTo>
                  <a:pt x="13176" y="6040"/>
                </a:moveTo>
                <a:cubicBezTo>
                  <a:pt x="13213" y="6116"/>
                  <a:pt x="13253" y="6192"/>
                  <a:pt x="13286" y="6268"/>
                </a:cubicBezTo>
                <a:lnTo>
                  <a:pt x="13286" y="6268"/>
                </a:lnTo>
                <a:cubicBezTo>
                  <a:pt x="13284" y="6266"/>
                  <a:pt x="13281" y="6263"/>
                  <a:pt x="13278" y="6260"/>
                </a:cubicBezTo>
                <a:lnTo>
                  <a:pt x="13217" y="6138"/>
                </a:lnTo>
                <a:lnTo>
                  <a:pt x="13187" y="6108"/>
                </a:lnTo>
                <a:cubicBezTo>
                  <a:pt x="13187" y="6085"/>
                  <a:pt x="13182" y="6063"/>
                  <a:pt x="13176" y="6040"/>
                </a:cubicBezTo>
                <a:close/>
                <a:moveTo>
                  <a:pt x="8044" y="6480"/>
                </a:moveTo>
                <a:lnTo>
                  <a:pt x="8113" y="6594"/>
                </a:lnTo>
                <a:lnTo>
                  <a:pt x="8052" y="6503"/>
                </a:lnTo>
                <a:lnTo>
                  <a:pt x="8044" y="6480"/>
                </a:lnTo>
                <a:close/>
                <a:moveTo>
                  <a:pt x="9055" y="4953"/>
                </a:moveTo>
                <a:cubicBezTo>
                  <a:pt x="9115" y="5044"/>
                  <a:pt x="9176" y="5136"/>
                  <a:pt x="9237" y="5257"/>
                </a:cubicBezTo>
                <a:cubicBezTo>
                  <a:pt x="9358" y="5470"/>
                  <a:pt x="9480" y="5713"/>
                  <a:pt x="9571" y="5926"/>
                </a:cubicBezTo>
                <a:lnTo>
                  <a:pt x="9753" y="6351"/>
                </a:lnTo>
                <a:lnTo>
                  <a:pt x="9905" y="6655"/>
                </a:lnTo>
                <a:cubicBezTo>
                  <a:pt x="9845" y="6594"/>
                  <a:pt x="9814" y="6533"/>
                  <a:pt x="9784" y="6472"/>
                </a:cubicBezTo>
                <a:lnTo>
                  <a:pt x="9571" y="6108"/>
                </a:lnTo>
                <a:cubicBezTo>
                  <a:pt x="9541" y="6047"/>
                  <a:pt x="9510" y="5986"/>
                  <a:pt x="9480" y="5956"/>
                </a:cubicBezTo>
                <a:lnTo>
                  <a:pt x="9358" y="5652"/>
                </a:lnTo>
                <a:cubicBezTo>
                  <a:pt x="9328" y="5591"/>
                  <a:pt x="9298" y="5561"/>
                  <a:pt x="9267" y="5500"/>
                </a:cubicBezTo>
                <a:lnTo>
                  <a:pt x="9206" y="5348"/>
                </a:lnTo>
                <a:lnTo>
                  <a:pt x="9055" y="4953"/>
                </a:lnTo>
                <a:close/>
                <a:moveTo>
                  <a:pt x="1550" y="6776"/>
                </a:moveTo>
                <a:lnTo>
                  <a:pt x="1550" y="6837"/>
                </a:lnTo>
                <a:lnTo>
                  <a:pt x="1520" y="6837"/>
                </a:lnTo>
                <a:cubicBezTo>
                  <a:pt x="1520" y="6807"/>
                  <a:pt x="1550" y="6776"/>
                  <a:pt x="1550" y="6776"/>
                </a:cubicBezTo>
                <a:close/>
                <a:moveTo>
                  <a:pt x="9632" y="6746"/>
                </a:moveTo>
                <a:lnTo>
                  <a:pt x="9693" y="6867"/>
                </a:lnTo>
                <a:lnTo>
                  <a:pt x="9753" y="6989"/>
                </a:lnTo>
                <a:lnTo>
                  <a:pt x="9632" y="6776"/>
                </a:lnTo>
                <a:lnTo>
                  <a:pt x="9632" y="6746"/>
                </a:lnTo>
                <a:close/>
                <a:moveTo>
                  <a:pt x="10027" y="4558"/>
                </a:moveTo>
                <a:cubicBezTo>
                  <a:pt x="10088" y="4619"/>
                  <a:pt x="10118" y="4680"/>
                  <a:pt x="10148" y="4741"/>
                </a:cubicBezTo>
                <a:cubicBezTo>
                  <a:pt x="10209" y="4801"/>
                  <a:pt x="10240" y="4862"/>
                  <a:pt x="10270" y="4923"/>
                </a:cubicBezTo>
                <a:cubicBezTo>
                  <a:pt x="10300" y="4984"/>
                  <a:pt x="10331" y="5044"/>
                  <a:pt x="10391" y="5105"/>
                </a:cubicBezTo>
                <a:cubicBezTo>
                  <a:pt x="10391" y="5136"/>
                  <a:pt x="10391" y="5166"/>
                  <a:pt x="10422" y="5196"/>
                </a:cubicBezTo>
                <a:lnTo>
                  <a:pt x="10483" y="5348"/>
                </a:lnTo>
                <a:cubicBezTo>
                  <a:pt x="10543" y="5470"/>
                  <a:pt x="10604" y="5591"/>
                  <a:pt x="10665" y="5713"/>
                </a:cubicBezTo>
                <a:lnTo>
                  <a:pt x="10999" y="6564"/>
                </a:lnTo>
                <a:lnTo>
                  <a:pt x="11212" y="7050"/>
                </a:lnTo>
                <a:lnTo>
                  <a:pt x="11151" y="7019"/>
                </a:lnTo>
                <a:lnTo>
                  <a:pt x="10878" y="6655"/>
                </a:lnTo>
                <a:lnTo>
                  <a:pt x="10817" y="6594"/>
                </a:lnTo>
                <a:lnTo>
                  <a:pt x="10756" y="6472"/>
                </a:lnTo>
                <a:cubicBezTo>
                  <a:pt x="10695" y="6320"/>
                  <a:pt x="10665" y="6169"/>
                  <a:pt x="10604" y="6047"/>
                </a:cubicBezTo>
                <a:cubicBezTo>
                  <a:pt x="10543" y="5895"/>
                  <a:pt x="10483" y="5774"/>
                  <a:pt x="10422" y="5622"/>
                </a:cubicBezTo>
                <a:lnTo>
                  <a:pt x="10270" y="5318"/>
                </a:lnTo>
                <a:lnTo>
                  <a:pt x="10148" y="5044"/>
                </a:lnTo>
                <a:cubicBezTo>
                  <a:pt x="10118" y="4953"/>
                  <a:pt x="10088" y="4892"/>
                  <a:pt x="10057" y="4832"/>
                </a:cubicBezTo>
                <a:lnTo>
                  <a:pt x="10057" y="4801"/>
                </a:lnTo>
                <a:cubicBezTo>
                  <a:pt x="10057" y="4771"/>
                  <a:pt x="10057" y="4741"/>
                  <a:pt x="10057" y="4741"/>
                </a:cubicBezTo>
                <a:cubicBezTo>
                  <a:pt x="10057" y="4680"/>
                  <a:pt x="10027" y="4619"/>
                  <a:pt x="9996" y="4558"/>
                </a:cubicBezTo>
                <a:close/>
                <a:moveTo>
                  <a:pt x="10452" y="6776"/>
                </a:moveTo>
                <a:lnTo>
                  <a:pt x="10574" y="7019"/>
                </a:lnTo>
                <a:cubicBezTo>
                  <a:pt x="10634" y="7050"/>
                  <a:pt x="10665" y="7110"/>
                  <a:pt x="10695" y="7171"/>
                </a:cubicBezTo>
                <a:cubicBezTo>
                  <a:pt x="10680" y="7156"/>
                  <a:pt x="10672" y="7148"/>
                  <a:pt x="10665" y="7148"/>
                </a:cubicBezTo>
                <a:cubicBezTo>
                  <a:pt x="10657" y="7148"/>
                  <a:pt x="10650" y="7156"/>
                  <a:pt x="10634" y="7171"/>
                </a:cubicBezTo>
                <a:lnTo>
                  <a:pt x="10604" y="7171"/>
                </a:lnTo>
                <a:lnTo>
                  <a:pt x="10452" y="6776"/>
                </a:lnTo>
                <a:close/>
                <a:moveTo>
                  <a:pt x="9814" y="7080"/>
                </a:moveTo>
                <a:cubicBezTo>
                  <a:pt x="9848" y="7131"/>
                  <a:pt x="9872" y="7172"/>
                  <a:pt x="9898" y="7209"/>
                </a:cubicBezTo>
                <a:lnTo>
                  <a:pt x="9898" y="7209"/>
                </a:lnTo>
                <a:cubicBezTo>
                  <a:pt x="9878" y="7189"/>
                  <a:pt x="9858" y="7168"/>
                  <a:pt x="9845" y="7141"/>
                </a:cubicBezTo>
                <a:lnTo>
                  <a:pt x="9814" y="7080"/>
                </a:lnTo>
                <a:close/>
                <a:moveTo>
                  <a:pt x="1793" y="6077"/>
                </a:moveTo>
                <a:cubicBezTo>
                  <a:pt x="1793" y="6108"/>
                  <a:pt x="1793" y="6138"/>
                  <a:pt x="1823" y="6169"/>
                </a:cubicBezTo>
                <a:cubicBezTo>
                  <a:pt x="1854" y="6260"/>
                  <a:pt x="1884" y="6351"/>
                  <a:pt x="1915" y="6412"/>
                </a:cubicBezTo>
                <a:cubicBezTo>
                  <a:pt x="1945" y="6564"/>
                  <a:pt x="2006" y="6685"/>
                  <a:pt x="2097" y="6837"/>
                </a:cubicBezTo>
                <a:cubicBezTo>
                  <a:pt x="2127" y="6898"/>
                  <a:pt x="2158" y="6959"/>
                  <a:pt x="2188" y="7050"/>
                </a:cubicBezTo>
                <a:cubicBezTo>
                  <a:pt x="2218" y="7110"/>
                  <a:pt x="2218" y="7141"/>
                  <a:pt x="2249" y="7202"/>
                </a:cubicBezTo>
                <a:lnTo>
                  <a:pt x="2310" y="7323"/>
                </a:lnTo>
                <a:lnTo>
                  <a:pt x="2249" y="7262"/>
                </a:lnTo>
                <a:cubicBezTo>
                  <a:pt x="2188" y="7202"/>
                  <a:pt x="2097" y="7110"/>
                  <a:pt x="2036" y="7080"/>
                </a:cubicBezTo>
                <a:cubicBezTo>
                  <a:pt x="2006" y="6989"/>
                  <a:pt x="1975" y="6959"/>
                  <a:pt x="1975" y="6898"/>
                </a:cubicBezTo>
                <a:cubicBezTo>
                  <a:pt x="1915" y="6776"/>
                  <a:pt x="1854" y="6624"/>
                  <a:pt x="1823" y="6503"/>
                </a:cubicBezTo>
                <a:cubicBezTo>
                  <a:pt x="1823" y="6442"/>
                  <a:pt x="1793" y="6412"/>
                  <a:pt x="1793" y="6351"/>
                </a:cubicBezTo>
                <a:cubicBezTo>
                  <a:pt x="1793" y="6320"/>
                  <a:pt x="1763" y="6229"/>
                  <a:pt x="1763" y="6169"/>
                </a:cubicBezTo>
                <a:lnTo>
                  <a:pt x="1793" y="6108"/>
                </a:lnTo>
                <a:lnTo>
                  <a:pt x="1793" y="6077"/>
                </a:lnTo>
                <a:close/>
                <a:moveTo>
                  <a:pt x="4528" y="6989"/>
                </a:moveTo>
                <a:cubicBezTo>
                  <a:pt x="4528" y="7019"/>
                  <a:pt x="4528" y="7019"/>
                  <a:pt x="4558" y="7050"/>
                </a:cubicBezTo>
                <a:cubicBezTo>
                  <a:pt x="4588" y="7141"/>
                  <a:pt x="4619" y="7262"/>
                  <a:pt x="4679" y="7354"/>
                </a:cubicBezTo>
                <a:lnTo>
                  <a:pt x="4619" y="7354"/>
                </a:lnTo>
                <a:lnTo>
                  <a:pt x="4619" y="7323"/>
                </a:lnTo>
                <a:lnTo>
                  <a:pt x="4497" y="7141"/>
                </a:lnTo>
                <a:cubicBezTo>
                  <a:pt x="4497" y="7110"/>
                  <a:pt x="4528" y="7080"/>
                  <a:pt x="4528" y="7050"/>
                </a:cubicBezTo>
                <a:cubicBezTo>
                  <a:pt x="4528" y="7019"/>
                  <a:pt x="4528" y="6989"/>
                  <a:pt x="4528" y="6989"/>
                </a:cubicBezTo>
                <a:close/>
                <a:moveTo>
                  <a:pt x="6229" y="7202"/>
                </a:moveTo>
                <a:cubicBezTo>
                  <a:pt x="6242" y="7261"/>
                  <a:pt x="6257" y="7320"/>
                  <a:pt x="6273" y="7378"/>
                </a:cubicBezTo>
                <a:lnTo>
                  <a:pt x="6273" y="7378"/>
                </a:lnTo>
                <a:lnTo>
                  <a:pt x="6229" y="7262"/>
                </a:lnTo>
                <a:lnTo>
                  <a:pt x="6229" y="7202"/>
                </a:lnTo>
                <a:close/>
                <a:moveTo>
                  <a:pt x="5834" y="7323"/>
                </a:moveTo>
                <a:lnTo>
                  <a:pt x="5864" y="7354"/>
                </a:lnTo>
                <a:lnTo>
                  <a:pt x="5895" y="7414"/>
                </a:lnTo>
                <a:lnTo>
                  <a:pt x="5834" y="7323"/>
                </a:lnTo>
                <a:close/>
                <a:moveTo>
                  <a:pt x="7414" y="6108"/>
                </a:moveTo>
                <a:cubicBezTo>
                  <a:pt x="7444" y="6169"/>
                  <a:pt x="7475" y="6199"/>
                  <a:pt x="7505" y="6260"/>
                </a:cubicBezTo>
                <a:lnTo>
                  <a:pt x="7657" y="6533"/>
                </a:lnTo>
                <a:lnTo>
                  <a:pt x="7657" y="6564"/>
                </a:lnTo>
                <a:lnTo>
                  <a:pt x="7930" y="7445"/>
                </a:lnTo>
                <a:lnTo>
                  <a:pt x="7930" y="7445"/>
                </a:lnTo>
                <a:lnTo>
                  <a:pt x="7779" y="7202"/>
                </a:lnTo>
                <a:lnTo>
                  <a:pt x="7718" y="7141"/>
                </a:lnTo>
                <a:cubicBezTo>
                  <a:pt x="7718" y="7080"/>
                  <a:pt x="7687" y="7019"/>
                  <a:pt x="7687" y="6959"/>
                </a:cubicBezTo>
                <a:cubicBezTo>
                  <a:pt x="7657" y="6898"/>
                  <a:pt x="7657" y="6837"/>
                  <a:pt x="7627" y="6776"/>
                </a:cubicBezTo>
                <a:cubicBezTo>
                  <a:pt x="7627" y="6715"/>
                  <a:pt x="7596" y="6624"/>
                  <a:pt x="7566" y="6564"/>
                </a:cubicBezTo>
                <a:lnTo>
                  <a:pt x="7475" y="6320"/>
                </a:lnTo>
                <a:cubicBezTo>
                  <a:pt x="7475" y="6260"/>
                  <a:pt x="7444" y="6199"/>
                  <a:pt x="7414" y="6138"/>
                </a:cubicBezTo>
                <a:lnTo>
                  <a:pt x="7414" y="6108"/>
                </a:lnTo>
                <a:close/>
                <a:moveTo>
                  <a:pt x="11850" y="5014"/>
                </a:moveTo>
                <a:lnTo>
                  <a:pt x="11911" y="5136"/>
                </a:lnTo>
                <a:cubicBezTo>
                  <a:pt x="11911" y="5136"/>
                  <a:pt x="11911" y="5136"/>
                  <a:pt x="11911" y="5166"/>
                </a:cubicBezTo>
                <a:cubicBezTo>
                  <a:pt x="11941" y="5287"/>
                  <a:pt x="12002" y="5409"/>
                  <a:pt x="12032" y="5531"/>
                </a:cubicBezTo>
                <a:lnTo>
                  <a:pt x="12123" y="5713"/>
                </a:lnTo>
                <a:lnTo>
                  <a:pt x="12275" y="6169"/>
                </a:lnTo>
                <a:cubicBezTo>
                  <a:pt x="12306" y="6290"/>
                  <a:pt x="12336" y="6412"/>
                  <a:pt x="12397" y="6533"/>
                </a:cubicBezTo>
                <a:cubicBezTo>
                  <a:pt x="12427" y="6685"/>
                  <a:pt x="12427" y="6685"/>
                  <a:pt x="12457" y="6746"/>
                </a:cubicBezTo>
                <a:lnTo>
                  <a:pt x="12488" y="6959"/>
                </a:lnTo>
                <a:cubicBezTo>
                  <a:pt x="12549" y="7141"/>
                  <a:pt x="12579" y="7323"/>
                  <a:pt x="12640" y="7505"/>
                </a:cubicBezTo>
                <a:lnTo>
                  <a:pt x="12579" y="7384"/>
                </a:lnTo>
                <a:cubicBezTo>
                  <a:pt x="12518" y="7232"/>
                  <a:pt x="12457" y="7110"/>
                  <a:pt x="12397" y="6959"/>
                </a:cubicBezTo>
                <a:lnTo>
                  <a:pt x="12397" y="6928"/>
                </a:lnTo>
                <a:cubicBezTo>
                  <a:pt x="12397" y="6867"/>
                  <a:pt x="12366" y="6807"/>
                  <a:pt x="12336" y="6715"/>
                </a:cubicBezTo>
                <a:cubicBezTo>
                  <a:pt x="12306" y="6594"/>
                  <a:pt x="12245" y="6442"/>
                  <a:pt x="12214" y="6320"/>
                </a:cubicBezTo>
                <a:cubicBezTo>
                  <a:pt x="12154" y="6169"/>
                  <a:pt x="12123" y="6017"/>
                  <a:pt x="12062" y="5865"/>
                </a:cubicBezTo>
                <a:lnTo>
                  <a:pt x="12062" y="5895"/>
                </a:lnTo>
                <a:cubicBezTo>
                  <a:pt x="12032" y="5804"/>
                  <a:pt x="12002" y="5743"/>
                  <a:pt x="11971" y="5682"/>
                </a:cubicBezTo>
                <a:lnTo>
                  <a:pt x="11941" y="5561"/>
                </a:lnTo>
                <a:cubicBezTo>
                  <a:pt x="11941" y="5470"/>
                  <a:pt x="11911" y="5379"/>
                  <a:pt x="11911" y="5287"/>
                </a:cubicBezTo>
                <a:cubicBezTo>
                  <a:pt x="11880" y="5196"/>
                  <a:pt x="11880" y="5105"/>
                  <a:pt x="11850" y="5014"/>
                </a:cubicBezTo>
                <a:close/>
                <a:moveTo>
                  <a:pt x="13247" y="6746"/>
                </a:moveTo>
                <a:cubicBezTo>
                  <a:pt x="13247" y="6776"/>
                  <a:pt x="13308" y="6807"/>
                  <a:pt x="13308" y="6837"/>
                </a:cubicBezTo>
                <a:lnTo>
                  <a:pt x="13460" y="7050"/>
                </a:lnTo>
                <a:cubicBezTo>
                  <a:pt x="13490" y="7110"/>
                  <a:pt x="13521" y="7171"/>
                  <a:pt x="13551" y="7202"/>
                </a:cubicBezTo>
                <a:cubicBezTo>
                  <a:pt x="13582" y="7262"/>
                  <a:pt x="13612" y="7323"/>
                  <a:pt x="13673" y="7384"/>
                </a:cubicBezTo>
                <a:lnTo>
                  <a:pt x="13673" y="7505"/>
                </a:lnTo>
                <a:lnTo>
                  <a:pt x="13673" y="7566"/>
                </a:lnTo>
                <a:cubicBezTo>
                  <a:pt x="13612" y="7414"/>
                  <a:pt x="13551" y="7293"/>
                  <a:pt x="13460" y="7171"/>
                </a:cubicBezTo>
                <a:lnTo>
                  <a:pt x="13369" y="6959"/>
                </a:lnTo>
                <a:lnTo>
                  <a:pt x="13247" y="6776"/>
                </a:lnTo>
                <a:lnTo>
                  <a:pt x="13247" y="6746"/>
                </a:lnTo>
                <a:close/>
                <a:moveTo>
                  <a:pt x="8994" y="6624"/>
                </a:moveTo>
                <a:lnTo>
                  <a:pt x="9115" y="6807"/>
                </a:lnTo>
                <a:cubicBezTo>
                  <a:pt x="9176" y="6898"/>
                  <a:pt x="9237" y="7019"/>
                  <a:pt x="9298" y="7110"/>
                </a:cubicBezTo>
                <a:cubicBezTo>
                  <a:pt x="9356" y="7313"/>
                  <a:pt x="9441" y="7516"/>
                  <a:pt x="9501" y="7718"/>
                </a:cubicBezTo>
                <a:lnTo>
                  <a:pt x="9450" y="7718"/>
                </a:lnTo>
                <a:cubicBezTo>
                  <a:pt x="9358" y="7566"/>
                  <a:pt x="9298" y="7384"/>
                  <a:pt x="9237" y="7202"/>
                </a:cubicBezTo>
                <a:cubicBezTo>
                  <a:pt x="9176" y="7019"/>
                  <a:pt x="9085" y="6837"/>
                  <a:pt x="8994" y="6624"/>
                </a:cubicBezTo>
                <a:close/>
                <a:moveTo>
                  <a:pt x="2583" y="7202"/>
                </a:moveTo>
                <a:lnTo>
                  <a:pt x="2765" y="7475"/>
                </a:lnTo>
                <a:lnTo>
                  <a:pt x="2887" y="7748"/>
                </a:lnTo>
                <a:cubicBezTo>
                  <a:pt x="2856" y="7688"/>
                  <a:pt x="2796" y="7627"/>
                  <a:pt x="2765" y="7566"/>
                </a:cubicBezTo>
                <a:cubicBezTo>
                  <a:pt x="2735" y="7505"/>
                  <a:pt x="2705" y="7445"/>
                  <a:pt x="2674" y="7384"/>
                </a:cubicBezTo>
                <a:lnTo>
                  <a:pt x="2583" y="7202"/>
                </a:lnTo>
                <a:close/>
                <a:moveTo>
                  <a:pt x="6442" y="6412"/>
                </a:moveTo>
                <a:lnTo>
                  <a:pt x="6442" y="6442"/>
                </a:lnTo>
                <a:lnTo>
                  <a:pt x="6563" y="6746"/>
                </a:lnTo>
                <a:cubicBezTo>
                  <a:pt x="6594" y="6867"/>
                  <a:pt x="6624" y="6989"/>
                  <a:pt x="6685" y="7080"/>
                </a:cubicBezTo>
                <a:lnTo>
                  <a:pt x="6897" y="7627"/>
                </a:lnTo>
                <a:lnTo>
                  <a:pt x="6950" y="7768"/>
                </a:lnTo>
                <a:lnTo>
                  <a:pt x="6806" y="7566"/>
                </a:lnTo>
                <a:lnTo>
                  <a:pt x="6685" y="7293"/>
                </a:lnTo>
                <a:lnTo>
                  <a:pt x="6624" y="7171"/>
                </a:lnTo>
                <a:lnTo>
                  <a:pt x="6472" y="6867"/>
                </a:lnTo>
                <a:lnTo>
                  <a:pt x="6411" y="6746"/>
                </a:lnTo>
                <a:lnTo>
                  <a:pt x="6411" y="6624"/>
                </a:lnTo>
                <a:cubicBezTo>
                  <a:pt x="6411" y="6564"/>
                  <a:pt x="6442" y="6472"/>
                  <a:pt x="6442" y="6412"/>
                </a:cubicBezTo>
                <a:close/>
                <a:moveTo>
                  <a:pt x="12822" y="7050"/>
                </a:moveTo>
                <a:lnTo>
                  <a:pt x="12883" y="7202"/>
                </a:lnTo>
                <a:cubicBezTo>
                  <a:pt x="12913" y="7232"/>
                  <a:pt x="12944" y="7293"/>
                  <a:pt x="12974" y="7323"/>
                </a:cubicBezTo>
                <a:lnTo>
                  <a:pt x="13065" y="7566"/>
                </a:lnTo>
                <a:lnTo>
                  <a:pt x="13065" y="7627"/>
                </a:lnTo>
                <a:cubicBezTo>
                  <a:pt x="13035" y="7657"/>
                  <a:pt x="13035" y="7657"/>
                  <a:pt x="13035" y="7688"/>
                </a:cubicBezTo>
                <a:cubicBezTo>
                  <a:pt x="13004" y="7748"/>
                  <a:pt x="13004" y="7809"/>
                  <a:pt x="13004" y="7870"/>
                </a:cubicBezTo>
                <a:cubicBezTo>
                  <a:pt x="13004" y="7840"/>
                  <a:pt x="13004" y="7809"/>
                  <a:pt x="12974" y="7748"/>
                </a:cubicBezTo>
                <a:cubicBezTo>
                  <a:pt x="12913" y="7505"/>
                  <a:pt x="12852" y="7293"/>
                  <a:pt x="12822" y="7050"/>
                </a:cubicBezTo>
                <a:close/>
                <a:moveTo>
                  <a:pt x="6412" y="7804"/>
                </a:moveTo>
                <a:cubicBezTo>
                  <a:pt x="6431" y="7853"/>
                  <a:pt x="6451" y="7903"/>
                  <a:pt x="6472" y="7952"/>
                </a:cubicBezTo>
                <a:lnTo>
                  <a:pt x="6472" y="7952"/>
                </a:lnTo>
                <a:lnTo>
                  <a:pt x="6472" y="7961"/>
                </a:lnTo>
                <a:lnTo>
                  <a:pt x="6442" y="7900"/>
                </a:lnTo>
                <a:lnTo>
                  <a:pt x="6412" y="7804"/>
                </a:lnTo>
                <a:close/>
                <a:moveTo>
                  <a:pt x="4376" y="7536"/>
                </a:moveTo>
                <a:cubicBezTo>
                  <a:pt x="4436" y="7597"/>
                  <a:pt x="4467" y="7657"/>
                  <a:pt x="4497" y="7718"/>
                </a:cubicBezTo>
                <a:cubicBezTo>
                  <a:pt x="4528" y="7779"/>
                  <a:pt x="4558" y="7840"/>
                  <a:pt x="4588" y="7900"/>
                </a:cubicBezTo>
                <a:lnTo>
                  <a:pt x="4619" y="8052"/>
                </a:lnTo>
                <a:lnTo>
                  <a:pt x="4436" y="7627"/>
                </a:lnTo>
                <a:lnTo>
                  <a:pt x="4376" y="7566"/>
                </a:lnTo>
                <a:lnTo>
                  <a:pt x="4376" y="7536"/>
                </a:lnTo>
                <a:close/>
                <a:moveTo>
                  <a:pt x="4983" y="6989"/>
                </a:moveTo>
                <a:lnTo>
                  <a:pt x="4983" y="6989"/>
                </a:lnTo>
                <a:cubicBezTo>
                  <a:pt x="5074" y="7050"/>
                  <a:pt x="5135" y="7110"/>
                  <a:pt x="5196" y="7232"/>
                </a:cubicBezTo>
                <a:lnTo>
                  <a:pt x="5317" y="7566"/>
                </a:lnTo>
                <a:cubicBezTo>
                  <a:pt x="5348" y="7627"/>
                  <a:pt x="5378" y="7718"/>
                  <a:pt x="5409" y="7779"/>
                </a:cubicBezTo>
                <a:lnTo>
                  <a:pt x="5530" y="8022"/>
                </a:lnTo>
                <a:lnTo>
                  <a:pt x="5439" y="8113"/>
                </a:lnTo>
                <a:lnTo>
                  <a:pt x="5409" y="8143"/>
                </a:lnTo>
                <a:cubicBezTo>
                  <a:pt x="5409" y="8083"/>
                  <a:pt x="5378" y="8052"/>
                  <a:pt x="5348" y="7992"/>
                </a:cubicBezTo>
                <a:cubicBezTo>
                  <a:pt x="5287" y="7809"/>
                  <a:pt x="5226" y="7657"/>
                  <a:pt x="5166" y="7475"/>
                </a:cubicBezTo>
                <a:cubicBezTo>
                  <a:pt x="5135" y="7414"/>
                  <a:pt x="5105" y="7384"/>
                  <a:pt x="5105" y="7323"/>
                </a:cubicBezTo>
                <a:cubicBezTo>
                  <a:pt x="5074" y="7262"/>
                  <a:pt x="5074" y="7232"/>
                  <a:pt x="5044" y="7202"/>
                </a:cubicBezTo>
                <a:lnTo>
                  <a:pt x="4983" y="6989"/>
                </a:lnTo>
                <a:close/>
                <a:moveTo>
                  <a:pt x="11806" y="7650"/>
                </a:moveTo>
                <a:lnTo>
                  <a:pt x="11880" y="7748"/>
                </a:lnTo>
                <a:lnTo>
                  <a:pt x="11971" y="7900"/>
                </a:lnTo>
                <a:cubicBezTo>
                  <a:pt x="12002" y="8052"/>
                  <a:pt x="12032" y="8204"/>
                  <a:pt x="12062" y="8356"/>
                </a:cubicBezTo>
                <a:cubicBezTo>
                  <a:pt x="12062" y="8356"/>
                  <a:pt x="12062" y="8387"/>
                  <a:pt x="12062" y="8387"/>
                </a:cubicBezTo>
                <a:cubicBezTo>
                  <a:pt x="12032" y="8356"/>
                  <a:pt x="12002" y="8295"/>
                  <a:pt x="12002" y="8235"/>
                </a:cubicBezTo>
                <a:cubicBezTo>
                  <a:pt x="11971" y="8204"/>
                  <a:pt x="11941" y="8113"/>
                  <a:pt x="11911" y="8083"/>
                </a:cubicBezTo>
                <a:lnTo>
                  <a:pt x="11789" y="7840"/>
                </a:lnTo>
                <a:cubicBezTo>
                  <a:pt x="11789" y="7809"/>
                  <a:pt x="11819" y="7748"/>
                  <a:pt x="11789" y="7718"/>
                </a:cubicBezTo>
                <a:cubicBezTo>
                  <a:pt x="11812" y="7695"/>
                  <a:pt x="11818" y="7673"/>
                  <a:pt x="11806" y="7650"/>
                </a:cubicBezTo>
                <a:close/>
                <a:moveTo>
                  <a:pt x="11212" y="7718"/>
                </a:moveTo>
                <a:lnTo>
                  <a:pt x="11212" y="7718"/>
                </a:lnTo>
                <a:cubicBezTo>
                  <a:pt x="11303" y="7809"/>
                  <a:pt x="11364" y="7840"/>
                  <a:pt x="11455" y="7900"/>
                </a:cubicBezTo>
                <a:lnTo>
                  <a:pt x="11516" y="7900"/>
                </a:lnTo>
                <a:cubicBezTo>
                  <a:pt x="11516" y="7992"/>
                  <a:pt x="11546" y="8052"/>
                  <a:pt x="11546" y="8113"/>
                </a:cubicBezTo>
                <a:cubicBezTo>
                  <a:pt x="11546" y="8174"/>
                  <a:pt x="11546" y="8204"/>
                  <a:pt x="11576" y="8265"/>
                </a:cubicBezTo>
                <a:cubicBezTo>
                  <a:pt x="11604" y="8319"/>
                  <a:pt x="11631" y="8447"/>
                  <a:pt x="11636" y="8539"/>
                </a:cubicBezTo>
                <a:lnTo>
                  <a:pt x="11636" y="8539"/>
                </a:lnTo>
                <a:cubicBezTo>
                  <a:pt x="11627" y="8528"/>
                  <a:pt x="11617" y="8518"/>
                  <a:pt x="11607" y="8508"/>
                </a:cubicBezTo>
                <a:cubicBezTo>
                  <a:pt x="11546" y="8387"/>
                  <a:pt x="11485" y="8235"/>
                  <a:pt x="11424" y="8113"/>
                </a:cubicBezTo>
                <a:cubicBezTo>
                  <a:pt x="11364" y="7992"/>
                  <a:pt x="11303" y="7840"/>
                  <a:pt x="11212" y="7718"/>
                </a:cubicBezTo>
                <a:close/>
                <a:moveTo>
                  <a:pt x="8204" y="7354"/>
                </a:moveTo>
                <a:lnTo>
                  <a:pt x="8325" y="7505"/>
                </a:lnTo>
                <a:lnTo>
                  <a:pt x="8417" y="7627"/>
                </a:lnTo>
                <a:lnTo>
                  <a:pt x="8568" y="7840"/>
                </a:lnTo>
                <a:cubicBezTo>
                  <a:pt x="8599" y="7870"/>
                  <a:pt x="8629" y="7900"/>
                  <a:pt x="8660" y="7961"/>
                </a:cubicBezTo>
                <a:lnTo>
                  <a:pt x="8690" y="7961"/>
                </a:lnTo>
                <a:lnTo>
                  <a:pt x="8751" y="8295"/>
                </a:lnTo>
                <a:lnTo>
                  <a:pt x="8781" y="8417"/>
                </a:lnTo>
                <a:cubicBezTo>
                  <a:pt x="8781" y="8447"/>
                  <a:pt x="8751" y="8478"/>
                  <a:pt x="8751" y="8508"/>
                </a:cubicBezTo>
                <a:cubicBezTo>
                  <a:pt x="8720" y="8508"/>
                  <a:pt x="8720" y="8538"/>
                  <a:pt x="8751" y="8569"/>
                </a:cubicBezTo>
                <a:lnTo>
                  <a:pt x="8751" y="8599"/>
                </a:lnTo>
                <a:cubicBezTo>
                  <a:pt x="8629" y="8478"/>
                  <a:pt x="8568" y="8356"/>
                  <a:pt x="8477" y="8235"/>
                </a:cubicBezTo>
                <a:cubicBezTo>
                  <a:pt x="8386" y="7992"/>
                  <a:pt x="8325" y="7748"/>
                  <a:pt x="8234" y="7505"/>
                </a:cubicBezTo>
                <a:cubicBezTo>
                  <a:pt x="8234" y="7475"/>
                  <a:pt x="8204" y="7414"/>
                  <a:pt x="8204" y="7354"/>
                </a:cubicBezTo>
                <a:close/>
                <a:moveTo>
                  <a:pt x="1520" y="7110"/>
                </a:moveTo>
                <a:cubicBezTo>
                  <a:pt x="1580" y="7141"/>
                  <a:pt x="1611" y="7141"/>
                  <a:pt x="1672" y="7171"/>
                </a:cubicBezTo>
                <a:cubicBezTo>
                  <a:pt x="1702" y="7262"/>
                  <a:pt x="1732" y="7323"/>
                  <a:pt x="1763" y="7414"/>
                </a:cubicBezTo>
                <a:cubicBezTo>
                  <a:pt x="1793" y="7475"/>
                  <a:pt x="1823" y="7566"/>
                  <a:pt x="1884" y="7627"/>
                </a:cubicBezTo>
                <a:cubicBezTo>
                  <a:pt x="1915" y="7718"/>
                  <a:pt x="1915" y="7748"/>
                  <a:pt x="1945" y="7779"/>
                </a:cubicBezTo>
                <a:cubicBezTo>
                  <a:pt x="2006" y="7931"/>
                  <a:pt x="2097" y="8083"/>
                  <a:pt x="2158" y="8204"/>
                </a:cubicBezTo>
                <a:cubicBezTo>
                  <a:pt x="2244" y="8348"/>
                  <a:pt x="2303" y="8491"/>
                  <a:pt x="2386" y="8635"/>
                </a:cubicBezTo>
                <a:lnTo>
                  <a:pt x="2386" y="8635"/>
                </a:lnTo>
                <a:cubicBezTo>
                  <a:pt x="2308" y="8523"/>
                  <a:pt x="2218" y="8416"/>
                  <a:pt x="2127" y="8326"/>
                </a:cubicBezTo>
                <a:cubicBezTo>
                  <a:pt x="1975" y="8174"/>
                  <a:pt x="1823" y="8052"/>
                  <a:pt x="1641" y="7961"/>
                </a:cubicBezTo>
                <a:lnTo>
                  <a:pt x="1611" y="7961"/>
                </a:lnTo>
                <a:lnTo>
                  <a:pt x="1611" y="7900"/>
                </a:lnTo>
                <a:cubicBezTo>
                  <a:pt x="1580" y="7809"/>
                  <a:pt x="1550" y="7718"/>
                  <a:pt x="1550" y="7627"/>
                </a:cubicBezTo>
                <a:cubicBezTo>
                  <a:pt x="1520" y="7536"/>
                  <a:pt x="1489" y="7475"/>
                  <a:pt x="1489" y="7384"/>
                </a:cubicBezTo>
                <a:cubicBezTo>
                  <a:pt x="1459" y="7323"/>
                  <a:pt x="1459" y="7262"/>
                  <a:pt x="1459" y="7202"/>
                </a:cubicBezTo>
                <a:cubicBezTo>
                  <a:pt x="1459" y="7171"/>
                  <a:pt x="1459" y="7141"/>
                  <a:pt x="1459" y="7110"/>
                </a:cubicBezTo>
                <a:close/>
                <a:moveTo>
                  <a:pt x="7991" y="8022"/>
                </a:moveTo>
                <a:lnTo>
                  <a:pt x="8052" y="8143"/>
                </a:lnTo>
                <a:lnTo>
                  <a:pt x="8234" y="8387"/>
                </a:lnTo>
                <a:lnTo>
                  <a:pt x="8295" y="8660"/>
                </a:lnTo>
                <a:lnTo>
                  <a:pt x="8265" y="8599"/>
                </a:lnTo>
                <a:lnTo>
                  <a:pt x="8234" y="8538"/>
                </a:lnTo>
                <a:cubicBezTo>
                  <a:pt x="8173" y="8417"/>
                  <a:pt x="8113" y="8295"/>
                  <a:pt x="8082" y="8204"/>
                </a:cubicBezTo>
                <a:lnTo>
                  <a:pt x="7991" y="8052"/>
                </a:lnTo>
                <a:lnTo>
                  <a:pt x="7991" y="8022"/>
                </a:lnTo>
                <a:close/>
                <a:moveTo>
                  <a:pt x="2411" y="8672"/>
                </a:moveTo>
                <a:lnTo>
                  <a:pt x="2411" y="8672"/>
                </a:lnTo>
                <a:cubicBezTo>
                  <a:pt x="2416" y="8677"/>
                  <a:pt x="2419" y="8683"/>
                  <a:pt x="2422" y="8688"/>
                </a:cubicBezTo>
                <a:lnTo>
                  <a:pt x="2422" y="8688"/>
                </a:lnTo>
                <a:cubicBezTo>
                  <a:pt x="2418" y="8683"/>
                  <a:pt x="2415" y="8677"/>
                  <a:pt x="2411" y="8672"/>
                </a:cubicBezTo>
                <a:close/>
                <a:moveTo>
                  <a:pt x="13308" y="8478"/>
                </a:moveTo>
                <a:cubicBezTo>
                  <a:pt x="13308" y="8538"/>
                  <a:pt x="13369" y="8630"/>
                  <a:pt x="13369" y="8721"/>
                </a:cubicBezTo>
                <a:lnTo>
                  <a:pt x="13308" y="8630"/>
                </a:lnTo>
                <a:lnTo>
                  <a:pt x="13308" y="8478"/>
                </a:lnTo>
                <a:close/>
                <a:moveTo>
                  <a:pt x="2401" y="7779"/>
                </a:moveTo>
                <a:lnTo>
                  <a:pt x="2401" y="7779"/>
                </a:lnTo>
                <a:cubicBezTo>
                  <a:pt x="2462" y="7870"/>
                  <a:pt x="2522" y="7961"/>
                  <a:pt x="2583" y="8052"/>
                </a:cubicBezTo>
                <a:cubicBezTo>
                  <a:pt x="2644" y="8113"/>
                  <a:pt x="2705" y="8204"/>
                  <a:pt x="2735" y="8295"/>
                </a:cubicBezTo>
                <a:lnTo>
                  <a:pt x="2856" y="8478"/>
                </a:lnTo>
                <a:lnTo>
                  <a:pt x="3008" y="8721"/>
                </a:lnTo>
                <a:lnTo>
                  <a:pt x="3008" y="8690"/>
                </a:lnTo>
                <a:lnTo>
                  <a:pt x="3039" y="8781"/>
                </a:lnTo>
                <a:cubicBezTo>
                  <a:pt x="3039" y="8812"/>
                  <a:pt x="3039" y="8842"/>
                  <a:pt x="3039" y="8873"/>
                </a:cubicBezTo>
                <a:cubicBezTo>
                  <a:pt x="2948" y="8751"/>
                  <a:pt x="2856" y="8630"/>
                  <a:pt x="2796" y="8478"/>
                </a:cubicBezTo>
                <a:lnTo>
                  <a:pt x="2674" y="8295"/>
                </a:lnTo>
                <a:cubicBezTo>
                  <a:pt x="2644" y="8265"/>
                  <a:pt x="2613" y="8204"/>
                  <a:pt x="2583" y="8143"/>
                </a:cubicBezTo>
                <a:lnTo>
                  <a:pt x="2401" y="7779"/>
                </a:lnTo>
                <a:close/>
                <a:moveTo>
                  <a:pt x="9176" y="8873"/>
                </a:moveTo>
                <a:lnTo>
                  <a:pt x="9206" y="8903"/>
                </a:lnTo>
                <a:lnTo>
                  <a:pt x="9206" y="8933"/>
                </a:lnTo>
                <a:lnTo>
                  <a:pt x="9176" y="8903"/>
                </a:lnTo>
                <a:lnTo>
                  <a:pt x="9176" y="8873"/>
                </a:lnTo>
                <a:close/>
                <a:moveTo>
                  <a:pt x="7110" y="7050"/>
                </a:moveTo>
                <a:lnTo>
                  <a:pt x="7171" y="7141"/>
                </a:lnTo>
                <a:lnTo>
                  <a:pt x="7171" y="7202"/>
                </a:lnTo>
                <a:lnTo>
                  <a:pt x="7292" y="7475"/>
                </a:lnTo>
                <a:cubicBezTo>
                  <a:pt x="7323" y="7597"/>
                  <a:pt x="7384" y="7718"/>
                  <a:pt x="7444" y="7840"/>
                </a:cubicBezTo>
                <a:lnTo>
                  <a:pt x="7779" y="8751"/>
                </a:lnTo>
                <a:cubicBezTo>
                  <a:pt x="7839" y="8873"/>
                  <a:pt x="7870" y="9025"/>
                  <a:pt x="7930" y="9176"/>
                </a:cubicBezTo>
                <a:lnTo>
                  <a:pt x="7900" y="9146"/>
                </a:lnTo>
                <a:lnTo>
                  <a:pt x="7839" y="9085"/>
                </a:lnTo>
                <a:lnTo>
                  <a:pt x="7809" y="8964"/>
                </a:lnTo>
                <a:cubicBezTo>
                  <a:pt x="7779" y="8903"/>
                  <a:pt x="7718" y="8812"/>
                  <a:pt x="7687" y="8751"/>
                </a:cubicBezTo>
                <a:cubicBezTo>
                  <a:pt x="7627" y="8538"/>
                  <a:pt x="7535" y="8356"/>
                  <a:pt x="7444" y="8143"/>
                </a:cubicBezTo>
                <a:cubicBezTo>
                  <a:pt x="7414" y="8113"/>
                  <a:pt x="7414" y="8052"/>
                  <a:pt x="7384" y="8022"/>
                </a:cubicBezTo>
                <a:cubicBezTo>
                  <a:pt x="7292" y="7779"/>
                  <a:pt x="7232" y="7505"/>
                  <a:pt x="7171" y="7262"/>
                </a:cubicBezTo>
                <a:cubicBezTo>
                  <a:pt x="7171" y="7202"/>
                  <a:pt x="7110" y="7141"/>
                  <a:pt x="7110" y="7080"/>
                </a:cubicBezTo>
                <a:lnTo>
                  <a:pt x="7110" y="7050"/>
                </a:lnTo>
                <a:close/>
                <a:moveTo>
                  <a:pt x="7080" y="8553"/>
                </a:moveTo>
                <a:lnTo>
                  <a:pt x="7232" y="8781"/>
                </a:lnTo>
                <a:lnTo>
                  <a:pt x="7384" y="9116"/>
                </a:lnTo>
                <a:lnTo>
                  <a:pt x="7414" y="9207"/>
                </a:lnTo>
                <a:lnTo>
                  <a:pt x="7384" y="9146"/>
                </a:lnTo>
                <a:cubicBezTo>
                  <a:pt x="7384" y="9116"/>
                  <a:pt x="7353" y="9085"/>
                  <a:pt x="7323" y="9055"/>
                </a:cubicBezTo>
                <a:lnTo>
                  <a:pt x="7080" y="8569"/>
                </a:lnTo>
                <a:cubicBezTo>
                  <a:pt x="7080" y="8564"/>
                  <a:pt x="7080" y="8558"/>
                  <a:pt x="7080" y="8553"/>
                </a:cubicBezTo>
                <a:close/>
                <a:moveTo>
                  <a:pt x="3890" y="8538"/>
                </a:moveTo>
                <a:lnTo>
                  <a:pt x="3920" y="8599"/>
                </a:lnTo>
                <a:lnTo>
                  <a:pt x="4133" y="9085"/>
                </a:lnTo>
                <a:lnTo>
                  <a:pt x="4224" y="9237"/>
                </a:lnTo>
                <a:lnTo>
                  <a:pt x="4133" y="9176"/>
                </a:lnTo>
                <a:lnTo>
                  <a:pt x="4072" y="8994"/>
                </a:lnTo>
                <a:lnTo>
                  <a:pt x="3920" y="8721"/>
                </a:lnTo>
                <a:lnTo>
                  <a:pt x="3859" y="8569"/>
                </a:lnTo>
                <a:cubicBezTo>
                  <a:pt x="3890" y="8569"/>
                  <a:pt x="3890" y="8569"/>
                  <a:pt x="3890" y="8538"/>
                </a:cubicBezTo>
                <a:close/>
                <a:moveTo>
                  <a:pt x="5652" y="8295"/>
                </a:moveTo>
                <a:cubicBezTo>
                  <a:pt x="5652" y="8387"/>
                  <a:pt x="5712" y="8508"/>
                  <a:pt x="5743" y="8599"/>
                </a:cubicBezTo>
                <a:cubicBezTo>
                  <a:pt x="5773" y="8721"/>
                  <a:pt x="5834" y="8873"/>
                  <a:pt x="5864" y="8994"/>
                </a:cubicBezTo>
                <a:cubicBezTo>
                  <a:pt x="5895" y="9146"/>
                  <a:pt x="5925" y="9176"/>
                  <a:pt x="5956" y="9298"/>
                </a:cubicBezTo>
                <a:cubicBezTo>
                  <a:pt x="5864" y="9146"/>
                  <a:pt x="5773" y="8994"/>
                  <a:pt x="5712" y="8842"/>
                </a:cubicBezTo>
                <a:lnTo>
                  <a:pt x="5652" y="8781"/>
                </a:lnTo>
                <a:cubicBezTo>
                  <a:pt x="5652" y="8751"/>
                  <a:pt x="5621" y="8690"/>
                  <a:pt x="5591" y="8660"/>
                </a:cubicBezTo>
                <a:lnTo>
                  <a:pt x="5530" y="8447"/>
                </a:lnTo>
                <a:lnTo>
                  <a:pt x="5530" y="8417"/>
                </a:lnTo>
                <a:lnTo>
                  <a:pt x="5561" y="8387"/>
                </a:lnTo>
                <a:cubicBezTo>
                  <a:pt x="5591" y="8356"/>
                  <a:pt x="5621" y="8326"/>
                  <a:pt x="5652" y="8295"/>
                </a:cubicBezTo>
                <a:close/>
                <a:moveTo>
                  <a:pt x="1550" y="8478"/>
                </a:moveTo>
                <a:lnTo>
                  <a:pt x="1611" y="8538"/>
                </a:lnTo>
                <a:cubicBezTo>
                  <a:pt x="1641" y="8599"/>
                  <a:pt x="1672" y="8690"/>
                  <a:pt x="1702" y="8751"/>
                </a:cubicBezTo>
                <a:cubicBezTo>
                  <a:pt x="1732" y="8812"/>
                  <a:pt x="1763" y="8873"/>
                  <a:pt x="1823" y="8933"/>
                </a:cubicBezTo>
                <a:lnTo>
                  <a:pt x="1915" y="9146"/>
                </a:lnTo>
                <a:lnTo>
                  <a:pt x="2067" y="9389"/>
                </a:lnTo>
                <a:lnTo>
                  <a:pt x="2036" y="9359"/>
                </a:lnTo>
                <a:cubicBezTo>
                  <a:pt x="2006" y="9328"/>
                  <a:pt x="1975" y="9298"/>
                  <a:pt x="1915" y="9268"/>
                </a:cubicBezTo>
                <a:lnTo>
                  <a:pt x="1884" y="9237"/>
                </a:lnTo>
                <a:cubicBezTo>
                  <a:pt x="1854" y="9176"/>
                  <a:pt x="1854" y="9146"/>
                  <a:pt x="1823" y="9116"/>
                </a:cubicBezTo>
                <a:lnTo>
                  <a:pt x="1702" y="8842"/>
                </a:lnTo>
                <a:cubicBezTo>
                  <a:pt x="1672" y="8781"/>
                  <a:pt x="1641" y="8721"/>
                  <a:pt x="1611" y="8660"/>
                </a:cubicBezTo>
                <a:lnTo>
                  <a:pt x="1550" y="8478"/>
                </a:lnTo>
                <a:close/>
                <a:moveTo>
                  <a:pt x="6806" y="8933"/>
                </a:moveTo>
                <a:lnTo>
                  <a:pt x="6928" y="9116"/>
                </a:lnTo>
                <a:lnTo>
                  <a:pt x="7080" y="9602"/>
                </a:lnTo>
                <a:cubicBezTo>
                  <a:pt x="7049" y="9541"/>
                  <a:pt x="7019" y="9511"/>
                  <a:pt x="6958" y="9450"/>
                </a:cubicBezTo>
                <a:lnTo>
                  <a:pt x="6928" y="9328"/>
                </a:lnTo>
                <a:cubicBezTo>
                  <a:pt x="6897" y="9207"/>
                  <a:pt x="6837" y="9085"/>
                  <a:pt x="6806" y="8933"/>
                </a:cubicBezTo>
                <a:close/>
                <a:moveTo>
                  <a:pt x="12609" y="8417"/>
                </a:moveTo>
                <a:lnTo>
                  <a:pt x="12640" y="8508"/>
                </a:lnTo>
                <a:cubicBezTo>
                  <a:pt x="12670" y="8538"/>
                  <a:pt x="12670" y="8599"/>
                  <a:pt x="12701" y="8630"/>
                </a:cubicBezTo>
                <a:lnTo>
                  <a:pt x="12792" y="8873"/>
                </a:lnTo>
                <a:cubicBezTo>
                  <a:pt x="12822" y="8933"/>
                  <a:pt x="12822" y="9025"/>
                  <a:pt x="12852" y="9085"/>
                </a:cubicBezTo>
                <a:cubicBezTo>
                  <a:pt x="12883" y="9146"/>
                  <a:pt x="12883" y="9176"/>
                  <a:pt x="12913" y="9237"/>
                </a:cubicBezTo>
                <a:cubicBezTo>
                  <a:pt x="12944" y="9389"/>
                  <a:pt x="13004" y="9541"/>
                  <a:pt x="13035" y="9663"/>
                </a:cubicBezTo>
                <a:cubicBezTo>
                  <a:pt x="13035" y="9688"/>
                  <a:pt x="13037" y="9710"/>
                  <a:pt x="13041" y="9731"/>
                </a:cubicBezTo>
                <a:lnTo>
                  <a:pt x="13041" y="9731"/>
                </a:lnTo>
                <a:cubicBezTo>
                  <a:pt x="13029" y="9700"/>
                  <a:pt x="13017" y="9669"/>
                  <a:pt x="13004" y="9632"/>
                </a:cubicBezTo>
                <a:cubicBezTo>
                  <a:pt x="12913" y="9328"/>
                  <a:pt x="12792" y="9025"/>
                  <a:pt x="12701" y="8721"/>
                </a:cubicBezTo>
                <a:cubicBezTo>
                  <a:pt x="12701" y="8721"/>
                  <a:pt x="12670" y="8690"/>
                  <a:pt x="12670" y="8660"/>
                </a:cubicBezTo>
                <a:lnTo>
                  <a:pt x="12609" y="8417"/>
                </a:lnTo>
                <a:close/>
                <a:moveTo>
                  <a:pt x="8508" y="9845"/>
                </a:moveTo>
                <a:lnTo>
                  <a:pt x="8508" y="9845"/>
                </a:lnTo>
                <a:cubicBezTo>
                  <a:pt x="8512" y="9857"/>
                  <a:pt x="8516" y="9870"/>
                  <a:pt x="8520" y="9883"/>
                </a:cubicBezTo>
                <a:lnTo>
                  <a:pt x="8520" y="9883"/>
                </a:lnTo>
                <a:cubicBezTo>
                  <a:pt x="8514" y="9872"/>
                  <a:pt x="8508" y="9858"/>
                  <a:pt x="8508" y="9845"/>
                </a:cubicBezTo>
                <a:close/>
                <a:moveTo>
                  <a:pt x="13369" y="9085"/>
                </a:moveTo>
                <a:cubicBezTo>
                  <a:pt x="13399" y="9116"/>
                  <a:pt x="13460" y="9146"/>
                  <a:pt x="13490" y="9146"/>
                </a:cubicBezTo>
                <a:lnTo>
                  <a:pt x="13612" y="9146"/>
                </a:lnTo>
                <a:cubicBezTo>
                  <a:pt x="13612" y="9176"/>
                  <a:pt x="13642" y="9207"/>
                  <a:pt x="13642" y="9237"/>
                </a:cubicBezTo>
                <a:lnTo>
                  <a:pt x="13612" y="9237"/>
                </a:lnTo>
                <a:cubicBezTo>
                  <a:pt x="13642" y="9328"/>
                  <a:pt x="13673" y="9420"/>
                  <a:pt x="13673" y="9511"/>
                </a:cubicBezTo>
                <a:cubicBezTo>
                  <a:pt x="13673" y="9541"/>
                  <a:pt x="13673" y="9541"/>
                  <a:pt x="13673" y="9571"/>
                </a:cubicBezTo>
                <a:cubicBezTo>
                  <a:pt x="13642" y="9693"/>
                  <a:pt x="13612" y="9784"/>
                  <a:pt x="13551" y="9906"/>
                </a:cubicBezTo>
                <a:cubicBezTo>
                  <a:pt x="13521" y="9784"/>
                  <a:pt x="13490" y="9602"/>
                  <a:pt x="13460" y="9480"/>
                </a:cubicBezTo>
                <a:lnTo>
                  <a:pt x="13399" y="9268"/>
                </a:lnTo>
                <a:cubicBezTo>
                  <a:pt x="13399" y="9207"/>
                  <a:pt x="13399" y="9146"/>
                  <a:pt x="13369" y="9085"/>
                </a:cubicBezTo>
                <a:close/>
                <a:moveTo>
                  <a:pt x="11485" y="8933"/>
                </a:moveTo>
                <a:lnTo>
                  <a:pt x="11576" y="9146"/>
                </a:lnTo>
                <a:lnTo>
                  <a:pt x="11759" y="9602"/>
                </a:lnTo>
                <a:cubicBezTo>
                  <a:pt x="11819" y="9754"/>
                  <a:pt x="11880" y="9936"/>
                  <a:pt x="11941" y="10088"/>
                </a:cubicBezTo>
                <a:lnTo>
                  <a:pt x="11819" y="9845"/>
                </a:lnTo>
                <a:cubicBezTo>
                  <a:pt x="11789" y="9815"/>
                  <a:pt x="11759" y="9754"/>
                  <a:pt x="11728" y="9693"/>
                </a:cubicBezTo>
                <a:cubicBezTo>
                  <a:pt x="11698" y="9632"/>
                  <a:pt x="11667" y="9571"/>
                  <a:pt x="11637" y="9511"/>
                </a:cubicBezTo>
                <a:cubicBezTo>
                  <a:pt x="11607" y="9450"/>
                  <a:pt x="11576" y="9298"/>
                  <a:pt x="11516" y="9237"/>
                </a:cubicBezTo>
                <a:cubicBezTo>
                  <a:pt x="11485" y="9176"/>
                  <a:pt x="11455" y="9116"/>
                  <a:pt x="11424" y="9055"/>
                </a:cubicBezTo>
                <a:cubicBezTo>
                  <a:pt x="11424" y="9025"/>
                  <a:pt x="11424" y="8994"/>
                  <a:pt x="11394" y="8964"/>
                </a:cubicBezTo>
                <a:lnTo>
                  <a:pt x="11455" y="8964"/>
                </a:lnTo>
                <a:cubicBezTo>
                  <a:pt x="11455" y="8964"/>
                  <a:pt x="11485" y="8933"/>
                  <a:pt x="11485" y="8933"/>
                </a:cubicBezTo>
                <a:close/>
                <a:moveTo>
                  <a:pt x="8642" y="10209"/>
                </a:moveTo>
                <a:cubicBezTo>
                  <a:pt x="8653" y="10234"/>
                  <a:pt x="8660" y="10256"/>
                  <a:pt x="8660" y="10270"/>
                </a:cubicBezTo>
                <a:cubicBezTo>
                  <a:pt x="8654" y="10250"/>
                  <a:pt x="8649" y="10229"/>
                  <a:pt x="8642" y="10209"/>
                </a:cubicBezTo>
                <a:close/>
                <a:moveTo>
                  <a:pt x="10270" y="8994"/>
                </a:moveTo>
                <a:cubicBezTo>
                  <a:pt x="10270" y="8994"/>
                  <a:pt x="10270" y="9025"/>
                  <a:pt x="10300" y="9055"/>
                </a:cubicBezTo>
                <a:cubicBezTo>
                  <a:pt x="10331" y="9146"/>
                  <a:pt x="10391" y="9237"/>
                  <a:pt x="10422" y="9328"/>
                </a:cubicBezTo>
                <a:cubicBezTo>
                  <a:pt x="10452" y="9420"/>
                  <a:pt x="10483" y="9511"/>
                  <a:pt x="10513" y="9541"/>
                </a:cubicBezTo>
                <a:lnTo>
                  <a:pt x="10513" y="9511"/>
                </a:lnTo>
                <a:cubicBezTo>
                  <a:pt x="10543" y="9602"/>
                  <a:pt x="10574" y="9693"/>
                  <a:pt x="10634" y="9784"/>
                </a:cubicBezTo>
                <a:cubicBezTo>
                  <a:pt x="10665" y="9845"/>
                  <a:pt x="10726" y="10058"/>
                  <a:pt x="10786" y="10179"/>
                </a:cubicBezTo>
                <a:cubicBezTo>
                  <a:pt x="10817" y="10240"/>
                  <a:pt x="10847" y="10301"/>
                  <a:pt x="10847" y="10361"/>
                </a:cubicBezTo>
                <a:lnTo>
                  <a:pt x="10756" y="10361"/>
                </a:lnTo>
                <a:lnTo>
                  <a:pt x="10665" y="10209"/>
                </a:lnTo>
                <a:lnTo>
                  <a:pt x="10634" y="10149"/>
                </a:lnTo>
                <a:cubicBezTo>
                  <a:pt x="10574" y="10027"/>
                  <a:pt x="10513" y="9906"/>
                  <a:pt x="10452" y="9754"/>
                </a:cubicBezTo>
                <a:cubicBezTo>
                  <a:pt x="10422" y="9632"/>
                  <a:pt x="10361" y="9541"/>
                  <a:pt x="10300" y="9389"/>
                </a:cubicBezTo>
                <a:lnTo>
                  <a:pt x="10179" y="9085"/>
                </a:lnTo>
                <a:lnTo>
                  <a:pt x="10209" y="9085"/>
                </a:lnTo>
                <a:cubicBezTo>
                  <a:pt x="10240" y="9055"/>
                  <a:pt x="10240" y="9055"/>
                  <a:pt x="10270" y="9025"/>
                </a:cubicBezTo>
                <a:cubicBezTo>
                  <a:pt x="10270" y="8994"/>
                  <a:pt x="10270" y="8994"/>
                  <a:pt x="10270" y="8994"/>
                </a:cubicBezTo>
                <a:close/>
                <a:moveTo>
                  <a:pt x="7657" y="10209"/>
                </a:moveTo>
                <a:lnTo>
                  <a:pt x="7657" y="10209"/>
                </a:lnTo>
                <a:cubicBezTo>
                  <a:pt x="7687" y="10240"/>
                  <a:pt x="7718" y="10270"/>
                  <a:pt x="7718" y="10301"/>
                </a:cubicBezTo>
                <a:cubicBezTo>
                  <a:pt x="7748" y="10331"/>
                  <a:pt x="7718" y="10361"/>
                  <a:pt x="7718" y="10392"/>
                </a:cubicBezTo>
                <a:cubicBezTo>
                  <a:pt x="7718" y="10331"/>
                  <a:pt x="7687" y="10270"/>
                  <a:pt x="7657" y="10209"/>
                </a:cubicBezTo>
                <a:close/>
                <a:moveTo>
                  <a:pt x="3008" y="9602"/>
                </a:moveTo>
                <a:lnTo>
                  <a:pt x="3160" y="9845"/>
                </a:lnTo>
                <a:lnTo>
                  <a:pt x="3373" y="10149"/>
                </a:lnTo>
                <a:lnTo>
                  <a:pt x="3403" y="10179"/>
                </a:lnTo>
                <a:lnTo>
                  <a:pt x="3434" y="10331"/>
                </a:lnTo>
                <a:cubicBezTo>
                  <a:pt x="3434" y="10351"/>
                  <a:pt x="3434" y="10385"/>
                  <a:pt x="3443" y="10414"/>
                </a:cubicBezTo>
                <a:lnTo>
                  <a:pt x="3443" y="10414"/>
                </a:lnTo>
                <a:lnTo>
                  <a:pt x="3312" y="10179"/>
                </a:lnTo>
                <a:lnTo>
                  <a:pt x="3008" y="9602"/>
                </a:lnTo>
                <a:close/>
                <a:moveTo>
                  <a:pt x="6715" y="10270"/>
                </a:moveTo>
                <a:lnTo>
                  <a:pt x="6806" y="10483"/>
                </a:lnTo>
                <a:cubicBezTo>
                  <a:pt x="6806" y="10513"/>
                  <a:pt x="6837" y="10574"/>
                  <a:pt x="6837" y="10604"/>
                </a:cubicBezTo>
                <a:lnTo>
                  <a:pt x="6806" y="10574"/>
                </a:lnTo>
                <a:lnTo>
                  <a:pt x="6745" y="10422"/>
                </a:lnTo>
                <a:lnTo>
                  <a:pt x="6715" y="10270"/>
                </a:lnTo>
                <a:close/>
                <a:moveTo>
                  <a:pt x="11546" y="9906"/>
                </a:moveTo>
                <a:lnTo>
                  <a:pt x="11728" y="10240"/>
                </a:lnTo>
                <a:cubicBezTo>
                  <a:pt x="11789" y="10361"/>
                  <a:pt x="11850" y="10483"/>
                  <a:pt x="11941" y="10604"/>
                </a:cubicBezTo>
                <a:lnTo>
                  <a:pt x="11941" y="10635"/>
                </a:lnTo>
                <a:lnTo>
                  <a:pt x="11850" y="10635"/>
                </a:lnTo>
                <a:lnTo>
                  <a:pt x="11759" y="10453"/>
                </a:lnTo>
                <a:cubicBezTo>
                  <a:pt x="11728" y="10331"/>
                  <a:pt x="11667" y="10209"/>
                  <a:pt x="11607" y="10088"/>
                </a:cubicBezTo>
                <a:lnTo>
                  <a:pt x="11546" y="9906"/>
                </a:lnTo>
                <a:close/>
                <a:moveTo>
                  <a:pt x="11273" y="10088"/>
                </a:moveTo>
                <a:lnTo>
                  <a:pt x="11273" y="10088"/>
                </a:lnTo>
                <a:cubicBezTo>
                  <a:pt x="11364" y="10270"/>
                  <a:pt x="11455" y="10483"/>
                  <a:pt x="11546" y="10696"/>
                </a:cubicBezTo>
                <a:lnTo>
                  <a:pt x="11607" y="10848"/>
                </a:lnTo>
                <a:cubicBezTo>
                  <a:pt x="11607" y="10878"/>
                  <a:pt x="11576" y="10908"/>
                  <a:pt x="11576" y="10939"/>
                </a:cubicBezTo>
                <a:lnTo>
                  <a:pt x="11576" y="10908"/>
                </a:lnTo>
                <a:cubicBezTo>
                  <a:pt x="11516" y="10756"/>
                  <a:pt x="11455" y="10574"/>
                  <a:pt x="11394" y="10422"/>
                </a:cubicBezTo>
                <a:cubicBezTo>
                  <a:pt x="11364" y="10301"/>
                  <a:pt x="11303" y="10209"/>
                  <a:pt x="11273" y="10088"/>
                </a:cubicBezTo>
                <a:close/>
                <a:moveTo>
                  <a:pt x="9753" y="8903"/>
                </a:moveTo>
                <a:lnTo>
                  <a:pt x="9753" y="8933"/>
                </a:lnTo>
                <a:cubicBezTo>
                  <a:pt x="9875" y="9237"/>
                  <a:pt x="9996" y="9511"/>
                  <a:pt x="10148" y="9784"/>
                </a:cubicBezTo>
                <a:cubicBezTo>
                  <a:pt x="10209" y="9906"/>
                  <a:pt x="10270" y="10027"/>
                  <a:pt x="10331" y="10149"/>
                </a:cubicBezTo>
                <a:lnTo>
                  <a:pt x="10422" y="10301"/>
                </a:lnTo>
                <a:lnTo>
                  <a:pt x="10543" y="10574"/>
                </a:lnTo>
                <a:lnTo>
                  <a:pt x="10634" y="10696"/>
                </a:lnTo>
                <a:lnTo>
                  <a:pt x="10634" y="10817"/>
                </a:lnTo>
                <a:cubicBezTo>
                  <a:pt x="10604" y="10908"/>
                  <a:pt x="10604" y="10939"/>
                  <a:pt x="10604" y="10999"/>
                </a:cubicBezTo>
                <a:cubicBezTo>
                  <a:pt x="10543" y="10908"/>
                  <a:pt x="10513" y="10817"/>
                  <a:pt x="10483" y="10696"/>
                </a:cubicBezTo>
                <a:cubicBezTo>
                  <a:pt x="10452" y="10604"/>
                  <a:pt x="10452" y="10574"/>
                  <a:pt x="10422" y="10513"/>
                </a:cubicBezTo>
                <a:cubicBezTo>
                  <a:pt x="10391" y="10453"/>
                  <a:pt x="10361" y="10392"/>
                  <a:pt x="10361" y="10331"/>
                </a:cubicBezTo>
                <a:lnTo>
                  <a:pt x="10209" y="10027"/>
                </a:lnTo>
                <a:cubicBezTo>
                  <a:pt x="10179" y="9936"/>
                  <a:pt x="10118" y="9815"/>
                  <a:pt x="10088" y="9723"/>
                </a:cubicBezTo>
                <a:cubicBezTo>
                  <a:pt x="9936" y="9450"/>
                  <a:pt x="9784" y="9176"/>
                  <a:pt x="9601" y="8933"/>
                </a:cubicBezTo>
                <a:lnTo>
                  <a:pt x="9632" y="8933"/>
                </a:lnTo>
                <a:cubicBezTo>
                  <a:pt x="9662" y="8933"/>
                  <a:pt x="9723" y="8933"/>
                  <a:pt x="9753" y="8903"/>
                </a:cubicBezTo>
                <a:close/>
                <a:moveTo>
                  <a:pt x="2765" y="9693"/>
                </a:moveTo>
                <a:lnTo>
                  <a:pt x="3039" y="10209"/>
                </a:lnTo>
                <a:cubicBezTo>
                  <a:pt x="3191" y="10483"/>
                  <a:pt x="3343" y="10726"/>
                  <a:pt x="3464" y="10999"/>
                </a:cubicBezTo>
                <a:lnTo>
                  <a:pt x="3525" y="11121"/>
                </a:lnTo>
                <a:lnTo>
                  <a:pt x="3495" y="11091"/>
                </a:lnTo>
                <a:cubicBezTo>
                  <a:pt x="3434" y="10999"/>
                  <a:pt x="3373" y="10939"/>
                  <a:pt x="3312" y="10848"/>
                </a:cubicBezTo>
                <a:cubicBezTo>
                  <a:pt x="3191" y="10574"/>
                  <a:pt x="3069" y="10301"/>
                  <a:pt x="2917" y="9997"/>
                </a:cubicBezTo>
                <a:lnTo>
                  <a:pt x="2765" y="9693"/>
                </a:lnTo>
                <a:close/>
                <a:moveTo>
                  <a:pt x="12488" y="10726"/>
                </a:moveTo>
                <a:lnTo>
                  <a:pt x="12549" y="10817"/>
                </a:lnTo>
                <a:cubicBezTo>
                  <a:pt x="12579" y="10848"/>
                  <a:pt x="12609" y="10908"/>
                  <a:pt x="12640" y="10939"/>
                </a:cubicBezTo>
                <a:lnTo>
                  <a:pt x="12640" y="10969"/>
                </a:lnTo>
                <a:cubicBezTo>
                  <a:pt x="12640" y="10999"/>
                  <a:pt x="12640" y="10999"/>
                  <a:pt x="12640" y="11030"/>
                </a:cubicBezTo>
                <a:lnTo>
                  <a:pt x="12640" y="11121"/>
                </a:lnTo>
                <a:cubicBezTo>
                  <a:pt x="12640" y="11060"/>
                  <a:pt x="12609" y="11030"/>
                  <a:pt x="12609" y="10999"/>
                </a:cubicBezTo>
                <a:lnTo>
                  <a:pt x="12579" y="10939"/>
                </a:lnTo>
                <a:cubicBezTo>
                  <a:pt x="12579" y="10908"/>
                  <a:pt x="12549" y="10878"/>
                  <a:pt x="12549" y="10848"/>
                </a:cubicBezTo>
                <a:cubicBezTo>
                  <a:pt x="12518" y="10817"/>
                  <a:pt x="12488" y="10756"/>
                  <a:pt x="12488" y="10726"/>
                </a:cubicBezTo>
                <a:close/>
                <a:moveTo>
                  <a:pt x="12913" y="10604"/>
                </a:moveTo>
                <a:cubicBezTo>
                  <a:pt x="12944" y="10635"/>
                  <a:pt x="12974" y="10665"/>
                  <a:pt x="13004" y="10696"/>
                </a:cubicBezTo>
                <a:cubicBezTo>
                  <a:pt x="13035" y="10726"/>
                  <a:pt x="13095" y="10726"/>
                  <a:pt x="13126" y="10726"/>
                </a:cubicBezTo>
                <a:lnTo>
                  <a:pt x="12883" y="11182"/>
                </a:lnTo>
                <a:lnTo>
                  <a:pt x="12913" y="11030"/>
                </a:lnTo>
                <a:cubicBezTo>
                  <a:pt x="12913" y="10999"/>
                  <a:pt x="12913" y="10969"/>
                  <a:pt x="12913" y="10969"/>
                </a:cubicBezTo>
                <a:lnTo>
                  <a:pt x="12913" y="10939"/>
                </a:lnTo>
                <a:cubicBezTo>
                  <a:pt x="12913" y="10908"/>
                  <a:pt x="12913" y="10878"/>
                  <a:pt x="12913" y="10878"/>
                </a:cubicBezTo>
                <a:cubicBezTo>
                  <a:pt x="12913" y="10848"/>
                  <a:pt x="12913" y="10817"/>
                  <a:pt x="12913" y="10787"/>
                </a:cubicBezTo>
                <a:lnTo>
                  <a:pt x="12913" y="10604"/>
                </a:lnTo>
                <a:close/>
                <a:moveTo>
                  <a:pt x="6047" y="10149"/>
                </a:moveTo>
                <a:lnTo>
                  <a:pt x="6107" y="10270"/>
                </a:lnTo>
                <a:cubicBezTo>
                  <a:pt x="6168" y="10392"/>
                  <a:pt x="6229" y="10483"/>
                  <a:pt x="6290" y="10604"/>
                </a:cubicBezTo>
                <a:lnTo>
                  <a:pt x="6320" y="10696"/>
                </a:lnTo>
                <a:cubicBezTo>
                  <a:pt x="6351" y="10817"/>
                  <a:pt x="6381" y="10939"/>
                  <a:pt x="6411" y="11060"/>
                </a:cubicBezTo>
                <a:lnTo>
                  <a:pt x="6442" y="11212"/>
                </a:lnTo>
                <a:lnTo>
                  <a:pt x="6290" y="11060"/>
                </a:lnTo>
                <a:lnTo>
                  <a:pt x="6259" y="11030"/>
                </a:lnTo>
                <a:cubicBezTo>
                  <a:pt x="6259" y="10999"/>
                  <a:pt x="6259" y="10969"/>
                  <a:pt x="6259" y="10939"/>
                </a:cubicBezTo>
                <a:cubicBezTo>
                  <a:pt x="6259" y="10908"/>
                  <a:pt x="6259" y="10878"/>
                  <a:pt x="6259" y="10878"/>
                </a:cubicBezTo>
                <a:cubicBezTo>
                  <a:pt x="6229" y="10817"/>
                  <a:pt x="6229" y="10787"/>
                  <a:pt x="6229" y="10756"/>
                </a:cubicBezTo>
                <a:lnTo>
                  <a:pt x="6138" y="10544"/>
                </a:lnTo>
                <a:cubicBezTo>
                  <a:pt x="6107" y="10392"/>
                  <a:pt x="6077" y="10270"/>
                  <a:pt x="6047" y="10149"/>
                </a:cubicBezTo>
                <a:close/>
                <a:moveTo>
                  <a:pt x="5257" y="11091"/>
                </a:moveTo>
                <a:lnTo>
                  <a:pt x="5257" y="11091"/>
                </a:lnTo>
                <a:cubicBezTo>
                  <a:pt x="5317" y="11182"/>
                  <a:pt x="5378" y="11242"/>
                  <a:pt x="5439" y="11334"/>
                </a:cubicBezTo>
                <a:cubicBezTo>
                  <a:pt x="5469" y="11394"/>
                  <a:pt x="5439" y="11455"/>
                  <a:pt x="5439" y="11516"/>
                </a:cubicBezTo>
                <a:lnTo>
                  <a:pt x="5409" y="11516"/>
                </a:lnTo>
                <a:lnTo>
                  <a:pt x="5378" y="11486"/>
                </a:lnTo>
                <a:cubicBezTo>
                  <a:pt x="5348" y="11364"/>
                  <a:pt x="5317" y="11273"/>
                  <a:pt x="5287" y="11151"/>
                </a:cubicBezTo>
                <a:lnTo>
                  <a:pt x="5287" y="11182"/>
                </a:lnTo>
                <a:lnTo>
                  <a:pt x="5257" y="11091"/>
                </a:lnTo>
                <a:close/>
                <a:moveTo>
                  <a:pt x="10908" y="11212"/>
                </a:moveTo>
                <a:lnTo>
                  <a:pt x="11029" y="11425"/>
                </a:lnTo>
                <a:lnTo>
                  <a:pt x="10999" y="11486"/>
                </a:lnTo>
                <a:lnTo>
                  <a:pt x="10999" y="11516"/>
                </a:lnTo>
                <a:lnTo>
                  <a:pt x="10969" y="11516"/>
                </a:lnTo>
                <a:cubicBezTo>
                  <a:pt x="10969" y="11486"/>
                  <a:pt x="10938" y="11425"/>
                  <a:pt x="10938" y="11394"/>
                </a:cubicBezTo>
                <a:cubicBezTo>
                  <a:pt x="10938" y="11334"/>
                  <a:pt x="10908" y="11273"/>
                  <a:pt x="10908" y="11212"/>
                </a:cubicBezTo>
                <a:close/>
                <a:moveTo>
                  <a:pt x="12609" y="11212"/>
                </a:moveTo>
                <a:cubicBezTo>
                  <a:pt x="12609" y="11303"/>
                  <a:pt x="12579" y="11425"/>
                  <a:pt x="12579" y="11516"/>
                </a:cubicBezTo>
                <a:lnTo>
                  <a:pt x="12549" y="11516"/>
                </a:lnTo>
                <a:cubicBezTo>
                  <a:pt x="12549" y="11435"/>
                  <a:pt x="12549" y="11354"/>
                  <a:pt x="12549" y="11273"/>
                </a:cubicBezTo>
                <a:lnTo>
                  <a:pt x="12579" y="11273"/>
                </a:lnTo>
                <a:cubicBezTo>
                  <a:pt x="12579" y="11242"/>
                  <a:pt x="12579" y="11242"/>
                  <a:pt x="12609" y="11212"/>
                </a:cubicBezTo>
                <a:close/>
                <a:moveTo>
                  <a:pt x="4163" y="10999"/>
                </a:moveTo>
                <a:lnTo>
                  <a:pt x="4315" y="11334"/>
                </a:lnTo>
                <a:cubicBezTo>
                  <a:pt x="4345" y="11394"/>
                  <a:pt x="4345" y="11425"/>
                  <a:pt x="4376" y="11486"/>
                </a:cubicBezTo>
                <a:cubicBezTo>
                  <a:pt x="4376" y="11516"/>
                  <a:pt x="4376" y="11546"/>
                  <a:pt x="4376" y="11577"/>
                </a:cubicBezTo>
                <a:lnTo>
                  <a:pt x="4345" y="11577"/>
                </a:lnTo>
                <a:cubicBezTo>
                  <a:pt x="4315" y="11546"/>
                  <a:pt x="4315" y="11516"/>
                  <a:pt x="4284" y="11486"/>
                </a:cubicBezTo>
                <a:cubicBezTo>
                  <a:pt x="4254" y="11425"/>
                  <a:pt x="4224" y="11334"/>
                  <a:pt x="4193" y="11242"/>
                </a:cubicBezTo>
                <a:cubicBezTo>
                  <a:pt x="4133" y="11182"/>
                  <a:pt x="4163" y="11151"/>
                  <a:pt x="4133" y="11121"/>
                </a:cubicBezTo>
                <a:lnTo>
                  <a:pt x="4106" y="11015"/>
                </a:lnTo>
                <a:lnTo>
                  <a:pt x="4106" y="11015"/>
                </a:lnTo>
                <a:cubicBezTo>
                  <a:pt x="4109" y="11020"/>
                  <a:pt x="4115" y="11022"/>
                  <a:pt x="4121" y="11022"/>
                </a:cubicBezTo>
                <a:cubicBezTo>
                  <a:pt x="4133" y="11022"/>
                  <a:pt x="4148" y="11015"/>
                  <a:pt x="4163" y="10999"/>
                </a:cubicBezTo>
                <a:close/>
                <a:moveTo>
                  <a:pt x="9146" y="9268"/>
                </a:moveTo>
                <a:lnTo>
                  <a:pt x="9206" y="9328"/>
                </a:lnTo>
                <a:cubicBezTo>
                  <a:pt x="9298" y="9420"/>
                  <a:pt x="9358" y="9511"/>
                  <a:pt x="9419" y="9602"/>
                </a:cubicBezTo>
                <a:cubicBezTo>
                  <a:pt x="9480" y="9663"/>
                  <a:pt x="9510" y="9754"/>
                  <a:pt x="9541" y="9845"/>
                </a:cubicBezTo>
                <a:cubicBezTo>
                  <a:pt x="9571" y="9936"/>
                  <a:pt x="9632" y="10088"/>
                  <a:pt x="9693" y="10209"/>
                </a:cubicBezTo>
                <a:lnTo>
                  <a:pt x="10270" y="11607"/>
                </a:lnTo>
                <a:lnTo>
                  <a:pt x="10209" y="11546"/>
                </a:lnTo>
                <a:cubicBezTo>
                  <a:pt x="10148" y="11394"/>
                  <a:pt x="10057" y="11242"/>
                  <a:pt x="9996" y="11091"/>
                </a:cubicBezTo>
                <a:cubicBezTo>
                  <a:pt x="9845" y="10817"/>
                  <a:pt x="9723" y="10544"/>
                  <a:pt x="9571" y="10270"/>
                </a:cubicBezTo>
                <a:cubicBezTo>
                  <a:pt x="9541" y="10209"/>
                  <a:pt x="9510" y="10149"/>
                  <a:pt x="9480" y="10088"/>
                </a:cubicBezTo>
                <a:cubicBezTo>
                  <a:pt x="9450" y="9997"/>
                  <a:pt x="9419" y="9906"/>
                  <a:pt x="9358" y="9784"/>
                </a:cubicBezTo>
                <a:lnTo>
                  <a:pt x="9237" y="9511"/>
                </a:lnTo>
                <a:cubicBezTo>
                  <a:pt x="9206" y="9450"/>
                  <a:pt x="9176" y="9359"/>
                  <a:pt x="9146" y="9268"/>
                </a:cubicBezTo>
                <a:close/>
                <a:moveTo>
                  <a:pt x="7110" y="10939"/>
                </a:moveTo>
                <a:cubicBezTo>
                  <a:pt x="7140" y="11030"/>
                  <a:pt x="7171" y="11121"/>
                  <a:pt x="7201" y="11212"/>
                </a:cubicBezTo>
                <a:cubicBezTo>
                  <a:pt x="7262" y="11303"/>
                  <a:pt x="7262" y="11303"/>
                  <a:pt x="7262" y="11364"/>
                </a:cubicBezTo>
                <a:cubicBezTo>
                  <a:pt x="7292" y="11394"/>
                  <a:pt x="7353" y="11546"/>
                  <a:pt x="7414" y="11637"/>
                </a:cubicBezTo>
                <a:lnTo>
                  <a:pt x="7444" y="11698"/>
                </a:lnTo>
                <a:lnTo>
                  <a:pt x="7323" y="11698"/>
                </a:lnTo>
                <a:lnTo>
                  <a:pt x="7262" y="11729"/>
                </a:lnTo>
                <a:lnTo>
                  <a:pt x="7080" y="11364"/>
                </a:lnTo>
                <a:cubicBezTo>
                  <a:pt x="7019" y="11242"/>
                  <a:pt x="6958" y="11121"/>
                  <a:pt x="6897" y="10969"/>
                </a:cubicBezTo>
                <a:lnTo>
                  <a:pt x="6897" y="10969"/>
                </a:lnTo>
                <a:cubicBezTo>
                  <a:pt x="6928" y="10984"/>
                  <a:pt x="6951" y="10992"/>
                  <a:pt x="6973" y="10992"/>
                </a:cubicBezTo>
                <a:cubicBezTo>
                  <a:pt x="6996" y="10992"/>
                  <a:pt x="7019" y="10984"/>
                  <a:pt x="7049" y="10969"/>
                </a:cubicBezTo>
                <a:cubicBezTo>
                  <a:pt x="7080" y="10969"/>
                  <a:pt x="7080" y="10969"/>
                  <a:pt x="7110" y="10939"/>
                </a:cubicBezTo>
                <a:close/>
                <a:moveTo>
                  <a:pt x="8757" y="9741"/>
                </a:moveTo>
                <a:lnTo>
                  <a:pt x="8757" y="9741"/>
                </a:lnTo>
                <a:cubicBezTo>
                  <a:pt x="8772" y="9765"/>
                  <a:pt x="8812" y="9790"/>
                  <a:pt x="8812" y="9815"/>
                </a:cubicBezTo>
                <a:cubicBezTo>
                  <a:pt x="8842" y="9815"/>
                  <a:pt x="8903" y="9936"/>
                  <a:pt x="8933" y="10027"/>
                </a:cubicBezTo>
                <a:cubicBezTo>
                  <a:pt x="8963" y="10088"/>
                  <a:pt x="8994" y="10209"/>
                  <a:pt x="9055" y="10301"/>
                </a:cubicBezTo>
                <a:cubicBezTo>
                  <a:pt x="9085" y="10361"/>
                  <a:pt x="9085" y="10361"/>
                  <a:pt x="9085" y="10422"/>
                </a:cubicBezTo>
                <a:lnTo>
                  <a:pt x="9115" y="10422"/>
                </a:lnTo>
                <a:cubicBezTo>
                  <a:pt x="9206" y="10726"/>
                  <a:pt x="9328" y="10999"/>
                  <a:pt x="9450" y="11303"/>
                </a:cubicBezTo>
                <a:cubicBezTo>
                  <a:pt x="9480" y="11394"/>
                  <a:pt x="9510" y="11486"/>
                  <a:pt x="9541" y="11546"/>
                </a:cubicBezTo>
                <a:lnTo>
                  <a:pt x="9571" y="11729"/>
                </a:lnTo>
                <a:cubicBezTo>
                  <a:pt x="9541" y="11698"/>
                  <a:pt x="9510" y="11698"/>
                  <a:pt x="9480" y="11668"/>
                </a:cubicBezTo>
                <a:cubicBezTo>
                  <a:pt x="9419" y="11668"/>
                  <a:pt x="9389" y="11637"/>
                  <a:pt x="9358" y="11637"/>
                </a:cubicBezTo>
                <a:cubicBezTo>
                  <a:pt x="9358" y="11637"/>
                  <a:pt x="9358" y="11607"/>
                  <a:pt x="9358" y="11607"/>
                </a:cubicBezTo>
                <a:lnTo>
                  <a:pt x="9328" y="11516"/>
                </a:lnTo>
                <a:cubicBezTo>
                  <a:pt x="9328" y="11486"/>
                  <a:pt x="9328" y="11455"/>
                  <a:pt x="9298" y="11394"/>
                </a:cubicBezTo>
                <a:lnTo>
                  <a:pt x="9237" y="11182"/>
                </a:lnTo>
                <a:cubicBezTo>
                  <a:pt x="9176" y="11030"/>
                  <a:pt x="9146" y="10908"/>
                  <a:pt x="9115" y="10787"/>
                </a:cubicBezTo>
                <a:cubicBezTo>
                  <a:pt x="9085" y="10665"/>
                  <a:pt x="9024" y="10483"/>
                  <a:pt x="8963" y="10331"/>
                </a:cubicBezTo>
                <a:cubicBezTo>
                  <a:pt x="8933" y="10209"/>
                  <a:pt x="8872" y="10058"/>
                  <a:pt x="8812" y="9906"/>
                </a:cubicBezTo>
                <a:lnTo>
                  <a:pt x="8757" y="9741"/>
                </a:lnTo>
                <a:close/>
                <a:moveTo>
                  <a:pt x="6715" y="11486"/>
                </a:moveTo>
                <a:lnTo>
                  <a:pt x="6776" y="11577"/>
                </a:lnTo>
                <a:lnTo>
                  <a:pt x="6806" y="11698"/>
                </a:lnTo>
                <a:cubicBezTo>
                  <a:pt x="6745" y="11698"/>
                  <a:pt x="6685" y="11729"/>
                  <a:pt x="6624" y="11789"/>
                </a:cubicBezTo>
                <a:lnTo>
                  <a:pt x="6654" y="11759"/>
                </a:lnTo>
                <a:lnTo>
                  <a:pt x="6563" y="11577"/>
                </a:lnTo>
                <a:lnTo>
                  <a:pt x="6654" y="11577"/>
                </a:lnTo>
                <a:cubicBezTo>
                  <a:pt x="6685" y="11577"/>
                  <a:pt x="6685" y="11546"/>
                  <a:pt x="6715" y="11516"/>
                </a:cubicBezTo>
                <a:lnTo>
                  <a:pt x="6715" y="11486"/>
                </a:lnTo>
                <a:close/>
                <a:moveTo>
                  <a:pt x="3677" y="11759"/>
                </a:moveTo>
                <a:lnTo>
                  <a:pt x="3707" y="11789"/>
                </a:lnTo>
                <a:lnTo>
                  <a:pt x="3768" y="11850"/>
                </a:lnTo>
                <a:lnTo>
                  <a:pt x="3768" y="11850"/>
                </a:lnTo>
                <a:lnTo>
                  <a:pt x="3677" y="11789"/>
                </a:lnTo>
                <a:lnTo>
                  <a:pt x="3677" y="11759"/>
                </a:lnTo>
                <a:close/>
                <a:moveTo>
                  <a:pt x="6100" y="11307"/>
                </a:moveTo>
                <a:cubicBezTo>
                  <a:pt x="6146" y="11380"/>
                  <a:pt x="6172" y="11433"/>
                  <a:pt x="6199" y="11486"/>
                </a:cubicBezTo>
                <a:cubicBezTo>
                  <a:pt x="6259" y="11607"/>
                  <a:pt x="6320" y="11759"/>
                  <a:pt x="6411" y="11881"/>
                </a:cubicBezTo>
                <a:lnTo>
                  <a:pt x="6472" y="11972"/>
                </a:lnTo>
                <a:lnTo>
                  <a:pt x="6442" y="11972"/>
                </a:lnTo>
                <a:cubicBezTo>
                  <a:pt x="6381" y="11941"/>
                  <a:pt x="6320" y="11911"/>
                  <a:pt x="6229" y="11881"/>
                </a:cubicBezTo>
                <a:cubicBezTo>
                  <a:pt x="6229" y="11850"/>
                  <a:pt x="6199" y="11850"/>
                  <a:pt x="6168" y="11850"/>
                </a:cubicBezTo>
                <a:cubicBezTo>
                  <a:pt x="6168" y="11820"/>
                  <a:pt x="6199" y="11789"/>
                  <a:pt x="6199" y="11759"/>
                </a:cubicBezTo>
                <a:cubicBezTo>
                  <a:pt x="6168" y="11668"/>
                  <a:pt x="6168" y="11607"/>
                  <a:pt x="6107" y="11516"/>
                </a:cubicBezTo>
                <a:cubicBezTo>
                  <a:pt x="6138" y="11516"/>
                  <a:pt x="6138" y="11486"/>
                  <a:pt x="6107" y="11486"/>
                </a:cubicBezTo>
                <a:cubicBezTo>
                  <a:pt x="6138" y="11455"/>
                  <a:pt x="6138" y="11455"/>
                  <a:pt x="6107" y="11425"/>
                </a:cubicBezTo>
                <a:lnTo>
                  <a:pt x="6107" y="11394"/>
                </a:lnTo>
                <a:cubicBezTo>
                  <a:pt x="6107" y="11356"/>
                  <a:pt x="6107" y="11329"/>
                  <a:pt x="6100" y="11307"/>
                </a:cubicBezTo>
                <a:close/>
                <a:moveTo>
                  <a:pt x="12002" y="10908"/>
                </a:moveTo>
                <a:lnTo>
                  <a:pt x="12062" y="10969"/>
                </a:lnTo>
                <a:cubicBezTo>
                  <a:pt x="12093" y="10999"/>
                  <a:pt x="12123" y="11030"/>
                  <a:pt x="12154" y="11060"/>
                </a:cubicBezTo>
                <a:cubicBezTo>
                  <a:pt x="12184" y="11121"/>
                  <a:pt x="12214" y="11182"/>
                  <a:pt x="12245" y="11242"/>
                </a:cubicBezTo>
                <a:cubicBezTo>
                  <a:pt x="12275" y="11334"/>
                  <a:pt x="12275" y="11394"/>
                  <a:pt x="12275" y="11486"/>
                </a:cubicBezTo>
                <a:cubicBezTo>
                  <a:pt x="12275" y="11607"/>
                  <a:pt x="12245" y="11729"/>
                  <a:pt x="12214" y="11850"/>
                </a:cubicBezTo>
                <a:lnTo>
                  <a:pt x="12184" y="12002"/>
                </a:lnTo>
                <a:cubicBezTo>
                  <a:pt x="12154" y="11972"/>
                  <a:pt x="12123" y="11972"/>
                  <a:pt x="12093" y="11941"/>
                </a:cubicBezTo>
                <a:cubicBezTo>
                  <a:pt x="12032" y="11881"/>
                  <a:pt x="11971" y="11820"/>
                  <a:pt x="11941" y="11729"/>
                </a:cubicBezTo>
                <a:cubicBezTo>
                  <a:pt x="11880" y="11637"/>
                  <a:pt x="11819" y="11516"/>
                  <a:pt x="11789" y="11425"/>
                </a:cubicBezTo>
                <a:cubicBezTo>
                  <a:pt x="11789" y="11364"/>
                  <a:pt x="11789" y="11334"/>
                  <a:pt x="11789" y="11273"/>
                </a:cubicBezTo>
                <a:lnTo>
                  <a:pt x="11789" y="11212"/>
                </a:lnTo>
                <a:cubicBezTo>
                  <a:pt x="11850" y="11303"/>
                  <a:pt x="11880" y="11364"/>
                  <a:pt x="11941" y="11455"/>
                </a:cubicBezTo>
                <a:cubicBezTo>
                  <a:pt x="11941" y="11486"/>
                  <a:pt x="11941" y="11486"/>
                  <a:pt x="11971" y="11516"/>
                </a:cubicBezTo>
                <a:cubicBezTo>
                  <a:pt x="12002" y="11546"/>
                  <a:pt x="12032" y="11577"/>
                  <a:pt x="12062" y="11577"/>
                </a:cubicBezTo>
                <a:lnTo>
                  <a:pt x="12123" y="11577"/>
                </a:lnTo>
                <a:cubicBezTo>
                  <a:pt x="12154" y="11546"/>
                  <a:pt x="12154" y="11546"/>
                  <a:pt x="12184" y="11516"/>
                </a:cubicBezTo>
                <a:cubicBezTo>
                  <a:pt x="12214" y="11486"/>
                  <a:pt x="12214" y="11425"/>
                  <a:pt x="12184" y="11394"/>
                </a:cubicBezTo>
                <a:cubicBezTo>
                  <a:pt x="12123" y="11242"/>
                  <a:pt x="12032" y="11060"/>
                  <a:pt x="11971" y="10908"/>
                </a:cubicBezTo>
                <a:close/>
                <a:moveTo>
                  <a:pt x="8082" y="10878"/>
                </a:moveTo>
                <a:lnTo>
                  <a:pt x="8325" y="11273"/>
                </a:lnTo>
                <a:cubicBezTo>
                  <a:pt x="8386" y="11364"/>
                  <a:pt x="8477" y="11455"/>
                  <a:pt x="8538" y="11577"/>
                </a:cubicBezTo>
                <a:lnTo>
                  <a:pt x="8599" y="11637"/>
                </a:lnTo>
                <a:lnTo>
                  <a:pt x="8660" y="11789"/>
                </a:lnTo>
                <a:cubicBezTo>
                  <a:pt x="8690" y="11850"/>
                  <a:pt x="8720" y="11911"/>
                  <a:pt x="8751" y="11972"/>
                </a:cubicBezTo>
                <a:cubicBezTo>
                  <a:pt x="8720" y="12002"/>
                  <a:pt x="8720" y="12032"/>
                  <a:pt x="8720" y="12063"/>
                </a:cubicBezTo>
                <a:lnTo>
                  <a:pt x="8690" y="12154"/>
                </a:lnTo>
                <a:cubicBezTo>
                  <a:pt x="8660" y="12032"/>
                  <a:pt x="8599" y="11911"/>
                  <a:pt x="8538" y="11820"/>
                </a:cubicBezTo>
                <a:cubicBezTo>
                  <a:pt x="8508" y="11759"/>
                  <a:pt x="8477" y="11698"/>
                  <a:pt x="8447" y="11637"/>
                </a:cubicBezTo>
                <a:lnTo>
                  <a:pt x="8325" y="11364"/>
                </a:lnTo>
                <a:cubicBezTo>
                  <a:pt x="8295" y="11334"/>
                  <a:pt x="8265" y="11273"/>
                  <a:pt x="8234" y="11212"/>
                </a:cubicBezTo>
                <a:cubicBezTo>
                  <a:pt x="8204" y="11182"/>
                  <a:pt x="8204" y="11121"/>
                  <a:pt x="8173" y="11091"/>
                </a:cubicBezTo>
                <a:cubicBezTo>
                  <a:pt x="8143" y="11060"/>
                  <a:pt x="8143" y="11030"/>
                  <a:pt x="8113" y="10999"/>
                </a:cubicBezTo>
                <a:lnTo>
                  <a:pt x="8082" y="10969"/>
                </a:lnTo>
                <a:lnTo>
                  <a:pt x="8082" y="10878"/>
                </a:lnTo>
                <a:close/>
                <a:moveTo>
                  <a:pt x="3768" y="11850"/>
                </a:moveTo>
                <a:lnTo>
                  <a:pt x="3829" y="11911"/>
                </a:lnTo>
                <a:cubicBezTo>
                  <a:pt x="3859" y="11911"/>
                  <a:pt x="3890" y="11941"/>
                  <a:pt x="3920" y="11972"/>
                </a:cubicBezTo>
                <a:lnTo>
                  <a:pt x="3981" y="11972"/>
                </a:lnTo>
                <a:cubicBezTo>
                  <a:pt x="3950" y="12002"/>
                  <a:pt x="3950" y="12063"/>
                  <a:pt x="3981" y="12093"/>
                </a:cubicBezTo>
                <a:cubicBezTo>
                  <a:pt x="3981" y="12114"/>
                  <a:pt x="3995" y="12136"/>
                  <a:pt x="4015" y="12157"/>
                </a:cubicBezTo>
                <a:lnTo>
                  <a:pt x="4015" y="12157"/>
                </a:lnTo>
                <a:cubicBezTo>
                  <a:pt x="3932" y="12069"/>
                  <a:pt x="3850" y="11960"/>
                  <a:pt x="3768" y="11850"/>
                </a:cubicBezTo>
                <a:close/>
                <a:moveTo>
                  <a:pt x="6958" y="11941"/>
                </a:moveTo>
                <a:lnTo>
                  <a:pt x="6989" y="12032"/>
                </a:lnTo>
                <a:cubicBezTo>
                  <a:pt x="7019" y="12063"/>
                  <a:pt x="7049" y="12124"/>
                  <a:pt x="7080" y="12184"/>
                </a:cubicBezTo>
                <a:cubicBezTo>
                  <a:pt x="7049" y="12154"/>
                  <a:pt x="6989" y="12124"/>
                  <a:pt x="6958" y="12093"/>
                </a:cubicBezTo>
                <a:cubicBezTo>
                  <a:pt x="6897" y="12063"/>
                  <a:pt x="6837" y="12032"/>
                  <a:pt x="6806" y="12002"/>
                </a:cubicBezTo>
                <a:lnTo>
                  <a:pt x="6806" y="11972"/>
                </a:lnTo>
                <a:lnTo>
                  <a:pt x="6837" y="11941"/>
                </a:lnTo>
                <a:close/>
                <a:moveTo>
                  <a:pt x="6290" y="12245"/>
                </a:moveTo>
                <a:lnTo>
                  <a:pt x="6320" y="12276"/>
                </a:lnTo>
                <a:lnTo>
                  <a:pt x="6320" y="12306"/>
                </a:lnTo>
                <a:lnTo>
                  <a:pt x="6290" y="12245"/>
                </a:lnTo>
                <a:close/>
                <a:moveTo>
                  <a:pt x="10924" y="12079"/>
                </a:moveTo>
                <a:lnTo>
                  <a:pt x="10969" y="12154"/>
                </a:lnTo>
                <a:lnTo>
                  <a:pt x="10969" y="12276"/>
                </a:lnTo>
                <a:lnTo>
                  <a:pt x="10969" y="12306"/>
                </a:lnTo>
                <a:cubicBezTo>
                  <a:pt x="10969" y="12245"/>
                  <a:pt x="10938" y="12184"/>
                  <a:pt x="10938" y="12124"/>
                </a:cubicBezTo>
                <a:cubicBezTo>
                  <a:pt x="10930" y="12107"/>
                  <a:pt x="10926" y="12092"/>
                  <a:pt x="10924" y="12079"/>
                </a:cubicBezTo>
                <a:close/>
                <a:moveTo>
                  <a:pt x="7596" y="12124"/>
                </a:moveTo>
                <a:lnTo>
                  <a:pt x="7687" y="12184"/>
                </a:lnTo>
                <a:lnTo>
                  <a:pt x="7718" y="12245"/>
                </a:lnTo>
                <a:cubicBezTo>
                  <a:pt x="7718" y="12245"/>
                  <a:pt x="7748" y="12306"/>
                  <a:pt x="7779" y="12336"/>
                </a:cubicBezTo>
                <a:lnTo>
                  <a:pt x="7779" y="12367"/>
                </a:lnTo>
                <a:lnTo>
                  <a:pt x="7748" y="12306"/>
                </a:lnTo>
                <a:cubicBezTo>
                  <a:pt x="7687" y="12245"/>
                  <a:pt x="7657" y="12184"/>
                  <a:pt x="7596" y="12124"/>
                </a:cubicBezTo>
                <a:close/>
                <a:moveTo>
                  <a:pt x="9601" y="12063"/>
                </a:moveTo>
                <a:lnTo>
                  <a:pt x="9693" y="12154"/>
                </a:lnTo>
                <a:lnTo>
                  <a:pt x="9753" y="12184"/>
                </a:lnTo>
                <a:cubicBezTo>
                  <a:pt x="9723" y="12245"/>
                  <a:pt x="9753" y="12306"/>
                  <a:pt x="9784" y="12367"/>
                </a:cubicBezTo>
                <a:lnTo>
                  <a:pt x="9601" y="12063"/>
                </a:lnTo>
                <a:close/>
                <a:moveTo>
                  <a:pt x="8134" y="12178"/>
                </a:moveTo>
                <a:cubicBezTo>
                  <a:pt x="8166" y="12251"/>
                  <a:pt x="8210" y="12324"/>
                  <a:pt x="8234" y="12397"/>
                </a:cubicBezTo>
                <a:lnTo>
                  <a:pt x="8204" y="12397"/>
                </a:lnTo>
                <a:lnTo>
                  <a:pt x="8143" y="12306"/>
                </a:lnTo>
                <a:lnTo>
                  <a:pt x="8143" y="12215"/>
                </a:lnTo>
                <a:lnTo>
                  <a:pt x="8134" y="12178"/>
                </a:lnTo>
                <a:close/>
                <a:moveTo>
                  <a:pt x="11637" y="12215"/>
                </a:moveTo>
                <a:lnTo>
                  <a:pt x="11698" y="12276"/>
                </a:lnTo>
                <a:lnTo>
                  <a:pt x="11667" y="12276"/>
                </a:lnTo>
                <a:lnTo>
                  <a:pt x="11667" y="12397"/>
                </a:lnTo>
                <a:cubicBezTo>
                  <a:pt x="11667" y="12336"/>
                  <a:pt x="11667" y="12276"/>
                  <a:pt x="11637" y="12215"/>
                </a:cubicBezTo>
                <a:close/>
                <a:moveTo>
                  <a:pt x="11941" y="12184"/>
                </a:moveTo>
                <a:cubicBezTo>
                  <a:pt x="11971" y="12184"/>
                  <a:pt x="12002" y="12215"/>
                  <a:pt x="12032" y="12245"/>
                </a:cubicBezTo>
                <a:lnTo>
                  <a:pt x="12032" y="12276"/>
                </a:lnTo>
                <a:cubicBezTo>
                  <a:pt x="12002" y="12336"/>
                  <a:pt x="11971" y="12397"/>
                  <a:pt x="11941" y="12427"/>
                </a:cubicBezTo>
                <a:lnTo>
                  <a:pt x="11941" y="12276"/>
                </a:lnTo>
                <a:cubicBezTo>
                  <a:pt x="11941" y="12276"/>
                  <a:pt x="11941" y="12276"/>
                  <a:pt x="11941" y="12245"/>
                </a:cubicBezTo>
                <a:cubicBezTo>
                  <a:pt x="11941" y="12215"/>
                  <a:pt x="11941" y="12184"/>
                  <a:pt x="11941" y="12184"/>
                </a:cubicBezTo>
                <a:close/>
                <a:moveTo>
                  <a:pt x="4149" y="12352"/>
                </a:moveTo>
                <a:lnTo>
                  <a:pt x="4254" y="12458"/>
                </a:lnTo>
                <a:lnTo>
                  <a:pt x="4345" y="12701"/>
                </a:lnTo>
                <a:cubicBezTo>
                  <a:pt x="4276" y="12585"/>
                  <a:pt x="4224" y="12469"/>
                  <a:pt x="4149" y="12352"/>
                </a:cubicBezTo>
                <a:close/>
                <a:moveTo>
                  <a:pt x="11394" y="12701"/>
                </a:moveTo>
                <a:cubicBezTo>
                  <a:pt x="11424" y="12731"/>
                  <a:pt x="11394" y="12792"/>
                  <a:pt x="11394" y="12853"/>
                </a:cubicBezTo>
                <a:lnTo>
                  <a:pt x="11394" y="12822"/>
                </a:lnTo>
                <a:cubicBezTo>
                  <a:pt x="11394" y="12883"/>
                  <a:pt x="11364" y="12974"/>
                  <a:pt x="11364" y="13035"/>
                </a:cubicBezTo>
                <a:cubicBezTo>
                  <a:pt x="11333" y="13096"/>
                  <a:pt x="11333" y="13126"/>
                  <a:pt x="11303" y="13157"/>
                </a:cubicBezTo>
                <a:lnTo>
                  <a:pt x="11151" y="13309"/>
                </a:lnTo>
                <a:lnTo>
                  <a:pt x="11060" y="13309"/>
                </a:lnTo>
                <a:cubicBezTo>
                  <a:pt x="11090" y="13126"/>
                  <a:pt x="11090" y="12944"/>
                  <a:pt x="11060" y="12792"/>
                </a:cubicBezTo>
                <a:lnTo>
                  <a:pt x="11060" y="12792"/>
                </a:lnTo>
                <a:cubicBezTo>
                  <a:pt x="11060" y="12792"/>
                  <a:pt x="11090" y="12822"/>
                  <a:pt x="11090" y="12822"/>
                </a:cubicBezTo>
                <a:cubicBezTo>
                  <a:pt x="11090" y="12853"/>
                  <a:pt x="11121" y="12853"/>
                  <a:pt x="11121" y="12883"/>
                </a:cubicBezTo>
                <a:cubicBezTo>
                  <a:pt x="11151" y="12883"/>
                  <a:pt x="11181" y="12914"/>
                  <a:pt x="11212" y="12914"/>
                </a:cubicBezTo>
                <a:lnTo>
                  <a:pt x="11273" y="12914"/>
                </a:lnTo>
                <a:cubicBezTo>
                  <a:pt x="11303" y="12883"/>
                  <a:pt x="11333" y="12853"/>
                  <a:pt x="11333" y="12853"/>
                </a:cubicBezTo>
                <a:cubicBezTo>
                  <a:pt x="11364" y="12792"/>
                  <a:pt x="11394" y="12731"/>
                  <a:pt x="11394" y="12701"/>
                </a:cubicBezTo>
                <a:close/>
                <a:moveTo>
                  <a:pt x="8356" y="13278"/>
                </a:moveTo>
                <a:lnTo>
                  <a:pt x="8386" y="13339"/>
                </a:lnTo>
                <a:lnTo>
                  <a:pt x="8386" y="13339"/>
                </a:lnTo>
                <a:lnTo>
                  <a:pt x="8356" y="13309"/>
                </a:lnTo>
                <a:lnTo>
                  <a:pt x="8356" y="13278"/>
                </a:lnTo>
                <a:close/>
                <a:moveTo>
                  <a:pt x="9632" y="12974"/>
                </a:moveTo>
                <a:lnTo>
                  <a:pt x="9632" y="12974"/>
                </a:lnTo>
                <a:cubicBezTo>
                  <a:pt x="9662" y="13035"/>
                  <a:pt x="9693" y="13065"/>
                  <a:pt x="9723" y="13126"/>
                </a:cubicBezTo>
                <a:cubicBezTo>
                  <a:pt x="9753" y="13157"/>
                  <a:pt x="9784" y="13248"/>
                  <a:pt x="9814" y="13309"/>
                </a:cubicBezTo>
                <a:cubicBezTo>
                  <a:pt x="9814" y="13309"/>
                  <a:pt x="9814" y="13339"/>
                  <a:pt x="9845" y="13339"/>
                </a:cubicBezTo>
                <a:lnTo>
                  <a:pt x="9845" y="13369"/>
                </a:lnTo>
                <a:cubicBezTo>
                  <a:pt x="9784" y="13339"/>
                  <a:pt x="9753" y="13278"/>
                  <a:pt x="9693" y="13248"/>
                </a:cubicBezTo>
                <a:lnTo>
                  <a:pt x="9662" y="13096"/>
                </a:lnTo>
                <a:cubicBezTo>
                  <a:pt x="9662" y="13065"/>
                  <a:pt x="9632" y="13005"/>
                  <a:pt x="9632" y="12974"/>
                </a:cubicBezTo>
                <a:close/>
                <a:moveTo>
                  <a:pt x="3495" y="12792"/>
                </a:moveTo>
                <a:lnTo>
                  <a:pt x="3555" y="12822"/>
                </a:lnTo>
                <a:lnTo>
                  <a:pt x="3616" y="12883"/>
                </a:lnTo>
                <a:cubicBezTo>
                  <a:pt x="3646" y="12914"/>
                  <a:pt x="3646" y="12944"/>
                  <a:pt x="3707" y="12974"/>
                </a:cubicBezTo>
                <a:cubicBezTo>
                  <a:pt x="3707" y="13005"/>
                  <a:pt x="3707" y="13005"/>
                  <a:pt x="3738" y="13005"/>
                </a:cubicBezTo>
                <a:lnTo>
                  <a:pt x="3829" y="13096"/>
                </a:lnTo>
                <a:cubicBezTo>
                  <a:pt x="3859" y="13126"/>
                  <a:pt x="3890" y="13187"/>
                  <a:pt x="3950" y="13248"/>
                </a:cubicBezTo>
                <a:lnTo>
                  <a:pt x="4041" y="13339"/>
                </a:lnTo>
                <a:cubicBezTo>
                  <a:pt x="4041" y="13339"/>
                  <a:pt x="4011" y="13339"/>
                  <a:pt x="4011" y="13369"/>
                </a:cubicBezTo>
                <a:cubicBezTo>
                  <a:pt x="4011" y="13369"/>
                  <a:pt x="3981" y="13400"/>
                  <a:pt x="3981" y="13430"/>
                </a:cubicBezTo>
                <a:cubicBezTo>
                  <a:pt x="3890" y="13309"/>
                  <a:pt x="3798" y="13187"/>
                  <a:pt x="3707" y="13065"/>
                </a:cubicBezTo>
                <a:lnTo>
                  <a:pt x="3555" y="12853"/>
                </a:lnTo>
                <a:cubicBezTo>
                  <a:pt x="3525" y="12822"/>
                  <a:pt x="3495" y="12822"/>
                  <a:pt x="3495" y="12792"/>
                </a:cubicBezTo>
                <a:close/>
                <a:moveTo>
                  <a:pt x="9055" y="12944"/>
                </a:moveTo>
                <a:cubicBezTo>
                  <a:pt x="9085" y="13005"/>
                  <a:pt x="9146" y="13065"/>
                  <a:pt x="9206" y="13126"/>
                </a:cubicBezTo>
                <a:lnTo>
                  <a:pt x="9206" y="13248"/>
                </a:lnTo>
                <a:cubicBezTo>
                  <a:pt x="9237" y="13309"/>
                  <a:pt x="9237" y="13400"/>
                  <a:pt x="9267" y="13491"/>
                </a:cubicBezTo>
                <a:lnTo>
                  <a:pt x="9176" y="13369"/>
                </a:lnTo>
                <a:cubicBezTo>
                  <a:pt x="9176" y="13369"/>
                  <a:pt x="9176" y="13339"/>
                  <a:pt x="9176" y="13309"/>
                </a:cubicBezTo>
                <a:cubicBezTo>
                  <a:pt x="9146" y="13187"/>
                  <a:pt x="9085" y="13065"/>
                  <a:pt x="9055" y="12944"/>
                </a:cubicBezTo>
                <a:close/>
                <a:moveTo>
                  <a:pt x="5682" y="12579"/>
                </a:moveTo>
                <a:cubicBezTo>
                  <a:pt x="5682" y="12610"/>
                  <a:pt x="5712" y="12670"/>
                  <a:pt x="5743" y="12701"/>
                </a:cubicBezTo>
                <a:cubicBezTo>
                  <a:pt x="5834" y="12822"/>
                  <a:pt x="5864" y="12974"/>
                  <a:pt x="5925" y="13096"/>
                </a:cubicBezTo>
                <a:cubicBezTo>
                  <a:pt x="5956" y="13187"/>
                  <a:pt x="5986" y="13248"/>
                  <a:pt x="6016" y="13309"/>
                </a:cubicBezTo>
                <a:cubicBezTo>
                  <a:pt x="6047" y="13369"/>
                  <a:pt x="6047" y="13460"/>
                  <a:pt x="6077" y="13521"/>
                </a:cubicBezTo>
                <a:lnTo>
                  <a:pt x="5986" y="13430"/>
                </a:lnTo>
                <a:lnTo>
                  <a:pt x="5956" y="13369"/>
                </a:lnTo>
                <a:lnTo>
                  <a:pt x="5925" y="13309"/>
                </a:lnTo>
                <a:lnTo>
                  <a:pt x="5864" y="13157"/>
                </a:lnTo>
                <a:cubicBezTo>
                  <a:pt x="5834" y="13096"/>
                  <a:pt x="5804" y="13035"/>
                  <a:pt x="5804" y="13005"/>
                </a:cubicBezTo>
                <a:lnTo>
                  <a:pt x="5682" y="12701"/>
                </a:lnTo>
                <a:cubicBezTo>
                  <a:pt x="5682" y="12701"/>
                  <a:pt x="5682" y="12670"/>
                  <a:pt x="5682" y="12640"/>
                </a:cubicBezTo>
                <a:lnTo>
                  <a:pt x="5682" y="12610"/>
                </a:lnTo>
                <a:lnTo>
                  <a:pt x="5682" y="12579"/>
                </a:lnTo>
                <a:close/>
                <a:moveTo>
                  <a:pt x="10695" y="13400"/>
                </a:moveTo>
                <a:lnTo>
                  <a:pt x="10756" y="13460"/>
                </a:lnTo>
                <a:cubicBezTo>
                  <a:pt x="10726" y="13460"/>
                  <a:pt x="10695" y="13521"/>
                  <a:pt x="10695" y="13552"/>
                </a:cubicBezTo>
                <a:lnTo>
                  <a:pt x="10695" y="13582"/>
                </a:lnTo>
                <a:lnTo>
                  <a:pt x="10634" y="13521"/>
                </a:lnTo>
                <a:cubicBezTo>
                  <a:pt x="10634" y="13491"/>
                  <a:pt x="10634" y="13460"/>
                  <a:pt x="10634" y="13460"/>
                </a:cubicBezTo>
                <a:lnTo>
                  <a:pt x="10695" y="13400"/>
                </a:lnTo>
                <a:close/>
                <a:moveTo>
                  <a:pt x="6381" y="13005"/>
                </a:moveTo>
                <a:lnTo>
                  <a:pt x="6442" y="13096"/>
                </a:lnTo>
                <a:lnTo>
                  <a:pt x="6472" y="13157"/>
                </a:lnTo>
                <a:cubicBezTo>
                  <a:pt x="6533" y="13278"/>
                  <a:pt x="6624" y="13400"/>
                  <a:pt x="6685" y="13521"/>
                </a:cubicBezTo>
                <a:lnTo>
                  <a:pt x="6776" y="13734"/>
                </a:lnTo>
                <a:lnTo>
                  <a:pt x="6776" y="13734"/>
                </a:lnTo>
                <a:lnTo>
                  <a:pt x="6685" y="13673"/>
                </a:lnTo>
                <a:cubicBezTo>
                  <a:pt x="6654" y="13612"/>
                  <a:pt x="6624" y="13552"/>
                  <a:pt x="6594" y="13491"/>
                </a:cubicBezTo>
                <a:cubicBezTo>
                  <a:pt x="6533" y="13339"/>
                  <a:pt x="6472" y="13187"/>
                  <a:pt x="6381" y="13035"/>
                </a:cubicBezTo>
                <a:lnTo>
                  <a:pt x="6381" y="13005"/>
                </a:lnTo>
                <a:close/>
                <a:moveTo>
                  <a:pt x="8691" y="13279"/>
                </a:moveTo>
                <a:cubicBezTo>
                  <a:pt x="8720" y="13309"/>
                  <a:pt x="8721" y="13309"/>
                  <a:pt x="8751" y="13339"/>
                </a:cubicBezTo>
                <a:cubicBezTo>
                  <a:pt x="8842" y="13460"/>
                  <a:pt x="8903" y="13612"/>
                  <a:pt x="8994" y="13704"/>
                </a:cubicBezTo>
                <a:cubicBezTo>
                  <a:pt x="8994" y="13727"/>
                  <a:pt x="8994" y="13751"/>
                  <a:pt x="9008" y="13775"/>
                </a:cubicBezTo>
                <a:lnTo>
                  <a:pt x="9008" y="13775"/>
                </a:lnTo>
                <a:lnTo>
                  <a:pt x="8903" y="13643"/>
                </a:lnTo>
                <a:cubicBezTo>
                  <a:pt x="8872" y="13612"/>
                  <a:pt x="8842" y="13582"/>
                  <a:pt x="8812" y="13552"/>
                </a:cubicBezTo>
                <a:cubicBezTo>
                  <a:pt x="8812" y="13521"/>
                  <a:pt x="8781" y="13491"/>
                  <a:pt x="8751" y="13460"/>
                </a:cubicBezTo>
                <a:cubicBezTo>
                  <a:pt x="8751" y="13430"/>
                  <a:pt x="8720" y="13369"/>
                  <a:pt x="8690" y="13339"/>
                </a:cubicBezTo>
                <a:cubicBezTo>
                  <a:pt x="8720" y="13309"/>
                  <a:pt x="8720" y="13309"/>
                  <a:pt x="8691" y="13279"/>
                </a:cubicBezTo>
                <a:close/>
                <a:moveTo>
                  <a:pt x="6462" y="13791"/>
                </a:moveTo>
                <a:lnTo>
                  <a:pt x="6533" y="13886"/>
                </a:lnTo>
                <a:lnTo>
                  <a:pt x="6472" y="13825"/>
                </a:lnTo>
                <a:cubicBezTo>
                  <a:pt x="6472" y="13825"/>
                  <a:pt x="6472" y="13810"/>
                  <a:pt x="6462" y="13791"/>
                </a:cubicBezTo>
                <a:close/>
                <a:moveTo>
                  <a:pt x="7839" y="13491"/>
                </a:moveTo>
                <a:lnTo>
                  <a:pt x="7930" y="13643"/>
                </a:lnTo>
                <a:cubicBezTo>
                  <a:pt x="7961" y="13704"/>
                  <a:pt x="7991" y="13764"/>
                  <a:pt x="8022" y="13825"/>
                </a:cubicBezTo>
                <a:cubicBezTo>
                  <a:pt x="8052" y="13855"/>
                  <a:pt x="8052" y="13886"/>
                  <a:pt x="8052" y="13886"/>
                </a:cubicBezTo>
                <a:cubicBezTo>
                  <a:pt x="8052" y="13886"/>
                  <a:pt x="8052" y="13925"/>
                  <a:pt x="8068" y="13941"/>
                </a:cubicBezTo>
                <a:lnTo>
                  <a:pt x="8068" y="13941"/>
                </a:lnTo>
                <a:cubicBezTo>
                  <a:pt x="7923" y="13878"/>
                  <a:pt x="7805" y="13761"/>
                  <a:pt x="7687" y="13673"/>
                </a:cubicBezTo>
                <a:lnTo>
                  <a:pt x="7657" y="13582"/>
                </a:lnTo>
                <a:lnTo>
                  <a:pt x="7596" y="13491"/>
                </a:lnTo>
                <a:close/>
                <a:moveTo>
                  <a:pt x="9845" y="13643"/>
                </a:moveTo>
                <a:lnTo>
                  <a:pt x="9996" y="13734"/>
                </a:lnTo>
                <a:cubicBezTo>
                  <a:pt x="9966" y="13734"/>
                  <a:pt x="9936" y="13764"/>
                  <a:pt x="9936" y="13764"/>
                </a:cubicBezTo>
                <a:lnTo>
                  <a:pt x="9936" y="13795"/>
                </a:lnTo>
                <a:lnTo>
                  <a:pt x="9936" y="13825"/>
                </a:lnTo>
                <a:lnTo>
                  <a:pt x="9936" y="13855"/>
                </a:lnTo>
                <a:cubicBezTo>
                  <a:pt x="9905" y="13886"/>
                  <a:pt x="9875" y="13916"/>
                  <a:pt x="9845" y="13947"/>
                </a:cubicBezTo>
                <a:cubicBezTo>
                  <a:pt x="9845" y="13886"/>
                  <a:pt x="9845" y="13825"/>
                  <a:pt x="9845" y="13764"/>
                </a:cubicBezTo>
                <a:lnTo>
                  <a:pt x="9845" y="13643"/>
                </a:lnTo>
                <a:close/>
                <a:moveTo>
                  <a:pt x="8538" y="14068"/>
                </a:moveTo>
                <a:lnTo>
                  <a:pt x="8690" y="14220"/>
                </a:lnTo>
                <a:lnTo>
                  <a:pt x="8751" y="14281"/>
                </a:lnTo>
                <a:cubicBezTo>
                  <a:pt x="8660" y="14250"/>
                  <a:pt x="8568" y="14220"/>
                  <a:pt x="8477" y="14190"/>
                </a:cubicBezTo>
                <a:cubicBezTo>
                  <a:pt x="8447" y="14159"/>
                  <a:pt x="8447" y="14129"/>
                  <a:pt x="8417" y="14098"/>
                </a:cubicBezTo>
                <a:lnTo>
                  <a:pt x="8477" y="14098"/>
                </a:lnTo>
                <a:cubicBezTo>
                  <a:pt x="8508" y="14098"/>
                  <a:pt x="8508" y="14068"/>
                  <a:pt x="8538" y="14068"/>
                </a:cubicBezTo>
                <a:close/>
                <a:moveTo>
                  <a:pt x="9784" y="14250"/>
                </a:moveTo>
                <a:lnTo>
                  <a:pt x="9905" y="14311"/>
                </a:lnTo>
                <a:lnTo>
                  <a:pt x="9845" y="14311"/>
                </a:lnTo>
                <a:lnTo>
                  <a:pt x="9784" y="14250"/>
                </a:lnTo>
                <a:close/>
                <a:moveTo>
                  <a:pt x="7171" y="13977"/>
                </a:moveTo>
                <a:lnTo>
                  <a:pt x="7323" y="14159"/>
                </a:lnTo>
                <a:cubicBezTo>
                  <a:pt x="7414" y="14250"/>
                  <a:pt x="7505" y="14342"/>
                  <a:pt x="7596" y="14433"/>
                </a:cubicBezTo>
                <a:cubicBezTo>
                  <a:pt x="7535" y="14433"/>
                  <a:pt x="7505" y="14433"/>
                  <a:pt x="7444" y="14402"/>
                </a:cubicBezTo>
                <a:lnTo>
                  <a:pt x="7323" y="14372"/>
                </a:lnTo>
                <a:lnTo>
                  <a:pt x="7171" y="13977"/>
                </a:lnTo>
                <a:close/>
                <a:moveTo>
                  <a:pt x="8082" y="14463"/>
                </a:moveTo>
                <a:lnTo>
                  <a:pt x="8173" y="14524"/>
                </a:lnTo>
                <a:lnTo>
                  <a:pt x="8082" y="14493"/>
                </a:lnTo>
                <a:lnTo>
                  <a:pt x="8082" y="14463"/>
                </a:lnTo>
                <a:close/>
                <a:moveTo>
                  <a:pt x="9450" y="14311"/>
                </a:moveTo>
                <a:lnTo>
                  <a:pt x="9541" y="14402"/>
                </a:lnTo>
                <a:lnTo>
                  <a:pt x="9298" y="14524"/>
                </a:lnTo>
                <a:cubicBezTo>
                  <a:pt x="9358" y="14493"/>
                  <a:pt x="9389" y="14463"/>
                  <a:pt x="9389" y="14402"/>
                </a:cubicBezTo>
                <a:lnTo>
                  <a:pt x="9450" y="14342"/>
                </a:lnTo>
                <a:lnTo>
                  <a:pt x="9450" y="14311"/>
                </a:lnTo>
                <a:close/>
                <a:moveTo>
                  <a:pt x="7809" y="14706"/>
                </a:moveTo>
                <a:lnTo>
                  <a:pt x="7839" y="14737"/>
                </a:lnTo>
                <a:lnTo>
                  <a:pt x="7900" y="14797"/>
                </a:lnTo>
                <a:lnTo>
                  <a:pt x="7809" y="14767"/>
                </a:lnTo>
                <a:lnTo>
                  <a:pt x="7505" y="14767"/>
                </a:lnTo>
                <a:cubicBezTo>
                  <a:pt x="7505" y="14767"/>
                  <a:pt x="7505" y="14737"/>
                  <a:pt x="7505" y="14737"/>
                </a:cubicBezTo>
                <a:lnTo>
                  <a:pt x="7505" y="14706"/>
                </a:lnTo>
                <a:close/>
                <a:moveTo>
                  <a:pt x="6776" y="14524"/>
                </a:moveTo>
                <a:lnTo>
                  <a:pt x="6928" y="14585"/>
                </a:lnTo>
                <a:lnTo>
                  <a:pt x="6989" y="14645"/>
                </a:lnTo>
                <a:lnTo>
                  <a:pt x="7049" y="14767"/>
                </a:lnTo>
                <a:lnTo>
                  <a:pt x="7110" y="14828"/>
                </a:lnTo>
                <a:lnTo>
                  <a:pt x="7110" y="14828"/>
                </a:lnTo>
                <a:lnTo>
                  <a:pt x="6928" y="14767"/>
                </a:lnTo>
                <a:cubicBezTo>
                  <a:pt x="6837" y="14767"/>
                  <a:pt x="6776" y="14737"/>
                  <a:pt x="6715" y="14737"/>
                </a:cubicBezTo>
                <a:cubicBezTo>
                  <a:pt x="6715" y="14706"/>
                  <a:pt x="6715" y="14706"/>
                  <a:pt x="6745" y="14676"/>
                </a:cubicBezTo>
                <a:cubicBezTo>
                  <a:pt x="6745" y="14615"/>
                  <a:pt x="6745" y="14554"/>
                  <a:pt x="6715" y="14524"/>
                </a:cubicBezTo>
                <a:close/>
                <a:moveTo>
                  <a:pt x="7232" y="1"/>
                </a:moveTo>
                <a:cubicBezTo>
                  <a:pt x="7080" y="31"/>
                  <a:pt x="6928" y="31"/>
                  <a:pt x="6776" y="62"/>
                </a:cubicBezTo>
                <a:cubicBezTo>
                  <a:pt x="6594" y="92"/>
                  <a:pt x="6411" y="153"/>
                  <a:pt x="6199" y="214"/>
                </a:cubicBezTo>
                <a:cubicBezTo>
                  <a:pt x="5925" y="274"/>
                  <a:pt x="5621" y="365"/>
                  <a:pt x="5317" y="487"/>
                </a:cubicBezTo>
                <a:cubicBezTo>
                  <a:pt x="5014" y="578"/>
                  <a:pt x="4740" y="700"/>
                  <a:pt x="4467" y="821"/>
                </a:cubicBezTo>
                <a:lnTo>
                  <a:pt x="4436" y="852"/>
                </a:lnTo>
                <a:cubicBezTo>
                  <a:pt x="4133" y="1004"/>
                  <a:pt x="3829" y="1155"/>
                  <a:pt x="3555" y="1368"/>
                </a:cubicBezTo>
                <a:cubicBezTo>
                  <a:pt x="3312" y="1550"/>
                  <a:pt x="3069" y="1733"/>
                  <a:pt x="2826" y="1915"/>
                </a:cubicBezTo>
                <a:cubicBezTo>
                  <a:pt x="2705" y="2006"/>
                  <a:pt x="2583" y="2097"/>
                  <a:pt x="2492" y="2188"/>
                </a:cubicBezTo>
                <a:cubicBezTo>
                  <a:pt x="2340" y="2310"/>
                  <a:pt x="2188" y="2431"/>
                  <a:pt x="2067" y="2583"/>
                </a:cubicBezTo>
                <a:cubicBezTo>
                  <a:pt x="1823" y="2826"/>
                  <a:pt x="1641" y="3070"/>
                  <a:pt x="1429" y="3313"/>
                </a:cubicBezTo>
                <a:cubicBezTo>
                  <a:pt x="1246" y="3556"/>
                  <a:pt x="1064" y="3799"/>
                  <a:pt x="912" y="4072"/>
                </a:cubicBezTo>
                <a:cubicBezTo>
                  <a:pt x="730" y="4346"/>
                  <a:pt x="578" y="4649"/>
                  <a:pt x="426" y="4953"/>
                </a:cubicBezTo>
                <a:cubicBezTo>
                  <a:pt x="304" y="5287"/>
                  <a:pt x="213" y="5622"/>
                  <a:pt x="152" y="5956"/>
                </a:cubicBezTo>
                <a:cubicBezTo>
                  <a:pt x="122" y="6260"/>
                  <a:pt x="61" y="6564"/>
                  <a:pt x="61" y="6867"/>
                </a:cubicBezTo>
                <a:cubicBezTo>
                  <a:pt x="61" y="7050"/>
                  <a:pt x="31" y="7202"/>
                  <a:pt x="31" y="7354"/>
                </a:cubicBezTo>
                <a:cubicBezTo>
                  <a:pt x="1" y="7505"/>
                  <a:pt x="31" y="7657"/>
                  <a:pt x="31" y="7809"/>
                </a:cubicBezTo>
                <a:cubicBezTo>
                  <a:pt x="31" y="7900"/>
                  <a:pt x="61" y="7992"/>
                  <a:pt x="92" y="8083"/>
                </a:cubicBezTo>
                <a:cubicBezTo>
                  <a:pt x="183" y="8417"/>
                  <a:pt x="274" y="8751"/>
                  <a:pt x="426" y="9085"/>
                </a:cubicBezTo>
                <a:cubicBezTo>
                  <a:pt x="487" y="9237"/>
                  <a:pt x="547" y="9389"/>
                  <a:pt x="608" y="9571"/>
                </a:cubicBezTo>
                <a:cubicBezTo>
                  <a:pt x="699" y="9875"/>
                  <a:pt x="790" y="10149"/>
                  <a:pt x="882" y="10453"/>
                </a:cubicBezTo>
                <a:cubicBezTo>
                  <a:pt x="1003" y="10726"/>
                  <a:pt x="1094" y="11030"/>
                  <a:pt x="1216" y="11334"/>
                </a:cubicBezTo>
                <a:cubicBezTo>
                  <a:pt x="1368" y="11637"/>
                  <a:pt x="1520" y="11972"/>
                  <a:pt x="1702" y="12245"/>
                </a:cubicBezTo>
                <a:cubicBezTo>
                  <a:pt x="1884" y="12519"/>
                  <a:pt x="2067" y="12792"/>
                  <a:pt x="2279" y="13005"/>
                </a:cubicBezTo>
                <a:cubicBezTo>
                  <a:pt x="2522" y="13278"/>
                  <a:pt x="2796" y="13491"/>
                  <a:pt x="3039" y="13734"/>
                </a:cubicBezTo>
                <a:cubicBezTo>
                  <a:pt x="3282" y="13977"/>
                  <a:pt x="3525" y="14190"/>
                  <a:pt x="3768" y="14372"/>
                </a:cubicBezTo>
                <a:cubicBezTo>
                  <a:pt x="3920" y="14493"/>
                  <a:pt x="4072" y="14585"/>
                  <a:pt x="4254" y="14676"/>
                </a:cubicBezTo>
                <a:cubicBezTo>
                  <a:pt x="4376" y="14737"/>
                  <a:pt x="4528" y="14797"/>
                  <a:pt x="4649" y="14858"/>
                </a:cubicBezTo>
                <a:cubicBezTo>
                  <a:pt x="4953" y="14980"/>
                  <a:pt x="5226" y="15101"/>
                  <a:pt x="5530" y="15253"/>
                </a:cubicBezTo>
                <a:cubicBezTo>
                  <a:pt x="5864" y="15375"/>
                  <a:pt x="6199" y="15496"/>
                  <a:pt x="6533" y="15557"/>
                </a:cubicBezTo>
                <a:cubicBezTo>
                  <a:pt x="6685" y="15587"/>
                  <a:pt x="6867" y="15618"/>
                  <a:pt x="7019" y="15618"/>
                </a:cubicBezTo>
                <a:cubicBezTo>
                  <a:pt x="7171" y="15648"/>
                  <a:pt x="7414" y="15648"/>
                  <a:pt x="7627" y="15648"/>
                </a:cubicBezTo>
                <a:cubicBezTo>
                  <a:pt x="7930" y="15648"/>
                  <a:pt x="8234" y="15618"/>
                  <a:pt x="8508" y="15557"/>
                </a:cubicBezTo>
                <a:cubicBezTo>
                  <a:pt x="8660" y="15526"/>
                  <a:pt x="8812" y="15526"/>
                  <a:pt x="8963" y="15496"/>
                </a:cubicBezTo>
                <a:cubicBezTo>
                  <a:pt x="9115" y="15435"/>
                  <a:pt x="9358" y="15375"/>
                  <a:pt x="9541" y="15344"/>
                </a:cubicBezTo>
                <a:cubicBezTo>
                  <a:pt x="9845" y="15253"/>
                  <a:pt x="10148" y="15131"/>
                  <a:pt x="10452" y="14980"/>
                </a:cubicBezTo>
                <a:cubicBezTo>
                  <a:pt x="10786" y="14767"/>
                  <a:pt x="11121" y="14524"/>
                  <a:pt x="11424" y="14250"/>
                </a:cubicBezTo>
                <a:cubicBezTo>
                  <a:pt x="11698" y="14007"/>
                  <a:pt x="11971" y="13795"/>
                  <a:pt x="12214" y="13521"/>
                </a:cubicBezTo>
                <a:cubicBezTo>
                  <a:pt x="12457" y="13278"/>
                  <a:pt x="12640" y="13065"/>
                  <a:pt x="12852" y="12822"/>
                </a:cubicBezTo>
                <a:cubicBezTo>
                  <a:pt x="12944" y="12701"/>
                  <a:pt x="13035" y="12579"/>
                  <a:pt x="13126" y="12427"/>
                </a:cubicBezTo>
                <a:cubicBezTo>
                  <a:pt x="13247" y="12306"/>
                  <a:pt x="13308" y="12184"/>
                  <a:pt x="13399" y="12063"/>
                </a:cubicBezTo>
                <a:cubicBezTo>
                  <a:pt x="13582" y="11759"/>
                  <a:pt x="13764" y="11455"/>
                  <a:pt x="13916" y="11151"/>
                </a:cubicBezTo>
                <a:cubicBezTo>
                  <a:pt x="14068" y="10848"/>
                  <a:pt x="14220" y="10604"/>
                  <a:pt x="14341" y="10301"/>
                </a:cubicBezTo>
                <a:cubicBezTo>
                  <a:pt x="14493" y="9997"/>
                  <a:pt x="14584" y="9663"/>
                  <a:pt x="14675" y="9328"/>
                </a:cubicBezTo>
                <a:cubicBezTo>
                  <a:pt x="14767" y="9025"/>
                  <a:pt x="14797" y="8721"/>
                  <a:pt x="14827" y="8387"/>
                </a:cubicBezTo>
                <a:lnTo>
                  <a:pt x="14827" y="7870"/>
                </a:lnTo>
                <a:cubicBezTo>
                  <a:pt x="14827" y="7688"/>
                  <a:pt x="14797" y="7536"/>
                  <a:pt x="14767" y="7384"/>
                </a:cubicBezTo>
                <a:cubicBezTo>
                  <a:pt x="14736" y="7050"/>
                  <a:pt x="14645" y="6715"/>
                  <a:pt x="14554" y="6412"/>
                </a:cubicBezTo>
                <a:cubicBezTo>
                  <a:pt x="14463" y="6108"/>
                  <a:pt x="14372" y="5774"/>
                  <a:pt x="14280" y="5470"/>
                </a:cubicBezTo>
                <a:cubicBezTo>
                  <a:pt x="14220" y="5196"/>
                  <a:pt x="14129" y="4892"/>
                  <a:pt x="14007" y="4619"/>
                </a:cubicBezTo>
                <a:cubicBezTo>
                  <a:pt x="13946" y="4467"/>
                  <a:pt x="13885" y="4346"/>
                  <a:pt x="13825" y="4194"/>
                </a:cubicBezTo>
                <a:cubicBezTo>
                  <a:pt x="13764" y="4072"/>
                  <a:pt x="13703" y="3890"/>
                  <a:pt x="13612" y="3768"/>
                </a:cubicBezTo>
                <a:cubicBezTo>
                  <a:pt x="13490" y="3465"/>
                  <a:pt x="13308" y="3161"/>
                  <a:pt x="13126" y="2887"/>
                </a:cubicBezTo>
                <a:cubicBezTo>
                  <a:pt x="12944" y="2614"/>
                  <a:pt x="12761" y="2371"/>
                  <a:pt x="12549" y="2158"/>
                </a:cubicBezTo>
                <a:cubicBezTo>
                  <a:pt x="12336" y="1885"/>
                  <a:pt x="12123" y="1642"/>
                  <a:pt x="11880" y="1398"/>
                </a:cubicBezTo>
                <a:cubicBezTo>
                  <a:pt x="11789" y="1277"/>
                  <a:pt x="11667" y="1186"/>
                  <a:pt x="11546" y="1095"/>
                </a:cubicBezTo>
                <a:cubicBezTo>
                  <a:pt x="11394" y="973"/>
                  <a:pt x="11242" y="882"/>
                  <a:pt x="11060" y="791"/>
                </a:cubicBezTo>
                <a:cubicBezTo>
                  <a:pt x="10786" y="639"/>
                  <a:pt x="10483" y="487"/>
                  <a:pt x="10179" y="396"/>
                </a:cubicBezTo>
                <a:cubicBezTo>
                  <a:pt x="10118" y="365"/>
                  <a:pt x="10027" y="335"/>
                  <a:pt x="9966" y="335"/>
                </a:cubicBezTo>
                <a:cubicBezTo>
                  <a:pt x="9905" y="305"/>
                  <a:pt x="9753" y="274"/>
                  <a:pt x="9662" y="244"/>
                </a:cubicBezTo>
                <a:lnTo>
                  <a:pt x="9176" y="153"/>
                </a:lnTo>
                <a:cubicBezTo>
                  <a:pt x="8872" y="92"/>
                  <a:pt x="8568" y="31"/>
                  <a:pt x="82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4" name="Google Shape;764;p36"/>
          <p:cNvSpPr/>
          <p:nvPr/>
        </p:nvSpPr>
        <p:spPr>
          <a:xfrm rot="-5714785" flipH="1">
            <a:off x="10926101" y="5677967"/>
            <a:ext cx="498113" cy="1714115"/>
          </a:xfrm>
          <a:custGeom>
            <a:avLst/>
            <a:gdLst/>
            <a:ahLst/>
            <a:cxnLst/>
            <a:rect l="l" t="t" r="r" b="b"/>
            <a:pathLst>
              <a:path w="13370" h="46009" extrusionOk="0">
                <a:moveTo>
                  <a:pt x="5814" y="1"/>
                </a:moveTo>
                <a:cubicBezTo>
                  <a:pt x="5214" y="1"/>
                  <a:pt x="4618" y="121"/>
                  <a:pt x="4072" y="340"/>
                </a:cubicBezTo>
                <a:cubicBezTo>
                  <a:pt x="3829" y="431"/>
                  <a:pt x="3616" y="583"/>
                  <a:pt x="3434" y="735"/>
                </a:cubicBezTo>
                <a:lnTo>
                  <a:pt x="3403" y="735"/>
                </a:lnTo>
                <a:cubicBezTo>
                  <a:pt x="3191" y="917"/>
                  <a:pt x="2978" y="1099"/>
                  <a:pt x="2826" y="1312"/>
                </a:cubicBezTo>
                <a:lnTo>
                  <a:pt x="2735" y="1403"/>
                </a:lnTo>
                <a:cubicBezTo>
                  <a:pt x="2553" y="1616"/>
                  <a:pt x="2370" y="1828"/>
                  <a:pt x="2249" y="2071"/>
                </a:cubicBezTo>
                <a:cubicBezTo>
                  <a:pt x="1915" y="2618"/>
                  <a:pt x="1672" y="3226"/>
                  <a:pt x="1489" y="3834"/>
                </a:cubicBezTo>
                <a:cubicBezTo>
                  <a:pt x="1337" y="4441"/>
                  <a:pt x="1216" y="5049"/>
                  <a:pt x="1155" y="5657"/>
                </a:cubicBezTo>
                <a:cubicBezTo>
                  <a:pt x="1094" y="6295"/>
                  <a:pt x="1064" y="6902"/>
                  <a:pt x="1034" y="7388"/>
                </a:cubicBezTo>
                <a:cubicBezTo>
                  <a:pt x="1003" y="7996"/>
                  <a:pt x="942" y="8604"/>
                  <a:pt x="912" y="9151"/>
                </a:cubicBezTo>
                <a:cubicBezTo>
                  <a:pt x="912" y="9333"/>
                  <a:pt x="882" y="9485"/>
                  <a:pt x="851" y="9667"/>
                </a:cubicBezTo>
                <a:cubicBezTo>
                  <a:pt x="821" y="9819"/>
                  <a:pt x="821" y="9971"/>
                  <a:pt x="821" y="10123"/>
                </a:cubicBezTo>
                <a:cubicBezTo>
                  <a:pt x="791" y="10366"/>
                  <a:pt x="760" y="10609"/>
                  <a:pt x="760" y="10882"/>
                </a:cubicBezTo>
                <a:lnTo>
                  <a:pt x="760" y="11034"/>
                </a:lnTo>
                <a:lnTo>
                  <a:pt x="730" y="11672"/>
                </a:lnTo>
                <a:cubicBezTo>
                  <a:pt x="699" y="12067"/>
                  <a:pt x="669" y="12432"/>
                  <a:pt x="669" y="12827"/>
                </a:cubicBezTo>
                <a:lnTo>
                  <a:pt x="669" y="13161"/>
                </a:lnTo>
                <a:lnTo>
                  <a:pt x="669" y="14650"/>
                </a:lnTo>
                <a:lnTo>
                  <a:pt x="699" y="15440"/>
                </a:lnTo>
                <a:cubicBezTo>
                  <a:pt x="699" y="15774"/>
                  <a:pt x="730" y="16078"/>
                  <a:pt x="730" y="16412"/>
                </a:cubicBezTo>
                <a:cubicBezTo>
                  <a:pt x="730" y="16989"/>
                  <a:pt x="760" y="17597"/>
                  <a:pt x="791" y="18205"/>
                </a:cubicBezTo>
                <a:lnTo>
                  <a:pt x="791" y="19238"/>
                </a:lnTo>
                <a:lnTo>
                  <a:pt x="791" y="20119"/>
                </a:lnTo>
                <a:lnTo>
                  <a:pt x="791" y="20574"/>
                </a:lnTo>
                <a:cubicBezTo>
                  <a:pt x="791" y="21152"/>
                  <a:pt x="730" y="21759"/>
                  <a:pt x="669" y="22306"/>
                </a:cubicBezTo>
                <a:cubicBezTo>
                  <a:pt x="639" y="22762"/>
                  <a:pt x="608" y="23187"/>
                  <a:pt x="608" y="23643"/>
                </a:cubicBezTo>
                <a:lnTo>
                  <a:pt x="578" y="24220"/>
                </a:lnTo>
                <a:cubicBezTo>
                  <a:pt x="578" y="24615"/>
                  <a:pt x="547" y="25041"/>
                  <a:pt x="517" y="25436"/>
                </a:cubicBezTo>
                <a:lnTo>
                  <a:pt x="517" y="25588"/>
                </a:lnTo>
                <a:cubicBezTo>
                  <a:pt x="487" y="26135"/>
                  <a:pt x="456" y="26742"/>
                  <a:pt x="456" y="27289"/>
                </a:cubicBezTo>
                <a:lnTo>
                  <a:pt x="456" y="27319"/>
                </a:lnTo>
                <a:lnTo>
                  <a:pt x="456" y="27775"/>
                </a:lnTo>
                <a:lnTo>
                  <a:pt x="456" y="28079"/>
                </a:lnTo>
                <a:lnTo>
                  <a:pt x="456" y="28231"/>
                </a:lnTo>
                <a:lnTo>
                  <a:pt x="456" y="29021"/>
                </a:lnTo>
                <a:lnTo>
                  <a:pt x="456" y="29507"/>
                </a:lnTo>
                <a:cubicBezTo>
                  <a:pt x="456" y="29902"/>
                  <a:pt x="426" y="30358"/>
                  <a:pt x="396" y="30905"/>
                </a:cubicBezTo>
                <a:cubicBezTo>
                  <a:pt x="396" y="31269"/>
                  <a:pt x="365" y="31634"/>
                  <a:pt x="335" y="31968"/>
                </a:cubicBezTo>
                <a:cubicBezTo>
                  <a:pt x="335" y="32181"/>
                  <a:pt x="304" y="32393"/>
                  <a:pt x="304" y="32606"/>
                </a:cubicBezTo>
                <a:cubicBezTo>
                  <a:pt x="244" y="33183"/>
                  <a:pt x="183" y="33761"/>
                  <a:pt x="122" y="34399"/>
                </a:cubicBezTo>
                <a:cubicBezTo>
                  <a:pt x="61" y="35037"/>
                  <a:pt x="31" y="35614"/>
                  <a:pt x="1" y="36191"/>
                </a:cubicBezTo>
                <a:lnTo>
                  <a:pt x="1" y="36282"/>
                </a:lnTo>
                <a:cubicBezTo>
                  <a:pt x="1" y="36860"/>
                  <a:pt x="31" y="37437"/>
                  <a:pt x="92" y="38014"/>
                </a:cubicBezTo>
                <a:lnTo>
                  <a:pt x="92" y="38136"/>
                </a:lnTo>
                <a:cubicBezTo>
                  <a:pt x="122" y="38409"/>
                  <a:pt x="122" y="38652"/>
                  <a:pt x="153" y="38926"/>
                </a:cubicBezTo>
                <a:cubicBezTo>
                  <a:pt x="183" y="39199"/>
                  <a:pt x="213" y="39473"/>
                  <a:pt x="274" y="39776"/>
                </a:cubicBezTo>
                <a:cubicBezTo>
                  <a:pt x="335" y="40050"/>
                  <a:pt x="396" y="40323"/>
                  <a:pt x="487" y="40597"/>
                </a:cubicBezTo>
                <a:cubicBezTo>
                  <a:pt x="578" y="40931"/>
                  <a:pt x="669" y="41235"/>
                  <a:pt x="821" y="41539"/>
                </a:cubicBezTo>
                <a:cubicBezTo>
                  <a:pt x="1064" y="42116"/>
                  <a:pt x="1398" y="42663"/>
                  <a:pt x="1793" y="43149"/>
                </a:cubicBezTo>
                <a:cubicBezTo>
                  <a:pt x="2006" y="43392"/>
                  <a:pt x="2249" y="43635"/>
                  <a:pt x="2492" y="43817"/>
                </a:cubicBezTo>
                <a:lnTo>
                  <a:pt x="2644" y="43939"/>
                </a:lnTo>
                <a:lnTo>
                  <a:pt x="3100" y="44334"/>
                </a:lnTo>
                <a:cubicBezTo>
                  <a:pt x="3525" y="44698"/>
                  <a:pt x="3981" y="45002"/>
                  <a:pt x="4436" y="45276"/>
                </a:cubicBezTo>
                <a:cubicBezTo>
                  <a:pt x="4740" y="45428"/>
                  <a:pt x="5014" y="45549"/>
                  <a:pt x="5318" y="45671"/>
                </a:cubicBezTo>
                <a:cubicBezTo>
                  <a:pt x="5621" y="45792"/>
                  <a:pt x="5956" y="45914"/>
                  <a:pt x="6259" y="45944"/>
                </a:cubicBezTo>
                <a:cubicBezTo>
                  <a:pt x="6451" y="45988"/>
                  <a:pt x="6643" y="46009"/>
                  <a:pt x="6833" y="46009"/>
                </a:cubicBezTo>
                <a:cubicBezTo>
                  <a:pt x="7304" y="46009"/>
                  <a:pt x="7762" y="45879"/>
                  <a:pt x="8174" y="45640"/>
                </a:cubicBezTo>
                <a:cubicBezTo>
                  <a:pt x="8720" y="45276"/>
                  <a:pt x="9207" y="44790"/>
                  <a:pt x="9602" y="44273"/>
                </a:cubicBezTo>
                <a:cubicBezTo>
                  <a:pt x="10270" y="43362"/>
                  <a:pt x="10543" y="42268"/>
                  <a:pt x="10786" y="41235"/>
                </a:cubicBezTo>
                <a:cubicBezTo>
                  <a:pt x="10908" y="40749"/>
                  <a:pt x="11030" y="40171"/>
                  <a:pt x="11121" y="39564"/>
                </a:cubicBezTo>
                <a:lnTo>
                  <a:pt x="11121" y="39533"/>
                </a:lnTo>
                <a:cubicBezTo>
                  <a:pt x="11181" y="39047"/>
                  <a:pt x="11273" y="38531"/>
                  <a:pt x="11364" y="38045"/>
                </a:cubicBezTo>
                <a:cubicBezTo>
                  <a:pt x="11546" y="37103"/>
                  <a:pt x="11698" y="36130"/>
                  <a:pt x="11819" y="35189"/>
                </a:cubicBezTo>
                <a:cubicBezTo>
                  <a:pt x="11880" y="34976"/>
                  <a:pt x="11911" y="34763"/>
                  <a:pt x="11941" y="34551"/>
                </a:cubicBezTo>
                <a:cubicBezTo>
                  <a:pt x="11971" y="34338"/>
                  <a:pt x="12002" y="34156"/>
                  <a:pt x="12032" y="33943"/>
                </a:cubicBezTo>
                <a:cubicBezTo>
                  <a:pt x="12093" y="33578"/>
                  <a:pt x="12154" y="33214"/>
                  <a:pt x="12184" y="32849"/>
                </a:cubicBezTo>
                <a:cubicBezTo>
                  <a:pt x="12275" y="32302"/>
                  <a:pt x="12336" y="31755"/>
                  <a:pt x="12397" y="31148"/>
                </a:cubicBezTo>
                <a:cubicBezTo>
                  <a:pt x="12397" y="30996"/>
                  <a:pt x="12427" y="30844"/>
                  <a:pt x="12458" y="30692"/>
                </a:cubicBezTo>
                <a:cubicBezTo>
                  <a:pt x="12488" y="30267"/>
                  <a:pt x="12518" y="29811"/>
                  <a:pt x="12579" y="29385"/>
                </a:cubicBezTo>
                <a:cubicBezTo>
                  <a:pt x="12640" y="28869"/>
                  <a:pt x="12701" y="28322"/>
                  <a:pt x="12731" y="27684"/>
                </a:cubicBezTo>
                <a:cubicBezTo>
                  <a:pt x="12792" y="26924"/>
                  <a:pt x="12853" y="26104"/>
                  <a:pt x="12944" y="25345"/>
                </a:cubicBezTo>
                <a:cubicBezTo>
                  <a:pt x="12974" y="24980"/>
                  <a:pt x="13004" y="24585"/>
                  <a:pt x="13035" y="24220"/>
                </a:cubicBezTo>
                <a:cubicBezTo>
                  <a:pt x="13096" y="23734"/>
                  <a:pt x="13096" y="23218"/>
                  <a:pt x="13126" y="22762"/>
                </a:cubicBezTo>
                <a:lnTo>
                  <a:pt x="13126" y="22489"/>
                </a:lnTo>
                <a:cubicBezTo>
                  <a:pt x="13156" y="21881"/>
                  <a:pt x="13187" y="21304"/>
                  <a:pt x="13217" y="20757"/>
                </a:cubicBezTo>
                <a:lnTo>
                  <a:pt x="13217" y="20301"/>
                </a:lnTo>
                <a:cubicBezTo>
                  <a:pt x="13217" y="19967"/>
                  <a:pt x="13247" y="19663"/>
                  <a:pt x="13247" y="19329"/>
                </a:cubicBezTo>
                <a:lnTo>
                  <a:pt x="13247" y="18995"/>
                </a:lnTo>
                <a:lnTo>
                  <a:pt x="13247" y="18113"/>
                </a:lnTo>
                <a:lnTo>
                  <a:pt x="13247" y="17870"/>
                </a:lnTo>
                <a:lnTo>
                  <a:pt x="13247" y="17293"/>
                </a:lnTo>
                <a:lnTo>
                  <a:pt x="13247" y="15501"/>
                </a:lnTo>
                <a:lnTo>
                  <a:pt x="13247" y="15440"/>
                </a:lnTo>
                <a:lnTo>
                  <a:pt x="13247" y="14711"/>
                </a:lnTo>
                <a:lnTo>
                  <a:pt x="13247" y="14650"/>
                </a:lnTo>
                <a:cubicBezTo>
                  <a:pt x="13247" y="14468"/>
                  <a:pt x="13247" y="14316"/>
                  <a:pt x="13278" y="14133"/>
                </a:cubicBezTo>
                <a:lnTo>
                  <a:pt x="13278" y="13830"/>
                </a:lnTo>
                <a:lnTo>
                  <a:pt x="13278" y="13526"/>
                </a:lnTo>
                <a:lnTo>
                  <a:pt x="13278" y="13040"/>
                </a:lnTo>
                <a:lnTo>
                  <a:pt x="13278" y="12857"/>
                </a:lnTo>
                <a:cubicBezTo>
                  <a:pt x="13278" y="12614"/>
                  <a:pt x="13308" y="12371"/>
                  <a:pt x="13308" y="12128"/>
                </a:cubicBezTo>
                <a:cubicBezTo>
                  <a:pt x="13308" y="12007"/>
                  <a:pt x="13308" y="11855"/>
                  <a:pt x="13339" y="11703"/>
                </a:cubicBezTo>
                <a:cubicBezTo>
                  <a:pt x="13339" y="11490"/>
                  <a:pt x="13339" y="11277"/>
                  <a:pt x="13339" y="11065"/>
                </a:cubicBezTo>
                <a:cubicBezTo>
                  <a:pt x="13369" y="10822"/>
                  <a:pt x="13339" y="10639"/>
                  <a:pt x="13339" y="10487"/>
                </a:cubicBezTo>
                <a:cubicBezTo>
                  <a:pt x="13339" y="10123"/>
                  <a:pt x="13308" y="9789"/>
                  <a:pt x="13278" y="9485"/>
                </a:cubicBezTo>
                <a:lnTo>
                  <a:pt x="13247" y="9090"/>
                </a:lnTo>
                <a:cubicBezTo>
                  <a:pt x="13247" y="8938"/>
                  <a:pt x="13247" y="8816"/>
                  <a:pt x="13217" y="8664"/>
                </a:cubicBezTo>
                <a:cubicBezTo>
                  <a:pt x="13187" y="8421"/>
                  <a:pt x="13156" y="8209"/>
                  <a:pt x="13156" y="7966"/>
                </a:cubicBezTo>
                <a:cubicBezTo>
                  <a:pt x="13126" y="7723"/>
                  <a:pt x="13096" y="7388"/>
                  <a:pt x="13065" y="7115"/>
                </a:cubicBezTo>
                <a:cubicBezTo>
                  <a:pt x="13035" y="6598"/>
                  <a:pt x="12944" y="6082"/>
                  <a:pt x="12883" y="5596"/>
                </a:cubicBezTo>
                <a:cubicBezTo>
                  <a:pt x="12853" y="5262"/>
                  <a:pt x="12731" y="4927"/>
                  <a:pt x="12609" y="4654"/>
                </a:cubicBezTo>
                <a:cubicBezTo>
                  <a:pt x="12458" y="4411"/>
                  <a:pt x="12306" y="4168"/>
                  <a:pt x="12123" y="3955"/>
                </a:cubicBezTo>
                <a:cubicBezTo>
                  <a:pt x="12002" y="3530"/>
                  <a:pt x="11850" y="3104"/>
                  <a:pt x="11698" y="2740"/>
                </a:cubicBezTo>
                <a:cubicBezTo>
                  <a:pt x="11516" y="2193"/>
                  <a:pt x="11273" y="1676"/>
                  <a:pt x="10938" y="1221"/>
                </a:cubicBezTo>
                <a:cubicBezTo>
                  <a:pt x="10878" y="1130"/>
                  <a:pt x="10786" y="1038"/>
                  <a:pt x="10695" y="947"/>
                </a:cubicBezTo>
                <a:cubicBezTo>
                  <a:pt x="10543" y="826"/>
                  <a:pt x="10422" y="704"/>
                  <a:pt x="10270" y="583"/>
                </a:cubicBezTo>
                <a:cubicBezTo>
                  <a:pt x="9997" y="431"/>
                  <a:pt x="9723" y="340"/>
                  <a:pt x="9450" y="279"/>
                </a:cubicBezTo>
                <a:cubicBezTo>
                  <a:pt x="8872" y="157"/>
                  <a:pt x="8325" y="96"/>
                  <a:pt x="7748" y="66"/>
                </a:cubicBezTo>
                <a:lnTo>
                  <a:pt x="7596" y="66"/>
                </a:lnTo>
                <a:lnTo>
                  <a:pt x="7171" y="5"/>
                </a:lnTo>
                <a:lnTo>
                  <a:pt x="6016" y="5"/>
                </a:lnTo>
                <a:cubicBezTo>
                  <a:pt x="5949" y="2"/>
                  <a:pt x="5881" y="1"/>
                  <a:pt x="581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5" name="Google Shape;765;p36"/>
          <p:cNvSpPr/>
          <p:nvPr/>
        </p:nvSpPr>
        <p:spPr>
          <a:xfrm rot="-4745172" flipH="1">
            <a:off x="11211211" y="5493901"/>
            <a:ext cx="414300" cy="1401451"/>
          </a:xfrm>
          <a:custGeom>
            <a:avLst/>
            <a:gdLst/>
            <a:ahLst/>
            <a:cxnLst/>
            <a:rect l="l" t="t" r="r" b="b"/>
            <a:pathLst>
              <a:path w="11121" h="37619" extrusionOk="0">
                <a:moveTo>
                  <a:pt x="5165" y="0"/>
                </a:moveTo>
                <a:cubicBezTo>
                  <a:pt x="4618" y="0"/>
                  <a:pt x="4071" y="91"/>
                  <a:pt x="3555" y="274"/>
                </a:cubicBezTo>
                <a:cubicBezTo>
                  <a:pt x="3373" y="365"/>
                  <a:pt x="3190" y="456"/>
                  <a:pt x="3038" y="577"/>
                </a:cubicBezTo>
                <a:lnTo>
                  <a:pt x="3008" y="577"/>
                </a:lnTo>
                <a:cubicBezTo>
                  <a:pt x="2826" y="699"/>
                  <a:pt x="2674" y="851"/>
                  <a:pt x="2522" y="1033"/>
                </a:cubicBezTo>
                <a:lnTo>
                  <a:pt x="2461" y="1124"/>
                </a:lnTo>
                <a:cubicBezTo>
                  <a:pt x="2370" y="1276"/>
                  <a:pt x="2279" y="1428"/>
                  <a:pt x="2218" y="1610"/>
                </a:cubicBezTo>
                <a:cubicBezTo>
                  <a:pt x="1914" y="2066"/>
                  <a:pt x="1702" y="2552"/>
                  <a:pt x="1580" y="3069"/>
                </a:cubicBezTo>
                <a:cubicBezTo>
                  <a:pt x="1428" y="3525"/>
                  <a:pt x="1307" y="4041"/>
                  <a:pt x="1246" y="4527"/>
                </a:cubicBezTo>
                <a:cubicBezTo>
                  <a:pt x="1215" y="5044"/>
                  <a:pt x="1155" y="5560"/>
                  <a:pt x="1155" y="5955"/>
                </a:cubicBezTo>
                <a:cubicBezTo>
                  <a:pt x="1124" y="6441"/>
                  <a:pt x="1064" y="6927"/>
                  <a:pt x="1003" y="7414"/>
                </a:cubicBezTo>
                <a:cubicBezTo>
                  <a:pt x="1003" y="7535"/>
                  <a:pt x="972" y="7687"/>
                  <a:pt x="972" y="7808"/>
                </a:cubicBezTo>
                <a:cubicBezTo>
                  <a:pt x="942" y="7960"/>
                  <a:pt x="942" y="8052"/>
                  <a:pt x="912" y="8173"/>
                </a:cubicBezTo>
                <a:cubicBezTo>
                  <a:pt x="881" y="8386"/>
                  <a:pt x="881" y="8598"/>
                  <a:pt x="881" y="8781"/>
                </a:cubicBezTo>
                <a:lnTo>
                  <a:pt x="881" y="8933"/>
                </a:lnTo>
                <a:cubicBezTo>
                  <a:pt x="881" y="9115"/>
                  <a:pt x="851" y="9267"/>
                  <a:pt x="820" y="9449"/>
                </a:cubicBezTo>
                <a:cubicBezTo>
                  <a:pt x="820" y="9753"/>
                  <a:pt x="790" y="10057"/>
                  <a:pt x="760" y="10361"/>
                </a:cubicBezTo>
                <a:lnTo>
                  <a:pt x="760" y="10664"/>
                </a:lnTo>
                <a:lnTo>
                  <a:pt x="760" y="11880"/>
                </a:lnTo>
                <a:cubicBezTo>
                  <a:pt x="760" y="12092"/>
                  <a:pt x="760" y="12305"/>
                  <a:pt x="790" y="12518"/>
                </a:cubicBezTo>
                <a:cubicBezTo>
                  <a:pt x="820" y="12761"/>
                  <a:pt x="790" y="13034"/>
                  <a:pt x="820" y="13277"/>
                </a:cubicBezTo>
                <a:lnTo>
                  <a:pt x="820" y="14766"/>
                </a:lnTo>
                <a:lnTo>
                  <a:pt x="820" y="15617"/>
                </a:lnTo>
                <a:lnTo>
                  <a:pt x="820" y="16346"/>
                </a:lnTo>
                <a:lnTo>
                  <a:pt x="820" y="16741"/>
                </a:lnTo>
                <a:cubicBezTo>
                  <a:pt x="790" y="17197"/>
                  <a:pt x="760" y="17683"/>
                  <a:pt x="699" y="18169"/>
                </a:cubicBezTo>
                <a:cubicBezTo>
                  <a:pt x="669" y="18503"/>
                  <a:pt x="638" y="18868"/>
                  <a:pt x="608" y="19232"/>
                </a:cubicBezTo>
                <a:cubicBezTo>
                  <a:pt x="608" y="19384"/>
                  <a:pt x="608" y="19536"/>
                  <a:pt x="608" y="19688"/>
                </a:cubicBezTo>
                <a:cubicBezTo>
                  <a:pt x="577" y="20022"/>
                  <a:pt x="547" y="20357"/>
                  <a:pt x="547" y="20691"/>
                </a:cubicBezTo>
                <a:lnTo>
                  <a:pt x="547" y="20843"/>
                </a:lnTo>
                <a:cubicBezTo>
                  <a:pt x="517" y="21268"/>
                  <a:pt x="456" y="21754"/>
                  <a:pt x="456" y="22210"/>
                </a:cubicBezTo>
                <a:lnTo>
                  <a:pt x="456" y="22271"/>
                </a:lnTo>
                <a:lnTo>
                  <a:pt x="456" y="22635"/>
                </a:lnTo>
                <a:lnTo>
                  <a:pt x="456" y="23030"/>
                </a:lnTo>
                <a:lnTo>
                  <a:pt x="456" y="23668"/>
                </a:lnTo>
                <a:lnTo>
                  <a:pt x="456" y="24063"/>
                </a:lnTo>
                <a:cubicBezTo>
                  <a:pt x="456" y="24367"/>
                  <a:pt x="426" y="24732"/>
                  <a:pt x="395" y="25187"/>
                </a:cubicBezTo>
                <a:cubicBezTo>
                  <a:pt x="395" y="25491"/>
                  <a:pt x="365" y="25795"/>
                  <a:pt x="334" y="26069"/>
                </a:cubicBezTo>
                <a:cubicBezTo>
                  <a:pt x="334" y="26251"/>
                  <a:pt x="304" y="26403"/>
                  <a:pt x="274" y="26585"/>
                </a:cubicBezTo>
                <a:cubicBezTo>
                  <a:pt x="243" y="27071"/>
                  <a:pt x="182" y="27527"/>
                  <a:pt x="122" y="28043"/>
                </a:cubicBezTo>
                <a:cubicBezTo>
                  <a:pt x="61" y="28560"/>
                  <a:pt x="31" y="29046"/>
                  <a:pt x="0" y="29502"/>
                </a:cubicBezTo>
                <a:lnTo>
                  <a:pt x="0" y="29593"/>
                </a:lnTo>
                <a:cubicBezTo>
                  <a:pt x="0" y="30079"/>
                  <a:pt x="0" y="30535"/>
                  <a:pt x="31" y="31021"/>
                </a:cubicBezTo>
                <a:lnTo>
                  <a:pt x="31" y="31112"/>
                </a:lnTo>
                <a:cubicBezTo>
                  <a:pt x="31" y="31325"/>
                  <a:pt x="61" y="31537"/>
                  <a:pt x="91" y="31750"/>
                </a:cubicBezTo>
                <a:cubicBezTo>
                  <a:pt x="91" y="31963"/>
                  <a:pt x="122" y="32206"/>
                  <a:pt x="182" y="32449"/>
                </a:cubicBezTo>
                <a:cubicBezTo>
                  <a:pt x="213" y="32662"/>
                  <a:pt x="243" y="32905"/>
                  <a:pt x="334" y="33117"/>
                </a:cubicBezTo>
                <a:cubicBezTo>
                  <a:pt x="395" y="33391"/>
                  <a:pt x="486" y="33664"/>
                  <a:pt x="577" y="33907"/>
                </a:cubicBezTo>
                <a:cubicBezTo>
                  <a:pt x="790" y="34393"/>
                  <a:pt x="1064" y="34819"/>
                  <a:pt x="1367" y="35244"/>
                </a:cubicBezTo>
                <a:cubicBezTo>
                  <a:pt x="1550" y="35426"/>
                  <a:pt x="1732" y="35609"/>
                  <a:pt x="1914" y="35791"/>
                </a:cubicBezTo>
                <a:lnTo>
                  <a:pt x="2066" y="35913"/>
                </a:lnTo>
                <a:lnTo>
                  <a:pt x="2431" y="36216"/>
                </a:lnTo>
                <a:cubicBezTo>
                  <a:pt x="2765" y="36490"/>
                  <a:pt x="3130" y="36763"/>
                  <a:pt x="3525" y="36976"/>
                </a:cubicBezTo>
                <a:cubicBezTo>
                  <a:pt x="3737" y="37097"/>
                  <a:pt x="3980" y="37219"/>
                  <a:pt x="4223" y="37341"/>
                </a:cubicBezTo>
                <a:cubicBezTo>
                  <a:pt x="4466" y="37432"/>
                  <a:pt x="4740" y="37523"/>
                  <a:pt x="5013" y="37584"/>
                </a:cubicBezTo>
                <a:cubicBezTo>
                  <a:pt x="5137" y="37607"/>
                  <a:pt x="5264" y="37618"/>
                  <a:pt x="5390" y="37618"/>
                </a:cubicBezTo>
                <a:cubicBezTo>
                  <a:pt x="5759" y="37618"/>
                  <a:pt x="6132" y="37522"/>
                  <a:pt x="6472" y="37341"/>
                </a:cubicBezTo>
                <a:cubicBezTo>
                  <a:pt x="6927" y="37037"/>
                  <a:pt x="7322" y="36672"/>
                  <a:pt x="7657" y="36247"/>
                </a:cubicBezTo>
                <a:cubicBezTo>
                  <a:pt x="8173" y="35487"/>
                  <a:pt x="8507" y="34636"/>
                  <a:pt x="8659" y="33755"/>
                </a:cubicBezTo>
                <a:cubicBezTo>
                  <a:pt x="8750" y="33391"/>
                  <a:pt x="8872" y="32905"/>
                  <a:pt x="8963" y="32419"/>
                </a:cubicBezTo>
                <a:lnTo>
                  <a:pt x="8963" y="32358"/>
                </a:lnTo>
                <a:cubicBezTo>
                  <a:pt x="9024" y="31993"/>
                  <a:pt x="9085" y="31568"/>
                  <a:pt x="9176" y="31173"/>
                </a:cubicBezTo>
                <a:cubicBezTo>
                  <a:pt x="9328" y="30413"/>
                  <a:pt x="9480" y="29593"/>
                  <a:pt x="9601" y="28833"/>
                </a:cubicBezTo>
                <a:cubicBezTo>
                  <a:pt x="9631" y="28681"/>
                  <a:pt x="9662" y="28499"/>
                  <a:pt x="9692" y="28317"/>
                </a:cubicBezTo>
                <a:lnTo>
                  <a:pt x="9783" y="27831"/>
                </a:lnTo>
                <a:cubicBezTo>
                  <a:pt x="9814" y="27527"/>
                  <a:pt x="9875" y="27223"/>
                  <a:pt x="9935" y="26950"/>
                </a:cubicBezTo>
                <a:cubicBezTo>
                  <a:pt x="9996" y="26494"/>
                  <a:pt x="10057" y="26038"/>
                  <a:pt x="10118" y="25552"/>
                </a:cubicBezTo>
                <a:lnTo>
                  <a:pt x="10148" y="25157"/>
                </a:lnTo>
                <a:cubicBezTo>
                  <a:pt x="10209" y="24823"/>
                  <a:pt x="10239" y="24458"/>
                  <a:pt x="10270" y="24124"/>
                </a:cubicBezTo>
                <a:cubicBezTo>
                  <a:pt x="10330" y="23699"/>
                  <a:pt x="10391" y="23243"/>
                  <a:pt x="10421" y="22726"/>
                </a:cubicBezTo>
                <a:cubicBezTo>
                  <a:pt x="10482" y="22088"/>
                  <a:pt x="10543" y="21450"/>
                  <a:pt x="10634" y="20812"/>
                </a:cubicBezTo>
                <a:cubicBezTo>
                  <a:pt x="10664" y="20508"/>
                  <a:pt x="10695" y="20205"/>
                  <a:pt x="10725" y="19901"/>
                </a:cubicBezTo>
                <a:cubicBezTo>
                  <a:pt x="10786" y="19506"/>
                  <a:pt x="10786" y="19081"/>
                  <a:pt x="10816" y="18716"/>
                </a:cubicBezTo>
                <a:lnTo>
                  <a:pt x="10816" y="18503"/>
                </a:lnTo>
                <a:cubicBezTo>
                  <a:pt x="10847" y="17987"/>
                  <a:pt x="10877" y="17531"/>
                  <a:pt x="10908" y="17045"/>
                </a:cubicBezTo>
                <a:lnTo>
                  <a:pt x="10908" y="16680"/>
                </a:lnTo>
                <a:cubicBezTo>
                  <a:pt x="10908" y="16407"/>
                  <a:pt x="10938" y="16164"/>
                  <a:pt x="10968" y="15890"/>
                </a:cubicBezTo>
                <a:lnTo>
                  <a:pt x="10968" y="15617"/>
                </a:lnTo>
                <a:cubicBezTo>
                  <a:pt x="10968" y="15374"/>
                  <a:pt x="10968" y="15131"/>
                  <a:pt x="10968" y="14888"/>
                </a:cubicBezTo>
                <a:lnTo>
                  <a:pt x="10968" y="14705"/>
                </a:lnTo>
                <a:lnTo>
                  <a:pt x="10968" y="14219"/>
                </a:lnTo>
                <a:cubicBezTo>
                  <a:pt x="10968" y="13703"/>
                  <a:pt x="10999" y="13217"/>
                  <a:pt x="10999" y="12761"/>
                </a:cubicBezTo>
                <a:lnTo>
                  <a:pt x="10999" y="12700"/>
                </a:lnTo>
                <a:lnTo>
                  <a:pt x="10999" y="12092"/>
                </a:lnTo>
                <a:lnTo>
                  <a:pt x="10999" y="12062"/>
                </a:lnTo>
                <a:cubicBezTo>
                  <a:pt x="10999" y="11910"/>
                  <a:pt x="10999" y="11789"/>
                  <a:pt x="11029" y="11637"/>
                </a:cubicBezTo>
                <a:cubicBezTo>
                  <a:pt x="11059" y="11515"/>
                  <a:pt x="11029" y="11485"/>
                  <a:pt x="11029" y="11394"/>
                </a:cubicBezTo>
                <a:lnTo>
                  <a:pt x="11029" y="11120"/>
                </a:lnTo>
                <a:cubicBezTo>
                  <a:pt x="11029" y="11029"/>
                  <a:pt x="11029" y="10877"/>
                  <a:pt x="11059" y="10756"/>
                </a:cubicBezTo>
                <a:lnTo>
                  <a:pt x="11059" y="10604"/>
                </a:lnTo>
                <a:cubicBezTo>
                  <a:pt x="11059" y="10421"/>
                  <a:pt x="11090" y="10209"/>
                  <a:pt x="11090" y="10026"/>
                </a:cubicBezTo>
                <a:lnTo>
                  <a:pt x="11090" y="9692"/>
                </a:lnTo>
                <a:cubicBezTo>
                  <a:pt x="11090" y="9510"/>
                  <a:pt x="11120" y="9328"/>
                  <a:pt x="11120" y="9145"/>
                </a:cubicBezTo>
                <a:cubicBezTo>
                  <a:pt x="11120" y="8963"/>
                  <a:pt x="11120" y="8811"/>
                  <a:pt x="11120" y="8659"/>
                </a:cubicBezTo>
                <a:cubicBezTo>
                  <a:pt x="11120" y="8386"/>
                  <a:pt x="11090" y="8112"/>
                  <a:pt x="11059" y="7869"/>
                </a:cubicBezTo>
                <a:cubicBezTo>
                  <a:pt x="11059" y="7748"/>
                  <a:pt x="11059" y="7626"/>
                  <a:pt x="11059" y="7535"/>
                </a:cubicBezTo>
                <a:lnTo>
                  <a:pt x="11029" y="7201"/>
                </a:lnTo>
                <a:cubicBezTo>
                  <a:pt x="11029" y="6988"/>
                  <a:pt x="10999" y="6806"/>
                  <a:pt x="10999" y="6593"/>
                </a:cubicBezTo>
                <a:cubicBezTo>
                  <a:pt x="10968" y="6411"/>
                  <a:pt x="10968" y="6137"/>
                  <a:pt x="10938" y="5925"/>
                </a:cubicBezTo>
                <a:cubicBezTo>
                  <a:pt x="10908" y="5469"/>
                  <a:pt x="10847" y="5044"/>
                  <a:pt x="10786" y="4679"/>
                </a:cubicBezTo>
                <a:cubicBezTo>
                  <a:pt x="10786" y="4406"/>
                  <a:pt x="10695" y="4132"/>
                  <a:pt x="10573" y="3889"/>
                </a:cubicBezTo>
                <a:cubicBezTo>
                  <a:pt x="10482" y="3676"/>
                  <a:pt x="10361" y="3494"/>
                  <a:pt x="10209" y="3312"/>
                </a:cubicBezTo>
                <a:cubicBezTo>
                  <a:pt x="10118" y="2978"/>
                  <a:pt x="9996" y="2613"/>
                  <a:pt x="9875" y="2309"/>
                </a:cubicBezTo>
                <a:cubicBezTo>
                  <a:pt x="9723" y="1853"/>
                  <a:pt x="9510" y="1428"/>
                  <a:pt x="9267" y="1033"/>
                </a:cubicBezTo>
                <a:cubicBezTo>
                  <a:pt x="9206" y="972"/>
                  <a:pt x="9115" y="881"/>
                  <a:pt x="9054" y="820"/>
                </a:cubicBezTo>
                <a:cubicBezTo>
                  <a:pt x="8933" y="729"/>
                  <a:pt x="8842" y="608"/>
                  <a:pt x="8690" y="517"/>
                </a:cubicBezTo>
                <a:cubicBezTo>
                  <a:pt x="8507" y="395"/>
                  <a:pt x="8264" y="304"/>
                  <a:pt x="8052" y="243"/>
                </a:cubicBezTo>
                <a:cubicBezTo>
                  <a:pt x="7596" y="152"/>
                  <a:pt x="7110" y="91"/>
                  <a:pt x="6654" y="61"/>
                </a:cubicBezTo>
                <a:lnTo>
                  <a:pt x="6532" y="61"/>
                </a:lnTo>
                <a:lnTo>
                  <a:pt x="6107" y="31"/>
                </a:lnTo>
                <a:lnTo>
                  <a:pt x="583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87668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043DC-0051-48A6-BB56-2C7D138156C3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10/30/2021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D8174-BA30-44FC-9840-C73B01D81FF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983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A8C8F-C709-4EBE-B500-8C513BE36365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10/30/2021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193E1-ECD5-44A0-A489-D8A175E76E4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7722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51C4A-DB5F-44DF-8713-5D2EACF04814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10/30/2021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377D2-D845-4EE3-8C1C-DA0A48FEE66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9956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B94E4-5A7D-4C70-A62E-57F2EC42998A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10/30/2021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91A35-804A-40DF-AE9D-1393EB1901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7426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BD8ED-E3D2-4DF3-8E6F-6466484AF48E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10/30/2021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59D25-A10F-4743-98AE-29225559F6F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8251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27F07-F735-4246-96B3-87B1C9B90168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10/30/2021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84CF4-9BCE-4D43-B9EE-9D184D6D249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370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2E864-6148-4D71-ADF7-D9165BB09898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10/30/2021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29EC2-4122-4F09-BDF5-CB83B62C97C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578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F7A38-8D6D-4DC9-A1E3-DE6B70964923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10/30/2021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BDA54-FDBB-41C4-B8BB-64FF18E3CB4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6170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EA00A-9EA1-486F-9D2A-5502BC51C368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10/30/2021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C3789-81E6-4D90-9BFE-45284979CC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10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ED90C-2BEA-45C9-8081-D29A397AF12C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10/30/2021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0499F-0949-4729-9308-BEF7A8FF539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5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E22A8DC2-1596-4820-8CBC-D3CE8D8341AA}" type="slidenum">
              <a:rPr lang="en-US" sz="1867" ker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8167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DBBB0-2497-4652-9BDC-FCB556CC2648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10/30/2021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FB375-1772-44F8-A7D8-A388FC709B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67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15195-8233-45DB-A0E3-10F678E7DE61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10/30/2021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FEF42-126D-41F3-AD14-832680D5638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7005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27192-0737-4D85-928B-808C15EF80B0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10/30/2021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BBB4B-F36D-46E7-9F7A-20E52DD576A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149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D04CD-1DEA-4B4E-AE31-CE70D100A462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10/30/2021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E6A53-1A6D-44FA-B0FF-CF536B95C6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867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F7CF3-DE0B-4CE2-8528-585EB3F5FF7A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10/30/2021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C0870-1BF0-42E0-980A-911A8E94D4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6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37267-7149-4703-9CCD-EF83D5B5F0E5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10/30/2021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E19A5-EC27-4B6F-AF70-52A8A536A78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714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B5DE7-2C39-4271-94AF-861E6A209CCA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10/30/2021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B4AAD-1BF9-4392-B7C1-E11E7050A1E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96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E730A-C3D4-4567-999A-024857A1A4B5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10/30/2021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BD21D-CC12-48C5-9897-F16D809A5B5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9523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4237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11" y="6334133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620" y="4343400"/>
            <a:ext cx="98742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9"/>
            <a:ext cx="10058400" cy="1143000"/>
          </a:xfrm>
        </p:spPr>
        <p:txBody>
          <a:bodyPr lIns="91309" rIns="91309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6967" indent="0" algn="ctr">
              <a:buNone/>
              <a:defRPr sz="2400"/>
            </a:lvl2pPr>
            <a:lvl3pPr marL="913935" indent="0" algn="ctr">
              <a:buNone/>
              <a:defRPr sz="2400"/>
            </a:lvl3pPr>
            <a:lvl4pPr marL="1370898" indent="0" algn="ctr">
              <a:buNone/>
              <a:defRPr sz="2000"/>
            </a:lvl4pPr>
            <a:lvl5pPr marL="1827864" indent="0" algn="ctr">
              <a:buNone/>
              <a:defRPr sz="2000"/>
            </a:lvl5pPr>
            <a:lvl6pPr marL="2284824" indent="0" algn="ctr">
              <a:buNone/>
              <a:defRPr sz="2000"/>
            </a:lvl6pPr>
            <a:lvl7pPr marL="2741796" indent="0" algn="ctr">
              <a:buNone/>
              <a:defRPr sz="2000"/>
            </a:lvl7pPr>
            <a:lvl8pPr marL="3198760" indent="0" algn="ctr">
              <a:buNone/>
              <a:defRPr sz="2000"/>
            </a:lvl8pPr>
            <a:lvl9pPr marL="3655728" indent="0" algn="ctr">
              <a:buNone/>
              <a:defRPr sz="20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3A2FF3-5DEF-46D4-A78E-C2A1B8B2423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070794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CB021-80E2-4E50-8DEA-9EE8E9AE4D1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8972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282DF3F9-449D-4BE2-9028-FB738CAF046E}" type="slidenum">
              <a:rPr lang="en-US" sz="1867" ker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70672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4237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11" y="6334133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620" y="4343400"/>
            <a:ext cx="98742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36"/>
            <a:ext cx="10058400" cy="1143000"/>
          </a:xfrm>
        </p:spPr>
        <p:txBody>
          <a:bodyPr lIns="91309" rIns="91309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69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7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3B60A1-56F0-41A4-97E5-B3393094194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471933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13"/>
            <a:ext cx="10058400" cy="1450757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1" y="1845745"/>
            <a:ext cx="4937760" cy="4023359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DDB58-0D9A-4B48-A119-424AA395B98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486660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13"/>
            <a:ext cx="10058400" cy="1450757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309" rIns="91309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6967" indent="0">
              <a:buNone/>
              <a:defRPr sz="2000" b="1"/>
            </a:lvl2pPr>
            <a:lvl3pPr marL="913935" indent="0">
              <a:buNone/>
              <a:defRPr sz="1800" b="1"/>
            </a:lvl3pPr>
            <a:lvl4pPr marL="1370898" indent="0">
              <a:buNone/>
              <a:defRPr sz="1600" b="1"/>
            </a:lvl4pPr>
            <a:lvl5pPr marL="1827864" indent="0">
              <a:buNone/>
              <a:defRPr sz="1600" b="1"/>
            </a:lvl5pPr>
            <a:lvl6pPr marL="2284824" indent="0">
              <a:buNone/>
              <a:defRPr sz="1600" b="1"/>
            </a:lvl6pPr>
            <a:lvl7pPr marL="2741796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28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42"/>
            <a:ext cx="4937760" cy="328676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1" y="1846052"/>
            <a:ext cx="4937760" cy="736282"/>
          </a:xfrm>
        </p:spPr>
        <p:txBody>
          <a:bodyPr lIns="91309" rIns="91309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6967" indent="0">
              <a:buNone/>
              <a:defRPr sz="2000" b="1"/>
            </a:lvl2pPr>
            <a:lvl3pPr marL="913935" indent="0">
              <a:buNone/>
              <a:defRPr sz="1800" b="1"/>
            </a:lvl3pPr>
            <a:lvl4pPr marL="1370898" indent="0">
              <a:buNone/>
              <a:defRPr sz="1600" b="1"/>
            </a:lvl4pPr>
            <a:lvl5pPr marL="1827864" indent="0">
              <a:buNone/>
              <a:defRPr sz="1600" b="1"/>
            </a:lvl5pPr>
            <a:lvl6pPr marL="2284824" indent="0">
              <a:buNone/>
              <a:defRPr sz="1600" b="1"/>
            </a:lvl6pPr>
            <a:lvl7pPr marL="2741796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28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1" y="2582342"/>
            <a:ext cx="4937760" cy="328676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DFA89-ACD0-4E56-998F-D00C041A8BB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99247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E004F-C4E8-4D18-BB8F-F261F600519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402821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4237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11" y="6334133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FC37A9-2F61-4FA5-8953-6598BE682D0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543258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11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4040719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94367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61" y="731528"/>
            <a:ext cx="6679191" cy="52578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926080"/>
            <a:ext cx="3200400" cy="3379124"/>
          </a:xfrm>
        </p:spPr>
        <p:txBody>
          <a:bodyPr lIns="91309" rIns="91309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6967" indent="0">
              <a:buNone/>
              <a:defRPr sz="1200"/>
            </a:lvl2pPr>
            <a:lvl3pPr marL="913935" indent="0">
              <a:buNone/>
              <a:defRPr sz="1000"/>
            </a:lvl3pPr>
            <a:lvl4pPr marL="1370898" indent="0">
              <a:buNone/>
              <a:defRPr sz="900"/>
            </a:lvl4pPr>
            <a:lvl5pPr marL="1827864" indent="0">
              <a:buNone/>
              <a:defRPr sz="900"/>
            </a:lvl5pPr>
            <a:lvl6pPr marL="2284824" indent="0">
              <a:buNone/>
              <a:defRPr sz="900"/>
            </a:lvl6pPr>
            <a:lvl7pPr marL="2741796" indent="0">
              <a:buNone/>
              <a:defRPr sz="900"/>
            </a:lvl7pPr>
            <a:lvl8pPr marL="3198760" indent="0">
              <a:buNone/>
              <a:defRPr sz="900"/>
            </a:lvl8pPr>
            <a:lvl9pPr marL="3655728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668" y="6459539"/>
            <a:ext cx="261831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9"/>
            <a:ext cx="4648200" cy="365125"/>
          </a:xfrm>
        </p:spPr>
        <p:txBody>
          <a:bodyPr/>
          <a:lstStyle>
            <a:lvl1pPr algn="l"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vi-VN">
              <a:solidFill>
                <a:srgbClr val="637052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9C51C3C-6E61-4ECB-84D0-840987AAA771}" type="slidenum">
              <a:rPr lang="en-US" altLang="vi-VN">
                <a:solidFill>
                  <a:srgbClr val="637052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9551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11" y="4953008"/>
            <a:ext cx="1218988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11" y="4914908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8"/>
            <a:ext cx="1011936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6528" tIns="456528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6967" indent="0">
              <a:buNone/>
              <a:defRPr sz="2800"/>
            </a:lvl2pPr>
            <a:lvl3pPr marL="913935" indent="0">
              <a:buNone/>
              <a:defRPr sz="2400"/>
            </a:lvl3pPr>
            <a:lvl4pPr marL="1370898" indent="0">
              <a:buNone/>
              <a:defRPr sz="2000"/>
            </a:lvl4pPr>
            <a:lvl5pPr marL="1827864" indent="0">
              <a:buNone/>
              <a:defRPr sz="2000"/>
            </a:lvl5pPr>
            <a:lvl6pPr marL="2284824" indent="0">
              <a:buNone/>
              <a:defRPr sz="2000"/>
            </a:lvl6pPr>
            <a:lvl7pPr marL="2741796" indent="0">
              <a:buNone/>
              <a:defRPr sz="2000"/>
            </a:lvl7pPr>
            <a:lvl8pPr marL="3198760" indent="0">
              <a:buNone/>
              <a:defRPr sz="2000"/>
            </a:lvl8pPr>
            <a:lvl9pPr marL="3655728" indent="0">
              <a:buNone/>
              <a:defRPr sz="2000"/>
            </a:lvl9pPr>
          </a:lstStyle>
          <a:p>
            <a:pPr lvl="0"/>
            <a:r>
              <a:rPr lang="vi-VN" noProof="0"/>
              <a:t>Bấm biểu tượng để thêm hình ảnh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9360" cy="594360"/>
          </a:xfrm>
        </p:spPr>
        <p:txBody>
          <a:bodyPr lIns="91309" tIns="0" rIns="91309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6967" indent="0">
              <a:buNone/>
              <a:defRPr sz="1200"/>
            </a:lvl2pPr>
            <a:lvl3pPr marL="913935" indent="0">
              <a:buNone/>
              <a:defRPr sz="1000"/>
            </a:lvl3pPr>
            <a:lvl4pPr marL="1370898" indent="0">
              <a:buNone/>
              <a:defRPr sz="900"/>
            </a:lvl4pPr>
            <a:lvl5pPr marL="1827864" indent="0">
              <a:buNone/>
              <a:defRPr sz="900"/>
            </a:lvl5pPr>
            <a:lvl6pPr marL="2284824" indent="0">
              <a:buNone/>
              <a:defRPr sz="900"/>
            </a:lvl6pPr>
            <a:lvl7pPr marL="2741796" indent="0">
              <a:buNone/>
              <a:defRPr sz="900"/>
            </a:lvl7pPr>
            <a:lvl8pPr marL="3198760" indent="0">
              <a:buNone/>
              <a:defRPr sz="900"/>
            </a:lvl8pPr>
            <a:lvl9pPr marL="3655728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55FEAB-9DD7-4D7A-8F57-AA31806637B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910894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654" tIns="0" rIns="45654" bIns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50150-8CC7-47CF-BDE1-DD039E4009A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992055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4237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11" y="6334133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414788"/>
            <a:ext cx="2628900" cy="5757421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1" y="414779"/>
            <a:ext cx="7734300" cy="5757420"/>
          </a:xfrm>
        </p:spPr>
        <p:txBody>
          <a:bodyPr vert="eaVert" lIns="45654" tIns="0" rIns="45654" bIns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8EE4D6-3620-41BB-BC9B-20EC8A204F6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049958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êu đề, Nội dung và 2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609601" y="1600209"/>
            <a:ext cx="5384800" cy="452596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ội dung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3C4A8-AEB7-48B1-9E85-5E8F2FCC8D1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1113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8516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99086-CC92-4ACE-95AF-1905A859080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490825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4237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11" y="6334133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620" y="4343400"/>
            <a:ext cx="98742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9"/>
            <a:ext cx="10058400" cy="1143000"/>
          </a:xfrm>
        </p:spPr>
        <p:txBody>
          <a:bodyPr lIns="91309" rIns="91309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6967" indent="0" algn="ctr">
              <a:buNone/>
              <a:defRPr sz="2400"/>
            </a:lvl2pPr>
            <a:lvl3pPr marL="913935" indent="0" algn="ctr">
              <a:buNone/>
              <a:defRPr sz="2400"/>
            </a:lvl3pPr>
            <a:lvl4pPr marL="1370898" indent="0" algn="ctr">
              <a:buNone/>
              <a:defRPr sz="2000"/>
            </a:lvl4pPr>
            <a:lvl5pPr marL="1827864" indent="0" algn="ctr">
              <a:buNone/>
              <a:defRPr sz="2000"/>
            </a:lvl5pPr>
            <a:lvl6pPr marL="2284824" indent="0" algn="ctr">
              <a:buNone/>
              <a:defRPr sz="2000"/>
            </a:lvl6pPr>
            <a:lvl7pPr marL="2741796" indent="0" algn="ctr">
              <a:buNone/>
              <a:defRPr sz="2000"/>
            </a:lvl7pPr>
            <a:lvl8pPr marL="3198760" indent="0" algn="ctr">
              <a:buNone/>
              <a:defRPr sz="2000"/>
            </a:lvl8pPr>
            <a:lvl9pPr marL="3655728" indent="0" algn="ctr">
              <a:buNone/>
              <a:defRPr sz="20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3A2FF3-5DEF-46D4-A78E-C2A1B8B2423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313374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CB021-80E2-4E50-8DEA-9EE8E9AE4D1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239113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4237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11" y="6334133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620" y="4343400"/>
            <a:ext cx="98742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36"/>
            <a:ext cx="10058400" cy="1143000"/>
          </a:xfrm>
        </p:spPr>
        <p:txBody>
          <a:bodyPr lIns="91309" rIns="91309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69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7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3B60A1-56F0-41A4-97E5-B3393094194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407736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13"/>
            <a:ext cx="10058400" cy="1450757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1" y="1845745"/>
            <a:ext cx="4937760" cy="4023359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DDB58-0D9A-4B48-A119-424AA395B98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178925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13"/>
            <a:ext cx="10058400" cy="1450757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309" rIns="91309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6967" indent="0">
              <a:buNone/>
              <a:defRPr sz="2000" b="1"/>
            </a:lvl2pPr>
            <a:lvl3pPr marL="913935" indent="0">
              <a:buNone/>
              <a:defRPr sz="1800" b="1"/>
            </a:lvl3pPr>
            <a:lvl4pPr marL="1370898" indent="0">
              <a:buNone/>
              <a:defRPr sz="1600" b="1"/>
            </a:lvl4pPr>
            <a:lvl5pPr marL="1827864" indent="0">
              <a:buNone/>
              <a:defRPr sz="1600" b="1"/>
            </a:lvl5pPr>
            <a:lvl6pPr marL="2284824" indent="0">
              <a:buNone/>
              <a:defRPr sz="1600" b="1"/>
            </a:lvl6pPr>
            <a:lvl7pPr marL="2741796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28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42"/>
            <a:ext cx="4937760" cy="328676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1" y="1846052"/>
            <a:ext cx="4937760" cy="736282"/>
          </a:xfrm>
        </p:spPr>
        <p:txBody>
          <a:bodyPr lIns="91309" rIns="91309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6967" indent="0">
              <a:buNone/>
              <a:defRPr sz="2000" b="1"/>
            </a:lvl2pPr>
            <a:lvl3pPr marL="913935" indent="0">
              <a:buNone/>
              <a:defRPr sz="1800" b="1"/>
            </a:lvl3pPr>
            <a:lvl4pPr marL="1370898" indent="0">
              <a:buNone/>
              <a:defRPr sz="1600" b="1"/>
            </a:lvl4pPr>
            <a:lvl5pPr marL="1827864" indent="0">
              <a:buNone/>
              <a:defRPr sz="1600" b="1"/>
            </a:lvl5pPr>
            <a:lvl6pPr marL="2284824" indent="0">
              <a:buNone/>
              <a:defRPr sz="1600" b="1"/>
            </a:lvl6pPr>
            <a:lvl7pPr marL="2741796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28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1" y="2582342"/>
            <a:ext cx="4937760" cy="328676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DFA89-ACD0-4E56-998F-D00C041A8BB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728814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E004F-C4E8-4D18-BB8F-F261F600519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553227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4237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11" y="6334133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FC37A9-2F61-4FA5-8953-6598BE682D0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182750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11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4040719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94367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61" y="731528"/>
            <a:ext cx="6679191" cy="52578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926080"/>
            <a:ext cx="3200400" cy="3379124"/>
          </a:xfrm>
        </p:spPr>
        <p:txBody>
          <a:bodyPr lIns="91309" rIns="91309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6967" indent="0">
              <a:buNone/>
              <a:defRPr sz="1200"/>
            </a:lvl2pPr>
            <a:lvl3pPr marL="913935" indent="0">
              <a:buNone/>
              <a:defRPr sz="1000"/>
            </a:lvl3pPr>
            <a:lvl4pPr marL="1370898" indent="0">
              <a:buNone/>
              <a:defRPr sz="900"/>
            </a:lvl4pPr>
            <a:lvl5pPr marL="1827864" indent="0">
              <a:buNone/>
              <a:defRPr sz="900"/>
            </a:lvl5pPr>
            <a:lvl6pPr marL="2284824" indent="0">
              <a:buNone/>
              <a:defRPr sz="900"/>
            </a:lvl6pPr>
            <a:lvl7pPr marL="2741796" indent="0">
              <a:buNone/>
              <a:defRPr sz="900"/>
            </a:lvl7pPr>
            <a:lvl8pPr marL="3198760" indent="0">
              <a:buNone/>
              <a:defRPr sz="900"/>
            </a:lvl8pPr>
            <a:lvl9pPr marL="3655728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668" y="6459539"/>
            <a:ext cx="261831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9"/>
            <a:ext cx="4648200" cy="365125"/>
          </a:xfrm>
        </p:spPr>
        <p:txBody>
          <a:bodyPr/>
          <a:lstStyle>
            <a:lvl1pPr algn="l"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vi-VN">
              <a:solidFill>
                <a:srgbClr val="637052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9C51C3C-6E61-4ECB-84D0-840987AAA771}" type="slidenum">
              <a:rPr lang="en-US" altLang="vi-VN">
                <a:solidFill>
                  <a:srgbClr val="637052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897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11" y="4953008"/>
            <a:ext cx="1218988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11" y="4914908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8"/>
            <a:ext cx="1011936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6528" tIns="456528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6967" indent="0">
              <a:buNone/>
              <a:defRPr sz="2800"/>
            </a:lvl2pPr>
            <a:lvl3pPr marL="913935" indent="0">
              <a:buNone/>
              <a:defRPr sz="2400"/>
            </a:lvl3pPr>
            <a:lvl4pPr marL="1370898" indent="0">
              <a:buNone/>
              <a:defRPr sz="2000"/>
            </a:lvl4pPr>
            <a:lvl5pPr marL="1827864" indent="0">
              <a:buNone/>
              <a:defRPr sz="2000"/>
            </a:lvl5pPr>
            <a:lvl6pPr marL="2284824" indent="0">
              <a:buNone/>
              <a:defRPr sz="2000"/>
            </a:lvl6pPr>
            <a:lvl7pPr marL="2741796" indent="0">
              <a:buNone/>
              <a:defRPr sz="2000"/>
            </a:lvl7pPr>
            <a:lvl8pPr marL="3198760" indent="0">
              <a:buNone/>
              <a:defRPr sz="2000"/>
            </a:lvl8pPr>
            <a:lvl9pPr marL="3655728" indent="0">
              <a:buNone/>
              <a:defRPr sz="2000"/>
            </a:lvl9pPr>
          </a:lstStyle>
          <a:p>
            <a:pPr lvl="0"/>
            <a:r>
              <a:rPr lang="vi-VN" noProof="0"/>
              <a:t>Bấm biểu tượng để thêm hình ảnh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9360" cy="594360"/>
          </a:xfrm>
        </p:spPr>
        <p:txBody>
          <a:bodyPr lIns="91309" tIns="0" rIns="91309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6967" indent="0">
              <a:buNone/>
              <a:defRPr sz="1200"/>
            </a:lvl2pPr>
            <a:lvl3pPr marL="913935" indent="0">
              <a:buNone/>
              <a:defRPr sz="1000"/>
            </a:lvl3pPr>
            <a:lvl4pPr marL="1370898" indent="0">
              <a:buNone/>
              <a:defRPr sz="900"/>
            </a:lvl4pPr>
            <a:lvl5pPr marL="1827864" indent="0">
              <a:buNone/>
              <a:defRPr sz="900"/>
            </a:lvl5pPr>
            <a:lvl6pPr marL="2284824" indent="0">
              <a:buNone/>
              <a:defRPr sz="900"/>
            </a:lvl6pPr>
            <a:lvl7pPr marL="2741796" indent="0">
              <a:buNone/>
              <a:defRPr sz="900"/>
            </a:lvl7pPr>
            <a:lvl8pPr marL="3198760" indent="0">
              <a:buNone/>
              <a:defRPr sz="900"/>
            </a:lvl8pPr>
            <a:lvl9pPr marL="3655728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55FEAB-9DD7-4D7A-8F57-AA31806637B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19673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5"/>
          <p:cNvSpPr>
            <a:spLocks/>
          </p:cNvSpPr>
          <p:nvPr/>
        </p:nvSpPr>
        <p:spPr bwMode="auto">
          <a:xfrm>
            <a:off x="0" y="4324351"/>
            <a:ext cx="1744133" cy="777875"/>
          </a:xfrm>
          <a:custGeom>
            <a:avLst/>
            <a:gdLst>
              <a:gd name="T0" fmla="*/ 1009206 w 372"/>
              <a:gd name="T1" fmla="*/ 777875 h 166"/>
              <a:gd name="T2" fmla="*/ 1030305 w 372"/>
              <a:gd name="T3" fmla="*/ 768503 h 166"/>
              <a:gd name="T4" fmla="*/ 1033821 w 372"/>
              <a:gd name="T5" fmla="*/ 763817 h 166"/>
              <a:gd name="T6" fmla="*/ 1301067 w 372"/>
              <a:gd name="T7" fmla="*/ 407681 h 166"/>
              <a:gd name="T8" fmla="*/ 1301067 w 372"/>
              <a:gd name="T9" fmla="*/ 365508 h 166"/>
              <a:gd name="T10" fmla="*/ 1033821 w 372"/>
              <a:gd name="T11" fmla="*/ 14058 h 166"/>
              <a:gd name="T12" fmla="*/ 1030305 w 372"/>
              <a:gd name="T13" fmla="*/ 9372 h 166"/>
              <a:gd name="T14" fmla="*/ 1009206 w 372"/>
              <a:gd name="T15" fmla="*/ 0 h 166"/>
              <a:gd name="T16" fmla="*/ 0 w 372"/>
              <a:gd name="T17" fmla="*/ 0 h 166"/>
              <a:gd name="T18" fmla="*/ 0 w 372"/>
              <a:gd name="T19" fmla="*/ 777875 h 166"/>
              <a:gd name="T20" fmla="*/ 1009206 w 372"/>
              <a:gd name="T21" fmla="*/ 777875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4" y="2514601"/>
            <a:ext cx="891539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4" y="4777381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FF1A290-5980-4830-A047-91CB3E098298}" type="datetimeFigureOut">
              <a:rPr lang="en-US"/>
              <a:pPr>
                <a:defRPr/>
              </a:pPr>
              <a:t>10/30/2021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285" y="4529139"/>
            <a:ext cx="781049" cy="36512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87FB362-6452-426B-8893-282B8C2EB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799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654" tIns="0" rIns="45654" bIns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50150-8CC7-47CF-BDE1-DD039E4009A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671545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4237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11" y="6334133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414788"/>
            <a:ext cx="2628900" cy="5757421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1" y="414779"/>
            <a:ext cx="7734300" cy="5757420"/>
          </a:xfrm>
        </p:spPr>
        <p:txBody>
          <a:bodyPr vert="eaVert" lIns="45654" tIns="0" rIns="45654" bIns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8EE4D6-3620-41BB-BC9B-20EC8A204F6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922529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êu đề, Nội dung và 2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609601" y="1600209"/>
            <a:ext cx="5384800" cy="452596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ội dung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3C4A8-AEB7-48B1-9E85-5E8F2FCC8D1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41180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99086-CC92-4ACE-95AF-1905A859080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403857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67" indent="0" algn="ctr">
              <a:buNone/>
              <a:defRPr/>
            </a:lvl2pPr>
            <a:lvl3pPr marL="913935" indent="0" algn="ctr">
              <a:buNone/>
              <a:defRPr/>
            </a:lvl3pPr>
            <a:lvl4pPr marL="1370898" indent="0" algn="ctr">
              <a:buNone/>
              <a:defRPr/>
            </a:lvl4pPr>
            <a:lvl5pPr marL="1827864" indent="0" algn="ctr">
              <a:buNone/>
              <a:defRPr/>
            </a:lvl5pPr>
            <a:lvl6pPr marL="2284824" indent="0" algn="ctr">
              <a:buNone/>
              <a:defRPr/>
            </a:lvl6pPr>
            <a:lvl7pPr marL="2741796" indent="0" algn="ctr">
              <a:buNone/>
              <a:defRPr/>
            </a:lvl7pPr>
            <a:lvl8pPr marL="3198760" indent="0" algn="ctr">
              <a:buNone/>
              <a:defRPr/>
            </a:lvl8pPr>
            <a:lvl9pPr marL="365572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D212B-9087-4007-92A2-ECA95F3862DB}" type="datetimeFigureOut">
              <a:rPr lang="th-TH">
                <a:solidFill>
                  <a:srgbClr val="000000"/>
                </a:solidFill>
              </a:rPr>
              <a:pPr>
                <a:defRPr/>
              </a:pPr>
              <a:t>30/10/64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63239-DD66-49E8-90C3-06B86689D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375067"/>
      </p:ext>
    </p:extLst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29C58-8E22-4E62-8610-A4E2A74A5133}" type="datetimeFigureOut">
              <a:rPr lang="th-TH">
                <a:solidFill>
                  <a:srgbClr val="000000"/>
                </a:solidFill>
              </a:rPr>
              <a:pPr>
                <a:defRPr/>
              </a:pPr>
              <a:t>30/10/64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6B853-302F-48B2-8D1F-1A1A887A4F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605681"/>
      </p:ext>
    </p:extLst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67" indent="0">
              <a:buNone/>
              <a:defRPr sz="1800"/>
            </a:lvl2pPr>
            <a:lvl3pPr marL="913935" indent="0">
              <a:buNone/>
              <a:defRPr sz="1600"/>
            </a:lvl3pPr>
            <a:lvl4pPr marL="1370898" indent="0">
              <a:buNone/>
              <a:defRPr sz="1400"/>
            </a:lvl4pPr>
            <a:lvl5pPr marL="1827864" indent="0">
              <a:buNone/>
              <a:defRPr sz="1400"/>
            </a:lvl5pPr>
            <a:lvl6pPr marL="2284824" indent="0">
              <a:buNone/>
              <a:defRPr sz="1400"/>
            </a:lvl6pPr>
            <a:lvl7pPr marL="2741796" indent="0">
              <a:buNone/>
              <a:defRPr sz="1400"/>
            </a:lvl7pPr>
            <a:lvl8pPr marL="3198760" indent="0">
              <a:buNone/>
              <a:defRPr sz="1400"/>
            </a:lvl8pPr>
            <a:lvl9pPr marL="365572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38986-7194-4FD9-AB71-0F066D8FB3B1}" type="datetimeFigureOut">
              <a:rPr lang="th-TH">
                <a:solidFill>
                  <a:srgbClr val="000000"/>
                </a:solidFill>
              </a:rPr>
              <a:pPr>
                <a:defRPr/>
              </a:pPr>
              <a:t>30/10/64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F9CC7-A891-4772-9B45-B65FBA1874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640757"/>
      </p:ext>
    </p:extLst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EB5B7-CF85-41AD-81F7-66319368D82E}" type="datetimeFigureOut">
              <a:rPr lang="th-TH">
                <a:solidFill>
                  <a:srgbClr val="000000"/>
                </a:solidFill>
              </a:rPr>
              <a:pPr>
                <a:defRPr/>
              </a:pPr>
              <a:t>30/10/64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0707F-5E9E-4460-87EE-3B4F3BBF0C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072453"/>
      </p:ext>
    </p:extLst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5" indent="0">
              <a:buNone/>
              <a:defRPr sz="1800" b="1"/>
            </a:lvl3pPr>
            <a:lvl4pPr marL="1370898" indent="0">
              <a:buNone/>
              <a:defRPr sz="1600" b="1"/>
            </a:lvl4pPr>
            <a:lvl5pPr marL="1827864" indent="0">
              <a:buNone/>
              <a:defRPr sz="1600" b="1"/>
            </a:lvl5pPr>
            <a:lvl6pPr marL="2284824" indent="0">
              <a:buNone/>
              <a:defRPr sz="1600" b="1"/>
            </a:lvl6pPr>
            <a:lvl7pPr marL="2741796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2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83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5" indent="0">
              <a:buNone/>
              <a:defRPr sz="1800" b="1"/>
            </a:lvl3pPr>
            <a:lvl4pPr marL="1370898" indent="0">
              <a:buNone/>
              <a:defRPr sz="1600" b="1"/>
            </a:lvl4pPr>
            <a:lvl5pPr marL="1827864" indent="0">
              <a:buNone/>
              <a:defRPr sz="1600" b="1"/>
            </a:lvl5pPr>
            <a:lvl6pPr marL="2284824" indent="0">
              <a:buNone/>
              <a:defRPr sz="1600" b="1"/>
            </a:lvl6pPr>
            <a:lvl7pPr marL="2741796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2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83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F22E9-A017-4D13-962F-DEE997CC6387}" type="datetimeFigureOut">
              <a:rPr lang="th-TH">
                <a:solidFill>
                  <a:srgbClr val="000000"/>
                </a:solidFill>
              </a:rPr>
              <a:pPr>
                <a:defRPr/>
              </a:pPr>
              <a:t>30/10/64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B534F-8C67-4E1A-9750-7C91C7A8ED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600084"/>
      </p:ext>
    </p:extLst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485B2-F8F2-44FC-A7A4-EC3DC1E61B7C}" type="datetimeFigureOut">
              <a:rPr lang="th-TH">
                <a:solidFill>
                  <a:srgbClr val="000000"/>
                </a:solidFill>
              </a:rPr>
              <a:pPr>
                <a:defRPr/>
              </a:pPr>
              <a:t>30/10/64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6BBEF-F8A5-4D70-99A4-9E6EAA885F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321572"/>
      </p:ext>
    </p:extLst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233" y="714375"/>
            <a:ext cx="1589617" cy="508000"/>
          </a:xfrm>
          <a:custGeom>
            <a:avLst/>
            <a:gdLst>
              <a:gd name="T0" fmla="*/ 1192213 w 9248"/>
              <a:gd name="T1" fmla="*/ 238811 h 10000"/>
              <a:gd name="T2" fmla="*/ 1020368 w 9248"/>
              <a:gd name="T3" fmla="*/ 9550 h 10000"/>
              <a:gd name="T4" fmla="*/ 1016630 w 9248"/>
              <a:gd name="T5" fmla="*/ 4775 h 10000"/>
              <a:gd name="T6" fmla="*/ 1005930 w 9248"/>
              <a:gd name="T7" fmla="*/ 0 h 10000"/>
              <a:gd name="T8" fmla="*/ 937862 w 9248"/>
              <a:gd name="T9" fmla="*/ 0 h 10000"/>
              <a:gd name="T10" fmla="*/ 0 w 9248"/>
              <a:gd name="T11" fmla="*/ 3556 h 10000"/>
              <a:gd name="T12" fmla="*/ 3223 w 9248"/>
              <a:gd name="T13" fmla="*/ 508000 h 10000"/>
              <a:gd name="T14" fmla="*/ 937862 w 9248"/>
              <a:gd name="T15" fmla="*/ 506273 h 10000"/>
              <a:gd name="T16" fmla="*/ 1005930 w 9248"/>
              <a:gd name="T17" fmla="*/ 506273 h 10000"/>
              <a:gd name="T18" fmla="*/ 1016630 w 9248"/>
              <a:gd name="T19" fmla="*/ 501498 h 10000"/>
              <a:gd name="T20" fmla="*/ 1020368 w 9248"/>
              <a:gd name="T21" fmla="*/ 496722 h 10000"/>
              <a:gd name="T22" fmla="*/ 1192213 w 9248"/>
              <a:gd name="T23" fmla="*/ 267462 h 10000"/>
              <a:gd name="T24" fmla="*/ 1192213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E2518BB-EAA1-4BF7-AE70-43A1550521B4}" type="datetimeFigureOut">
              <a:rPr lang="en-US"/>
              <a:pPr>
                <a:defRPr/>
              </a:pPr>
              <a:t>10/30/2021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DF6E2A8-D25B-4391-BC16-DE464AC97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149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7D993-4FCE-4C65-BC56-6055BF873320}" type="datetimeFigureOut">
              <a:rPr lang="th-TH">
                <a:solidFill>
                  <a:srgbClr val="000000"/>
                </a:solidFill>
              </a:rPr>
              <a:pPr>
                <a:defRPr/>
              </a:pPr>
              <a:t>30/10/64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A4AB7-15B3-4ABD-A4E1-0B867E3244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901025"/>
      </p:ext>
    </p:extLst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9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7" indent="0">
              <a:buNone/>
              <a:defRPr sz="1200"/>
            </a:lvl2pPr>
            <a:lvl3pPr marL="913935" indent="0">
              <a:buNone/>
              <a:defRPr sz="1000"/>
            </a:lvl3pPr>
            <a:lvl4pPr marL="1370898" indent="0">
              <a:buNone/>
              <a:defRPr sz="900"/>
            </a:lvl4pPr>
            <a:lvl5pPr marL="1827864" indent="0">
              <a:buNone/>
              <a:defRPr sz="900"/>
            </a:lvl5pPr>
            <a:lvl6pPr marL="2284824" indent="0">
              <a:buNone/>
              <a:defRPr sz="900"/>
            </a:lvl6pPr>
            <a:lvl7pPr marL="2741796" indent="0">
              <a:buNone/>
              <a:defRPr sz="900"/>
            </a:lvl7pPr>
            <a:lvl8pPr marL="3198760" indent="0">
              <a:buNone/>
              <a:defRPr sz="900"/>
            </a:lvl8pPr>
            <a:lvl9pPr marL="365572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DA985-37EC-4C11-835F-9A2D04C546D3}" type="datetimeFigureOut">
              <a:rPr lang="th-TH">
                <a:solidFill>
                  <a:srgbClr val="000000"/>
                </a:solidFill>
              </a:rPr>
              <a:pPr>
                <a:defRPr/>
              </a:pPr>
              <a:t>30/10/64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7563B-EDE3-44C6-90BA-0E08CA3984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073970"/>
      </p:ext>
    </p:extLst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8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83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7" indent="0">
              <a:buNone/>
              <a:defRPr sz="2800"/>
            </a:lvl2pPr>
            <a:lvl3pPr marL="913935" indent="0">
              <a:buNone/>
              <a:defRPr sz="2400"/>
            </a:lvl3pPr>
            <a:lvl4pPr marL="1370898" indent="0">
              <a:buNone/>
              <a:defRPr sz="2000"/>
            </a:lvl4pPr>
            <a:lvl5pPr marL="1827864" indent="0">
              <a:buNone/>
              <a:defRPr sz="2000"/>
            </a:lvl5pPr>
            <a:lvl6pPr marL="2284824" indent="0">
              <a:buNone/>
              <a:defRPr sz="2000"/>
            </a:lvl6pPr>
            <a:lvl7pPr marL="2741796" indent="0">
              <a:buNone/>
              <a:defRPr sz="2000"/>
            </a:lvl7pPr>
            <a:lvl8pPr marL="3198760" indent="0">
              <a:buNone/>
              <a:defRPr sz="2000"/>
            </a:lvl8pPr>
            <a:lvl9pPr marL="3655728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7" indent="0">
              <a:buNone/>
              <a:defRPr sz="1200"/>
            </a:lvl2pPr>
            <a:lvl3pPr marL="913935" indent="0">
              <a:buNone/>
              <a:defRPr sz="1000"/>
            </a:lvl3pPr>
            <a:lvl4pPr marL="1370898" indent="0">
              <a:buNone/>
              <a:defRPr sz="900"/>
            </a:lvl4pPr>
            <a:lvl5pPr marL="1827864" indent="0">
              <a:buNone/>
              <a:defRPr sz="900"/>
            </a:lvl5pPr>
            <a:lvl6pPr marL="2284824" indent="0">
              <a:buNone/>
              <a:defRPr sz="900"/>
            </a:lvl6pPr>
            <a:lvl7pPr marL="2741796" indent="0">
              <a:buNone/>
              <a:defRPr sz="900"/>
            </a:lvl7pPr>
            <a:lvl8pPr marL="3198760" indent="0">
              <a:buNone/>
              <a:defRPr sz="900"/>
            </a:lvl8pPr>
            <a:lvl9pPr marL="365572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CABBF-113C-4DCD-9414-EEFEF84FDE38}" type="datetimeFigureOut">
              <a:rPr lang="th-TH">
                <a:solidFill>
                  <a:srgbClr val="000000"/>
                </a:solidFill>
              </a:rPr>
              <a:pPr>
                <a:defRPr/>
              </a:pPr>
              <a:t>30/10/64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8F8BE-DD64-499F-93C9-C5CED332D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415969"/>
      </p:ext>
    </p:extLst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1784F-3A36-4539-9738-0B79E3A92B41}" type="datetimeFigureOut">
              <a:rPr lang="th-TH">
                <a:solidFill>
                  <a:srgbClr val="000000"/>
                </a:solidFill>
              </a:rPr>
              <a:pPr>
                <a:defRPr/>
              </a:pPr>
              <a:t>30/10/64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FE465-79CB-4C31-BA2D-98D7D2034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70662"/>
      </p:ext>
    </p:extLst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72B82-CAA6-4356-B6E5-5D3458EE6478}" type="datetimeFigureOut">
              <a:rPr lang="th-TH">
                <a:solidFill>
                  <a:srgbClr val="000000"/>
                </a:solidFill>
              </a:rPr>
              <a:pPr>
                <a:defRPr/>
              </a:pPr>
              <a:t>30/10/64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8A345-BEC2-44CD-8182-E1D81F7E25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34248"/>
      </p:ext>
    </p:extLst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9F0D9-CEB5-4B08-B14B-E31104374A0C}" type="datetimeFigureOut">
              <a:rPr lang="th-TH">
                <a:solidFill>
                  <a:srgbClr val="000000"/>
                </a:solidFill>
              </a:rPr>
              <a:pPr>
                <a:defRPr/>
              </a:pPr>
              <a:t>30/10/64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21DFE-F83C-4A9D-B516-1E37EF5A12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205802"/>
      </p:ext>
    </p:extLst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2E864-6148-4D71-ADF7-D9165BB09898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10/30/2021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29EC2-4122-4F09-BDF5-CB83B62C97C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006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F7A38-8D6D-4DC9-A1E3-DE6B70964923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10/30/2021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BDA54-FDBB-41C4-B8BB-64FF18E3CB4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4179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EA00A-9EA1-486F-9D2A-5502BC51C368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10/30/2021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C3789-81E6-4D90-9BFE-45284979CC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9623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ED90C-2BEA-45C9-8081-D29A397AF12C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10/30/2021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0499F-0949-4729-9308-BEF7A8FF539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24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233" y="3178175"/>
            <a:ext cx="1589617" cy="508000"/>
          </a:xfrm>
          <a:custGeom>
            <a:avLst/>
            <a:gdLst>
              <a:gd name="T0" fmla="*/ 1192213 w 9248"/>
              <a:gd name="T1" fmla="*/ 238811 h 10000"/>
              <a:gd name="T2" fmla="*/ 1020368 w 9248"/>
              <a:gd name="T3" fmla="*/ 9550 h 10000"/>
              <a:gd name="T4" fmla="*/ 1016630 w 9248"/>
              <a:gd name="T5" fmla="*/ 4775 h 10000"/>
              <a:gd name="T6" fmla="*/ 1005930 w 9248"/>
              <a:gd name="T7" fmla="*/ 0 h 10000"/>
              <a:gd name="T8" fmla="*/ 937862 w 9248"/>
              <a:gd name="T9" fmla="*/ 0 h 10000"/>
              <a:gd name="T10" fmla="*/ 0 w 9248"/>
              <a:gd name="T11" fmla="*/ 3556 h 10000"/>
              <a:gd name="T12" fmla="*/ 3223 w 9248"/>
              <a:gd name="T13" fmla="*/ 508000 h 10000"/>
              <a:gd name="T14" fmla="*/ 937862 w 9248"/>
              <a:gd name="T15" fmla="*/ 506273 h 10000"/>
              <a:gd name="T16" fmla="*/ 1005930 w 9248"/>
              <a:gd name="T17" fmla="*/ 506273 h 10000"/>
              <a:gd name="T18" fmla="*/ 1016630 w 9248"/>
              <a:gd name="T19" fmla="*/ 501498 h 10000"/>
              <a:gd name="T20" fmla="*/ 1020368 w 9248"/>
              <a:gd name="T21" fmla="*/ 496722 h 10000"/>
              <a:gd name="T22" fmla="*/ 1192213 w 9248"/>
              <a:gd name="T23" fmla="*/ 267462 h 10000"/>
              <a:gd name="T24" fmla="*/ 1192213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2058750"/>
            <a:ext cx="891539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3530129"/>
            <a:ext cx="8915399" cy="8604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07D4B64-EFF4-4ADF-8117-3BBEDF8EB8C5}" type="datetimeFigureOut">
              <a:rPr lang="en-US"/>
              <a:pPr>
                <a:defRPr/>
              </a:pPr>
              <a:t>10/30/2021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285" y="3244851"/>
            <a:ext cx="781049" cy="36512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1F8B7E7-5B09-4CF5-BBC1-CB97DFD7F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399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DBBB0-2497-4652-9BDC-FCB556CC2648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10/30/2021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FB375-1772-44F8-A7D8-A388FC709B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709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15195-8233-45DB-A0E3-10F678E7DE61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10/30/2021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FEF42-126D-41F3-AD14-832680D5638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444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27192-0737-4D85-928B-808C15EF80B0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10/30/2021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BBB4B-F36D-46E7-9F7A-20E52DD576A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858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D04CD-1DEA-4B4E-AE31-CE70D100A462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10/30/2021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E6A53-1A6D-44FA-B0FF-CF536B95C6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9090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F7CF3-DE0B-4CE2-8528-585EB3F5FF7A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10/30/2021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C0870-1BF0-42E0-980A-911A8E94D4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0565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37267-7149-4703-9CCD-EF83D5B5F0E5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10/30/2021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E19A5-EC27-4B6F-AF70-52A8A536A78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830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B5DE7-2C39-4271-94AF-861E6A209CCA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10/30/2021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B4AAD-1BF9-4392-B7C1-E11E7050A1E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0530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E730A-C3D4-4567-999A-024857A1A4B5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10/30/2021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BD21D-CC12-48C5-9897-F16D809A5B5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4181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145B8-555B-4D3F-B6B9-40A1291E3C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0314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53C309-DD4D-46CA-A251-218F7356FC9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98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audio" Target="../media/audio1.wav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969800" y="719800"/>
            <a:ext cx="10252400" cy="6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969733" y="1920368"/>
            <a:ext cx="10252400" cy="42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82884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84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99725-F48A-42D0-A605-E52B7D2A4C6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23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2"/>
          <p:cNvGrpSpPr>
            <a:grpSpLocks/>
          </p:cNvGrpSpPr>
          <p:nvPr/>
        </p:nvGrpSpPr>
        <p:grpSpPr bwMode="auto">
          <a:xfrm>
            <a:off x="1" y="228601"/>
            <a:ext cx="2851151" cy="6638925"/>
            <a:chOff x="2487613" y="285750"/>
            <a:chExt cx="2428875" cy="5654676"/>
          </a:xfrm>
        </p:grpSpPr>
        <p:sp>
          <p:nvSpPr>
            <p:cNvPr id="3094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5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6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7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8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9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0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1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2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3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4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5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5" name="Group 9"/>
          <p:cNvGrpSpPr>
            <a:grpSpLocks/>
          </p:cNvGrpSpPr>
          <p:nvPr/>
        </p:nvGrpSpPr>
        <p:grpSpPr bwMode="auto">
          <a:xfrm>
            <a:off x="27518" y="0"/>
            <a:ext cx="2355849" cy="6853238"/>
            <a:chOff x="6627813" y="194833"/>
            <a:chExt cx="1952625" cy="5678918"/>
          </a:xfrm>
        </p:grpSpPr>
        <p:sp>
          <p:nvSpPr>
            <p:cNvPr id="3082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3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4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5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6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7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8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9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0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1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2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3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" y="0"/>
            <a:ext cx="18203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2592918" y="623888"/>
            <a:ext cx="8911167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8684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085" y="6130925"/>
            <a:ext cx="1147233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34290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entury Gothic"/>
                <a:cs typeface="+mn-cs"/>
              </a:defRPr>
            </a:lvl1pPr>
          </a:lstStyle>
          <a:p>
            <a:pPr>
              <a:defRPr/>
            </a:pPr>
            <a:fld id="{DBA73EE4-D84C-4B89-AAF4-4E711B2A1E05}" type="datetimeFigureOut">
              <a:rPr lang="en-US"/>
              <a:pPr>
                <a:defRPr/>
              </a:pPr>
              <a:t>10/30/2021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684" y="6135689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entury Gothic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285" y="787401"/>
            <a:ext cx="781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342900" eaLnBrk="1" fontAlgn="auto" hangingPunct="1">
              <a:spcBef>
                <a:spcPts val="0"/>
              </a:spcBef>
              <a:spcAft>
                <a:spcPts val="0"/>
              </a:spcAft>
              <a:defRPr sz="1500">
                <a:solidFill>
                  <a:srgbClr val="FEFFFF"/>
                </a:solidFill>
                <a:latin typeface="Century Gothic"/>
                <a:cs typeface="+mn-cs"/>
              </a:defRPr>
            </a:lvl1pPr>
          </a:lstStyle>
          <a:p>
            <a:pPr>
              <a:defRPr/>
            </a:pPr>
            <a:fld id="{90BBD2D5-CDAD-4593-A25D-81F43AE2C0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33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3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000"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B9FA7C-3BF8-4FF1-8A7B-FC5F4452E9B2}" type="datetimeFigureOut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10/30/2021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E2C-A39D-4F49-8D26-FACA8D42F3D6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96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761A36-55BB-4723-AF89-5323E7B4B43B}" type="datetimeFigureOut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10/30/2021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69B8A3-FB5E-47CC-A3A5-266CCF7C9254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53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6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433" y="287346"/>
            <a:ext cx="10058400" cy="1449387"/>
          </a:xfrm>
          <a:prstGeom prst="rect">
            <a:avLst/>
          </a:prstGeom>
        </p:spPr>
        <p:txBody>
          <a:bodyPr vert="horz" wrap="square" lIns="91309" tIns="45654" rIns="91309" bIns="45654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vi-VN" smtClean="0"/>
              <a:t>Bấm để sửa kiểu tiêu đề Bản cái</a:t>
            </a:r>
            <a:endParaRPr lang="en-US" smtClean="0"/>
          </a:p>
        </p:txBody>
      </p:sp>
      <p:sp>
        <p:nvSpPr>
          <p:cNvPr id="1029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6433" y="1846264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654" rIns="0" bIns="45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 smtClean="0"/>
              <a:t>Bấm để chỉnh sửa kiểu văn bản của Bản cái</a:t>
            </a:r>
          </a:p>
          <a:p>
            <a:pPr lvl="1"/>
            <a:r>
              <a:rPr lang="vi-VN" altLang="vi-VN" smtClean="0"/>
              <a:t>Mức hai</a:t>
            </a:r>
          </a:p>
          <a:p>
            <a:pPr lvl="2"/>
            <a:r>
              <a:rPr lang="vi-VN" altLang="vi-VN" smtClean="0"/>
              <a:t>Mức ba</a:t>
            </a:r>
          </a:p>
          <a:p>
            <a:pPr lvl="3"/>
            <a:r>
              <a:rPr lang="vi-VN" altLang="vi-VN" smtClean="0"/>
              <a:t>Mức bốn</a:t>
            </a:r>
          </a:p>
          <a:p>
            <a:pPr lvl="4"/>
            <a:r>
              <a:rPr lang="vi-VN" altLang="vi-VN" smtClean="0"/>
              <a:t>Mức năm</a:t>
            </a:r>
            <a:endParaRPr lang="en-US" alt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435" y="6459539"/>
            <a:ext cx="2472267" cy="365125"/>
          </a:xfrm>
          <a:prstGeom prst="rect">
            <a:avLst/>
          </a:prstGeom>
        </p:spPr>
        <p:txBody>
          <a:bodyPr vert="horz" wrap="square" lIns="91309" tIns="45654" rIns="91309" bIns="45654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solidFill>
                  <a:srgbClr val="FFFFFF"/>
                </a:solidFill>
              </a:defRPr>
            </a:lvl1pPr>
          </a:lstStyle>
          <a:p>
            <a:pPr defTabSz="45696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7245" y="6459539"/>
            <a:ext cx="4821767" cy="365125"/>
          </a:xfrm>
          <a:prstGeom prst="rect">
            <a:avLst/>
          </a:prstGeom>
        </p:spPr>
        <p:txBody>
          <a:bodyPr vert="horz" wrap="square" lIns="91309" tIns="45654" rIns="91309" bIns="45654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solidFill>
                  <a:srgbClr val="FFFFFF"/>
                </a:solidFill>
              </a:defRPr>
            </a:lvl1pPr>
          </a:lstStyle>
          <a:p>
            <a:pPr defTabSz="45696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9652" y="6459539"/>
            <a:ext cx="1312333" cy="365125"/>
          </a:xfrm>
          <a:prstGeom prst="rect">
            <a:avLst/>
          </a:prstGeom>
        </p:spPr>
        <p:txBody>
          <a:bodyPr vert="horz" wrap="square" lIns="91309" tIns="45654" rIns="91309" bIns="4565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FFFFFF"/>
                </a:solidFill>
              </a:defRPr>
            </a:lvl1pPr>
          </a:lstStyle>
          <a:p>
            <a:pPr defTabSz="456967" fontAlgn="base">
              <a:spcBef>
                <a:spcPct val="0"/>
              </a:spcBef>
              <a:spcAft>
                <a:spcPct val="0"/>
              </a:spcAft>
              <a:defRPr/>
            </a:pPr>
            <a:fld id="{F4D36B51-DABB-4614-82BF-9C7B11174D4F}" type="slidenum">
              <a:rPr lang="en-US" altLang="vi-VN" smtClean="0"/>
              <a:pPr defTabSz="45696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738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18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6967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3935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0898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7864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44" indent="-90444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392" indent="-182471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446" indent="-182471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8916" indent="-182471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386" indent="-182471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099437" indent="-228482" algn="l" defTabSz="913935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330" indent="-228482" algn="l" defTabSz="913935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232" indent="-228482" algn="l" defTabSz="913935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128" indent="-228482" algn="l" defTabSz="913935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7" algn="l" defTabSz="913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5" algn="l" defTabSz="913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98" algn="l" defTabSz="913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4" algn="l" defTabSz="913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24" algn="l" defTabSz="913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6" algn="l" defTabSz="913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28" algn="l" defTabSz="913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6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433" y="287346"/>
            <a:ext cx="10058400" cy="1449387"/>
          </a:xfrm>
          <a:prstGeom prst="rect">
            <a:avLst/>
          </a:prstGeom>
        </p:spPr>
        <p:txBody>
          <a:bodyPr vert="horz" wrap="square" lIns="91309" tIns="45654" rIns="91309" bIns="45654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vi-VN" smtClean="0"/>
              <a:t>Bấm để sửa kiểu tiêu đề Bản cái</a:t>
            </a:r>
            <a:endParaRPr lang="en-US" smtClean="0"/>
          </a:p>
        </p:txBody>
      </p:sp>
      <p:sp>
        <p:nvSpPr>
          <p:cNvPr id="1029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6433" y="1846264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654" rIns="0" bIns="45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 smtClean="0"/>
              <a:t>Bấm để chỉnh sửa kiểu văn bản của Bản cái</a:t>
            </a:r>
          </a:p>
          <a:p>
            <a:pPr lvl="1"/>
            <a:r>
              <a:rPr lang="vi-VN" altLang="vi-VN" smtClean="0"/>
              <a:t>Mức hai</a:t>
            </a:r>
          </a:p>
          <a:p>
            <a:pPr lvl="2"/>
            <a:r>
              <a:rPr lang="vi-VN" altLang="vi-VN" smtClean="0"/>
              <a:t>Mức ba</a:t>
            </a:r>
          </a:p>
          <a:p>
            <a:pPr lvl="3"/>
            <a:r>
              <a:rPr lang="vi-VN" altLang="vi-VN" smtClean="0"/>
              <a:t>Mức bốn</a:t>
            </a:r>
          </a:p>
          <a:p>
            <a:pPr lvl="4"/>
            <a:r>
              <a:rPr lang="vi-VN" altLang="vi-VN" smtClean="0"/>
              <a:t>Mức năm</a:t>
            </a:r>
            <a:endParaRPr lang="en-US" alt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435" y="6459539"/>
            <a:ext cx="2472267" cy="365125"/>
          </a:xfrm>
          <a:prstGeom prst="rect">
            <a:avLst/>
          </a:prstGeom>
        </p:spPr>
        <p:txBody>
          <a:bodyPr vert="horz" wrap="square" lIns="91309" tIns="45654" rIns="91309" bIns="45654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solidFill>
                  <a:srgbClr val="FFFFFF"/>
                </a:solidFill>
              </a:defRPr>
            </a:lvl1pPr>
          </a:lstStyle>
          <a:p>
            <a:pPr defTabSz="45696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7245" y="6459539"/>
            <a:ext cx="4821767" cy="365125"/>
          </a:xfrm>
          <a:prstGeom prst="rect">
            <a:avLst/>
          </a:prstGeom>
        </p:spPr>
        <p:txBody>
          <a:bodyPr vert="horz" wrap="square" lIns="91309" tIns="45654" rIns="91309" bIns="45654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solidFill>
                  <a:srgbClr val="FFFFFF"/>
                </a:solidFill>
              </a:defRPr>
            </a:lvl1pPr>
          </a:lstStyle>
          <a:p>
            <a:pPr defTabSz="45696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9652" y="6459539"/>
            <a:ext cx="1312333" cy="365125"/>
          </a:xfrm>
          <a:prstGeom prst="rect">
            <a:avLst/>
          </a:prstGeom>
        </p:spPr>
        <p:txBody>
          <a:bodyPr vert="horz" wrap="square" lIns="91309" tIns="45654" rIns="91309" bIns="4565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FFFFFF"/>
                </a:solidFill>
              </a:defRPr>
            </a:lvl1pPr>
          </a:lstStyle>
          <a:p>
            <a:pPr defTabSz="456967" fontAlgn="base">
              <a:spcBef>
                <a:spcPct val="0"/>
              </a:spcBef>
              <a:spcAft>
                <a:spcPct val="0"/>
              </a:spcAft>
              <a:defRPr/>
            </a:pPr>
            <a:fld id="{F4D36B51-DABB-4614-82BF-9C7B11174D4F}" type="slidenum">
              <a:rPr lang="en-US" altLang="vi-VN" smtClean="0"/>
              <a:pPr defTabSz="45696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738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60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6967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3935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0898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7864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44" indent="-90444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392" indent="-182471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446" indent="-182471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8916" indent="-182471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386" indent="-182471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099437" indent="-228482" algn="l" defTabSz="913935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330" indent="-228482" algn="l" defTabSz="913935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232" indent="-228482" algn="l" defTabSz="913935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128" indent="-228482" algn="l" defTabSz="913935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7" algn="l" defTabSz="913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5" algn="l" defTabSz="913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98" algn="l" defTabSz="913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4" algn="l" defTabSz="913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24" algn="l" defTabSz="913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6" algn="l" defTabSz="913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28" algn="l" defTabSz="913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9" tIns="45654" rIns="91309" bIns="456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9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9" tIns="45654" rIns="91309" bIns="45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9" tIns="45654" rIns="91309" bIns="45654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  <a:cs typeface="Angsana New" pitchFamily="18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964BFC-D926-4E37-B173-AB5E776734BC}" type="datetimeFigureOut">
              <a:rPr lang="th-TH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30/10/64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9" tIns="45654" rIns="91309" bIns="4565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9" tIns="45654" rIns="91309" bIns="4565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0AB8C6-9B14-4B47-8E1F-006DA5562B0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1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ransition spd="slow">
    <p:newsflash/>
    <p:sndAc>
      <p:stSnd>
        <p:snd r:embed="rId14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6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3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89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24" indent="-342724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573" indent="-28560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416" indent="-22848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381" indent="-22848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349" indent="-22848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312" indent="-2284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79" indent="-2284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45" indent="-2284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210" indent="-2284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7" algn="l" defTabSz="913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5" algn="l" defTabSz="913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98" algn="l" defTabSz="913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4" algn="l" defTabSz="913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24" algn="l" defTabSz="913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6" algn="l" defTabSz="913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28" algn="l" defTabSz="913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761A36-55BB-4723-AF89-5323E7B4B43B}" type="datetimeFigureOut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10/30/2021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69B8A3-FB5E-47CC-A3A5-266CCF7C9254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1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99725-F48A-42D0-A605-E52B7D2A4C6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7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2.mp3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5.png"/><Relationship Id="rId2" Type="http://schemas.microsoft.com/office/2007/relationships/media" Target="../media/media2.mp3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11" Type="http://schemas.openxmlformats.org/officeDocument/2006/relationships/slide" Target="slide2.xml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4.bin"/><Relationship Id="rId4" Type="http://schemas.openxmlformats.org/officeDocument/2006/relationships/slideLayout" Target="../slideLayouts/slideLayout49.xml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2.mp3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5.png"/><Relationship Id="rId2" Type="http://schemas.microsoft.com/office/2007/relationships/media" Target="../media/media2.mp3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11" Type="http://schemas.openxmlformats.org/officeDocument/2006/relationships/slide" Target="slide2.xml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8.bin"/><Relationship Id="rId4" Type="http://schemas.openxmlformats.org/officeDocument/2006/relationships/slideLayout" Target="../slideLayouts/slideLayout62.xml"/><Relationship Id="rId9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92.xml"/><Relationship Id="rId1" Type="http://schemas.openxmlformats.org/officeDocument/2006/relationships/audio" Target="file:///D:\B&#7843;n%20nh&#7841;c%20,%20clip%20dowload\T&#272;N%20s&#7889;%202%20-%20l&#7899;p%205%20-%20Nevis%20Center%20-%20Part.mp3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audio" Target="file:///D:\B&#7843;n%20nh&#7841;c%20,%20clip%20dowload\c&#226;u%202%20t&#273;n%205%20l&#7899;p%205.mp3" TargetMode="External"/><Relationship Id="rId1" Type="http://schemas.openxmlformats.org/officeDocument/2006/relationships/audio" Target="file:///D:\B&#7843;n%20nh&#7841;c%20,%20clip%20dowload\c&#226;u%201%20tdn%205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609600" y="381000"/>
            <a:ext cx="1107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TRUNG LẬP HẠ</a:t>
            </a:r>
            <a:endParaRPr lang="en-US" sz="3200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1" name="WordArt 20"/>
          <p:cNvSpPr>
            <a:spLocks noChangeArrowheads="1" noChangeShapeType="1" noTextEdit="1"/>
          </p:cNvSpPr>
          <p:nvPr/>
        </p:nvSpPr>
        <p:spPr bwMode="auto">
          <a:xfrm>
            <a:off x="914400" y="1438275"/>
            <a:ext cx="103632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TUẦN 7</a:t>
            </a:r>
          </a:p>
          <a:p>
            <a:pPr algn="ctr"/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Âm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nhạc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-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5</a:t>
            </a:r>
          </a:p>
          <a:p>
            <a:pPr algn="ctr"/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609600" y="3389377"/>
            <a:ext cx="10185739" cy="27675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kern="10" dirty="0" smtClean="0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- </a:t>
            </a:r>
            <a:r>
              <a:rPr lang="en-US" sz="3600" b="1" kern="10" dirty="0" err="1" smtClean="0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kern="10" dirty="0" smtClean="0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kern="10" dirty="0" smtClean="0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b="1" kern="10" dirty="0" smtClean="0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kern="10" dirty="0" smtClean="0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1, 2</a:t>
            </a:r>
          </a:p>
          <a:p>
            <a:pPr algn="ctr"/>
            <a:r>
              <a:rPr lang="en-US" sz="3600" b="1" kern="10" dirty="0" smtClean="0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- </a:t>
            </a:r>
            <a:r>
              <a:rPr lang="en-US" sz="3600" b="1" kern="10" dirty="0" err="1" smtClean="0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3600" b="1" kern="10" dirty="0" smtClean="0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2/4, 3/4 </a:t>
            </a:r>
            <a:r>
              <a:rPr lang="en-US" sz="3600" b="1" kern="10" dirty="0" err="1" smtClean="0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kern="10" dirty="0" smtClean="0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kern="10" dirty="0" smtClean="0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kern="10" dirty="0" smtClean="0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nhịp</a:t>
            </a:r>
            <a:endParaRPr lang="en-US" sz="3600" b="1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8" y="0"/>
            <a:chExt cx="5760" cy="4320"/>
          </a:xfrm>
        </p:grpSpPr>
        <p:pic>
          <p:nvPicPr>
            <p:cNvPr id="2054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6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57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8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9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0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556793014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0" name="Line 28"/>
          <p:cNvSpPr>
            <a:spLocks noChangeShapeType="1"/>
          </p:cNvSpPr>
          <p:nvPr/>
        </p:nvSpPr>
        <p:spPr bwMode="auto">
          <a:xfrm flipH="1" flipV="1">
            <a:off x="2938463" y="2316163"/>
            <a:ext cx="2552700" cy="2354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2206626" y="3495675"/>
            <a:ext cx="460375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4000501" y="4970464"/>
            <a:ext cx="574675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344" name="AutoShape 32"/>
          <p:cNvSpPr>
            <a:spLocks noChangeArrowheads="1"/>
          </p:cNvSpPr>
          <p:nvPr/>
        </p:nvSpPr>
        <p:spPr bwMode="auto">
          <a:xfrm rot="2470562" flipH="1">
            <a:off x="6851651" y="1989138"/>
            <a:ext cx="815975" cy="2519362"/>
          </a:xfrm>
          <a:prstGeom prst="curvedRightArrow">
            <a:avLst>
              <a:gd name="adj1" fmla="val 88109"/>
              <a:gd name="adj2" fmla="val 17619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46" name="AutoShape 34"/>
          <p:cNvSpPr>
            <a:spLocks noChangeArrowheads="1"/>
          </p:cNvSpPr>
          <p:nvPr/>
        </p:nvSpPr>
        <p:spPr bwMode="auto">
          <a:xfrm rot="8300503">
            <a:off x="8472489" y="1695451"/>
            <a:ext cx="706437" cy="2601913"/>
          </a:xfrm>
          <a:prstGeom prst="curvedLeftArrow">
            <a:avLst>
              <a:gd name="adj1" fmla="val 85241"/>
              <a:gd name="adj2" fmla="val 17046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47" name="AutoShape 35"/>
          <p:cNvSpPr>
            <a:spLocks noChangeArrowheads="1"/>
          </p:cNvSpPr>
          <p:nvPr/>
        </p:nvSpPr>
        <p:spPr bwMode="auto">
          <a:xfrm rot="5379529" flipV="1">
            <a:off x="8095457" y="2564607"/>
            <a:ext cx="717550" cy="3367087"/>
          </a:xfrm>
          <a:prstGeom prst="curvedRightArrow">
            <a:avLst>
              <a:gd name="adj1" fmla="val 122374"/>
              <a:gd name="adj2" fmla="val 24476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6654800" y="2463801"/>
            <a:ext cx="5080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8056564" y="4533900"/>
            <a:ext cx="517525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8999539" y="2463801"/>
            <a:ext cx="434975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731" name="Rectangle 3"/>
          <p:cNvSpPr>
            <a:spLocks noChangeArrowheads="1"/>
          </p:cNvSpPr>
          <p:nvPr/>
        </p:nvSpPr>
        <p:spPr bwMode="auto">
          <a:xfrm>
            <a:off x="2057400" y="1014413"/>
            <a:ext cx="8229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vi-VN" altLang="en-US" sz="3200" b="1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 flipH="1">
            <a:off x="2881313" y="2463800"/>
            <a:ext cx="23812" cy="2190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>
            <a:off x="2997201" y="4670425"/>
            <a:ext cx="2582863" cy="65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38"/>
          <p:cNvSpPr txBox="1">
            <a:spLocks noChangeArrowheads="1"/>
          </p:cNvSpPr>
          <p:nvPr/>
        </p:nvSpPr>
        <p:spPr bwMode="auto">
          <a:xfrm>
            <a:off x="4483100" y="2959101"/>
            <a:ext cx="4572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634874" y="457201"/>
            <a:ext cx="9033127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40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0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40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3/4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539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0" grpId="0" animBg="1"/>
      <p:bldP spid="13341" grpId="0" animBg="1"/>
      <p:bldP spid="13342" grpId="0" animBg="1"/>
      <p:bldP spid="13344" grpId="0" animBg="1"/>
      <p:bldP spid="13346" grpId="0" animBg="1"/>
      <p:bldP spid="13347" grpId="0" animBg="1"/>
      <p:bldP spid="13348" grpId="0" animBg="1"/>
      <p:bldP spid="13349" grpId="0" animBg="1"/>
      <p:bldP spid="13350" grpId="0" animBg="1"/>
      <p:bldP spid="13338" grpId="0" animBg="1"/>
      <p:bldP spid="13339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2" descr="hi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80" name="WordArt 24"/>
          <p:cNvSpPr>
            <a:spLocks noChangeArrowheads="1" noChangeShapeType="1" noTextEdit="1"/>
          </p:cNvSpPr>
          <p:nvPr/>
        </p:nvSpPr>
        <p:spPr bwMode="auto">
          <a:xfrm>
            <a:off x="2438400" y="914400"/>
            <a:ext cx="6858000" cy="3352800"/>
          </a:xfrm>
          <a:prstGeom prst="rect">
            <a:avLst/>
          </a:prstGeom>
        </p:spPr>
        <p:txBody>
          <a:bodyPr wrap="none" lIns="91309" tIns="45654" rIns="91309" bIns="4565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>
                    <a:alpha val="81960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học kết thúc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>
                    <a:alpha val="81960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>
                    <a:alpha val="81960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học tốt!</a:t>
            </a:r>
          </a:p>
        </p:txBody>
      </p:sp>
      <p:pic>
        <p:nvPicPr>
          <p:cNvPr id="96281" name="Picture 25" descr="14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2" y="5486400"/>
            <a:ext cx="703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2129310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6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6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559" y="457200"/>
            <a:ext cx="9799129" cy="3429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r>
              <a:rPr lang="vi-VN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 </a:t>
            </a:r>
            <a:b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7</a:t>
            </a:r>
            <a:b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- TĐN </a:t>
            </a:r>
            <a:r>
              <a:rPr lang="en-US" sz="3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</a:t>
            </a:r>
            <a:br>
              <a:rPr lang="en-US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- </a:t>
            </a:r>
            <a:r>
              <a:rPr lang="en-US" sz="3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2/4, 3/4 </a:t>
            </a:r>
            <a:r>
              <a:rPr lang="en-US" sz="3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vi-VN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1829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3" name="Rectangle 3"/>
          <p:cNvSpPr>
            <a:spLocks noChangeArrowheads="1"/>
          </p:cNvSpPr>
          <p:nvPr/>
        </p:nvSpPr>
        <p:spPr bwMode="auto">
          <a:xfrm>
            <a:off x="1676400" y="209551"/>
            <a:ext cx="8991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</a:t>
            </a:r>
            <a:endParaRPr lang="en-US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b="1" i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Text Box 102"/>
          <p:cNvSpPr txBox="1">
            <a:spLocks noChangeArrowheads="1"/>
          </p:cNvSpPr>
          <p:nvPr/>
        </p:nvSpPr>
        <p:spPr bwMode="auto">
          <a:xfrm>
            <a:off x="1524000" y="5638801"/>
            <a:ext cx="838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0" name="Text Box 103"/>
          <p:cNvSpPr txBox="1">
            <a:spLocks noChangeArrowheads="1"/>
          </p:cNvSpPr>
          <p:nvPr/>
        </p:nvSpPr>
        <p:spPr bwMode="auto">
          <a:xfrm>
            <a:off x="1981200" y="5943601"/>
            <a:ext cx="868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2" name="Text Box 104"/>
          <p:cNvSpPr txBox="1">
            <a:spLocks noChangeArrowheads="1"/>
          </p:cNvSpPr>
          <p:nvPr/>
        </p:nvSpPr>
        <p:spPr bwMode="auto">
          <a:xfrm>
            <a:off x="1828800" y="6858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Luyện tập cao độ:</a:t>
            </a:r>
          </a:p>
        </p:txBody>
      </p:sp>
      <p:sp>
        <p:nvSpPr>
          <p:cNvPr id="45062" name="Text Box 106"/>
          <p:cNvSpPr txBox="1">
            <a:spLocks noChangeArrowheads="1"/>
          </p:cNvSpPr>
          <p:nvPr/>
        </p:nvSpPr>
        <p:spPr bwMode="auto">
          <a:xfrm>
            <a:off x="2133600" y="6284913"/>
            <a:ext cx="464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6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323975"/>
            <a:ext cx="6019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Rectangle 5"/>
          <p:cNvSpPr>
            <a:spLocks noChangeArrowheads="1"/>
          </p:cNvSpPr>
          <p:nvPr/>
        </p:nvSpPr>
        <p:spPr bwMode="auto">
          <a:xfrm>
            <a:off x="3581400" y="2568575"/>
            <a:ext cx="563880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en-US" altLang="vi-VN" sz="20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vi-VN" sz="2000" b="1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2000" b="1" i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US" altLang="vi-VN" sz="2000" b="1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vi-VN" sz="20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altLang="vi-VN" sz="2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vi-VN" sz="2000" b="1" i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altLang="vi-VN" sz="2000" b="1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vi-VN" sz="2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</a:t>
            </a:r>
            <a:r>
              <a:rPr lang="en-US" altLang="vi-VN" sz="2000" b="1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La     Si     </a:t>
            </a:r>
            <a:r>
              <a:rPr lang="en-US" altLang="vi-VN" sz="20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endParaRPr lang="en-US" altLang="vi-VN" sz="2000" b="1" i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065" name="Group 16"/>
          <p:cNvGrpSpPr>
            <a:grpSpLocks/>
          </p:cNvGrpSpPr>
          <p:nvPr/>
        </p:nvGrpSpPr>
        <p:grpSpPr bwMode="auto">
          <a:xfrm>
            <a:off x="2824163" y="3578226"/>
            <a:ext cx="7239000" cy="3154363"/>
            <a:chOff x="912" y="1872"/>
            <a:chExt cx="4848" cy="2465"/>
          </a:xfrm>
        </p:grpSpPr>
        <p:pic>
          <p:nvPicPr>
            <p:cNvPr id="45067" name="Picture 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3036"/>
              <a:ext cx="1200" cy="1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8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880"/>
              <a:ext cx="1872" cy="1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AutoShape 11"/>
            <p:cNvSpPr>
              <a:spLocks noChangeArrowheads="1"/>
            </p:cNvSpPr>
            <p:nvPr/>
          </p:nvSpPr>
          <p:spPr bwMode="auto">
            <a:xfrm>
              <a:off x="2976" y="1872"/>
              <a:ext cx="864" cy="912"/>
            </a:xfrm>
            <a:prstGeom prst="cloudCallout">
              <a:avLst>
                <a:gd name="adj1" fmla="val -39236"/>
                <a:gd name="adj2" fmla="val 82676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FontTx/>
                <a:buNone/>
                <a:defRPr/>
              </a:pPr>
              <a:endParaRPr lang="en-US" altLang="vi-VN" sz="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spcBef>
                  <a:spcPct val="0"/>
                </a:spcBef>
                <a:buFontTx/>
                <a:buNone/>
                <a:defRPr/>
              </a:pPr>
              <a:r>
                <a:rPr lang="en-US" altLang="vi-VN" sz="3600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Rê</a:t>
              </a:r>
              <a:r>
                <a:rPr lang="en-US" altLang="vi-VN" sz="3600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..</a:t>
              </a:r>
            </a:p>
          </p:txBody>
        </p:sp>
        <p:sp>
          <p:nvSpPr>
            <p:cNvPr id="88" name="AutoShape 12"/>
            <p:cNvSpPr>
              <a:spLocks noChangeArrowheads="1"/>
            </p:cNvSpPr>
            <p:nvPr/>
          </p:nvSpPr>
          <p:spPr bwMode="auto">
            <a:xfrm flipH="1">
              <a:off x="912" y="2304"/>
              <a:ext cx="1536" cy="528"/>
            </a:xfrm>
            <a:prstGeom prst="wedgeEllipseCallout">
              <a:avLst>
                <a:gd name="adj1" fmla="val -40431"/>
                <a:gd name="adj2" fmla="val 146398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FontTx/>
                <a:buNone/>
                <a:defRPr/>
              </a:pPr>
              <a:endParaRPr lang="en-US" altLang="vi-VN" sz="300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spcBef>
                  <a:spcPct val="0"/>
                </a:spcBef>
                <a:buFontTx/>
                <a:buNone/>
                <a:defRPr/>
              </a:pPr>
              <a:r>
                <a:rPr lang="en-US" altLang="vi-VN" sz="2800" ker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Đồ...</a:t>
              </a:r>
            </a:p>
          </p:txBody>
        </p:sp>
        <p:sp>
          <p:nvSpPr>
            <p:cNvPr id="89" name="AutoShape 13"/>
            <p:cNvSpPr>
              <a:spLocks noChangeArrowheads="1"/>
            </p:cNvSpPr>
            <p:nvPr/>
          </p:nvSpPr>
          <p:spPr bwMode="auto">
            <a:xfrm>
              <a:off x="4320" y="2496"/>
              <a:ext cx="672" cy="576"/>
            </a:xfrm>
            <a:prstGeom prst="wedgeRoundRectCallout">
              <a:avLst>
                <a:gd name="adj1" fmla="val -122319"/>
                <a:gd name="adj2" fmla="val 85593"/>
                <a:gd name="adj3" fmla="val 16667"/>
              </a:avLst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FontTx/>
                <a:buNone/>
                <a:defRPr/>
              </a:pPr>
              <a:endParaRPr lang="en-US" altLang="vi-VN" sz="900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spcBef>
                  <a:spcPct val="0"/>
                </a:spcBef>
                <a:buFontTx/>
                <a:buNone/>
                <a:defRPr/>
              </a:pPr>
              <a:r>
                <a:rPr lang="en-US" altLang="vi-VN" kern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Mi...</a:t>
              </a:r>
            </a:p>
          </p:txBody>
        </p:sp>
      </p:grpSp>
      <p:pic>
        <p:nvPicPr>
          <p:cNvPr id="2" name="LUỆN GAM 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98646" y="16544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3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82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183" grpId="0"/>
      <p:bldP spid="72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5715002" y="1439869"/>
            <a:ext cx="830284" cy="36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09" tIns="45654" rIns="91309" bIns="45654">
            <a:spAutoFit/>
          </a:bodyPr>
          <a:lstStyle/>
          <a:p>
            <a:pPr defTabSz="4569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(Trich)</a:t>
            </a:r>
          </a:p>
        </p:txBody>
      </p:sp>
      <p:graphicFrame>
        <p:nvGraphicFramePr>
          <p:cNvPr id="12291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688403"/>
              </p:ext>
            </p:extLst>
          </p:nvPr>
        </p:nvGraphicFramePr>
        <p:xfrm>
          <a:off x="1752609" y="2133608"/>
          <a:ext cx="123666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Bitmap Image" r:id="rId5" imgW="771429" imgH="704948" progId="Paint.Picture">
                  <p:embed/>
                </p:oleObj>
              </mc:Choice>
              <mc:Fallback>
                <p:oleObj name="Bitmap Image" r:id="rId5" imgW="771429" imgH="7049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9" y="2133608"/>
                        <a:ext cx="123666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913102"/>
              </p:ext>
            </p:extLst>
          </p:nvPr>
        </p:nvGraphicFramePr>
        <p:xfrm>
          <a:off x="2705100" y="2133609"/>
          <a:ext cx="79629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Bitmap Image" r:id="rId7" imgW="3247619" imgH="628571" progId="Paint.Picture">
                  <p:embed/>
                </p:oleObj>
              </mc:Choice>
              <mc:Fallback>
                <p:oleObj name="Bitmap Image" r:id="rId7" imgW="3247619" imgH="6285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2133609"/>
                        <a:ext cx="79629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93" name="Group 148"/>
          <p:cNvGrpSpPr>
            <a:grpSpLocks/>
          </p:cNvGrpSpPr>
          <p:nvPr/>
        </p:nvGrpSpPr>
        <p:grpSpPr bwMode="auto">
          <a:xfrm>
            <a:off x="7608888" y="2391178"/>
            <a:ext cx="317500" cy="533400"/>
            <a:chOff x="1344" y="912"/>
            <a:chExt cx="200" cy="336"/>
          </a:xfrm>
        </p:grpSpPr>
        <p:sp>
          <p:nvSpPr>
            <p:cNvPr id="12409" name="Oval 46"/>
            <p:cNvSpPr>
              <a:spLocks noChangeArrowheads="1"/>
            </p:cNvSpPr>
            <p:nvPr/>
          </p:nvSpPr>
          <p:spPr bwMode="auto">
            <a:xfrm rot="-2069038">
              <a:off x="1344" y="1200"/>
              <a:ext cx="96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6967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10" name="Line 47"/>
            <p:cNvSpPr>
              <a:spLocks noChangeShapeType="1"/>
            </p:cNvSpPr>
            <p:nvPr/>
          </p:nvSpPr>
          <p:spPr bwMode="auto">
            <a:xfrm>
              <a:off x="1440" y="9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11" name="Freeform 48"/>
            <p:cNvSpPr>
              <a:spLocks/>
            </p:cNvSpPr>
            <p:nvPr/>
          </p:nvSpPr>
          <p:spPr bwMode="auto">
            <a:xfrm>
              <a:off x="1424" y="912"/>
              <a:ext cx="120" cy="240"/>
            </a:xfrm>
            <a:custGeom>
              <a:avLst/>
              <a:gdLst>
                <a:gd name="T0" fmla="*/ 16 w 120"/>
                <a:gd name="T1" fmla="*/ 0 h 240"/>
                <a:gd name="T2" fmla="*/ 16 w 120"/>
                <a:gd name="T3" fmla="*/ 96 h 240"/>
                <a:gd name="T4" fmla="*/ 112 w 120"/>
                <a:gd name="T5" fmla="*/ 144 h 240"/>
                <a:gd name="T6" fmla="*/ 64 w 120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240">
                  <a:moveTo>
                    <a:pt x="16" y="0"/>
                  </a:moveTo>
                  <a:cubicBezTo>
                    <a:pt x="8" y="36"/>
                    <a:pt x="0" y="72"/>
                    <a:pt x="16" y="96"/>
                  </a:cubicBezTo>
                  <a:cubicBezTo>
                    <a:pt x="32" y="120"/>
                    <a:pt x="104" y="120"/>
                    <a:pt x="112" y="144"/>
                  </a:cubicBezTo>
                  <a:cubicBezTo>
                    <a:pt x="120" y="168"/>
                    <a:pt x="92" y="204"/>
                    <a:pt x="64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294" name="Line 79"/>
          <p:cNvSpPr>
            <a:spLocks noChangeShapeType="1"/>
          </p:cNvSpPr>
          <p:nvPr/>
        </p:nvSpPr>
        <p:spPr bwMode="auto">
          <a:xfrm>
            <a:off x="10079038" y="226695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9" tIns="45654" rIns="91309" bIns="45654"/>
          <a:lstStyle/>
          <a:p>
            <a:pPr defTabSz="4569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295" name="Group 80"/>
          <p:cNvGrpSpPr>
            <a:grpSpLocks/>
          </p:cNvGrpSpPr>
          <p:nvPr/>
        </p:nvGrpSpPr>
        <p:grpSpPr bwMode="auto">
          <a:xfrm>
            <a:off x="1725706" y="4310911"/>
            <a:ext cx="8915400" cy="935038"/>
            <a:chOff x="1547" y="624"/>
            <a:chExt cx="3044" cy="589"/>
          </a:xfrm>
        </p:grpSpPr>
        <p:graphicFrame>
          <p:nvGraphicFramePr>
            <p:cNvPr id="12407" name="Object 81"/>
            <p:cNvGraphicFramePr>
              <a:graphicFrameLocks noChangeAspect="1"/>
            </p:cNvGraphicFramePr>
            <p:nvPr/>
          </p:nvGraphicFramePr>
          <p:xfrm>
            <a:off x="1547" y="624"/>
            <a:ext cx="422" cy="5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" name="Bitmap Image" r:id="rId9" imgW="771429" imgH="704948" progId="Paint.Picture">
                    <p:embed/>
                  </p:oleObj>
                </mc:Choice>
                <mc:Fallback>
                  <p:oleObj name="Bitmap Image" r:id="rId9" imgW="771429" imgH="704948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7" y="624"/>
                          <a:ext cx="422" cy="5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408" name="Object 82"/>
            <p:cNvGraphicFramePr>
              <a:graphicFrameLocks noChangeAspect="1"/>
            </p:cNvGraphicFramePr>
            <p:nvPr>
              <p:extLst/>
            </p:nvPr>
          </p:nvGraphicFramePr>
          <p:xfrm>
            <a:off x="1872" y="624"/>
            <a:ext cx="2719" cy="5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3" name="Bitmap Image" r:id="rId10" imgW="3247619" imgH="628571" progId="Paint.Picture">
                    <p:embed/>
                  </p:oleObj>
                </mc:Choice>
                <mc:Fallback>
                  <p:oleObj name="Bitmap Image" r:id="rId10" imgW="3247619" imgH="62857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624"/>
                          <a:ext cx="2719" cy="5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297" name="Line 138"/>
          <p:cNvSpPr>
            <a:spLocks noChangeShapeType="1"/>
          </p:cNvSpPr>
          <p:nvPr/>
        </p:nvSpPr>
        <p:spPr bwMode="auto">
          <a:xfrm>
            <a:off x="10058400" y="4453218"/>
            <a:ext cx="0" cy="5334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9" tIns="45654" rIns="91309" bIns="45654"/>
          <a:lstStyle/>
          <a:p>
            <a:pPr defTabSz="4569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299" name="Group 147"/>
          <p:cNvGrpSpPr>
            <a:grpSpLocks/>
          </p:cNvGrpSpPr>
          <p:nvPr/>
        </p:nvGrpSpPr>
        <p:grpSpPr bwMode="auto">
          <a:xfrm>
            <a:off x="2476501" y="2152654"/>
            <a:ext cx="304800" cy="766768"/>
            <a:chOff x="672" y="1776"/>
            <a:chExt cx="192" cy="483"/>
          </a:xfrm>
        </p:grpSpPr>
        <p:sp>
          <p:nvSpPr>
            <p:cNvPr id="12401" name="Text Box 10"/>
            <p:cNvSpPr txBox="1">
              <a:spLocks noChangeArrowheads="1"/>
            </p:cNvSpPr>
            <p:nvPr/>
          </p:nvSpPr>
          <p:spPr bwMode="auto">
            <a:xfrm>
              <a:off x="672" y="1776"/>
              <a:ext cx="19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456967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2402" name="Text Box 146"/>
            <p:cNvSpPr txBox="1">
              <a:spLocks noChangeArrowheads="1"/>
            </p:cNvSpPr>
            <p:nvPr/>
          </p:nvSpPr>
          <p:spPr bwMode="auto">
            <a:xfrm>
              <a:off x="672" y="1968"/>
              <a:ext cx="19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456967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12300" name="Group 153"/>
          <p:cNvGrpSpPr>
            <a:grpSpLocks/>
          </p:cNvGrpSpPr>
          <p:nvPr/>
        </p:nvGrpSpPr>
        <p:grpSpPr bwMode="auto">
          <a:xfrm>
            <a:off x="2863850" y="2458571"/>
            <a:ext cx="317500" cy="533400"/>
            <a:chOff x="1344" y="912"/>
            <a:chExt cx="200" cy="336"/>
          </a:xfrm>
        </p:grpSpPr>
        <p:sp>
          <p:nvSpPr>
            <p:cNvPr id="12398" name="Oval 154"/>
            <p:cNvSpPr>
              <a:spLocks noChangeArrowheads="1"/>
            </p:cNvSpPr>
            <p:nvPr/>
          </p:nvSpPr>
          <p:spPr bwMode="auto">
            <a:xfrm rot="-2069038">
              <a:off x="1344" y="1200"/>
              <a:ext cx="96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6967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99" name="Line 155"/>
            <p:cNvSpPr>
              <a:spLocks noChangeShapeType="1"/>
            </p:cNvSpPr>
            <p:nvPr/>
          </p:nvSpPr>
          <p:spPr bwMode="auto">
            <a:xfrm>
              <a:off x="1440" y="9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00" name="Freeform 156"/>
            <p:cNvSpPr>
              <a:spLocks/>
            </p:cNvSpPr>
            <p:nvPr/>
          </p:nvSpPr>
          <p:spPr bwMode="auto">
            <a:xfrm>
              <a:off x="1424" y="912"/>
              <a:ext cx="120" cy="240"/>
            </a:xfrm>
            <a:custGeom>
              <a:avLst/>
              <a:gdLst>
                <a:gd name="T0" fmla="*/ 16 w 120"/>
                <a:gd name="T1" fmla="*/ 0 h 240"/>
                <a:gd name="T2" fmla="*/ 16 w 120"/>
                <a:gd name="T3" fmla="*/ 96 h 240"/>
                <a:gd name="T4" fmla="*/ 112 w 120"/>
                <a:gd name="T5" fmla="*/ 144 h 240"/>
                <a:gd name="T6" fmla="*/ 64 w 120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240">
                  <a:moveTo>
                    <a:pt x="16" y="0"/>
                  </a:moveTo>
                  <a:cubicBezTo>
                    <a:pt x="8" y="36"/>
                    <a:pt x="0" y="72"/>
                    <a:pt x="16" y="96"/>
                  </a:cubicBezTo>
                  <a:cubicBezTo>
                    <a:pt x="32" y="120"/>
                    <a:pt x="104" y="120"/>
                    <a:pt x="112" y="144"/>
                  </a:cubicBezTo>
                  <a:cubicBezTo>
                    <a:pt x="120" y="168"/>
                    <a:pt x="92" y="204"/>
                    <a:pt x="64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301" name="Group 157"/>
          <p:cNvGrpSpPr>
            <a:grpSpLocks/>
          </p:cNvGrpSpPr>
          <p:nvPr/>
        </p:nvGrpSpPr>
        <p:grpSpPr bwMode="auto">
          <a:xfrm>
            <a:off x="3368079" y="2379598"/>
            <a:ext cx="317500" cy="533400"/>
            <a:chOff x="1344" y="912"/>
            <a:chExt cx="200" cy="336"/>
          </a:xfrm>
        </p:grpSpPr>
        <p:sp>
          <p:nvSpPr>
            <p:cNvPr id="12395" name="Oval 158"/>
            <p:cNvSpPr>
              <a:spLocks noChangeArrowheads="1"/>
            </p:cNvSpPr>
            <p:nvPr/>
          </p:nvSpPr>
          <p:spPr bwMode="auto">
            <a:xfrm rot="-2069038">
              <a:off x="1344" y="1200"/>
              <a:ext cx="96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6967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96" name="Line 159"/>
            <p:cNvSpPr>
              <a:spLocks noChangeShapeType="1"/>
            </p:cNvSpPr>
            <p:nvPr/>
          </p:nvSpPr>
          <p:spPr bwMode="auto">
            <a:xfrm>
              <a:off x="1440" y="9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97" name="Freeform 160"/>
            <p:cNvSpPr>
              <a:spLocks/>
            </p:cNvSpPr>
            <p:nvPr/>
          </p:nvSpPr>
          <p:spPr bwMode="auto">
            <a:xfrm>
              <a:off x="1424" y="912"/>
              <a:ext cx="120" cy="240"/>
            </a:xfrm>
            <a:custGeom>
              <a:avLst/>
              <a:gdLst>
                <a:gd name="T0" fmla="*/ 16 w 120"/>
                <a:gd name="T1" fmla="*/ 0 h 240"/>
                <a:gd name="T2" fmla="*/ 16 w 120"/>
                <a:gd name="T3" fmla="*/ 96 h 240"/>
                <a:gd name="T4" fmla="*/ 112 w 120"/>
                <a:gd name="T5" fmla="*/ 144 h 240"/>
                <a:gd name="T6" fmla="*/ 64 w 120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240">
                  <a:moveTo>
                    <a:pt x="16" y="0"/>
                  </a:moveTo>
                  <a:cubicBezTo>
                    <a:pt x="8" y="36"/>
                    <a:pt x="0" y="72"/>
                    <a:pt x="16" y="96"/>
                  </a:cubicBezTo>
                  <a:cubicBezTo>
                    <a:pt x="32" y="120"/>
                    <a:pt x="104" y="120"/>
                    <a:pt x="112" y="144"/>
                  </a:cubicBezTo>
                  <a:cubicBezTo>
                    <a:pt x="120" y="168"/>
                    <a:pt x="92" y="204"/>
                    <a:pt x="64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302" name="Group 161"/>
          <p:cNvGrpSpPr>
            <a:grpSpLocks/>
          </p:cNvGrpSpPr>
          <p:nvPr/>
        </p:nvGrpSpPr>
        <p:grpSpPr bwMode="auto">
          <a:xfrm>
            <a:off x="3926168" y="2352740"/>
            <a:ext cx="317500" cy="533400"/>
            <a:chOff x="1344" y="912"/>
            <a:chExt cx="200" cy="336"/>
          </a:xfrm>
        </p:grpSpPr>
        <p:sp>
          <p:nvSpPr>
            <p:cNvPr id="12392" name="Oval 162"/>
            <p:cNvSpPr>
              <a:spLocks noChangeArrowheads="1"/>
            </p:cNvSpPr>
            <p:nvPr/>
          </p:nvSpPr>
          <p:spPr bwMode="auto">
            <a:xfrm rot="-2069038">
              <a:off x="1344" y="1200"/>
              <a:ext cx="96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6967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93" name="Line 163"/>
            <p:cNvSpPr>
              <a:spLocks noChangeShapeType="1"/>
            </p:cNvSpPr>
            <p:nvPr/>
          </p:nvSpPr>
          <p:spPr bwMode="auto">
            <a:xfrm>
              <a:off x="1440" y="9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94" name="Freeform 164"/>
            <p:cNvSpPr>
              <a:spLocks/>
            </p:cNvSpPr>
            <p:nvPr/>
          </p:nvSpPr>
          <p:spPr bwMode="auto">
            <a:xfrm>
              <a:off x="1424" y="912"/>
              <a:ext cx="120" cy="240"/>
            </a:xfrm>
            <a:custGeom>
              <a:avLst/>
              <a:gdLst>
                <a:gd name="T0" fmla="*/ 16 w 120"/>
                <a:gd name="T1" fmla="*/ 0 h 240"/>
                <a:gd name="T2" fmla="*/ 16 w 120"/>
                <a:gd name="T3" fmla="*/ 96 h 240"/>
                <a:gd name="T4" fmla="*/ 112 w 120"/>
                <a:gd name="T5" fmla="*/ 144 h 240"/>
                <a:gd name="T6" fmla="*/ 64 w 120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240">
                  <a:moveTo>
                    <a:pt x="16" y="0"/>
                  </a:moveTo>
                  <a:cubicBezTo>
                    <a:pt x="8" y="36"/>
                    <a:pt x="0" y="72"/>
                    <a:pt x="16" y="96"/>
                  </a:cubicBezTo>
                  <a:cubicBezTo>
                    <a:pt x="32" y="120"/>
                    <a:pt x="104" y="120"/>
                    <a:pt x="112" y="144"/>
                  </a:cubicBezTo>
                  <a:cubicBezTo>
                    <a:pt x="120" y="168"/>
                    <a:pt x="92" y="204"/>
                    <a:pt x="64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304" name="Line 169"/>
          <p:cNvSpPr>
            <a:spLocks noChangeShapeType="1"/>
          </p:cNvSpPr>
          <p:nvPr/>
        </p:nvSpPr>
        <p:spPr bwMode="auto">
          <a:xfrm>
            <a:off x="4876800" y="22860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9" tIns="45654" rIns="91309" bIns="45654"/>
          <a:lstStyle/>
          <a:p>
            <a:pPr defTabSz="4569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306" name="Group 174"/>
          <p:cNvGrpSpPr>
            <a:grpSpLocks/>
          </p:cNvGrpSpPr>
          <p:nvPr/>
        </p:nvGrpSpPr>
        <p:grpSpPr bwMode="auto">
          <a:xfrm>
            <a:off x="5537610" y="2352330"/>
            <a:ext cx="152400" cy="533400"/>
            <a:chOff x="912" y="960"/>
            <a:chExt cx="96" cy="336"/>
          </a:xfrm>
        </p:grpSpPr>
        <p:sp>
          <p:nvSpPr>
            <p:cNvPr id="12384" name="Oval 175"/>
            <p:cNvSpPr>
              <a:spLocks noChangeArrowheads="1"/>
            </p:cNvSpPr>
            <p:nvPr/>
          </p:nvSpPr>
          <p:spPr bwMode="auto">
            <a:xfrm rot="-2069038">
              <a:off x="912" y="1248"/>
              <a:ext cx="96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6967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85" name="Line 176"/>
            <p:cNvSpPr>
              <a:spLocks noChangeShapeType="1"/>
            </p:cNvSpPr>
            <p:nvPr/>
          </p:nvSpPr>
          <p:spPr bwMode="auto">
            <a:xfrm>
              <a:off x="1008" y="96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307" name="Line 177"/>
          <p:cNvSpPr>
            <a:spLocks noChangeShapeType="1"/>
          </p:cNvSpPr>
          <p:nvPr/>
        </p:nvSpPr>
        <p:spPr bwMode="auto">
          <a:xfrm>
            <a:off x="6858000" y="22860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9" tIns="45654" rIns="91309" bIns="45654"/>
          <a:lstStyle/>
          <a:p>
            <a:pPr defTabSz="4569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308" name="Group 178"/>
          <p:cNvGrpSpPr>
            <a:grpSpLocks/>
          </p:cNvGrpSpPr>
          <p:nvPr/>
        </p:nvGrpSpPr>
        <p:grpSpPr bwMode="auto">
          <a:xfrm>
            <a:off x="7104307" y="2457450"/>
            <a:ext cx="317500" cy="533400"/>
            <a:chOff x="1344" y="912"/>
            <a:chExt cx="200" cy="336"/>
          </a:xfrm>
        </p:grpSpPr>
        <p:sp>
          <p:nvSpPr>
            <p:cNvPr id="12381" name="Oval 179"/>
            <p:cNvSpPr>
              <a:spLocks noChangeArrowheads="1"/>
            </p:cNvSpPr>
            <p:nvPr/>
          </p:nvSpPr>
          <p:spPr bwMode="auto">
            <a:xfrm rot="-2069038">
              <a:off x="1344" y="1200"/>
              <a:ext cx="96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6967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82" name="Line 180"/>
            <p:cNvSpPr>
              <a:spLocks noChangeShapeType="1"/>
            </p:cNvSpPr>
            <p:nvPr/>
          </p:nvSpPr>
          <p:spPr bwMode="auto">
            <a:xfrm>
              <a:off x="1440" y="9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83" name="Freeform 181"/>
            <p:cNvSpPr>
              <a:spLocks/>
            </p:cNvSpPr>
            <p:nvPr/>
          </p:nvSpPr>
          <p:spPr bwMode="auto">
            <a:xfrm>
              <a:off x="1424" y="912"/>
              <a:ext cx="120" cy="240"/>
            </a:xfrm>
            <a:custGeom>
              <a:avLst/>
              <a:gdLst>
                <a:gd name="T0" fmla="*/ 16 w 120"/>
                <a:gd name="T1" fmla="*/ 0 h 240"/>
                <a:gd name="T2" fmla="*/ 16 w 120"/>
                <a:gd name="T3" fmla="*/ 96 h 240"/>
                <a:gd name="T4" fmla="*/ 112 w 120"/>
                <a:gd name="T5" fmla="*/ 144 h 240"/>
                <a:gd name="T6" fmla="*/ 64 w 120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240">
                  <a:moveTo>
                    <a:pt x="16" y="0"/>
                  </a:moveTo>
                  <a:cubicBezTo>
                    <a:pt x="8" y="36"/>
                    <a:pt x="0" y="72"/>
                    <a:pt x="16" y="96"/>
                  </a:cubicBezTo>
                  <a:cubicBezTo>
                    <a:pt x="32" y="120"/>
                    <a:pt x="104" y="120"/>
                    <a:pt x="112" y="144"/>
                  </a:cubicBezTo>
                  <a:cubicBezTo>
                    <a:pt x="120" y="168"/>
                    <a:pt x="92" y="204"/>
                    <a:pt x="64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309" name="Group 182"/>
          <p:cNvGrpSpPr>
            <a:grpSpLocks/>
          </p:cNvGrpSpPr>
          <p:nvPr/>
        </p:nvGrpSpPr>
        <p:grpSpPr bwMode="auto">
          <a:xfrm>
            <a:off x="8189913" y="2343150"/>
            <a:ext cx="317500" cy="533400"/>
            <a:chOff x="1344" y="912"/>
            <a:chExt cx="200" cy="336"/>
          </a:xfrm>
        </p:grpSpPr>
        <p:sp>
          <p:nvSpPr>
            <p:cNvPr id="12378" name="Oval 183"/>
            <p:cNvSpPr>
              <a:spLocks noChangeArrowheads="1"/>
            </p:cNvSpPr>
            <p:nvPr/>
          </p:nvSpPr>
          <p:spPr bwMode="auto">
            <a:xfrm rot="-2069038">
              <a:off x="1344" y="1200"/>
              <a:ext cx="96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6967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79" name="Line 184"/>
            <p:cNvSpPr>
              <a:spLocks noChangeShapeType="1"/>
            </p:cNvSpPr>
            <p:nvPr/>
          </p:nvSpPr>
          <p:spPr bwMode="auto">
            <a:xfrm>
              <a:off x="1440" y="9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80" name="Freeform 185"/>
            <p:cNvSpPr>
              <a:spLocks/>
            </p:cNvSpPr>
            <p:nvPr/>
          </p:nvSpPr>
          <p:spPr bwMode="auto">
            <a:xfrm>
              <a:off x="1424" y="912"/>
              <a:ext cx="120" cy="240"/>
            </a:xfrm>
            <a:custGeom>
              <a:avLst/>
              <a:gdLst>
                <a:gd name="T0" fmla="*/ 16 w 120"/>
                <a:gd name="T1" fmla="*/ 0 h 240"/>
                <a:gd name="T2" fmla="*/ 16 w 120"/>
                <a:gd name="T3" fmla="*/ 96 h 240"/>
                <a:gd name="T4" fmla="*/ 112 w 120"/>
                <a:gd name="T5" fmla="*/ 144 h 240"/>
                <a:gd name="T6" fmla="*/ 64 w 120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240">
                  <a:moveTo>
                    <a:pt x="16" y="0"/>
                  </a:moveTo>
                  <a:cubicBezTo>
                    <a:pt x="8" y="36"/>
                    <a:pt x="0" y="72"/>
                    <a:pt x="16" y="96"/>
                  </a:cubicBezTo>
                  <a:cubicBezTo>
                    <a:pt x="32" y="120"/>
                    <a:pt x="104" y="120"/>
                    <a:pt x="112" y="144"/>
                  </a:cubicBezTo>
                  <a:cubicBezTo>
                    <a:pt x="120" y="168"/>
                    <a:pt x="92" y="204"/>
                    <a:pt x="64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310" name="Group 186"/>
          <p:cNvGrpSpPr>
            <a:grpSpLocks/>
          </p:cNvGrpSpPr>
          <p:nvPr/>
        </p:nvGrpSpPr>
        <p:grpSpPr bwMode="auto">
          <a:xfrm>
            <a:off x="8699688" y="2352862"/>
            <a:ext cx="317500" cy="533400"/>
            <a:chOff x="1344" y="912"/>
            <a:chExt cx="200" cy="336"/>
          </a:xfrm>
        </p:grpSpPr>
        <p:sp>
          <p:nvSpPr>
            <p:cNvPr id="12375" name="Oval 187"/>
            <p:cNvSpPr>
              <a:spLocks noChangeArrowheads="1"/>
            </p:cNvSpPr>
            <p:nvPr/>
          </p:nvSpPr>
          <p:spPr bwMode="auto">
            <a:xfrm rot="-2069038">
              <a:off x="1344" y="1200"/>
              <a:ext cx="96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6967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76" name="Line 188"/>
            <p:cNvSpPr>
              <a:spLocks noChangeShapeType="1"/>
            </p:cNvSpPr>
            <p:nvPr/>
          </p:nvSpPr>
          <p:spPr bwMode="auto">
            <a:xfrm>
              <a:off x="1440" y="9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77" name="Freeform 189"/>
            <p:cNvSpPr>
              <a:spLocks/>
            </p:cNvSpPr>
            <p:nvPr/>
          </p:nvSpPr>
          <p:spPr bwMode="auto">
            <a:xfrm>
              <a:off x="1424" y="912"/>
              <a:ext cx="120" cy="240"/>
            </a:xfrm>
            <a:custGeom>
              <a:avLst/>
              <a:gdLst>
                <a:gd name="T0" fmla="*/ 16 w 120"/>
                <a:gd name="T1" fmla="*/ 0 h 240"/>
                <a:gd name="T2" fmla="*/ 16 w 120"/>
                <a:gd name="T3" fmla="*/ 96 h 240"/>
                <a:gd name="T4" fmla="*/ 112 w 120"/>
                <a:gd name="T5" fmla="*/ 144 h 240"/>
                <a:gd name="T6" fmla="*/ 64 w 120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240">
                  <a:moveTo>
                    <a:pt x="16" y="0"/>
                  </a:moveTo>
                  <a:cubicBezTo>
                    <a:pt x="8" y="36"/>
                    <a:pt x="0" y="72"/>
                    <a:pt x="16" y="96"/>
                  </a:cubicBezTo>
                  <a:cubicBezTo>
                    <a:pt x="32" y="120"/>
                    <a:pt x="104" y="120"/>
                    <a:pt x="112" y="144"/>
                  </a:cubicBezTo>
                  <a:cubicBezTo>
                    <a:pt x="120" y="168"/>
                    <a:pt x="92" y="204"/>
                    <a:pt x="64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311" name="Line 190"/>
          <p:cNvSpPr>
            <a:spLocks noChangeShapeType="1"/>
          </p:cNvSpPr>
          <p:nvPr/>
        </p:nvSpPr>
        <p:spPr bwMode="auto">
          <a:xfrm>
            <a:off x="9144000" y="22860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9" tIns="45654" rIns="91309" bIns="45654"/>
          <a:lstStyle/>
          <a:p>
            <a:pPr defTabSz="4569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315" name="Group 202"/>
          <p:cNvGrpSpPr>
            <a:grpSpLocks/>
          </p:cNvGrpSpPr>
          <p:nvPr/>
        </p:nvGrpSpPr>
        <p:grpSpPr bwMode="auto">
          <a:xfrm>
            <a:off x="2654300" y="4648200"/>
            <a:ext cx="317500" cy="533400"/>
            <a:chOff x="1344" y="912"/>
            <a:chExt cx="200" cy="336"/>
          </a:xfrm>
        </p:grpSpPr>
        <p:sp>
          <p:nvSpPr>
            <p:cNvPr id="12364" name="Oval 203"/>
            <p:cNvSpPr>
              <a:spLocks noChangeArrowheads="1"/>
            </p:cNvSpPr>
            <p:nvPr/>
          </p:nvSpPr>
          <p:spPr bwMode="auto">
            <a:xfrm rot="-2069038">
              <a:off x="1344" y="1200"/>
              <a:ext cx="96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6967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65" name="Line 204"/>
            <p:cNvSpPr>
              <a:spLocks noChangeShapeType="1"/>
            </p:cNvSpPr>
            <p:nvPr/>
          </p:nvSpPr>
          <p:spPr bwMode="auto">
            <a:xfrm>
              <a:off x="1440" y="9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66" name="Freeform 205"/>
            <p:cNvSpPr>
              <a:spLocks/>
            </p:cNvSpPr>
            <p:nvPr/>
          </p:nvSpPr>
          <p:spPr bwMode="auto">
            <a:xfrm>
              <a:off x="1424" y="912"/>
              <a:ext cx="120" cy="240"/>
            </a:xfrm>
            <a:custGeom>
              <a:avLst/>
              <a:gdLst>
                <a:gd name="T0" fmla="*/ 16 w 120"/>
                <a:gd name="T1" fmla="*/ 0 h 240"/>
                <a:gd name="T2" fmla="*/ 16 w 120"/>
                <a:gd name="T3" fmla="*/ 96 h 240"/>
                <a:gd name="T4" fmla="*/ 112 w 120"/>
                <a:gd name="T5" fmla="*/ 144 h 240"/>
                <a:gd name="T6" fmla="*/ 64 w 120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240">
                  <a:moveTo>
                    <a:pt x="16" y="0"/>
                  </a:moveTo>
                  <a:cubicBezTo>
                    <a:pt x="8" y="36"/>
                    <a:pt x="0" y="72"/>
                    <a:pt x="16" y="96"/>
                  </a:cubicBezTo>
                  <a:cubicBezTo>
                    <a:pt x="32" y="120"/>
                    <a:pt x="104" y="120"/>
                    <a:pt x="112" y="144"/>
                  </a:cubicBezTo>
                  <a:cubicBezTo>
                    <a:pt x="120" y="168"/>
                    <a:pt x="92" y="204"/>
                    <a:pt x="64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316" name="Group 206"/>
          <p:cNvGrpSpPr>
            <a:grpSpLocks/>
          </p:cNvGrpSpPr>
          <p:nvPr/>
        </p:nvGrpSpPr>
        <p:grpSpPr bwMode="auto">
          <a:xfrm>
            <a:off x="3181350" y="4610100"/>
            <a:ext cx="317500" cy="533400"/>
            <a:chOff x="1344" y="912"/>
            <a:chExt cx="200" cy="336"/>
          </a:xfrm>
        </p:grpSpPr>
        <p:sp>
          <p:nvSpPr>
            <p:cNvPr id="12361" name="Oval 207"/>
            <p:cNvSpPr>
              <a:spLocks noChangeArrowheads="1"/>
            </p:cNvSpPr>
            <p:nvPr/>
          </p:nvSpPr>
          <p:spPr bwMode="auto">
            <a:xfrm rot="-2069038">
              <a:off x="1344" y="1200"/>
              <a:ext cx="96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6967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62" name="Line 208"/>
            <p:cNvSpPr>
              <a:spLocks noChangeShapeType="1"/>
            </p:cNvSpPr>
            <p:nvPr/>
          </p:nvSpPr>
          <p:spPr bwMode="auto">
            <a:xfrm>
              <a:off x="1440" y="9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63" name="Freeform 209"/>
            <p:cNvSpPr>
              <a:spLocks/>
            </p:cNvSpPr>
            <p:nvPr/>
          </p:nvSpPr>
          <p:spPr bwMode="auto">
            <a:xfrm>
              <a:off x="1424" y="912"/>
              <a:ext cx="120" cy="240"/>
            </a:xfrm>
            <a:custGeom>
              <a:avLst/>
              <a:gdLst>
                <a:gd name="T0" fmla="*/ 16 w 120"/>
                <a:gd name="T1" fmla="*/ 0 h 240"/>
                <a:gd name="T2" fmla="*/ 16 w 120"/>
                <a:gd name="T3" fmla="*/ 96 h 240"/>
                <a:gd name="T4" fmla="*/ 112 w 120"/>
                <a:gd name="T5" fmla="*/ 144 h 240"/>
                <a:gd name="T6" fmla="*/ 64 w 120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240">
                  <a:moveTo>
                    <a:pt x="16" y="0"/>
                  </a:moveTo>
                  <a:cubicBezTo>
                    <a:pt x="8" y="36"/>
                    <a:pt x="0" y="72"/>
                    <a:pt x="16" y="96"/>
                  </a:cubicBezTo>
                  <a:cubicBezTo>
                    <a:pt x="32" y="120"/>
                    <a:pt x="104" y="120"/>
                    <a:pt x="112" y="144"/>
                  </a:cubicBezTo>
                  <a:cubicBezTo>
                    <a:pt x="120" y="168"/>
                    <a:pt x="92" y="204"/>
                    <a:pt x="64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317" name="Group 210"/>
          <p:cNvGrpSpPr>
            <a:grpSpLocks/>
          </p:cNvGrpSpPr>
          <p:nvPr/>
        </p:nvGrpSpPr>
        <p:grpSpPr bwMode="auto">
          <a:xfrm>
            <a:off x="3825280" y="4533900"/>
            <a:ext cx="317500" cy="533400"/>
            <a:chOff x="1344" y="912"/>
            <a:chExt cx="200" cy="336"/>
          </a:xfrm>
        </p:grpSpPr>
        <p:sp>
          <p:nvSpPr>
            <p:cNvPr id="12358" name="Oval 211"/>
            <p:cNvSpPr>
              <a:spLocks noChangeArrowheads="1"/>
            </p:cNvSpPr>
            <p:nvPr/>
          </p:nvSpPr>
          <p:spPr bwMode="auto">
            <a:xfrm rot="-2069038">
              <a:off x="1344" y="1200"/>
              <a:ext cx="96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6967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59" name="Line 212"/>
            <p:cNvSpPr>
              <a:spLocks noChangeShapeType="1"/>
            </p:cNvSpPr>
            <p:nvPr/>
          </p:nvSpPr>
          <p:spPr bwMode="auto">
            <a:xfrm>
              <a:off x="1440" y="9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60" name="Freeform 213"/>
            <p:cNvSpPr>
              <a:spLocks/>
            </p:cNvSpPr>
            <p:nvPr/>
          </p:nvSpPr>
          <p:spPr bwMode="auto">
            <a:xfrm>
              <a:off x="1424" y="912"/>
              <a:ext cx="120" cy="240"/>
            </a:xfrm>
            <a:custGeom>
              <a:avLst/>
              <a:gdLst>
                <a:gd name="T0" fmla="*/ 16 w 120"/>
                <a:gd name="T1" fmla="*/ 0 h 240"/>
                <a:gd name="T2" fmla="*/ 16 w 120"/>
                <a:gd name="T3" fmla="*/ 96 h 240"/>
                <a:gd name="T4" fmla="*/ 112 w 120"/>
                <a:gd name="T5" fmla="*/ 144 h 240"/>
                <a:gd name="T6" fmla="*/ 64 w 120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240">
                  <a:moveTo>
                    <a:pt x="16" y="0"/>
                  </a:moveTo>
                  <a:cubicBezTo>
                    <a:pt x="8" y="36"/>
                    <a:pt x="0" y="72"/>
                    <a:pt x="16" y="96"/>
                  </a:cubicBezTo>
                  <a:cubicBezTo>
                    <a:pt x="32" y="120"/>
                    <a:pt x="104" y="120"/>
                    <a:pt x="112" y="144"/>
                  </a:cubicBezTo>
                  <a:cubicBezTo>
                    <a:pt x="120" y="168"/>
                    <a:pt x="92" y="204"/>
                    <a:pt x="64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318" name="Line 214"/>
          <p:cNvSpPr>
            <a:spLocks noChangeShapeType="1"/>
          </p:cNvSpPr>
          <p:nvPr/>
        </p:nvSpPr>
        <p:spPr bwMode="auto">
          <a:xfrm>
            <a:off x="4899212" y="4453218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9" tIns="45654" rIns="91309" bIns="45654"/>
          <a:lstStyle/>
          <a:p>
            <a:pPr defTabSz="4569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321" name="Group 223"/>
          <p:cNvGrpSpPr>
            <a:grpSpLocks/>
          </p:cNvGrpSpPr>
          <p:nvPr/>
        </p:nvGrpSpPr>
        <p:grpSpPr bwMode="auto">
          <a:xfrm>
            <a:off x="6078969" y="4384804"/>
            <a:ext cx="152400" cy="533400"/>
            <a:chOff x="912" y="960"/>
            <a:chExt cx="96" cy="336"/>
          </a:xfrm>
        </p:grpSpPr>
        <p:sp>
          <p:nvSpPr>
            <p:cNvPr id="12350" name="Oval 224"/>
            <p:cNvSpPr>
              <a:spLocks noChangeArrowheads="1"/>
            </p:cNvSpPr>
            <p:nvPr/>
          </p:nvSpPr>
          <p:spPr bwMode="auto">
            <a:xfrm rot="-2069038">
              <a:off x="912" y="1248"/>
              <a:ext cx="96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6967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51" name="Line 225"/>
            <p:cNvSpPr>
              <a:spLocks noChangeShapeType="1"/>
            </p:cNvSpPr>
            <p:nvPr/>
          </p:nvSpPr>
          <p:spPr bwMode="auto">
            <a:xfrm>
              <a:off x="1008" y="96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322" name="Line 237"/>
          <p:cNvSpPr>
            <a:spLocks noChangeShapeType="1"/>
          </p:cNvSpPr>
          <p:nvPr/>
        </p:nvSpPr>
        <p:spPr bwMode="auto">
          <a:xfrm>
            <a:off x="6705600" y="4443787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9" tIns="45654" rIns="91309" bIns="45654"/>
          <a:lstStyle/>
          <a:p>
            <a:pPr defTabSz="4569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323" name="Group 260"/>
          <p:cNvGrpSpPr>
            <a:grpSpLocks/>
          </p:cNvGrpSpPr>
          <p:nvPr/>
        </p:nvGrpSpPr>
        <p:grpSpPr bwMode="auto">
          <a:xfrm>
            <a:off x="7506226" y="4563224"/>
            <a:ext cx="317500" cy="533400"/>
            <a:chOff x="1344" y="912"/>
            <a:chExt cx="200" cy="336"/>
          </a:xfrm>
        </p:grpSpPr>
        <p:sp>
          <p:nvSpPr>
            <p:cNvPr id="12347" name="Oval 261"/>
            <p:cNvSpPr>
              <a:spLocks noChangeArrowheads="1"/>
            </p:cNvSpPr>
            <p:nvPr/>
          </p:nvSpPr>
          <p:spPr bwMode="auto">
            <a:xfrm rot="-2069038">
              <a:off x="1344" y="1200"/>
              <a:ext cx="96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6967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48" name="Line 262"/>
            <p:cNvSpPr>
              <a:spLocks noChangeShapeType="1"/>
            </p:cNvSpPr>
            <p:nvPr/>
          </p:nvSpPr>
          <p:spPr bwMode="auto">
            <a:xfrm>
              <a:off x="1440" y="9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49" name="Freeform 263"/>
            <p:cNvSpPr>
              <a:spLocks/>
            </p:cNvSpPr>
            <p:nvPr/>
          </p:nvSpPr>
          <p:spPr bwMode="auto">
            <a:xfrm>
              <a:off x="1424" y="912"/>
              <a:ext cx="120" cy="240"/>
            </a:xfrm>
            <a:custGeom>
              <a:avLst/>
              <a:gdLst>
                <a:gd name="T0" fmla="*/ 16 w 120"/>
                <a:gd name="T1" fmla="*/ 0 h 240"/>
                <a:gd name="T2" fmla="*/ 16 w 120"/>
                <a:gd name="T3" fmla="*/ 96 h 240"/>
                <a:gd name="T4" fmla="*/ 112 w 120"/>
                <a:gd name="T5" fmla="*/ 144 h 240"/>
                <a:gd name="T6" fmla="*/ 64 w 120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240">
                  <a:moveTo>
                    <a:pt x="16" y="0"/>
                  </a:moveTo>
                  <a:cubicBezTo>
                    <a:pt x="8" y="36"/>
                    <a:pt x="0" y="72"/>
                    <a:pt x="16" y="96"/>
                  </a:cubicBezTo>
                  <a:cubicBezTo>
                    <a:pt x="32" y="120"/>
                    <a:pt x="104" y="120"/>
                    <a:pt x="112" y="144"/>
                  </a:cubicBezTo>
                  <a:cubicBezTo>
                    <a:pt x="120" y="168"/>
                    <a:pt x="92" y="204"/>
                    <a:pt x="64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324" name="Group 264"/>
          <p:cNvGrpSpPr>
            <a:grpSpLocks/>
          </p:cNvGrpSpPr>
          <p:nvPr/>
        </p:nvGrpSpPr>
        <p:grpSpPr bwMode="auto">
          <a:xfrm>
            <a:off x="6930091" y="4648200"/>
            <a:ext cx="317500" cy="533400"/>
            <a:chOff x="1344" y="912"/>
            <a:chExt cx="200" cy="336"/>
          </a:xfrm>
        </p:grpSpPr>
        <p:sp>
          <p:nvSpPr>
            <p:cNvPr id="12344" name="Oval 265"/>
            <p:cNvSpPr>
              <a:spLocks noChangeArrowheads="1"/>
            </p:cNvSpPr>
            <p:nvPr/>
          </p:nvSpPr>
          <p:spPr bwMode="auto">
            <a:xfrm rot="-2069038">
              <a:off x="1344" y="1200"/>
              <a:ext cx="96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6967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45" name="Line 266"/>
            <p:cNvSpPr>
              <a:spLocks noChangeShapeType="1"/>
            </p:cNvSpPr>
            <p:nvPr/>
          </p:nvSpPr>
          <p:spPr bwMode="auto">
            <a:xfrm>
              <a:off x="1440" y="9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46" name="Freeform 267"/>
            <p:cNvSpPr>
              <a:spLocks/>
            </p:cNvSpPr>
            <p:nvPr/>
          </p:nvSpPr>
          <p:spPr bwMode="auto">
            <a:xfrm>
              <a:off x="1424" y="912"/>
              <a:ext cx="120" cy="240"/>
            </a:xfrm>
            <a:custGeom>
              <a:avLst/>
              <a:gdLst>
                <a:gd name="T0" fmla="*/ 16 w 120"/>
                <a:gd name="T1" fmla="*/ 0 h 240"/>
                <a:gd name="T2" fmla="*/ 16 w 120"/>
                <a:gd name="T3" fmla="*/ 96 h 240"/>
                <a:gd name="T4" fmla="*/ 112 w 120"/>
                <a:gd name="T5" fmla="*/ 144 h 240"/>
                <a:gd name="T6" fmla="*/ 64 w 120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240">
                  <a:moveTo>
                    <a:pt x="16" y="0"/>
                  </a:moveTo>
                  <a:cubicBezTo>
                    <a:pt x="8" y="36"/>
                    <a:pt x="0" y="72"/>
                    <a:pt x="16" y="96"/>
                  </a:cubicBezTo>
                  <a:cubicBezTo>
                    <a:pt x="32" y="120"/>
                    <a:pt x="104" y="120"/>
                    <a:pt x="112" y="144"/>
                  </a:cubicBezTo>
                  <a:cubicBezTo>
                    <a:pt x="120" y="168"/>
                    <a:pt x="92" y="204"/>
                    <a:pt x="64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325" name="Group 268"/>
          <p:cNvGrpSpPr>
            <a:grpSpLocks/>
          </p:cNvGrpSpPr>
          <p:nvPr/>
        </p:nvGrpSpPr>
        <p:grpSpPr bwMode="auto">
          <a:xfrm>
            <a:off x="8158163" y="4513329"/>
            <a:ext cx="317500" cy="533400"/>
            <a:chOff x="1344" y="912"/>
            <a:chExt cx="200" cy="336"/>
          </a:xfrm>
        </p:grpSpPr>
        <p:sp>
          <p:nvSpPr>
            <p:cNvPr id="12341" name="Oval 269"/>
            <p:cNvSpPr>
              <a:spLocks noChangeArrowheads="1"/>
            </p:cNvSpPr>
            <p:nvPr/>
          </p:nvSpPr>
          <p:spPr bwMode="auto">
            <a:xfrm rot="-2069038">
              <a:off x="1344" y="1200"/>
              <a:ext cx="96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6967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42" name="Line 270"/>
            <p:cNvSpPr>
              <a:spLocks noChangeShapeType="1"/>
            </p:cNvSpPr>
            <p:nvPr/>
          </p:nvSpPr>
          <p:spPr bwMode="auto">
            <a:xfrm>
              <a:off x="1440" y="9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43" name="Freeform 271"/>
            <p:cNvSpPr>
              <a:spLocks/>
            </p:cNvSpPr>
            <p:nvPr/>
          </p:nvSpPr>
          <p:spPr bwMode="auto">
            <a:xfrm>
              <a:off x="1424" y="912"/>
              <a:ext cx="120" cy="240"/>
            </a:xfrm>
            <a:custGeom>
              <a:avLst/>
              <a:gdLst>
                <a:gd name="T0" fmla="*/ 16 w 120"/>
                <a:gd name="T1" fmla="*/ 0 h 240"/>
                <a:gd name="T2" fmla="*/ 16 w 120"/>
                <a:gd name="T3" fmla="*/ 96 h 240"/>
                <a:gd name="T4" fmla="*/ 112 w 120"/>
                <a:gd name="T5" fmla="*/ 144 h 240"/>
                <a:gd name="T6" fmla="*/ 64 w 120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240">
                  <a:moveTo>
                    <a:pt x="16" y="0"/>
                  </a:moveTo>
                  <a:cubicBezTo>
                    <a:pt x="8" y="36"/>
                    <a:pt x="0" y="72"/>
                    <a:pt x="16" y="96"/>
                  </a:cubicBezTo>
                  <a:cubicBezTo>
                    <a:pt x="32" y="120"/>
                    <a:pt x="104" y="120"/>
                    <a:pt x="112" y="144"/>
                  </a:cubicBezTo>
                  <a:cubicBezTo>
                    <a:pt x="120" y="168"/>
                    <a:pt x="92" y="204"/>
                    <a:pt x="64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326" name="Group 272"/>
          <p:cNvGrpSpPr>
            <a:grpSpLocks/>
          </p:cNvGrpSpPr>
          <p:nvPr/>
        </p:nvGrpSpPr>
        <p:grpSpPr bwMode="auto">
          <a:xfrm>
            <a:off x="8763188" y="4577733"/>
            <a:ext cx="317500" cy="533400"/>
            <a:chOff x="1344" y="912"/>
            <a:chExt cx="200" cy="336"/>
          </a:xfrm>
        </p:grpSpPr>
        <p:sp>
          <p:nvSpPr>
            <p:cNvPr id="12338" name="Oval 273"/>
            <p:cNvSpPr>
              <a:spLocks noChangeArrowheads="1"/>
            </p:cNvSpPr>
            <p:nvPr/>
          </p:nvSpPr>
          <p:spPr bwMode="auto">
            <a:xfrm rot="-2069038">
              <a:off x="1344" y="1200"/>
              <a:ext cx="96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6967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39" name="Line 274"/>
            <p:cNvSpPr>
              <a:spLocks noChangeShapeType="1"/>
            </p:cNvSpPr>
            <p:nvPr/>
          </p:nvSpPr>
          <p:spPr bwMode="auto">
            <a:xfrm>
              <a:off x="1440" y="9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40" name="Freeform 275"/>
            <p:cNvSpPr>
              <a:spLocks/>
            </p:cNvSpPr>
            <p:nvPr/>
          </p:nvSpPr>
          <p:spPr bwMode="auto">
            <a:xfrm>
              <a:off x="1424" y="912"/>
              <a:ext cx="120" cy="240"/>
            </a:xfrm>
            <a:custGeom>
              <a:avLst/>
              <a:gdLst>
                <a:gd name="T0" fmla="*/ 16 w 120"/>
                <a:gd name="T1" fmla="*/ 0 h 240"/>
                <a:gd name="T2" fmla="*/ 16 w 120"/>
                <a:gd name="T3" fmla="*/ 96 h 240"/>
                <a:gd name="T4" fmla="*/ 112 w 120"/>
                <a:gd name="T5" fmla="*/ 144 h 240"/>
                <a:gd name="T6" fmla="*/ 64 w 120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240">
                  <a:moveTo>
                    <a:pt x="16" y="0"/>
                  </a:moveTo>
                  <a:cubicBezTo>
                    <a:pt x="8" y="36"/>
                    <a:pt x="0" y="72"/>
                    <a:pt x="16" y="96"/>
                  </a:cubicBezTo>
                  <a:cubicBezTo>
                    <a:pt x="32" y="120"/>
                    <a:pt x="104" y="120"/>
                    <a:pt x="112" y="144"/>
                  </a:cubicBezTo>
                  <a:cubicBezTo>
                    <a:pt x="120" y="168"/>
                    <a:pt x="92" y="204"/>
                    <a:pt x="64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327" name="Line 276"/>
          <p:cNvSpPr>
            <a:spLocks noChangeShapeType="1"/>
          </p:cNvSpPr>
          <p:nvPr/>
        </p:nvSpPr>
        <p:spPr bwMode="auto">
          <a:xfrm>
            <a:off x="9296400" y="4475229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9" tIns="45654" rIns="91309" bIns="45654"/>
          <a:lstStyle/>
          <a:p>
            <a:pPr defTabSz="4569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328" name="Group 150"/>
          <p:cNvGrpSpPr>
            <a:grpSpLocks/>
          </p:cNvGrpSpPr>
          <p:nvPr/>
        </p:nvGrpSpPr>
        <p:grpSpPr bwMode="auto">
          <a:xfrm>
            <a:off x="9517307" y="2314762"/>
            <a:ext cx="228600" cy="533400"/>
            <a:chOff x="3852" y="1104"/>
            <a:chExt cx="144" cy="336"/>
          </a:xfrm>
        </p:grpSpPr>
        <p:grpSp>
          <p:nvGrpSpPr>
            <p:cNvPr id="12334" name="Group 65"/>
            <p:cNvGrpSpPr>
              <a:grpSpLocks/>
            </p:cNvGrpSpPr>
            <p:nvPr/>
          </p:nvGrpSpPr>
          <p:grpSpPr bwMode="auto">
            <a:xfrm>
              <a:off x="3866" y="1104"/>
              <a:ext cx="96" cy="336"/>
              <a:chOff x="1344" y="1680"/>
              <a:chExt cx="96" cy="336"/>
            </a:xfrm>
          </p:grpSpPr>
          <p:sp>
            <p:nvSpPr>
              <p:cNvPr id="12336" name="Oval 66"/>
              <p:cNvSpPr>
                <a:spLocks noChangeArrowheads="1"/>
              </p:cNvSpPr>
              <p:nvPr/>
            </p:nvSpPr>
            <p:spPr bwMode="auto">
              <a:xfrm rot="-2069038">
                <a:off x="1344" y="1968"/>
                <a:ext cx="96" cy="4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6967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37" name="Line 67"/>
              <p:cNvSpPr>
                <a:spLocks noChangeShapeType="1"/>
              </p:cNvSpPr>
              <p:nvPr/>
            </p:nvSpPr>
            <p:spPr bwMode="auto">
              <a:xfrm>
                <a:off x="1440" y="168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5696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335" name="Line 68"/>
            <p:cNvSpPr>
              <a:spLocks noChangeShapeType="1"/>
            </p:cNvSpPr>
            <p:nvPr/>
          </p:nvSpPr>
          <p:spPr bwMode="auto">
            <a:xfrm>
              <a:off x="3852" y="14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329" name="Text Box 277"/>
          <p:cNvSpPr txBox="1">
            <a:spLocks noChangeArrowheads="1"/>
          </p:cNvSpPr>
          <p:nvPr/>
        </p:nvSpPr>
        <p:spPr bwMode="auto">
          <a:xfrm>
            <a:off x="2390776" y="3430314"/>
            <a:ext cx="8001000" cy="39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9" tIns="45654" rIns="91309" bIns="4565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69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tay   nhau ta            </a:t>
            </a:r>
            <a:r>
              <a:rPr lang="en-US" altLang="vi-VN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  </a:t>
            </a:r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chơi,         </a:t>
            </a:r>
            <a:r>
              <a:rPr lang="en-US" altLang="vi-VN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ai    đang   ngân    </a:t>
            </a:r>
            <a:r>
              <a:rPr lang="en-US" altLang="vi-VN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</a:p>
        </p:txBody>
      </p:sp>
      <p:sp>
        <p:nvSpPr>
          <p:cNvPr id="12330" name="Text Box 278"/>
          <p:cNvSpPr txBox="1">
            <a:spLocks noChangeArrowheads="1"/>
          </p:cNvSpPr>
          <p:nvPr/>
        </p:nvSpPr>
        <p:spPr bwMode="auto">
          <a:xfrm>
            <a:off x="2390775" y="5334001"/>
            <a:ext cx="7924800" cy="39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9" tIns="45654" rIns="91309" bIns="4565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69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Cầm </a:t>
            </a:r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tay     nhau ta          </a:t>
            </a:r>
            <a:r>
              <a:rPr lang="en-US" altLang="vi-VN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hát,       </a:t>
            </a:r>
            <a:r>
              <a:rPr lang="en-US" altLang="vi-VN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altLang="vi-VN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tia       nắng   chan    </a:t>
            </a:r>
            <a:r>
              <a:rPr lang="en-US" altLang="vi-VN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</a:p>
        </p:txBody>
      </p:sp>
      <p:sp>
        <p:nvSpPr>
          <p:cNvPr id="12331" name="WordArt 279"/>
          <p:cNvSpPr>
            <a:spLocks noChangeArrowheads="1" noChangeShapeType="1" noTextEdit="1"/>
          </p:cNvSpPr>
          <p:nvPr/>
        </p:nvSpPr>
        <p:spPr bwMode="auto">
          <a:xfrm>
            <a:off x="5229225" y="933450"/>
            <a:ext cx="1733550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09" tIns="45654" rIns="91309" bIns="4565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69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ea typeface="+mn-lt"/>
                <a:cs typeface="Times New Roman" pitchFamily="18" charset="0"/>
              </a:rPr>
              <a:t>Cùng vui chơi</a:t>
            </a:r>
          </a:p>
        </p:txBody>
      </p:sp>
      <p:sp>
        <p:nvSpPr>
          <p:cNvPr id="12332" name="Text Box 280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2097088" y="93667"/>
            <a:ext cx="3930650" cy="52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9" tIns="45654" rIns="91309" bIns="4565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69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đọc nhạc</a:t>
            </a:r>
            <a:r>
              <a:rPr lang="en-US" altLang="vi-VN" sz="2000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1 </a:t>
            </a:r>
          </a:p>
        </p:txBody>
      </p:sp>
      <p:sp>
        <p:nvSpPr>
          <p:cNvPr id="4" name="Rectangle 3"/>
          <p:cNvSpPr/>
          <p:nvPr/>
        </p:nvSpPr>
        <p:spPr>
          <a:xfrm>
            <a:off x="2489773" y="1775853"/>
            <a:ext cx="1115554" cy="369199"/>
          </a:xfrm>
          <a:prstGeom prst="rect">
            <a:avLst/>
          </a:prstGeom>
        </p:spPr>
        <p:txBody>
          <a:bodyPr wrap="none" lIns="91309" tIns="45654" rIns="91309" bIns="45654">
            <a:spAutoFit/>
          </a:bodyPr>
          <a:lstStyle/>
          <a:p>
            <a:pPr marL="90444" indent="-90444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0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Vui tươi</a:t>
            </a:r>
          </a:p>
        </p:txBody>
      </p:sp>
      <p:grpSp>
        <p:nvGrpSpPr>
          <p:cNvPr id="126" name="Group 161"/>
          <p:cNvGrpSpPr>
            <a:grpSpLocks/>
          </p:cNvGrpSpPr>
          <p:nvPr/>
        </p:nvGrpSpPr>
        <p:grpSpPr bwMode="auto">
          <a:xfrm>
            <a:off x="4466151" y="2343215"/>
            <a:ext cx="317500" cy="533400"/>
            <a:chOff x="1344" y="912"/>
            <a:chExt cx="200" cy="336"/>
          </a:xfrm>
        </p:grpSpPr>
        <p:sp>
          <p:nvSpPr>
            <p:cNvPr id="127" name="Oval 162"/>
            <p:cNvSpPr>
              <a:spLocks noChangeArrowheads="1"/>
            </p:cNvSpPr>
            <p:nvPr/>
          </p:nvSpPr>
          <p:spPr bwMode="auto">
            <a:xfrm rot="-2069038">
              <a:off x="1344" y="1200"/>
              <a:ext cx="96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6967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" name="Line 163"/>
            <p:cNvSpPr>
              <a:spLocks noChangeShapeType="1"/>
            </p:cNvSpPr>
            <p:nvPr/>
          </p:nvSpPr>
          <p:spPr bwMode="auto">
            <a:xfrm>
              <a:off x="1440" y="9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" name="Freeform 164"/>
            <p:cNvSpPr>
              <a:spLocks/>
            </p:cNvSpPr>
            <p:nvPr/>
          </p:nvSpPr>
          <p:spPr bwMode="auto">
            <a:xfrm>
              <a:off x="1424" y="912"/>
              <a:ext cx="120" cy="240"/>
            </a:xfrm>
            <a:custGeom>
              <a:avLst/>
              <a:gdLst>
                <a:gd name="T0" fmla="*/ 16 w 120"/>
                <a:gd name="T1" fmla="*/ 0 h 240"/>
                <a:gd name="T2" fmla="*/ 16 w 120"/>
                <a:gd name="T3" fmla="*/ 96 h 240"/>
                <a:gd name="T4" fmla="*/ 112 w 120"/>
                <a:gd name="T5" fmla="*/ 144 h 240"/>
                <a:gd name="T6" fmla="*/ 64 w 120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240">
                  <a:moveTo>
                    <a:pt x="16" y="0"/>
                  </a:moveTo>
                  <a:cubicBezTo>
                    <a:pt x="8" y="36"/>
                    <a:pt x="0" y="72"/>
                    <a:pt x="16" y="96"/>
                  </a:cubicBezTo>
                  <a:cubicBezTo>
                    <a:pt x="32" y="120"/>
                    <a:pt x="104" y="120"/>
                    <a:pt x="112" y="144"/>
                  </a:cubicBezTo>
                  <a:cubicBezTo>
                    <a:pt x="120" y="168"/>
                    <a:pt x="92" y="204"/>
                    <a:pt x="64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0" name="Group 174"/>
          <p:cNvGrpSpPr>
            <a:grpSpLocks/>
          </p:cNvGrpSpPr>
          <p:nvPr/>
        </p:nvGrpSpPr>
        <p:grpSpPr bwMode="auto">
          <a:xfrm>
            <a:off x="6200775" y="2343150"/>
            <a:ext cx="152400" cy="533400"/>
            <a:chOff x="912" y="960"/>
            <a:chExt cx="96" cy="336"/>
          </a:xfrm>
        </p:grpSpPr>
        <p:sp>
          <p:nvSpPr>
            <p:cNvPr id="131" name="Oval 175"/>
            <p:cNvSpPr>
              <a:spLocks noChangeArrowheads="1"/>
            </p:cNvSpPr>
            <p:nvPr/>
          </p:nvSpPr>
          <p:spPr bwMode="auto">
            <a:xfrm rot="-2069038">
              <a:off x="912" y="1248"/>
              <a:ext cx="96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6967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" name="Line 176"/>
            <p:cNvSpPr>
              <a:spLocks noChangeShapeType="1"/>
            </p:cNvSpPr>
            <p:nvPr/>
          </p:nvSpPr>
          <p:spPr bwMode="auto">
            <a:xfrm>
              <a:off x="1008" y="96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3" name="Group 150"/>
          <p:cNvGrpSpPr>
            <a:grpSpLocks/>
          </p:cNvGrpSpPr>
          <p:nvPr/>
        </p:nvGrpSpPr>
        <p:grpSpPr bwMode="auto">
          <a:xfrm>
            <a:off x="9661525" y="4643718"/>
            <a:ext cx="228600" cy="533400"/>
            <a:chOff x="3852" y="1104"/>
            <a:chExt cx="144" cy="336"/>
          </a:xfrm>
        </p:grpSpPr>
        <p:grpSp>
          <p:nvGrpSpPr>
            <p:cNvPr id="134" name="Group 65"/>
            <p:cNvGrpSpPr>
              <a:grpSpLocks/>
            </p:cNvGrpSpPr>
            <p:nvPr/>
          </p:nvGrpSpPr>
          <p:grpSpPr bwMode="auto">
            <a:xfrm>
              <a:off x="3866" y="1104"/>
              <a:ext cx="96" cy="336"/>
              <a:chOff x="1344" y="1680"/>
              <a:chExt cx="96" cy="336"/>
            </a:xfrm>
          </p:grpSpPr>
          <p:sp>
            <p:nvSpPr>
              <p:cNvPr id="136" name="Oval 66"/>
              <p:cNvSpPr>
                <a:spLocks noChangeArrowheads="1"/>
              </p:cNvSpPr>
              <p:nvPr/>
            </p:nvSpPr>
            <p:spPr bwMode="auto">
              <a:xfrm rot="-2069038">
                <a:off x="1344" y="1968"/>
                <a:ext cx="96" cy="4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6967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" name="Line 67"/>
              <p:cNvSpPr>
                <a:spLocks noChangeShapeType="1"/>
              </p:cNvSpPr>
              <p:nvPr/>
            </p:nvSpPr>
            <p:spPr bwMode="auto">
              <a:xfrm>
                <a:off x="1440" y="168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5696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5" name="Line 68"/>
            <p:cNvSpPr>
              <a:spLocks noChangeShapeType="1"/>
            </p:cNvSpPr>
            <p:nvPr/>
          </p:nvSpPr>
          <p:spPr bwMode="auto">
            <a:xfrm>
              <a:off x="3852" y="14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8" name="Group 210"/>
          <p:cNvGrpSpPr>
            <a:grpSpLocks/>
          </p:cNvGrpSpPr>
          <p:nvPr/>
        </p:nvGrpSpPr>
        <p:grpSpPr bwMode="auto">
          <a:xfrm>
            <a:off x="4342035" y="4529418"/>
            <a:ext cx="317500" cy="533400"/>
            <a:chOff x="1344" y="912"/>
            <a:chExt cx="200" cy="336"/>
          </a:xfrm>
        </p:grpSpPr>
        <p:sp>
          <p:nvSpPr>
            <p:cNvPr id="139" name="Oval 211"/>
            <p:cNvSpPr>
              <a:spLocks noChangeArrowheads="1"/>
            </p:cNvSpPr>
            <p:nvPr/>
          </p:nvSpPr>
          <p:spPr bwMode="auto">
            <a:xfrm rot="-2069038">
              <a:off x="1344" y="1200"/>
              <a:ext cx="96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6967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0" name="Line 212"/>
            <p:cNvSpPr>
              <a:spLocks noChangeShapeType="1"/>
            </p:cNvSpPr>
            <p:nvPr/>
          </p:nvSpPr>
          <p:spPr bwMode="auto">
            <a:xfrm>
              <a:off x="1440" y="9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1" name="Freeform 213"/>
            <p:cNvSpPr>
              <a:spLocks/>
            </p:cNvSpPr>
            <p:nvPr/>
          </p:nvSpPr>
          <p:spPr bwMode="auto">
            <a:xfrm>
              <a:off x="1424" y="912"/>
              <a:ext cx="120" cy="240"/>
            </a:xfrm>
            <a:custGeom>
              <a:avLst/>
              <a:gdLst>
                <a:gd name="T0" fmla="*/ 16 w 120"/>
                <a:gd name="T1" fmla="*/ 0 h 240"/>
                <a:gd name="T2" fmla="*/ 16 w 120"/>
                <a:gd name="T3" fmla="*/ 96 h 240"/>
                <a:gd name="T4" fmla="*/ 112 w 120"/>
                <a:gd name="T5" fmla="*/ 144 h 240"/>
                <a:gd name="T6" fmla="*/ 64 w 120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240">
                  <a:moveTo>
                    <a:pt x="16" y="0"/>
                  </a:moveTo>
                  <a:cubicBezTo>
                    <a:pt x="8" y="36"/>
                    <a:pt x="0" y="72"/>
                    <a:pt x="16" y="96"/>
                  </a:cubicBezTo>
                  <a:cubicBezTo>
                    <a:pt x="32" y="120"/>
                    <a:pt x="104" y="120"/>
                    <a:pt x="112" y="144"/>
                  </a:cubicBezTo>
                  <a:cubicBezTo>
                    <a:pt x="120" y="168"/>
                    <a:pt x="92" y="204"/>
                    <a:pt x="64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2" name="Group 174"/>
          <p:cNvGrpSpPr>
            <a:grpSpLocks/>
          </p:cNvGrpSpPr>
          <p:nvPr/>
        </p:nvGrpSpPr>
        <p:grpSpPr bwMode="auto">
          <a:xfrm>
            <a:off x="5230346" y="4497452"/>
            <a:ext cx="152400" cy="533400"/>
            <a:chOff x="912" y="960"/>
            <a:chExt cx="96" cy="336"/>
          </a:xfrm>
        </p:grpSpPr>
        <p:sp>
          <p:nvSpPr>
            <p:cNvPr id="143" name="Oval 175"/>
            <p:cNvSpPr>
              <a:spLocks noChangeArrowheads="1"/>
            </p:cNvSpPr>
            <p:nvPr/>
          </p:nvSpPr>
          <p:spPr bwMode="auto">
            <a:xfrm rot="-2069038">
              <a:off x="912" y="1248"/>
              <a:ext cx="96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6967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" name="Line 176"/>
            <p:cNvSpPr>
              <a:spLocks noChangeShapeType="1"/>
            </p:cNvSpPr>
            <p:nvPr/>
          </p:nvSpPr>
          <p:spPr bwMode="auto">
            <a:xfrm>
              <a:off x="1008" y="96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8" name="Line 214"/>
          <p:cNvSpPr>
            <a:spLocks noChangeShapeType="1"/>
          </p:cNvSpPr>
          <p:nvPr/>
        </p:nvSpPr>
        <p:spPr bwMode="auto">
          <a:xfrm flipH="1">
            <a:off x="2853951" y="2949446"/>
            <a:ext cx="19404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9" tIns="45654" rIns="91309" bIns="45654"/>
          <a:lstStyle/>
          <a:p>
            <a:pPr defTabSz="4569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Line 214"/>
          <p:cNvSpPr>
            <a:spLocks noChangeShapeType="1"/>
          </p:cNvSpPr>
          <p:nvPr/>
        </p:nvSpPr>
        <p:spPr bwMode="auto">
          <a:xfrm flipH="1">
            <a:off x="2628900" y="5147581"/>
            <a:ext cx="19404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9" tIns="45654" rIns="91309" bIns="45654"/>
          <a:lstStyle/>
          <a:p>
            <a:pPr defTabSz="4569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Line 214"/>
          <p:cNvSpPr>
            <a:spLocks noChangeShapeType="1"/>
          </p:cNvSpPr>
          <p:nvPr/>
        </p:nvSpPr>
        <p:spPr bwMode="auto">
          <a:xfrm flipH="1">
            <a:off x="7094294" y="2963582"/>
            <a:ext cx="19404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9" tIns="45654" rIns="91309" bIns="45654"/>
          <a:lstStyle/>
          <a:p>
            <a:pPr defTabSz="4569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Line 214"/>
          <p:cNvSpPr>
            <a:spLocks noChangeShapeType="1"/>
          </p:cNvSpPr>
          <p:nvPr/>
        </p:nvSpPr>
        <p:spPr bwMode="auto">
          <a:xfrm flipH="1">
            <a:off x="6858009" y="5139026"/>
            <a:ext cx="271719" cy="8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9" tIns="45654" rIns="91309" bIns="45654"/>
          <a:lstStyle/>
          <a:p>
            <a:pPr defTabSz="4569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TẬP ĐỌC NHẠC SỐ 1 LỚP 5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854552" y="3127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9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5715002" y="1439869"/>
            <a:ext cx="830284" cy="36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09" tIns="45654" rIns="91309" bIns="45654">
            <a:spAutoFit/>
          </a:bodyPr>
          <a:lstStyle/>
          <a:p>
            <a:pPr defTabSz="4569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(Trich)</a:t>
            </a:r>
          </a:p>
        </p:txBody>
      </p:sp>
      <p:graphicFrame>
        <p:nvGraphicFramePr>
          <p:cNvPr id="12291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393198"/>
              </p:ext>
            </p:extLst>
          </p:nvPr>
        </p:nvGraphicFramePr>
        <p:xfrm>
          <a:off x="1752609" y="2133608"/>
          <a:ext cx="123666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Bitmap Image" r:id="rId5" imgW="771429" imgH="704948" progId="Paint.Picture">
                  <p:embed/>
                </p:oleObj>
              </mc:Choice>
              <mc:Fallback>
                <p:oleObj name="Bitmap Image" r:id="rId5" imgW="771429" imgH="7049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9" y="2133608"/>
                        <a:ext cx="123666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713319"/>
              </p:ext>
            </p:extLst>
          </p:nvPr>
        </p:nvGraphicFramePr>
        <p:xfrm>
          <a:off x="2705100" y="2133609"/>
          <a:ext cx="79629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Bitmap Image" r:id="rId7" imgW="3247619" imgH="628571" progId="Paint.Picture">
                  <p:embed/>
                </p:oleObj>
              </mc:Choice>
              <mc:Fallback>
                <p:oleObj name="Bitmap Image" r:id="rId7" imgW="3247619" imgH="6285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2133609"/>
                        <a:ext cx="79629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93" name="Group 148"/>
          <p:cNvGrpSpPr>
            <a:grpSpLocks/>
          </p:cNvGrpSpPr>
          <p:nvPr/>
        </p:nvGrpSpPr>
        <p:grpSpPr bwMode="auto">
          <a:xfrm>
            <a:off x="7608888" y="2391178"/>
            <a:ext cx="317500" cy="533400"/>
            <a:chOff x="1344" y="912"/>
            <a:chExt cx="200" cy="336"/>
          </a:xfrm>
        </p:grpSpPr>
        <p:sp>
          <p:nvSpPr>
            <p:cNvPr id="12409" name="Oval 46"/>
            <p:cNvSpPr>
              <a:spLocks noChangeArrowheads="1"/>
            </p:cNvSpPr>
            <p:nvPr/>
          </p:nvSpPr>
          <p:spPr bwMode="auto">
            <a:xfrm rot="-2069038">
              <a:off x="1344" y="1200"/>
              <a:ext cx="96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6967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10" name="Line 47"/>
            <p:cNvSpPr>
              <a:spLocks noChangeShapeType="1"/>
            </p:cNvSpPr>
            <p:nvPr/>
          </p:nvSpPr>
          <p:spPr bwMode="auto">
            <a:xfrm>
              <a:off x="1440" y="9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11" name="Freeform 48"/>
            <p:cNvSpPr>
              <a:spLocks/>
            </p:cNvSpPr>
            <p:nvPr/>
          </p:nvSpPr>
          <p:spPr bwMode="auto">
            <a:xfrm>
              <a:off x="1424" y="912"/>
              <a:ext cx="120" cy="240"/>
            </a:xfrm>
            <a:custGeom>
              <a:avLst/>
              <a:gdLst>
                <a:gd name="T0" fmla="*/ 16 w 120"/>
                <a:gd name="T1" fmla="*/ 0 h 240"/>
                <a:gd name="T2" fmla="*/ 16 w 120"/>
                <a:gd name="T3" fmla="*/ 96 h 240"/>
                <a:gd name="T4" fmla="*/ 112 w 120"/>
                <a:gd name="T5" fmla="*/ 144 h 240"/>
                <a:gd name="T6" fmla="*/ 64 w 120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240">
                  <a:moveTo>
                    <a:pt x="16" y="0"/>
                  </a:moveTo>
                  <a:cubicBezTo>
                    <a:pt x="8" y="36"/>
                    <a:pt x="0" y="72"/>
                    <a:pt x="16" y="96"/>
                  </a:cubicBezTo>
                  <a:cubicBezTo>
                    <a:pt x="32" y="120"/>
                    <a:pt x="104" y="120"/>
                    <a:pt x="112" y="144"/>
                  </a:cubicBezTo>
                  <a:cubicBezTo>
                    <a:pt x="120" y="168"/>
                    <a:pt x="92" y="204"/>
                    <a:pt x="64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294" name="Line 79"/>
          <p:cNvSpPr>
            <a:spLocks noChangeShapeType="1"/>
          </p:cNvSpPr>
          <p:nvPr/>
        </p:nvSpPr>
        <p:spPr bwMode="auto">
          <a:xfrm>
            <a:off x="10079038" y="226695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9" tIns="45654" rIns="91309" bIns="45654"/>
          <a:lstStyle/>
          <a:p>
            <a:pPr defTabSz="4569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295" name="Group 80"/>
          <p:cNvGrpSpPr>
            <a:grpSpLocks/>
          </p:cNvGrpSpPr>
          <p:nvPr/>
        </p:nvGrpSpPr>
        <p:grpSpPr bwMode="auto">
          <a:xfrm>
            <a:off x="1725706" y="4310911"/>
            <a:ext cx="8915400" cy="935038"/>
            <a:chOff x="1547" y="624"/>
            <a:chExt cx="3044" cy="589"/>
          </a:xfrm>
        </p:grpSpPr>
        <p:graphicFrame>
          <p:nvGraphicFramePr>
            <p:cNvPr id="12407" name="Object 81"/>
            <p:cNvGraphicFramePr>
              <a:graphicFrameLocks noChangeAspect="1"/>
            </p:cNvGraphicFramePr>
            <p:nvPr/>
          </p:nvGraphicFramePr>
          <p:xfrm>
            <a:off x="1547" y="624"/>
            <a:ext cx="422" cy="5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6" name="Bitmap Image" r:id="rId9" imgW="771429" imgH="704948" progId="Paint.Picture">
                    <p:embed/>
                  </p:oleObj>
                </mc:Choice>
                <mc:Fallback>
                  <p:oleObj name="Bitmap Image" r:id="rId9" imgW="771429" imgH="704948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7" y="624"/>
                          <a:ext cx="422" cy="5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408" name="Object 82"/>
            <p:cNvGraphicFramePr>
              <a:graphicFrameLocks noChangeAspect="1"/>
            </p:cNvGraphicFramePr>
            <p:nvPr>
              <p:extLst/>
            </p:nvPr>
          </p:nvGraphicFramePr>
          <p:xfrm>
            <a:off x="1872" y="624"/>
            <a:ext cx="2719" cy="5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7" name="Bitmap Image" r:id="rId10" imgW="3247619" imgH="628571" progId="Paint.Picture">
                    <p:embed/>
                  </p:oleObj>
                </mc:Choice>
                <mc:Fallback>
                  <p:oleObj name="Bitmap Image" r:id="rId10" imgW="3247619" imgH="62857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624"/>
                          <a:ext cx="2719" cy="5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297" name="Line 138"/>
          <p:cNvSpPr>
            <a:spLocks noChangeShapeType="1"/>
          </p:cNvSpPr>
          <p:nvPr/>
        </p:nvSpPr>
        <p:spPr bwMode="auto">
          <a:xfrm>
            <a:off x="10058400" y="4453218"/>
            <a:ext cx="0" cy="5334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9" tIns="45654" rIns="91309" bIns="45654"/>
          <a:lstStyle/>
          <a:p>
            <a:pPr defTabSz="4569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299" name="Group 147"/>
          <p:cNvGrpSpPr>
            <a:grpSpLocks/>
          </p:cNvGrpSpPr>
          <p:nvPr/>
        </p:nvGrpSpPr>
        <p:grpSpPr bwMode="auto">
          <a:xfrm>
            <a:off x="2476501" y="2152654"/>
            <a:ext cx="304800" cy="766768"/>
            <a:chOff x="672" y="1776"/>
            <a:chExt cx="192" cy="483"/>
          </a:xfrm>
        </p:grpSpPr>
        <p:sp>
          <p:nvSpPr>
            <p:cNvPr id="12401" name="Text Box 10"/>
            <p:cNvSpPr txBox="1">
              <a:spLocks noChangeArrowheads="1"/>
            </p:cNvSpPr>
            <p:nvPr/>
          </p:nvSpPr>
          <p:spPr bwMode="auto">
            <a:xfrm>
              <a:off x="672" y="1776"/>
              <a:ext cx="19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456967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2402" name="Text Box 146"/>
            <p:cNvSpPr txBox="1">
              <a:spLocks noChangeArrowheads="1"/>
            </p:cNvSpPr>
            <p:nvPr/>
          </p:nvSpPr>
          <p:spPr bwMode="auto">
            <a:xfrm>
              <a:off x="672" y="1968"/>
              <a:ext cx="19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456967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12300" name="Group 153"/>
          <p:cNvGrpSpPr>
            <a:grpSpLocks/>
          </p:cNvGrpSpPr>
          <p:nvPr/>
        </p:nvGrpSpPr>
        <p:grpSpPr bwMode="auto">
          <a:xfrm>
            <a:off x="2863850" y="2458571"/>
            <a:ext cx="317500" cy="533400"/>
            <a:chOff x="1344" y="912"/>
            <a:chExt cx="200" cy="336"/>
          </a:xfrm>
        </p:grpSpPr>
        <p:sp>
          <p:nvSpPr>
            <p:cNvPr id="12398" name="Oval 154"/>
            <p:cNvSpPr>
              <a:spLocks noChangeArrowheads="1"/>
            </p:cNvSpPr>
            <p:nvPr/>
          </p:nvSpPr>
          <p:spPr bwMode="auto">
            <a:xfrm rot="-2069038">
              <a:off x="1344" y="1200"/>
              <a:ext cx="96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6967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99" name="Line 155"/>
            <p:cNvSpPr>
              <a:spLocks noChangeShapeType="1"/>
            </p:cNvSpPr>
            <p:nvPr/>
          </p:nvSpPr>
          <p:spPr bwMode="auto">
            <a:xfrm>
              <a:off x="1440" y="9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00" name="Freeform 156"/>
            <p:cNvSpPr>
              <a:spLocks/>
            </p:cNvSpPr>
            <p:nvPr/>
          </p:nvSpPr>
          <p:spPr bwMode="auto">
            <a:xfrm>
              <a:off x="1424" y="912"/>
              <a:ext cx="120" cy="240"/>
            </a:xfrm>
            <a:custGeom>
              <a:avLst/>
              <a:gdLst>
                <a:gd name="T0" fmla="*/ 16 w 120"/>
                <a:gd name="T1" fmla="*/ 0 h 240"/>
                <a:gd name="T2" fmla="*/ 16 w 120"/>
                <a:gd name="T3" fmla="*/ 96 h 240"/>
                <a:gd name="T4" fmla="*/ 112 w 120"/>
                <a:gd name="T5" fmla="*/ 144 h 240"/>
                <a:gd name="T6" fmla="*/ 64 w 120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240">
                  <a:moveTo>
                    <a:pt x="16" y="0"/>
                  </a:moveTo>
                  <a:cubicBezTo>
                    <a:pt x="8" y="36"/>
                    <a:pt x="0" y="72"/>
                    <a:pt x="16" y="96"/>
                  </a:cubicBezTo>
                  <a:cubicBezTo>
                    <a:pt x="32" y="120"/>
                    <a:pt x="104" y="120"/>
                    <a:pt x="112" y="144"/>
                  </a:cubicBezTo>
                  <a:cubicBezTo>
                    <a:pt x="120" y="168"/>
                    <a:pt x="92" y="204"/>
                    <a:pt x="64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301" name="Group 157"/>
          <p:cNvGrpSpPr>
            <a:grpSpLocks/>
          </p:cNvGrpSpPr>
          <p:nvPr/>
        </p:nvGrpSpPr>
        <p:grpSpPr bwMode="auto">
          <a:xfrm>
            <a:off x="3368079" y="2379598"/>
            <a:ext cx="317500" cy="533400"/>
            <a:chOff x="1344" y="912"/>
            <a:chExt cx="200" cy="336"/>
          </a:xfrm>
        </p:grpSpPr>
        <p:sp>
          <p:nvSpPr>
            <p:cNvPr id="12395" name="Oval 158"/>
            <p:cNvSpPr>
              <a:spLocks noChangeArrowheads="1"/>
            </p:cNvSpPr>
            <p:nvPr/>
          </p:nvSpPr>
          <p:spPr bwMode="auto">
            <a:xfrm rot="-2069038">
              <a:off x="1344" y="1200"/>
              <a:ext cx="96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6967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96" name="Line 159"/>
            <p:cNvSpPr>
              <a:spLocks noChangeShapeType="1"/>
            </p:cNvSpPr>
            <p:nvPr/>
          </p:nvSpPr>
          <p:spPr bwMode="auto">
            <a:xfrm>
              <a:off x="1440" y="9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97" name="Freeform 160"/>
            <p:cNvSpPr>
              <a:spLocks/>
            </p:cNvSpPr>
            <p:nvPr/>
          </p:nvSpPr>
          <p:spPr bwMode="auto">
            <a:xfrm>
              <a:off x="1424" y="912"/>
              <a:ext cx="120" cy="240"/>
            </a:xfrm>
            <a:custGeom>
              <a:avLst/>
              <a:gdLst>
                <a:gd name="T0" fmla="*/ 16 w 120"/>
                <a:gd name="T1" fmla="*/ 0 h 240"/>
                <a:gd name="T2" fmla="*/ 16 w 120"/>
                <a:gd name="T3" fmla="*/ 96 h 240"/>
                <a:gd name="T4" fmla="*/ 112 w 120"/>
                <a:gd name="T5" fmla="*/ 144 h 240"/>
                <a:gd name="T6" fmla="*/ 64 w 120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240">
                  <a:moveTo>
                    <a:pt x="16" y="0"/>
                  </a:moveTo>
                  <a:cubicBezTo>
                    <a:pt x="8" y="36"/>
                    <a:pt x="0" y="72"/>
                    <a:pt x="16" y="96"/>
                  </a:cubicBezTo>
                  <a:cubicBezTo>
                    <a:pt x="32" y="120"/>
                    <a:pt x="104" y="120"/>
                    <a:pt x="112" y="144"/>
                  </a:cubicBezTo>
                  <a:cubicBezTo>
                    <a:pt x="120" y="168"/>
                    <a:pt x="92" y="204"/>
                    <a:pt x="64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302" name="Group 161"/>
          <p:cNvGrpSpPr>
            <a:grpSpLocks/>
          </p:cNvGrpSpPr>
          <p:nvPr/>
        </p:nvGrpSpPr>
        <p:grpSpPr bwMode="auto">
          <a:xfrm>
            <a:off x="3926168" y="2352740"/>
            <a:ext cx="317500" cy="533400"/>
            <a:chOff x="1344" y="912"/>
            <a:chExt cx="200" cy="336"/>
          </a:xfrm>
        </p:grpSpPr>
        <p:sp>
          <p:nvSpPr>
            <p:cNvPr id="12392" name="Oval 162"/>
            <p:cNvSpPr>
              <a:spLocks noChangeArrowheads="1"/>
            </p:cNvSpPr>
            <p:nvPr/>
          </p:nvSpPr>
          <p:spPr bwMode="auto">
            <a:xfrm rot="-2069038">
              <a:off x="1344" y="1200"/>
              <a:ext cx="96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6967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93" name="Line 163"/>
            <p:cNvSpPr>
              <a:spLocks noChangeShapeType="1"/>
            </p:cNvSpPr>
            <p:nvPr/>
          </p:nvSpPr>
          <p:spPr bwMode="auto">
            <a:xfrm>
              <a:off x="1440" y="9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94" name="Freeform 164"/>
            <p:cNvSpPr>
              <a:spLocks/>
            </p:cNvSpPr>
            <p:nvPr/>
          </p:nvSpPr>
          <p:spPr bwMode="auto">
            <a:xfrm>
              <a:off x="1424" y="912"/>
              <a:ext cx="120" cy="240"/>
            </a:xfrm>
            <a:custGeom>
              <a:avLst/>
              <a:gdLst>
                <a:gd name="T0" fmla="*/ 16 w 120"/>
                <a:gd name="T1" fmla="*/ 0 h 240"/>
                <a:gd name="T2" fmla="*/ 16 w 120"/>
                <a:gd name="T3" fmla="*/ 96 h 240"/>
                <a:gd name="T4" fmla="*/ 112 w 120"/>
                <a:gd name="T5" fmla="*/ 144 h 240"/>
                <a:gd name="T6" fmla="*/ 64 w 120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240">
                  <a:moveTo>
                    <a:pt x="16" y="0"/>
                  </a:moveTo>
                  <a:cubicBezTo>
                    <a:pt x="8" y="36"/>
                    <a:pt x="0" y="72"/>
                    <a:pt x="16" y="96"/>
                  </a:cubicBezTo>
                  <a:cubicBezTo>
                    <a:pt x="32" y="120"/>
                    <a:pt x="104" y="120"/>
                    <a:pt x="112" y="144"/>
                  </a:cubicBezTo>
                  <a:cubicBezTo>
                    <a:pt x="120" y="168"/>
                    <a:pt x="92" y="204"/>
                    <a:pt x="64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304" name="Line 169"/>
          <p:cNvSpPr>
            <a:spLocks noChangeShapeType="1"/>
          </p:cNvSpPr>
          <p:nvPr/>
        </p:nvSpPr>
        <p:spPr bwMode="auto">
          <a:xfrm>
            <a:off x="4876800" y="22860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9" tIns="45654" rIns="91309" bIns="45654"/>
          <a:lstStyle/>
          <a:p>
            <a:pPr defTabSz="4569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306" name="Group 174"/>
          <p:cNvGrpSpPr>
            <a:grpSpLocks/>
          </p:cNvGrpSpPr>
          <p:nvPr/>
        </p:nvGrpSpPr>
        <p:grpSpPr bwMode="auto">
          <a:xfrm>
            <a:off x="5537610" y="2352330"/>
            <a:ext cx="152400" cy="533400"/>
            <a:chOff x="912" y="960"/>
            <a:chExt cx="96" cy="336"/>
          </a:xfrm>
        </p:grpSpPr>
        <p:sp>
          <p:nvSpPr>
            <p:cNvPr id="12384" name="Oval 175"/>
            <p:cNvSpPr>
              <a:spLocks noChangeArrowheads="1"/>
            </p:cNvSpPr>
            <p:nvPr/>
          </p:nvSpPr>
          <p:spPr bwMode="auto">
            <a:xfrm rot="-2069038">
              <a:off x="912" y="1248"/>
              <a:ext cx="96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6967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85" name="Line 176"/>
            <p:cNvSpPr>
              <a:spLocks noChangeShapeType="1"/>
            </p:cNvSpPr>
            <p:nvPr/>
          </p:nvSpPr>
          <p:spPr bwMode="auto">
            <a:xfrm>
              <a:off x="1008" y="96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307" name="Line 177"/>
          <p:cNvSpPr>
            <a:spLocks noChangeShapeType="1"/>
          </p:cNvSpPr>
          <p:nvPr/>
        </p:nvSpPr>
        <p:spPr bwMode="auto">
          <a:xfrm>
            <a:off x="6858000" y="22860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9" tIns="45654" rIns="91309" bIns="45654"/>
          <a:lstStyle/>
          <a:p>
            <a:pPr defTabSz="4569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308" name="Group 178"/>
          <p:cNvGrpSpPr>
            <a:grpSpLocks/>
          </p:cNvGrpSpPr>
          <p:nvPr/>
        </p:nvGrpSpPr>
        <p:grpSpPr bwMode="auto">
          <a:xfrm>
            <a:off x="7104307" y="2457450"/>
            <a:ext cx="317500" cy="533400"/>
            <a:chOff x="1344" y="912"/>
            <a:chExt cx="200" cy="336"/>
          </a:xfrm>
        </p:grpSpPr>
        <p:sp>
          <p:nvSpPr>
            <p:cNvPr id="12381" name="Oval 179"/>
            <p:cNvSpPr>
              <a:spLocks noChangeArrowheads="1"/>
            </p:cNvSpPr>
            <p:nvPr/>
          </p:nvSpPr>
          <p:spPr bwMode="auto">
            <a:xfrm rot="-2069038">
              <a:off x="1344" y="1200"/>
              <a:ext cx="96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6967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82" name="Line 180"/>
            <p:cNvSpPr>
              <a:spLocks noChangeShapeType="1"/>
            </p:cNvSpPr>
            <p:nvPr/>
          </p:nvSpPr>
          <p:spPr bwMode="auto">
            <a:xfrm>
              <a:off x="1440" y="9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83" name="Freeform 181"/>
            <p:cNvSpPr>
              <a:spLocks/>
            </p:cNvSpPr>
            <p:nvPr/>
          </p:nvSpPr>
          <p:spPr bwMode="auto">
            <a:xfrm>
              <a:off x="1424" y="912"/>
              <a:ext cx="120" cy="240"/>
            </a:xfrm>
            <a:custGeom>
              <a:avLst/>
              <a:gdLst>
                <a:gd name="T0" fmla="*/ 16 w 120"/>
                <a:gd name="T1" fmla="*/ 0 h 240"/>
                <a:gd name="T2" fmla="*/ 16 w 120"/>
                <a:gd name="T3" fmla="*/ 96 h 240"/>
                <a:gd name="T4" fmla="*/ 112 w 120"/>
                <a:gd name="T5" fmla="*/ 144 h 240"/>
                <a:gd name="T6" fmla="*/ 64 w 120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240">
                  <a:moveTo>
                    <a:pt x="16" y="0"/>
                  </a:moveTo>
                  <a:cubicBezTo>
                    <a:pt x="8" y="36"/>
                    <a:pt x="0" y="72"/>
                    <a:pt x="16" y="96"/>
                  </a:cubicBezTo>
                  <a:cubicBezTo>
                    <a:pt x="32" y="120"/>
                    <a:pt x="104" y="120"/>
                    <a:pt x="112" y="144"/>
                  </a:cubicBezTo>
                  <a:cubicBezTo>
                    <a:pt x="120" y="168"/>
                    <a:pt x="92" y="204"/>
                    <a:pt x="64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309" name="Group 182"/>
          <p:cNvGrpSpPr>
            <a:grpSpLocks/>
          </p:cNvGrpSpPr>
          <p:nvPr/>
        </p:nvGrpSpPr>
        <p:grpSpPr bwMode="auto">
          <a:xfrm>
            <a:off x="8189913" y="2343150"/>
            <a:ext cx="317500" cy="533400"/>
            <a:chOff x="1344" y="912"/>
            <a:chExt cx="200" cy="336"/>
          </a:xfrm>
        </p:grpSpPr>
        <p:sp>
          <p:nvSpPr>
            <p:cNvPr id="12378" name="Oval 183"/>
            <p:cNvSpPr>
              <a:spLocks noChangeArrowheads="1"/>
            </p:cNvSpPr>
            <p:nvPr/>
          </p:nvSpPr>
          <p:spPr bwMode="auto">
            <a:xfrm rot="-2069038">
              <a:off x="1344" y="1200"/>
              <a:ext cx="96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6967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79" name="Line 184"/>
            <p:cNvSpPr>
              <a:spLocks noChangeShapeType="1"/>
            </p:cNvSpPr>
            <p:nvPr/>
          </p:nvSpPr>
          <p:spPr bwMode="auto">
            <a:xfrm>
              <a:off x="1440" y="9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80" name="Freeform 185"/>
            <p:cNvSpPr>
              <a:spLocks/>
            </p:cNvSpPr>
            <p:nvPr/>
          </p:nvSpPr>
          <p:spPr bwMode="auto">
            <a:xfrm>
              <a:off x="1424" y="912"/>
              <a:ext cx="120" cy="240"/>
            </a:xfrm>
            <a:custGeom>
              <a:avLst/>
              <a:gdLst>
                <a:gd name="T0" fmla="*/ 16 w 120"/>
                <a:gd name="T1" fmla="*/ 0 h 240"/>
                <a:gd name="T2" fmla="*/ 16 w 120"/>
                <a:gd name="T3" fmla="*/ 96 h 240"/>
                <a:gd name="T4" fmla="*/ 112 w 120"/>
                <a:gd name="T5" fmla="*/ 144 h 240"/>
                <a:gd name="T6" fmla="*/ 64 w 120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240">
                  <a:moveTo>
                    <a:pt x="16" y="0"/>
                  </a:moveTo>
                  <a:cubicBezTo>
                    <a:pt x="8" y="36"/>
                    <a:pt x="0" y="72"/>
                    <a:pt x="16" y="96"/>
                  </a:cubicBezTo>
                  <a:cubicBezTo>
                    <a:pt x="32" y="120"/>
                    <a:pt x="104" y="120"/>
                    <a:pt x="112" y="144"/>
                  </a:cubicBezTo>
                  <a:cubicBezTo>
                    <a:pt x="120" y="168"/>
                    <a:pt x="92" y="204"/>
                    <a:pt x="64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310" name="Group 186"/>
          <p:cNvGrpSpPr>
            <a:grpSpLocks/>
          </p:cNvGrpSpPr>
          <p:nvPr/>
        </p:nvGrpSpPr>
        <p:grpSpPr bwMode="auto">
          <a:xfrm>
            <a:off x="8699688" y="2352862"/>
            <a:ext cx="317500" cy="533400"/>
            <a:chOff x="1344" y="912"/>
            <a:chExt cx="200" cy="336"/>
          </a:xfrm>
        </p:grpSpPr>
        <p:sp>
          <p:nvSpPr>
            <p:cNvPr id="12375" name="Oval 187"/>
            <p:cNvSpPr>
              <a:spLocks noChangeArrowheads="1"/>
            </p:cNvSpPr>
            <p:nvPr/>
          </p:nvSpPr>
          <p:spPr bwMode="auto">
            <a:xfrm rot="-2069038">
              <a:off x="1344" y="1200"/>
              <a:ext cx="96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6967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76" name="Line 188"/>
            <p:cNvSpPr>
              <a:spLocks noChangeShapeType="1"/>
            </p:cNvSpPr>
            <p:nvPr/>
          </p:nvSpPr>
          <p:spPr bwMode="auto">
            <a:xfrm>
              <a:off x="1440" y="9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77" name="Freeform 189"/>
            <p:cNvSpPr>
              <a:spLocks/>
            </p:cNvSpPr>
            <p:nvPr/>
          </p:nvSpPr>
          <p:spPr bwMode="auto">
            <a:xfrm>
              <a:off x="1424" y="912"/>
              <a:ext cx="120" cy="240"/>
            </a:xfrm>
            <a:custGeom>
              <a:avLst/>
              <a:gdLst>
                <a:gd name="T0" fmla="*/ 16 w 120"/>
                <a:gd name="T1" fmla="*/ 0 h 240"/>
                <a:gd name="T2" fmla="*/ 16 w 120"/>
                <a:gd name="T3" fmla="*/ 96 h 240"/>
                <a:gd name="T4" fmla="*/ 112 w 120"/>
                <a:gd name="T5" fmla="*/ 144 h 240"/>
                <a:gd name="T6" fmla="*/ 64 w 120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240">
                  <a:moveTo>
                    <a:pt x="16" y="0"/>
                  </a:moveTo>
                  <a:cubicBezTo>
                    <a:pt x="8" y="36"/>
                    <a:pt x="0" y="72"/>
                    <a:pt x="16" y="96"/>
                  </a:cubicBezTo>
                  <a:cubicBezTo>
                    <a:pt x="32" y="120"/>
                    <a:pt x="104" y="120"/>
                    <a:pt x="112" y="144"/>
                  </a:cubicBezTo>
                  <a:cubicBezTo>
                    <a:pt x="120" y="168"/>
                    <a:pt x="92" y="204"/>
                    <a:pt x="64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311" name="Line 190"/>
          <p:cNvSpPr>
            <a:spLocks noChangeShapeType="1"/>
          </p:cNvSpPr>
          <p:nvPr/>
        </p:nvSpPr>
        <p:spPr bwMode="auto">
          <a:xfrm>
            <a:off x="9144000" y="22860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9" tIns="45654" rIns="91309" bIns="45654"/>
          <a:lstStyle/>
          <a:p>
            <a:pPr defTabSz="4569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315" name="Group 202"/>
          <p:cNvGrpSpPr>
            <a:grpSpLocks/>
          </p:cNvGrpSpPr>
          <p:nvPr/>
        </p:nvGrpSpPr>
        <p:grpSpPr bwMode="auto">
          <a:xfrm>
            <a:off x="2654300" y="4648200"/>
            <a:ext cx="317500" cy="533400"/>
            <a:chOff x="1344" y="912"/>
            <a:chExt cx="200" cy="336"/>
          </a:xfrm>
        </p:grpSpPr>
        <p:sp>
          <p:nvSpPr>
            <p:cNvPr id="12364" name="Oval 203"/>
            <p:cNvSpPr>
              <a:spLocks noChangeArrowheads="1"/>
            </p:cNvSpPr>
            <p:nvPr/>
          </p:nvSpPr>
          <p:spPr bwMode="auto">
            <a:xfrm rot="-2069038">
              <a:off x="1344" y="1200"/>
              <a:ext cx="96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6967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65" name="Line 204"/>
            <p:cNvSpPr>
              <a:spLocks noChangeShapeType="1"/>
            </p:cNvSpPr>
            <p:nvPr/>
          </p:nvSpPr>
          <p:spPr bwMode="auto">
            <a:xfrm>
              <a:off x="1440" y="9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66" name="Freeform 205"/>
            <p:cNvSpPr>
              <a:spLocks/>
            </p:cNvSpPr>
            <p:nvPr/>
          </p:nvSpPr>
          <p:spPr bwMode="auto">
            <a:xfrm>
              <a:off x="1424" y="912"/>
              <a:ext cx="120" cy="240"/>
            </a:xfrm>
            <a:custGeom>
              <a:avLst/>
              <a:gdLst>
                <a:gd name="T0" fmla="*/ 16 w 120"/>
                <a:gd name="T1" fmla="*/ 0 h 240"/>
                <a:gd name="T2" fmla="*/ 16 w 120"/>
                <a:gd name="T3" fmla="*/ 96 h 240"/>
                <a:gd name="T4" fmla="*/ 112 w 120"/>
                <a:gd name="T5" fmla="*/ 144 h 240"/>
                <a:gd name="T6" fmla="*/ 64 w 120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240">
                  <a:moveTo>
                    <a:pt x="16" y="0"/>
                  </a:moveTo>
                  <a:cubicBezTo>
                    <a:pt x="8" y="36"/>
                    <a:pt x="0" y="72"/>
                    <a:pt x="16" y="96"/>
                  </a:cubicBezTo>
                  <a:cubicBezTo>
                    <a:pt x="32" y="120"/>
                    <a:pt x="104" y="120"/>
                    <a:pt x="112" y="144"/>
                  </a:cubicBezTo>
                  <a:cubicBezTo>
                    <a:pt x="120" y="168"/>
                    <a:pt x="92" y="204"/>
                    <a:pt x="64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316" name="Group 206"/>
          <p:cNvGrpSpPr>
            <a:grpSpLocks/>
          </p:cNvGrpSpPr>
          <p:nvPr/>
        </p:nvGrpSpPr>
        <p:grpSpPr bwMode="auto">
          <a:xfrm>
            <a:off x="3181350" y="4610100"/>
            <a:ext cx="317500" cy="533400"/>
            <a:chOff x="1344" y="912"/>
            <a:chExt cx="200" cy="336"/>
          </a:xfrm>
        </p:grpSpPr>
        <p:sp>
          <p:nvSpPr>
            <p:cNvPr id="12361" name="Oval 207"/>
            <p:cNvSpPr>
              <a:spLocks noChangeArrowheads="1"/>
            </p:cNvSpPr>
            <p:nvPr/>
          </p:nvSpPr>
          <p:spPr bwMode="auto">
            <a:xfrm rot="-2069038">
              <a:off x="1344" y="1200"/>
              <a:ext cx="96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6967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62" name="Line 208"/>
            <p:cNvSpPr>
              <a:spLocks noChangeShapeType="1"/>
            </p:cNvSpPr>
            <p:nvPr/>
          </p:nvSpPr>
          <p:spPr bwMode="auto">
            <a:xfrm>
              <a:off x="1440" y="9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63" name="Freeform 209"/>
            <p:cNvSpPr>
              <a:spLocks/>
            </p:cNvSpPr>
            <p:nvPr/>
          </p:nvSpPr>
          <p:spPr bwMode="auto">
            <a:xfrm>
              <a:off x="1424" y="912"/>
              <a:ext cx="120" cy="240"/>
            </a:xfrm>
            <a:custGeom>
              <a:avLst/>
              <a:gdLst>
                <a:gd name="T0" fmla="*/ 16 w 120"/>
                <a:gd name="T1" fmla="*/ 0 h 240"/>
                <a:gd name="T2" fmla="*/ 16 w 120"/>
                <a:gd name="T3" fmla="*/ 96 h 240"/>
                <a:gd name="T4" fmla="*/ 112 w 120"/>
                <a:gd name="T5" fmla="*/ 144 h 240"/>
                <a:gd name="T6" fmla="*/ 64 w 120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240">
                  <a:moveTo>
                    <a:pt x="16" y="0"/>
                  </a:moveTo>
                  <a:cubicBezTo>
                    <a:pt x="8" y="36"/>
                    <a:pt x="0" y="72"/>
                    <a:pt x="16" y="96"/>
                  </a:cubicBezTo>
                  <a:cubicBezTo>
                    <a:pt x="32" y="120"/>
                    <a:pt x="104" y="120"/>
                    <a:pt x="112" y="144"/>
                  </a:cubicBezTo>
                  <a:cubicBezTo>
                    <a:pt x="120" y="168"/>
                    <a:pt x="92" y="204"/>
                    <a:pt x="64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317" name="Group 210"/>
          <p:cNvGrpSpPr>
            <a:grpSpLocks/>
          </p:cNvGrpSpPr>
          <p:nvPr/>
        </p:nvGrpSpPr>
        <p:grpSpPr bwMode="auto">
          <a:xfrm>
            <a:off x="3825280" y="4533900"/>
            <a:ext cx="317500" cy="533400"/>
            <a:chOff x="1344" y="912"/>
            <a:chExt cx="200" cy="336"/>
          </a:xfrm>
        </p:grpSpPr>
        <p:sp>
          <p:nvSpPr>
            <p:cNvPr id="12358" name="Oval 211"/>
            <p:cNvSpPr>
              <a:spLocks noChangeArrowheads="1"/>
            </p:cNvSpPr>
            <p:nvPr/>
          </p:nvSpPr>
          <p:spPr bwMode="auto">
            <a:xfrm rot="-2069038">
              <a:off x="1344" y="1200"/>
              <a:ext cx="96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6967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59" name="Line 212"/>
            <p:cNvSpPr>
              <a:spLocks noChangeShapeType="1"/>
            </p:cNvSpPr>
            <p:nvPr/>
          </p:nvSpPr>
          <p:spPr bwMode="auto">
            <a:xfrm>
              <a:off x="1440" y="9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60" name="Freeform 213"/>
            <p:cNvSpPr>
              <a:spLocks/>
            </p:cNvSpPr>
            <p:nvPr/>
          </p:nvSpPr>
          <p:spPr bwMode="auto">
            <a:xfrm>
              <a:off x="1424" y="912"/>
              <a:ext cx="120" cy="240"/>
            </a:xfrm>
            <a:custGeom>
              <a:avLst/>
              <a:gdLst>
                <a:gd name="T0" fmla="*/ 16 w 120"/>
                <a:gd name="T1" fmla="*/ 0 h 240"/>
                <a:gd name="T2" fmla="*/ 16 w 120"/>
                <a:gd name="T3" fmla="*/ 96 h 240"/>
                <a:gd name="T4" fmla="*/ 112 w 120"/>
                <a:gd name="T5" fmla="*/ 144 h 240"/>
                <a:gd name="T6" fmla="*/ 64 w 120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240">
                  <a:moveTo>
                    <a:pt x="16" y="0"/>
                  </a:moveTo>
                  <a:cubicBezTo>
                    <a:pt x="8" y="36"/>
                    <a:pt x="0" y="72"/>
                    <a:pt x="16" y="96"/>
                  </a:cubicBezTo>
                  <a:cubicBezTo>
                    <a:pt x="32" y="120"/>
                    <a:pt x="104" y="120"/>
                    <a:pt x="112" y="144"/>
                  </a:cubicBezTo>
                  <a:cubicBezTo>
                    <a:pt x="120" y="168"/>
                    <a:pt x="92" y="204"/>
                    <a:pt x="64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318" name="Line 214"/>
          <p:cNvSpPr>
            <a:spLocks noChangeShapeType="1"/>
          </p:cNvSpPr>
          <p:nvPr/>
        </p:nvSpPr>
        <p:spPr bwMode="auto">
          <a:xfrm>
            <a:off x="4899212" y="4453218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9" tIns="45654" rIns="91309" bIns="45654"/>
          <a:lstStyle/>
          <a:p>
            <a:pPr defTabSz="4569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321" name="Group 223"/>
          <p:cNvGrpSpPr>
            <a:grpSpLocks/>
          </p:cNvGrpSpPr>
          <p:nvPr/>
        </p:nvGrpSpPr>
        <p:grpSpPr bwMode="auto">
          <a:xfrm>
            <a:off x="6078969" y="4384804"/>
            <a:ext cx="152400" cy="533400"/>
            <a:chOff x="912" y="960"/>
            <a:chExt cx="96" cy="336"/>
          </a:xfrm>
        </p:grpSpPr>
        <p:sp>
          <p:nvSpPr>
            <p:cNvPr id="12350" name="Oval 224"/>
            <p:cNvSpPr>
              <a:spLocks noChangeArrowheads="1"/>
            </p:cNvSpPr>
            <p:nvPr/>
          </p:nvSpPr>
          <p:spPr bwMode="auto">
            <a:xfrm rot="-2069038">
              <a:off x="912" y="1248"/>
              <a:ext cx="96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6967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51" name="Line 225"/>
            <p:cNvSpPr>
              <a:spLocks noChangeShapeType="1"/>
            </p:cNvSpPr>
            <p:nvPr/>
          </p:nvSpPr>
          <p:spPr bwMode="auto">
            <a:xfrm>
              <a:off x="1008" y="96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322" name="Line 237"/>
          <p:cNvSpPr>
            <a:spLocks noChangeShapeType="1"/>
          </p:cNvSpPr>
          <p:nvPr/>
        </p:nvSpPr>
        <p:spPr bwMode="auto">
          <a:xfrm>
            <a:off x="6705600" y="4443787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9" tIns="45654" rIns="91309" bIns="45654"/>
          <a:lstStyle/>
          <a:p>
            <a:pPr defTabSz="4569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323" name="Group 260"/>
          <p:cNvGrpSpPr>
            <a:grpSpLocks/>
          </p:cNvGrpSpPr>
          <p:nvPr/>
        </p:nvGrpSpPr>
        <p:grpSpPr bwMode="auto">
          <a:xfrm>
            <a:off x="7506226" y="4563224"/>
            <a:ext cx="317500" cy="533400"/>
            <a:chOff x="1344" y="912"/>
            <a:chExt cx="200" cy="336"/>
          </a:xfrm>
        </p:grpSpPr>
        <p:sp>
          <p:nvSpPr>
            <p:cNvPr id="12347" name="Oval 261"/>
            <p:cNvSpPr>
              <a:spLocks noChangeArrowheads="1"/>
            </p:cNvSpPr>
            <p:nvPr/>
          </p:nvSpPr>
          <p:spPr bwMode="auto">
            <a:xfrm rot="-2069038">
              <a:off x="1344" y="1200"/>
              <a:ext cx="96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6967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48" name="Line 262"/>
            <p:cNvSpPr>
              <a:spLocks noChangeShapeType="1"/>
            </p:cNvSpPr>
            <p:nvPr/>
          </p:nvSpPr>
          <p:spPr bwMode="auto">
            <a:xfrm>
              <a:off x="1440" y="9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49" name="Freeform 263"/>
            <p:cNvSpPr>
              <a:spLocks/>
            </p:cNvSpPr>
            <p:nvPr/>
          </p:nvSpPr>
          <p:spPr bwMode="auto">
            <a:xfrm>
              <a:off x="1424" y="912"/>
              <a:ext cx="120" cy="240"/>
            </a:xfrm>
            <a:custGeom>
              <a:avLst/>
              <a:gdLst>
                <a:gd name="T0" fmla="*/ 16 w 120"/>
                <a:gd name="T1" fmla="*/ 0 h 240"/>
                <a:gd name="T2" fmla="*/ 16 w 120"/>
                <a:gd name="T3" fmla="*/ 96 h 240"/>
                <a:gd name="T4" fmla="*/ 112 w 120"/>
                <a:gd name="T5" fmla="*/ 144 h 240"/>
                <a:gd name="T6" fmla="*/ 64 w 120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240">
                  <a:moveTo>
                    <a:pt x="16" y="0"/>
                  </a:moveTo>
                  <a:cubicBezTo>
                    <a:pt x="8" y="36"/>
                    <a:pt x="0" y="72"/>
                    <a:pt x="16" y="96"/>
                  </a:cubicBezTo>
                  <a:cubicBezTo>
                    <a:pt x="32" y="120"/>
                    <a:pt x="104" y="120"/>
                    <a:pt x="112" y="144"/>
                  </a:cubicBezTo>
                  <a:cubicBezTo>
                    <a:pt x="120" y="168"/>
                    <a:pt x="92" y="204"/>
                    <a:pt x="64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324" name="Group 264"/>
          <p:cNvGrpSpPr>
            <a:grpSpLocks/>
          </p:cNvGrpSpPr>
          <p:nvPr/>
        </p:nvGrpSpPr>
        <p:grpSpPr bwMode="auto">
          <a:xfrm>
            <a:off x="6930091" y="4648200"/>
            <a:ext cx="317500" cy="533400"/>
            <a:chOff x="1344" y="912"/>
            <a:chExt cx="200" cy="336"/>
          </a:xfrm>
        </p:grpSpPr>
        <p:sp>
          <p:nvSpPr>
            <p:cNvPr id="12344" name="Oval 265"/>
            <p:cNvSpPr>
              <a:spLocks noChangeArrowheads="1"/>
            </p:cNvSpPr>
            <p:nvPr/>
          </p:nvSpPr>
          <p:spPr bwMode="auto">
            <a:xfrm rot="-2069038">
              <a:off x="1344" y="1200"/>
              <a:ext cx="96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6967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45" name="Line 266"/>
            <p:cNvSpPr>
              <a:spLocks noChangeShapeType="1"/>
            </p:cNvSpPr>
            <p:nvPr/>
          </p:nvSpPr>
          <p:spPr bwMode="auto">
            <a:xfrm>
              <a:off x="1440" y="9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46" name="Freeform 267"/>
            <p:cNvSpPr>
              <a:spLocks/>
            </p:cNvSpPr>
            <p:nvPr/>
          </p:nvSpPr>
          <p:spPr bwMode="auto">
            <a:xfrm>
              <a:off x="1424" y="912"/>
              <a:ext cx="120" cy="240"/>
            </a:xfrm>
            <a:custGeom>
              <a:avLst/>
              <a:gdLst>
                <a:gd name="T0" fmla="*/ 16 w 120"/>
                <a:gd name="T1" fmla="*/ 0 h 240"/>
                <a:gd name="T2" fmla="*/ 16 w 120"/>
                <a:gd name="T3" fmla="*/ 96 h 240"/>
                <a:gd name="T4" fmla="*/ 112 w 120"/>
                <a:gd name="T5" fmla="*/ 144 h 240"/>
                <a:gd name="T6" fmla="*/ 64 w 120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240">
                  <a:moveTo>
                    <a:pt x="16" y="0"/>
                  </a:moveTo>
                  <a:cubicBezTo>
                    <a:pt x="8" y="36"/>
                    <a:pt x="0" y="72"/>
                    <a:pt x="16" y="96"/>
                  </a:cubicBezTo>
                  <a:cubicBezTo>
                    <a:pt x="32" y="120"/>
                    <a:pt x="104" y="120"/>
                    <a:pt x="112" y="144"/>
                  </a:cubicBezTo>
                  <a:cubicBezTo>
                    <a:pt x="120" y="168"/>
                    <a:pt x="92" y="204"/>
                    <a:pt x="64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325" name="Group 268"/>
          <p:cNvGrpSpPr>
            <a:grpSpLocks/>
          </p:cNvGrpSpPr>
          <p:nvPr/>
        </p:nvGrpSpPr>
        <p:grpSpPr bwMode="auto">
          <a:xfrm>
            <a:off x="8158163" y="4513329"/>
            <a:ext cx="317500" cy="533400"/>
            <a:chOff x="1344" y="912"/>
            <a:chExt cx="200" cy="336"/>
          </a:xfrm>
        </p:grpSpPr>
        <p:sp>
          <p:nvSpPr>
            <p:cNvPr id="12341" name="Oval 269"/>
            <p:cNvSpPr>
              <a:spLocks noChangeArrowheads="1"/>
            </p:cNvSpPr>
            <p:nvPr/>
          </p:nvSpPr>
          <p:spPr bwMode="auto">
            <a:xfrm rot="-2069038">
              <a:off x="1344" y="1200"/>
              <a:ext cx="96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6967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42" name="Line 270"/>
            <p:cNvSpPr>
              <a:spLocks noChangeShapeType="1"/>
            </p:cNvSpPr>
            <p:nvPr/>
          </p:nvSpPr>
          <p:spPr bwMode="auto">
            <a:xfrm>
              <a:off x="1440" y="9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43" name="Freeform 271"/>
            <p:cNvSpPr>
              <a:spLocks/>
            </p:cNvSpPr>
            <p:nvPr/>
          </p:nvSpPr>
          <p:spPr bwMode="auto">
            <a:xfrm>
              <a:off x="1424" y="912"/>
              <a:ext cx="120" cy="240"/>
            </a:xfrm>
            <a:custGeom>
              <a:avLst/>
              <a:gdLst>
                <a:gd name="T0" fmla="*/ 16 w 120"/>
                <a:gd name="T1" fmla="*/ 0 h 240"/>
                <a:gd name="T2" fmla="*/ 16 w 120"/>
                <a:gd name="T3" fmla="*/ 96 h 240"/>
                <a:gd name="T4" fmla="*/ 112 w 120"/>
                <a:gd name="T5" fmla="*/ 144 h 240"/>
                <a:gd name="T6" fmla="*/ 64 w 120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240">
                  <a:moveTo>
                    <a:pt x="16" y="0"/>
                  </a:moveTo>
                  <a:cubicBezTo>
                    <a:pt x="8" y="36"/>
                    <a:pt x="0" y="72"/>
                    <a:pt x="16" y="96"/>
                  </a:cubicBezTo>
                  <a:cubicBezTo>
                    <a:pt x="32" y="120"/>
                    <a:pt x="104" y="120"/>
                    <a:pt x="112" y="144"/>
                  </a:cubicBezTo>
                  <a:cubicBezTo>
                    <a:pt x="120" y="168"/>
                    <a:pt x="92" y="204"/>
                    <a:pt x="64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326" name="Group 272"/>
          <p:cNvGrpSpPr>
            <a:grpSpLocks/>
          </p:cNvGrpSpPr>
          <p:nvPr/>
        </p:nvGrpSpPr>
        <p:grpSpPr bwMode="auto">
          <a:xfrm>
            <a:off x="8763188" y="4577733"/>
            <a:ext cx="317500" cy="533400"/>
            <a:chOff x="1344" y="912"/>
            <a:chExt cx="200" cy="336"/>
          </a:xfrm>
        </p:grpSpPr>
        <p:sp>
          <p:nvSpPr>
            <p:cNvPr id="12338" name="Oval 273"/>
            <p:cNvSpPr>
              <a:spLocks noChangeArrowheads="1"/>
            </p:cNvSpPr>
            <p:nvPr/>
          </p:nvSpPr>
          <p:spPr bwMode="auto">
            <a:xfrm rot="-2069038">
              <a:off x="1344" y="1200"/>
              <a:ext cx="96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6967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39" name="Line 274"/>
            <p:cNvSpPr>
              <a:spLocks noChangeShapeType="1"/>
            </p:cNvSpPr>
            <p:nvPr/>
          </p:nvSpPr>
          <p:spPr bwMode="auto">
            <a:xfrm>
              <a:off x="1440" y="9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40" name="Freeform 275"/>
            <p:cNvSpPr>
              <a:spLocks/>
            </p:cNvSpPr>
            <p:nvPr/>
          </p:nvSpPr>
          <p:spPr bwMode="auto">
            <a:xfrm>
              <a:off x="1424" y="912"/>
              <a:ext cx="120" cy="240"/>
            </a:xfrm>
            <a:custGeom>
              <a:avLst/>
              <a:gdLst>
                <a:gd name="T0" fmla="*/ 16 w 120"/>
                <a:gd name="T1" fmla="*/ 0 h 240"/>
                <a:gd name="T2" fmla="*/ 16 w 120"/>
                <a:gd name="T3" fmla="*/ 96 h 240"/>
                <a:gd name="T4" fmla="*/ 112 w 120"/>
                <a:gd name="T5" fmla="*/ 144 h 240"/>
                <a:gd name="T6" fmla="*/ 64 w 120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240">
                  <a:moveTo>
                    <a:pt x="16" y="0"/>
                  </a:moveTo>
                  <a:cubicBezTo>
                    <a:pt x="8" y="36"/>
                    <a:pt x="0" y="72"/>
                    <a:pt x="16" y="96"/>
                  </a:cubicBezTo>
                  <a:cubicBezTo>
                    <a:pt x="32" y="120"/>
                    <a:pt x="104" y="120"/>
                    <a:pt x="112" y="144"/>
                  </a:cubicBezTo>
                  <a:cubicBezTo>
                    <a:pt x="120" y="168"/>
                    <a:pt x="92" y="204"/>
                    <a:pt x="64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327" name="Line 276"/>
          <p:cNvSpPr>
            <a:spLocks noChangeShapeType="1"/>
          </p:cNvSpPr>
          <p:nvPr/>
        </p:nvSpPr>
        <p:spPr bwMode="auto">
          <a:xfrm>
            <a:off x="9296400" y="4475229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9" tIns="45654" rIns="91309" bIns="45654"/>
          <a:lstStyle/>
          <a:p>
            <a:pPr defTabSz="4569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328" name="Group 150"/>
          <p:cNvGrpSpPr>
            <a:grpSpLocks/>
          </p:cNvGrpSpPr>
          <p:nvPr/>
        </p:nvGrpSpPr>
        <p:grpSpPr bwMode="auto">
          <a:xfrm>
            <a:off x="9517307" y="2314762"/>
            <a:ext cx="228600" cy="533400"/>
            <a:chOff x="3852" y="1104"/>
            <a:chExt cx="144" cy="336"/>
          </a:xfrm>
        </p:grpSpPr>
        <p:grpSp>
          <p:nvGrpSpPr>
            <p:cNvPr id="12334" name="Group 65"/>
            <p:cNvGrpSpPr>
              <a:grpSpLocks/>
            </p:cNvGrpSpPr>
            <p:nvPr/>
          </p:nvGrpSpPr>
          <p:grpSpPr bwMode="auto">
            <a:xfrm>
              <a:off x="3866" y="1104"/>
              <a:ext cx="96" cy="336"/>
              <a:chOff x="1344" y="1680"/>
              <a:chExt cx="96" cy="336"/>
            </a:xfrm>
          </p:grpSpPr>
          <p:sp>
            <p:nvSpPr>
              <p:cNvPr id="12336" name="Oval 66"/>
              <p:cNvSpPr>
                <a:spLocks noChangeArrowheads="1"/>
              </p:cNvSpPr>
              <p:nvPr/>
            </p:nvSpPr>
            <p:spPr bwMode="auto">
              <a:xfrm rot="-2069038">
                <a:off x="1344" y="1968"/>
                <a:ext cx="96" cy="4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6967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37" name="Line 67"/>
              <p:cNvSpPr>
                <a:spLocks noChangeShapeType="1"/>
              </p:cNvSpPr>
              <p:nvPr/>
            </p:nvSpPr>
            <p:spPr bwMode="auto">
              <a:xfrm>
                <a:off x="1440" y="168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5696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335" name="Line 68"/>
            <p:cNvSpPr>
              <a:spLocks noChangeShapeType="1"/>
            </p:cNvSpPr>
            <p:nvPr/>
          </p:nvSpPr>
          <p:spPr bwMode="auto">
            <a:xfrm>
              <a:off x="3852" y="14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329" name="Text Box 277"/>
          <p:cNvSpPr txBox="1">
            <a:spLocks noChangeArrowheads="1"/>
          </p:cNvSpPr>
          <p:nvPr/>
        </p:nvSpPr>
        <p:spPr bwMode="auto">
          <a:xfrm>
            <a:off x="2390776" y="3430314"/>
            <a:ext cx="8001000" cy="39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9" tIns="45654" rIns="91309" bIns="4565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69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vi-VN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ta            </a:t>
            </a:r>
            <a:r>
              <a:rPr lang="en-US" altLang="vi-VN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       </a:t>
            </a:r>
            <a:r>
              <a:rPr lang="en-US" altLang="vi-VN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vi-VN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endParaRPr lang="en-US" alt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30" name="Text Box 278"/>
          <p:cNvSpPr txBox="1">
            <a:spLocks noChangeArrowheads="1"/>
          </p:cNvSpPr>
          <p:nvPr/>
        </p:nvSpPr>
        <p:spPr bwMode="auto">
          <a:xfrm>
            <a:off x="2466976" y="5890532"/>
            <a:ext cx="7924800" cy="39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9" tIns="45654" rIns="91309" bIns="4565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69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alt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         </a:t>
            </a:r>
            <a:r>
              <a:rPr lang="en-US" altLang="vi-VN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     </a:t>
            </a:r>
            <a:r>
              <a:rPr lang="en-US" altLang="vi-VN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chan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vi-VN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endParaRPr lang="en-US" alt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31" name="WordArt 279"/>
          <p:cNvSpPr>
            <a:spLocks noChangeArrowheads="1" noChangeShapeType="1" noTextEdit="1"/>
          </p:cNvSpPr>
          <p:nvPr/>
        </p:nvSpPr>
        <p:spPr bwMode="auto">
          <a:xfrm>
            <a:off x="5229225" y="933450"/>
            <a:ext cx="1733550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09" tIns="45654" rIns="91309" bIns="4565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69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ea typeface="+mn-lt"/>
                <a:cs typeface="Times New Roman" pitchFamily="18" charset="0"/>
              </a:rPr>
              <a:t>Cùng vui chơi</a:t>
            </a:r>
          </a:p>
        </p:txBody>
      </p:sp>
      <p:sp>
        <p:nvSpPr>
          <p:cNvPr id="12332" name="Text Box 280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2097088" y="93667"/>
            <a:ext cx="3930650" cy="52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9" tIns="45654" rIns="91309" bIns="4565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69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đọc nhạc</a:t>
            </a:r>
            <a:r>
              <a:rPr lang="en-US" altLang="vi-VN" sz="2000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1 </a:t>
            </a:r>
          </a:p>
        </p:txBody>
      </p:sp>
      <p:sp>
        <p:nvSpPr>
          <p:cNvPr id="4" name="Rectangle 3"/>
          <p:cNvSpPr/>
          <p:nvPr/>
        </p:nvSpPr>
        <p:spPr>
          <a:xfrm>
            <a:off x="2489773" y="1775853"/>
            <a:ext cx="1115554" cy="369199"/>
          </a:xfrm>
          <a:prstGeom prst="rect">
            <a:avLst/>
          </a:prstGeom>
        </p:spPr>
        <p:txBody>
          <a:bodyPr wrap="none" lIns="91309" tIns="45654" rIns="91309" bIns="45654">
            <a:spAutoFit/>
          </a:bodyPr>
          <a:lstStyle/>
          <a:p>
            <a:pPr marL="90444" indent="-90444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0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Vui tươi</a:t>
            </a:r>
          </a:p>
        </p:txBody>
      </p:sp>
      <p:grpSp>
        <p:nvGrpSpPr>
          <p:cNvPr id="126" name="Group 161"/>
          <p:cNvGrpSpPr>
            <a:grpSpLocks/>
          </p:cNvGrpSpPr>
          <p:nvPr/>
        </p:nvGrpSpPr>
        <p:grpSpPr bwMode="auto">
          <a:xfrm>
            <a:off x="4466151" y="2343215"/>
            <a:ext cx="317500" cy="533400"/>
            <a:chOff x="1344" y="912"/>
            <a:chExt cx="200" cy="336"/>
          </a:xfrm>
        </p:grpSpPr>
        <p:sp>
          <p:nvSpPr>
            <p:cNvPr id="127" name="Oval 162"/>
            <p:cNvSpPr>
              <a:spLocks noChangeArrowheads="1"/>
            </p:cNvSpPr>
            <p:nvPr/>
          </p:nvSpPr>
          <p:spPr bwMode="auto">
            <a:xfrm rot="-2069038">
              <a:off x="1344" y="1200"/>
              <a:ext cx="96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6967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" name="Line 163"/>
            <p:cNvSpPr>
              <a:spLocks noChangeShapeType="1"/>
            </p:cNvSpPr>
            <p:nvPr/>
          </p:nvSpPr>
          <p:spPr bwMode="auto">
            <a:xfrm>
              <a:off x="1440" y="9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" name="Freeform 164"/>
            <p:cNvSpPr>
              <a:spLocks/>
            </p:cNvSpPr>
            <p:nvPr/>
          </p:nvSpPr>
          <p:spPr bwMode="auto">
            <a:xfrm>
              <a:off x="1424" y="912"/>
              <a:ext cx="120" cy="240"/>
            </a:xfrm>
            <a:custGeom>
              <a:avLst/>
              <a:gdLst>
                <a:gd name="T0" fmla="*/ 16 w 120"/>
                <a:gd name="T1" fmla="*/ 0 h 240"/>
                <a:gd name="T2" fmla="*/ 16 w 120"/>
                <a:gd name="T3" fmla="*/ 96 h 240"/>
                <a:gd name="T4" fmla="*/ 112 w 120"/>
                <a:gd name="T5" fmla="*/ 144 h 240"/>
                <a:gd name="T6" fmla="*/ 64 w 120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240">
                  <a:moveTo>
                    <a:pt x="16" y="0"/>
                  </a:moveTo>
                  <a:cubicBezTo>
                    <a:pt x="8" y="36"/>
                    <a:pt x="0" y="72"/>
                    <a:pt x="16" y="96"/>
                  </a:cubicBezTo>
                  <a:cubicBezTo>
                    <a:pt x="32" y="120"/>
                    <a:pt x="104" y="120"/>
                    <a:pt x="112" y="144"/>
                  </a:cubicBezTo>
                  <a:cubicBezTo>
                    <a:pt x="120" y="168"/>
                    <a:pt x="92" y="204"/>
                    <a:pt x="64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0" name="Group 174"/>
          <p:cNvGrpSpPr>
            <a:grpSpLocks/>
          </p:cNvGrpSpPr>
          <p:nvPr/>
        </p:nvGrpSpPr>
        <p:grpSpPr bwMode="auto">
          <a:xfrm>
            <a:off x="6200775" y="2343150"/>
            <a:ext cx="152400" cy="533400"/>
            <a:chOff x="912" y="960"/>
            <a:chExt cx="96" cy="336"/>
          </a:xfrm>
        </p:grpSpPr>
        <p:sp>
          <p:nvSpPr>
            <p:cNvPr id="131" name="Oval 175"/>
            <p:cNvSpPr>
              <a:spLocks noChangeArrowheads="1"/>
            </p:cNvSpPr>
            <p:nvPr/>
          </p:nvSpPr>
          <p:spPr bwMode="auto">
            <a:xfrm rot="-2069038">
              <a:off x="912" y="1248"/>
              <a:ext cx="96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6967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" name="Line 176"/>
            <p:cNvSpPr>
              <a:spLocks noChangeShapeType="1"/>
            </p:cNvSpPr>
            <p:nvPr/>
          </p:nvSpPr>
          <p:spPr bwMode="auto">
            <a:xfrm>
              <a:off x="1008" y="96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3" name="Group 150"/>
          <p:cNvGrpSpPr>
            <a:grpSpLocks/>
          </p:cNvGrpSpPr>
          <p:nvPr/>
        </p:nvGrpSpPr>
        <p:grpSpPr bwMode="auto">
          <a:xfrm>
            <a:off x="9661525" y="4643718"/>
            <a:ext cx="228600" cy="533400"/>
            <a:chOff x="3852" y="1104"/>
            <a:chExt cx="144" cy="336"/>
          </a:xfrm>
        </p:grpSpPr>
        <p:grpSp>
          <p:nvGrpSpPr>
            <p:cNvPr id="134" name="Group 65"/>
            <p:cNvGrpSpPr>
              <a:grpSpLocks/>
            </p:cNvGrpSpPr>
            <p:nvPr/>
          </p:nvGrpSpPr>
          <p:grpSpPr bwMode="auto">
            <a:xfrm>
              <a:off x="3866" y="1104"/>
              <a:ext cx="96" cy="336"/>
              <a:chOff x="1344" y="1680"/>
              <a:chExt cx="96" cy="336"/>
            </a:xfrm>
          </p:grpSpPr>
          <p:sp>
            <p:nvSpPr>
              <p:cNvPr id="136" name="Oval 66"/>
              <p:cNvSpPr>
                <a:spLocks noChangeArrowheads="1"/>
              </p:cNvSpPr>
              <p:nvPr/>
            </p:nvSpPr>
            <p:spPr bwMode="auto">
              <a:xfrm rot="-2069038">
                <a:off x="1344" y="1968"/>
                <a:ext cx="96" cy="4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6967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" name="Line 67"/>
              <p:cNvSpPr>
                <a:spLocks noChangeShapeType="1"/>
              </p:cNvSpPr>
              <p:nvPr/>
            </p:nvSpPr>
            <p:spPr bwMode="auto">
              <a:xfrm>
                <a:off x="1440" y="168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5696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5" name="Line 68"/>
            <p:cNvSpPr>
              <a:spLocks noChangeShapeType="1"/>
            </p:cNvSpPr>
            <p:nvPr/>
          </p:nvSpPr>
          <p:spPr bwMode="auto">
            <a:xfrm>
              <a:off x="3852" y="14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8" name="Group 210"/>
          <p:cNvGrpSpPr>
            <a:grpSpLocks/>
          </p:cNvGrpSpPr>
          <p:nvPr/>
        </p:nvGrpSpPr>
        <p:grpSpPr bwMode="auto">
          <a:xfrm>
            <a:off x="4342035" y="4529418"/>
            <a:ext cx="317500" cy="533400"/>
            <a:chOff x="1344" y="912"/>
            <a:chExt cx="200" cy="336"/>
          </a:xfrm>
        </p:grpSpPr>
        <p:sp>
          <p:nvSpPr>
            <p:cNvPr id="139" name="Oval 211"/>
            <p:cNvSpPr>
              <a:spLocks noChangeArrowheads="1"/>
            </p:cNvSpPr>
            <p:nvPr/>
          </p:nvSpPr>
          <p:spPr bwMode="auto">
            <a:xfrm rot="-2069038">
              <a:off x="1344" y="1200"/>
              <a:ext cx="96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6967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0" name="Line 212"/>
            <p:cNvSpPr>
              <a:spLocks noChangeShapeType="1"/>
            </p:cNvSpPr>
            <p:nvPr/>
          </p:nvSpPr>
          <p:spPr bwMode="auto">
            <a:xfrm>
              <a:off x="1440" y="9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1" name="Freeform 213"/>
            <p:cNvSpPr>
              <a:spLocks/>
            </p:cNvSpPr>
            <p:nvPr/>
          </p:nvSpPr>
          <p:spPr bwMode="auto">
            <a:xfrm>
              <a:off x="1424" y="912"/>
              <a:ext cx="120" cy="240"/>
            </a:xfrm>
            <a:custGeom>
              <a:avLst/>
              <a:gdLst>
                <a:gd name="T0" fmla="*/ 16 w 120"/>
                <a:gd name="T1" fmla="*/ 0 h 240"/>
                <a:gd name="T2" fmla="*/ 16 w 120"/>
                <a:gd name="T3" fmla="*/ 96 h 240"/>
                <a:gd name="T4" fmla="*/ 112 w 120"/>
                <a:gd name="T5" fmla="*/ 144 h 240"/>
                <a:gd name="T6" fmla="*/ 64 w 120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240">
                  <a:moveTo>
                    <a:pt x="16" y="0"/>
                  </a:moveTo>
                  <a:cubicBezTo>
                    <a:pt x="8" y="36"/>
                    <a:pt x="0" y="72"/>
                    <a:pt x="16" y="96"/>
                  </a:cubicBezTo>
                  <a:cubicBezTo>
                    <a:pt x="32" y="120"/>
                    <a:pt x="104" y="120"/>
                    <a:pt x="112" y="144"/>
                  </a:cubicBezTo>
                  <a:cubicBezTo>
                    <a:pt x="120" y="168"/>
                    <a:pt x="92" y="204"/>
                    <a:pt x="64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2" name="Group 174"/>
          <p:cNvGrpSpPr>
            <a:grpSpLocks/>
          </p:cNvGrpSpPr>
          <p:nvPr/>
        </p:nvGrpSpPr>
        <p:grpSpPr bwMode="auto">
          <a:xfrm>
            <a:off x="5230346" y="4497452"/>
            <a:ext cx="152400" cy="533400"/>
            <a:chOff x="912" y="960"/>
            <a:chExt cx="96" cy="336"/>
          </a:xfrm>
        </p:grpSpPr>
        <p:sp>
          <p:nvSpPr>
            <p:cNvPr id="143" name="Oval 175"/>
            <p:cNvSpPr>
              <a:spLocks noChangeArrowheads="1"/>
            </p:cNvSpPr>
            <p:nvPr/>
          </p:nvSpPr>
          <p:spPr bwMode="auto">
            <a:xfrm rot="-2069038">
              <a:off x="912" y="1248"/>
              <a:ext cx="96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6967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" name="Line 176"/>
            <p:cNvSpPr>
              <a:spLocks noChangeShapeType="1"/>
            </p:cNvSpPr>
            <p:nvPr/>
          </p:nvSpPr>
          <p:spPr bwMode="auto">
            <a:xfrm>
              <a:off x="1008" y="96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69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8" name="Line 214"/>
          <p:cNvSpPr>
            <a:spLocks noChangeShapeType="1"/>
          </p:cNvSpPr>
          <p:nvPr/>
        </p:nvSpPr>
        <p:spPr bwMode="auto">
          <a:xfrm flipH="1">
            <a:off x="2853951" y="2949446"/>
            <a:ext cx="19404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9" tIns="45654" rIns="91309" bIns="45654"/>
          <a:lstStyle/>
          <a:p>
            <a:pPr defTabSz="4569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Line 214"/>
          <p:cNvSpPr>
            <a:spLocks noChangeShapeType="1"/>
          </p:cNvSpPr>
          <p:nvPr/>
        </p:nvSpPr>
        <p:spPr bwMode="auto">
          <a:xfrm flipH="1">
            <a:off x="2628900" y="5147581"/>
            <a:ext cx="19404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9" tIns="45654" rIns="91309" bIns="45654"/>
          <a:lstStyle/>
          <a:p>
            <a:pPr defTabSz="4569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Line 214"/>
          <p:cNvSpPr>
            <a:spLocks noChangeShapeType="1"/>
          </p:cNvSpPr>
          <p:nvPr/>
        </p:nvSpPr>
        <p:spPr bwMode="auto">
          <a:xfrm flipH="1">
            <a:off x="7094294" y="2963582"/>
            <a:ext cx="19404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9" tIns="45654" rIns="91309" bIns="45654"/>
          <a:lstStyle/>
          <a:p>
            <a:pPr defTabSz="4569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Line 214"/>
          <p:cNvSpPr>
            <a:spLocks noChangeShapeType="1"/>
          </p:cNvSpPr>
          <p:nvPr/>
        </p:nvSpPr>
        <p:spPr bwMode="auto">
          <a:xfrm flipH="1">
            <a:off x="6858009" y="5139026"/>
            <a:ext cx="271719" cy="8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9" tIns="45654" rIns="91309" bIns="45654"/>
          <a:lstStyle/>
          <a:p>
            <a:pPr defTabSz="4569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TẬP ĐỌC NHẠC SỐ 1 LỚP 5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854552" y="312738"/>
            <a:ext cx="609600" cy="609600"/>
          </a:xfrm>
          <a:prstGeom prst="rect">
            <a:avLst/>
          </a:prstGeom>
        </p:spPr>
      </p:pic>
      <p:sp>
        <p:nvSpPr>
          <p:cNvPr id="115" name="Text Box 277"/>
          <p:cNvSpPr txBox="1">
            <a:spLocks noChangeArrowheads="1"/>
          </p:cNvSpPr>
          <p:nvPr/>
        </p:nvSpPr>
        <p:spPr bwMode="auto">
          <a:xfrm>
            <a:off x="2318294" y="3100884"/>
            <a:ext cx="8001000" cy="39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9" tIns="45654" rIns="91309" bIns="4565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69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mi  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     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mi     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6" name="Text Box 278"/>
          <p:cNvSpPr txBox="1">
            <a:spLocks noChangeArrowheads="1"/>
          </p:cNvSpPr>
          <p:nvPr/>
        </p:nvSpPr>
        <p:spPr bwMode="auto">
          <a:xfrm>
            <a:off x="2363702" y="5422836"/>
            <a:ext cx="7924800" cy="39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9" tIns="45654" rIns="91309" bIns="4565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696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mi    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son ,     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mí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endParaRPr lang="en-US" altLang="vi-VN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89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58674" y="381001"/>
            <a:ext cx="9109327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40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0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40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2/4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 flipV="1">
            <a:off x="4953000" y="2362200"/>
            <a:ext cx="0" cy="2362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4041775" y="2438400"/>
            <a:ext cx="0" cy="2362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6324601" y="2438400"/>
            <a:ext cx="627063" cy="2439988"/>
          </a:xfrm>
          <a:prstGeom prst="curvedRightArrow">
            <a:avLst>
              <a:gd name="adj1" fmla="val 71950"/>
              <a:gd name="adj2" fmla="val 1439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 flipH="1" flipV="1">
            <a:off x="7405688" y="2428875"/>
            <a:ext cx="685800" cy="2395538"/>
          </a:xfrm>
          <a:prstGeom prst="curvedLeftArrow">
            <a:avLst>
              <a:gd name="adj1" fmla="val 71850"/>
              <a:gd name="adj2" fmla="val 14371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6324601" y="5233988"/>
            <a:ext cx="627063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7616826" y="5233988"/>
            <a:ext cx="690563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3727451" y="5080001"/>
            <a:ext cx="627063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4730751" y="5080001"/>
            <a:ext cx="690563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52472453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2960"/>
            <a:ext cx="12192000" cy="604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ĐN số 2 - lớp 5 - Nevis Center - Par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76" y="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60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3" name="Group 10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51370721"/>
              </p:ext>
            </p:extLst>
          </p:nvPr>
        </p:nvGraphicFramePr>
        <p:xfrm>
          <a:off x="2208213" y="1062038"/>
          <a:ext cx="7543800" cy="730328"/>
        </p:xfrm>
        <a:graphic>
          <a:graphicData uri="http://schemas.openxmlformats.org/drawingml/2006/table">
            <a:tbl>
              <a:tblPr/>
              <a:tblGrid>
                <a:gridCol w="7543800"/>
              </a:tblGrid>
              <a:tr h="182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panose="020B0604020202020204" pitchFamily="34" charset="0"/>
                      </a:endParaRPr>
                    </a:p>
                  </a:txBody>
                  <a:tcPr marT="45571" marB="455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182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panose="020B0604020202020204" pitchFamily="34" charset="0"/>
                      </a:endParaRPr>
                    </a:p>
                  </a:txBody>
                  <a:tcPr marT="45571" marB="455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182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panose="020B0604020202020204" pitchFamily="34" charset="0"/>
                      </a:endParaRPr>
                    </a:p>
                  </a:txBody>
                  <a:tcPr marT="45571" marB="455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182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panose="020B0604020202020204" pitchFamily="34" charset="0"/>
                      </a:endParaRPr>
                    </a:p>
                  </a:txBody>
                  <a:tcPr marT="45571" marB="455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pSp>
        <p:nvGrpSpPr>
          <p:cNvPr id="8208" name="Group 16"/>
          <p:cNvGrpSpPr>
            <a:grpSpLocks/>
          </p:cNvGrpSpPr>
          <p:nvPr/>
        </p:nvGrpSpPr>
        <p:grpSpPr bwMode="auto">
          <a:xfrm>
            <a:off x="4714875" y="1335088"/>
            <a:ext cx="228600" cy="533400"/>
            <a:chOff x="2653" y="1440"/>
            <a:chExt cx="137" cy="374"/>
          </a:xfrm>
        </p:grpSpPr>
        <p:sp>
          <p:nvSpPr>
            <p:cNvPr id="47205" name="Oval 17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206" name="Line 18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209" name="Group 19"/>
          <p:cNvGrpSpPr>
            <a:grpSpLocks/>
          </p:cNvGrpSpPr>
          <p:nvPr/>
        </p:nvGrpSpPr>
        <p:grpSpPr bwMode="auto">
          <a:xfrm>
            <a:off x="2857500" y="1538288"/>
            <a:ext cx="228600" cy="533400"/>
            <a:chOff x="2653" y="1440"/>
            <a:chExt cx="137" cy="374"/>
          </a:xfrm>
        </p:grpSpPr>
        <p:sp>
          <p:nvSpPr>
            <p:cNvPr id="47203" name="Oval 20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204" name="Line 21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10" name="Rectangle 22"/>
          <p:cNvSpPr>
            <a:spLocks noChangeArrowheads="1"/>
          </p:cNvSpPr>
          <p:nvPr/>
        </p:nvSpPr>
        <p:spPr bwMode="auto">
          <a:xfrm>
            <a:off x="8828088" y="1058863"/>
            <a:ext cx="30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36887" name="Group 2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0019113"/>
              </p:ext>
            </p:extLst>
          </p:nvPr>
        </p:nvGraphicFramePr>
        <p:xfrm>
          <a:off x="2095500" y="4008273"/>
          <a:ext cx="7620000" cy="762000"/>
        </p:xfrm>
        <a:graphic>
          <a:graphicData uri="http://schemas.openxmlformats.org/drawingml/2006/table">
            <a:tbl>
              <a:tblPr/>
              <a:tblGrid>
                <a:gridCol w="7620000"/>
              </a:tblGrid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charset="0"/>
                      </a:endParaRPr>
                    </a:p>
                  </a:txBody>
                  <a:tcPr marL="92364" marR="923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charset="0"/>
                      </a:endParaRPr>
                    </a:p>
                  </a:txBody>
                  <a:tcPr marL="92364" marR="923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charset="0"/>
                      </a:endParaRPr>
                    </a:p>
                  </a:txBody>
                  <a:tcPr marL="92364" marR="923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charset="0"/>
                      </a:endParaRPr>
                    </a:p>
                  </a:txBody>
                  <a:tcPr marL="92364" marR="923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8223" name="Rectangle 35"/>
          <p:cNvSpPr>
            <a:spLocks noChangeArrowheads="1"/>
          </p:cNvSpPr>
          <p:nvPr/>
        </p:nvSpPr>
        <p:spPr bwMode="auto">
          <a:xfrm>
            <a:off x="2516188" y="987426"/>
            <a:ext cx="30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8225" name="Picture 37" descr="cle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086" y="3750654"/>
            <a:ext cx="398463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26" name="Group 38"/>
          <p:cNvGrpSpPr>
            <a:grpSpLocks/>
          </p:cNvGrpSpPr>
          <p:nvPr/>
        </p:nvGrpSpPr>
        <p:grpSpPr bwMode="auto">
          <a:xfrm>
            <a:off x="3294063" y="1550988"/>
            <a:ext cx="228600" cy="533400"/>
            <a:chOff x="2653" y="1440"/>
            <a:chExt cx="137" cy="374"/>
          </a:xfrm>
        </p:grpSpPr>
        <p:sp>
          <p:nvSpPr>
            <p:cNvPr id="47201" name="Oval 39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202" name="Line 40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227" name="Group 41"/>
          <p:cNvGrpSpPr>
            <a:grpSpLocks/>
          </p:cNvGrpSpPr>
          <p:nvPr/>
        </p:nvGrpSpPr>
        <p:grpSpPr bwMode="auto">
          <a:xfrm>
            <a:off x="3860800" y="1536700"/>
            <a:ext cx="228600" cy="533400"/>
            <a:chOff x="2653" y="1440"/>
            <a:chExt cx="137" cy="374"/>
          </a:xfrm>
        </p:grpSpPr>
        <p:sp>
          <p:nvSpPr>
            <p:cNvPr id="47199" name="Oval 42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200" name="Line 43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228" name="Group 44"/>
          <p:cNvGrpSpPr>
            <a:grpSpLocks/>
          </p:cNvGrpSpPr>
          <p:nvPr/>
        </p:nvGrpSpPr>
        <p:grpSpPr bwMode="auto">
          <a:xfrm>
            <a:off x="5276850" y="1111250"/>
            <a:ext cx="228600" cy="533400"/>
            <a:chOff x="2653" y="1440"/>
            <a:chExt cx="137" cy="374"/>
          </a:xfrm>
        </p:grpSpPr>
        <p:sp>
          <p:nvSpPr>
            <p:cNvPr id="47197" name="Oval 45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198" name="Line 46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229" name="Group 47"/>
          <p:cNvGrpSpPr>
            <a:grpSpLocks/>
          </p:cNvGrpSpPr>
          <p:nvPr/>
        </p:nvGrpSpPr>
        <p:grpSpPr bwMode="auto">
          <a:xfrm>
            <a:off x="6246813" y="1111250"/>
            <a:ext cx="228600" cy="533400"/>
            <a:chOff x="2653" y="1440"/>
            <a:chExt cx="137" cy="374"/>
          </a:xfrm>
        </p:grpSpPr>
        <p:sp>
          <p:nvSpPr>
            <p:cNvPr id="47195" name="Oval 48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196" name="Line 49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30" name="Line 50"/>
          <p:cNvSpPr>
            <a:spLocks noChangeShapeType="1"/>
          </p:cNvSpPr>
          <p:nvPr/>
        </p:nvSpPr>
        <p:spPr bwMode="auto">
          <a:xfrm>
            <a:off x="4556125" y="1012825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231" name="Group 51"/>
          <p:cNvGrpSpPr>
            <a:grpSpLocks/>
          </p:cNvGrpSpPr>
          <p:nvPr/>
        </p:nvGrpSpPr>
        <p:grpSpPr bwMode="auto">
          <a:xfrm>
            <a:off x="8607425" y="1155700"/>
            <a:ext cx="228600" cy="533400"/>
            <a:chOff x="2653" y="1440"/>
            <a:chExt cx="137" cy="374"/>
          </a:xfrm>
        </p:grpSpPr>
        <p:sp>
          <p:nvSpPr>
            <p:cNvPr id="47193" name="Oval 52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194" name="Line 53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232" name="Group 54"/>
          <p:cNvGrpSpPr>
            <a:grpSpLocks/>
          </p:cNvGrpSpPr>
          <p:nvPr/>
        </p:nvGrpSpPr>
        <p:grpSpPr bwMode="auto">
          <a:xfrm>
            <a:off x="9144000" y="4498976"/>
            <a:ext cx="228600" cy="533400"/>
            <a:chOff x="2653" y="1440"/>
            <a:chExt cx="137" cy="374"/>
          </a:xfrm>
        </p:grpSpPr>
        <p:sp>
          <p:nvSpPr>
            <p:cNvPr id="47191" name="Oval 55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192" name="Line 56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33" name="Line 57"/>
          <p:cNvSpPr>
            <a:spLocks noChangeShapeType="1"/>
          </p:cNvSpPr>
          <p:nvPr/>
        </p:nvSpPr>
        <p:spPr bwMode="auto">
          <a:xfrm>
            <a:off x="5929313" y="1041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234" name="Group 58"/>
          <p:cNvGrpSpPr>
            <a:grpSpLocks/>
          </p:cNvGrpSpPr>
          <p:nvPr/>
        </p:nvGrpSpPr>
        <p:grpSpPr bwMode="auto">
          <a:xfrm>
            <a:off x="6970713" y="1025525"/>
            <a:ext cx="228600" cy="533400"/>
            <a:chOff x="2653" y="1440"/>
            <a:chExt cx="137" cy="374"/>
          </a:xfrm>
        </p:grpSpPr>
        <p:sp>
          <p:nvSpPr>
            <p:cNvPr id="47189" name="Oval 59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190" name="Line 60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235" name="Group 61"/>
          <p:cNvGrpSpPr>
            <a:grpSpLocks/>
          </p:cNvGrpSpPr>
          <p:nvPr/>
        </p:nvGrpSpPr>
        <p:grpSpPr bwMode="auto">
          <a:xfrm>
            <a:off x="5745205" y="4097507"/>
            <a:ext cx="228600" cy="533400"/>
            <a:chOff x="2653" y="1440"/>
            <a:chExt cx="137" cy="374"/>
          </a:xfrm>
        </p:grpSpPr>
        <p:sp>
          <p:nvSpPr>
            <p:cNvPr id="47187" name="Oval 62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188" name="Line 63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236" name="Group 64"/>
          <p:cNvGrpSpPr>
            <a:grpSpLocks/>
          </p:cNvGrpSpPr>
          <p:nvPr/>
        </p:nvGrpSpPr>
        <p:grpSpPr bwMode="auto">
          <a:xfrm>
            <a:off x="7627938" y="1049338"/>
            <a:ext cx="228600" cy="533400"/>
            <a:chOff x="2653" y="1440"/>
            <a:chExt cx="137" cy="374"/>
          </a:xfrm>
        </p:grpSpPr>
        <p:sp>
          <p:nvSpPr>
            <p:cNvPr id="47185" name="Oval 65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186" name="Line 66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37" name="Line 67"/>
          <p:cNvSpPr>
            <a:spLocks noChangeShapeType="1"/>
          </p:cNvSpPr>
          <p:nvPr/>
        </p:nvSpPr>
        <p:spPr bwMode="auto">
          <a:xfrm>
            <a:off x="8239125" y="1049338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238" name="Group 68"/>
          <p:cNvGrpSpPr>
            <a:grpSpLocks/>
          </p:cNvGrpSpPr>
          <p:nvPr/>
        </p:nvGrpSpPr>
        <p:grpSpPr bwMode="auto">
          <a:xfrm>
            <a:off x="7338677" y="4338186"/>
            <a:ext cx="228600" cy="533400"/>
            <a:chOff x="2653" y="1440"/>
            <a:chExt cx="137" cy="374"/>
          </a:xfrm>
        </p:grpSpPr>
        <p:sp>
          <p:nvSpPr>
            <p:cNvPr id="47183" name="Oval 69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184" name="Line 70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239" name="Group 71"/>
          <p:cNvGrpSpPr>
            <a:grpSpLocks/>
          </p:cNvGrpSpPr>
          <p:nvPr/>
        </p:nvGrpSpPr>
        <p:grpSpPr bwMode="auto">
          <a:xfrm>
            <a:off x="6673534" y="4114985"/>
            <a:ext cx="228600" cy="533400"/>
            <a:chOff x="2653" y="1440"/>
            <a:chExt cx="137" cy="374"/>
          </a:xfrm>
        </p:grpSpPr>
        <p:sp>
          <p:nvSpPr>
            <p:cNvPr id="47181" name="Oval 72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182" name="Line 73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240" name="Group 74"/>
          <p:cNvGrpSpPr>
            <a:grpSpLocks/>
          </p:cNvGrpSpPr>
          <p:nvPr/>
        </p:nvGrpSpPr>
        <p:grpSpPr bwMode="auto">
          <a:xfrm>
            <a:off x="4235780" y="3983832"/>
            <a:ext cx="228600" cy="533400"/>
            <a:chOff x="2653" y="1440"/>
            <a:chExt cx="137" cy="374"/>
          </a:xfrm>
        </p:grpSpPr>
        <p:sp>
          <p:nvSpPr>
            <p:cNvPr id="47179" name="Oval 75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180" name="Line 76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241" name="Group 77"/>
          <p:cNvGrpSpPr>
            <a:grpSpLocks/>
          </p:cNvGrpSpPr>
          <p:nvPr/>
        </p:nvGrpSpPr>
        <p:grpSpPr bwMode="auto">
          <a:xfrm>
            <a:off x="3500556" y="4040188"/>
            <a:ext cx="228600" cy="533400"/>
            <a:chOff x="2653" y="1440"/>
            <a:chExt cx="137" cy="374"/>
          </a:xfrm>
        </p:grpSpPr>
        <p:sp>
          <p:nvSpPr>
            <p:cNvPr id="47177" name="Oval 78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178" name="Line 79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242" name="Group 80"/>
          <p:cNvGrpSpPr>
            <a:grpSpLocks/>
          </p:cNvGrpSpPr>
          <p:nvPr/>
        </p:nvGrpSpPr>
        <p:grpSpPr bwMode="auto">
          <a:xfrm>
            <a:off x="2766645" y="4040188"/>
            <a:ext cx="228600" cy="533400"/>
            <a:chOff x="2653" y="1440"/>
            <a:chExt cx="137" cy="374"/>
          </a:xfrm>
        </p:grpSpPr>
        <p:sp>
          <p:nvSpPr>
            <p:cNvPr id="47175" name="Oval 81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176" name="Line 82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43" name="Line 83"/>
          <p:cNvSpPr>
            <a:spLocks noChangeShapeType="1"/>
          </p:cNvSpPr>
          <p:nvPr/>
        </p:nvSpPr>
        <p:spPr bwMode="auto">
          <a:xfrm>
            <a:off x="4884039" y="3950449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244" name="Group 84"/>
          <p:cNvGrpSpPr>
            <a:grpSpLocks/>
          </p:cNvGrpSpPr>
          <p:nvPr/>
        </p:nvGrpSpPr>
        <p:grpSpPr bwMode="auto">
          <a:xfrm>
            <a:off x="5100112" y="4381685"/>
            <a:ext cx="228600" cy="533400"/>
            <a:chOff x="2653" y="1440"/>
            <a:chExt cx="137" cy="374"/>
          </a:xfrm>
        </p:grpSpPr>
        <p:sp>
          <p:nvSpPr>
            <p:cNvPr id="47173" name="Oval 85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174" name="Line 86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45" name="Line 87"/>
          <p:cNvSpPr>
            <a:spLocks noChangeShapeType="1"/>
          </p:cNvSpPr>
          <p:nvPr/>
        </p:nvSpPr>
        <p:spPr bwMode="auto">
          <a:xfrm>
            <a:off x="8724773" y="3983832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46" name="Line 88"/>
          <p:cNvSpPr>
            <a:spLocks noChangeShapeType="1"/>
          </p:cNvSpPr>
          <p:nvPr/>
        </p:nvSpPr>
        <p:spPr bwMode="auto">
          <a:xfrm>
            <a:off x="6353173" y="4005264"/>
            <a:ext cx="14799" cy="8136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247" name="Group 89"/>
          <p:cNvGrpSpPr>
            <a:grpSpLocks/>
          </p:cNvGrpSpPr>
          <p:nvPr/>
        </p:nvGrpSpPr>
        <p:grpSpPr bwMode="auto">
          <a:xfrm>
            <a:off x="8217178" y="4383794"/>
            <a:ext cx="228600" cy="533400"/>
            <a:chOff x="2653" y="1440"/>
            <a:chExt cx="137" cy="374"/>
          </a:xfrm>
        </p:grpSpPr>
        <p:sp>
          <p:nvSpPr>
            <p:cNvPr id="47171" name="Oval 90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172" name="Line 91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49" name="Rectangle 93"/>
          <p:cNvSpPr>
            <a:spLocks noChangeArrowheads="1"/>
          </p:cNvSpPr>
          <p:nvPr/>
        </p:nvSpPr>
        <p:spPr bwMode="auto">
          <a:xfrm>
            <a:off x="9372600" y="5562601"/>
            <a:ext cx="501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250" name="Line 94"/>
          <p:cNvSpPr>
            <a:spLocks noChangeShapeType="1"/>
          </p:cNvSpPr>
          <p:nvPr/>
        </p:nvSpPr>
        <p:spPr bwMode="auto">
          <a:xfrm>
            <a:off x="3263900" y="2005013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51" name="Line 95"/>
          <p:cNvSpPr>
            <a:spLocks noChangeShapeType="1"/>
          </p:cNvSpPr>
          <p:nvPr/>
        </p:nvSpPr>
        <p:spPr bwMode="auto">
          <a:xfrm>
            <a:off x="3773488" y="2005013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52" name="Line 96"/>
          <p:cNvSpPr>
            <a:spLocks noChangeShapeType="1"/>
          </p:cNvSpPr>
          <p:nvPr/>
        </p:nvSpPr>
        <p:spPr bwMode="auto">
          <a:xfrm>
            <a:off x="9067800" y="4956769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53" name="Line 97"/>
          <p:cNvSpPr>
            <a:spLocks noChangeShapeType="1"/>
          </p:cNvSpPr>
          <p:nvPr/>
        </p:nvSpPr>
        <p:spPr bwMode="auto">
          <a:xfrm>
            <a:off x="2781300" y="2020888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962" name="Rectangle 98"/>
          <p:cNvSpPr>
            <a:spLocks noChangeArrowheads="1"/>
          </p:cNvSpPr>
          <p:nvPr/>
        </p:nvSpPr>
        <p:spPr bwMode="auto">
          <a:xfrm>
            <a:off x="2460625" y="2466976"/>
            <a:ext cx="71628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Đồ   đồ đồ       mi  son    son  la     la     son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Mặt trời vừa      lên chim     ca   hót   khắp     nơi .</a:t>
            </a:r>
            <a:endParaRPr lang="en-US" altLang="en-US" sz="24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65" name="Rectangle 99"/>
          <p:cNvSpPr>
            <a:spLocks noChangeArrowheads="1"/>
          </p:cNvSpPr>
          <p:nvPr/>
        </p:nvSpPr>
        <p:spPr bwMode="auto">
          <a:xfrm>
            <a:off x="2667000" y="6172201"/>
            <a:ext cx="723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80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4" name="Text Box 102"/>
          <p:cNvSpPr txBox="1">
            <a:spLocks noChangeArrowheads="1"/>
          </p:cNvSpPr>
          <p:nvPr/>
        </p:nvSpPr>
        <p:spPr bwMode="auto">
          <a:xfrm>
            <a:off x="1579563" y="577851"/>
            <a:ext cx="1295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Câu 1 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400" b="1">
              <a:solidFill>
                <a:srgbClr val="0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296" name="Text Box 104"/>
          <p:cNvSpPr txBox="1">
            <a:spLocks noChangeArrowheads="1"/>
          </p:cNvSpPr>
          <p:nvPr/>
        </p:nvSpPr>
        <p:spPr bwMode="auto">
          <a:xfrm>
            <a:off x="1524000" y="3322639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8298" name="Rectangle 106"/>
          <p:cNvSpPr>
            <a:spLocks noChangeArrowheads="1"/>
          </p:cNvSpPr>
          <p:nvPr/>
        </p:nvSpPr>
        <p:spPr bwMode="auto">
          <a:xfrm>
            <a:off x="2516188" y="5415757"/>
            <a:ext cx="78486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La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rề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son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son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mi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rê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đồ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Cất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trường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tiếng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hát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vang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yêu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đời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2" name="câu 1 tdn 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11445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âu 2 tđn 5 lớp 5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45" y="3490201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60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36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2000"/>
                                        <p:tgtEl>
                                          <p:spTgt spid="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210" grpId="0"/>
      <p:bldP spid="8223" grpId="0"/>
      <p:bldP spid="8230" grpId="0" animBg="1"/>
      <p:bldP spid="8233" grpId="0" animBg="1"/>
      <p:bldP spid="8237" grpId="0" animBg="1"/>
      <p:bldP spid="8243" grpId="0" animBg="1"/>
      <p:bldP spid="8245" grpId="0" animBg="1"/>
      <p:bldP spid="8246" grpId="0" animBg="1"/>
      <p:bldP spid="8249" grpId="0"/>
      <p:bldP spid="8250" grpId="0" animBg="1"/>
      <p:bldP spid="8251" grpId="0" animBg="1"/>
      <p:bldP spid="8252" grpId="0" animBg="1"/>
      <p:bldP spid="8253" grpId="0" animBg="1"/>
      <p:bldP spid="36962" grpId="0"/>
      <p:bldP spid="8294" grpId="0"/>
      <p:bldP spid="8296" grpId="0"/>
      <p:bldP spid="82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ẬP ĐỌC NHẠC SỐ 2 LỚP 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8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1_Art Subject for Elementary - 2nd Grade: Music by Slidesgo">
  <a:themeElements>
    <a:clrScheme name="Simple Light">
      <a:dk1>
        <a:srgbClr val="F77A7D"/>
      </a:dk1>
      <a:lt1>
        <a:srgbClr val="FFF1E8"/>
      </a:lt1>
      <a:dk2>
        <a:srgbClr val="174451"/>
      </a:dk2>
      <a:lt2>
        <a:srgbClr val="FCD2CA"/>
      </a:lt2>
      <a:accent1>
        <a:srgbClr val="FD9F80"/>
      </a:accent1>
      <a:accent2>
        <a:srgbClr val="FEB6A3"/>
      </a:accent2>
      <a:accent3>
        <a:srgbClr val="FFCD7F"/>
      </a:accent3>
      <a:accent4>
        <a:srgbClr val="C4D7D1"/>
      </a:accent4>
      <a:accent5>
        <a:srgbClr val="FFFFFF"/>
      </a:accent5>
      <a:accent6>
        <a:srgbClr val="FFFFFF"/>
      </a:accent6>
      <a:hlink>
        <a:srgbClr val="1744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oài niệm">
  <a:themeElements>
    <a:clrScheme name="Hoài niệm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Hoài niệm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ài niệm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6.xml><?xml version="1.0" encoding="utf-8"?>
<a:theme xmlns:a="http://schemas.openxmlformats.org/drawingml/2006/main" name="1_Hoài niệm">
  <a:themeElements>
    <a:clrScheme name="Hoài niệm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Hoài niệm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ài niệm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Litho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Lithos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254</Words>
  <Application>Microsoft Office PowerPoint</Application>
  <PresentationFormat>Custom</PresentationFormat>
  <Paragraphs>57</Paragraphs>
  <Slides>11</Slides>
  <Notes>0</Notes>
  <HiddenSlides>0</HiddenSlides>
  <MMClips>7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1_Art Subject for Elementary - 2nd Grade: Music by Slidesgo</vt:lpstr>
      <vt:lpstr>1_Wisp</vt:lpstr>
      <vt:lpstr>4_Default Design</vt:lpstr>
      <vt:lpstr>5_Default Design</vt:lpstr>
      <vt:lpstr>Hoài niệm</vt:lpstr>
      <vt:lpstr>1_Hoài niệm</vt:lpstr>
      <vt:lpstr>6_Default Design</vt:lpstr>
      <vt:lpstr>7_Default Design</vt:lpstr>
      <vt:lpstr>3_Default Design</vt:lpstr>
      <vt:lpstr>8_Default Design</vt:lpstr>
      <vt:lpstr>Bitmap Image</vt:lpstr>
      <vt:lpstr>PowerPoint Presentation</vt:lpstr>
      <vt:lpstr>Thứ tư, ngày 03 tháng 11 năm 2021   ÂM NHẠC  TIẾT 7   Ôn tập đọc nhạc : - TĐN số 1,2                                                    - Nhịp 2/4, 3/4 và cách đánh nhịp                                                                            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 ducument</cp:lastModifiedBy>
  <cp:revision>14</cp:revision>
  <dcterms:created xsi:type="dcterms:W3CDTF">2021-10-27T06:59:57Z</dcterms:created>
  <dcterms:modified xsi:type="dcterms:W3CDTF">2021-10-30T12:38:06Z</dcterms:modified>
</cp:coreProperties>
</file>