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6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0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8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3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4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89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6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2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5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8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9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3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29B98-1D60-4786-9F6A-BF51DF5681BB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F9901-0F78-4E35-8C0A-94AC7AAD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6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-68997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7" descr="Cork"/>
          <p:cNvSpPr>
            <a:spLocks noChangeArrowheads="1" noChangeShapeType="1" noTextEdit="1"/>
          </p:cNvSpPr>
          <p:nvPr/>
        </p:nvSpPr>
        <p:spPr bwMode="auto">
          <a:xfrm>
            <a:off x="2071670" y="990600"/>
            <a:ext cx="4495800" cy="571504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137372" dir="3378596" algn="ctr" rotWithShape="0">
                    <a:srgbClr val="00FFCC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  <a:endParaRPr lang="en-US" sz="4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137372" dir="3378596" algn="ctr" rotWithShape="0">
                  <a:srgbClr val="00FFCC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5908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632322"/>
              </p:ext>
            </p:extLst>
          </p:nvPr>
        </p:nvGraphicFramePr>
        <p:xfrm>
          <a:off x="1181101" y="3626805"/>
          <a:ext cx="6438899" cy="1783395"/>
        </p:xfrm>
        <a:graphic>
          <a:graphicData uri="http://schemas.openxmlformats.org/drawingml/2006/table">
            <a:tbl>
              <a:tblPr firstRow="1" bandRow="1"/>
              <a:tblGrid>
                <a:gridCol w="1790699"/>
                <a:gridCol w="838200"/>
                <a:gridCol w="914400"/>
                <a:gridCol w="990600"/>
                <a:gridCol w="914400"/>
                <a:gridCol w="990600"/>
              </a:tblGrid>
              <a:tr h="838515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2905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Gấp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đã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48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roup 158"/>
          <p:cNvGrpSpPr/>
          <p:nvPr/>
        </p:nvGrpSpPr>
        <p:grpSpPr>
          <a:xfrm>
            <a:off x="762000" y="2209800"/>
            <a:ext cx="7239000" cy="2667000"/>
            <a:chOff x="762000" y="2209800"/>
            <a:chExt cx="7239000" cy="2667000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1600200" y="4495800"/>
              <a:ext cx="17526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/>
            <p:cNvGrpSpPr/>
            <p:nvPr/>
          </p:nvGrpSpPr>
          <p:grpSpPr>
            <a:xfrm>
              <a:off x="762000" y="2209800"/>
              <a:ext cx="7239000" cy="2667000"/>
              <a:chOff x="762000" y="2209800"/>
              <a:chExt cx="7239000" cy="2667000"/>
            </a:xfrm>
          </p:grpSpPr>
          <p:grpSp>
            <p:nvGrpSpPr>
              <p:cNvPr id="134" name="Group 133"/>
              <p:cNvGrpSpPr/>
              <p:nvPr/>
            </p:nvGrpSpPr>
            <p:grpSpPr>
              <a:xfrm>
                <a:off x="762000" y="2209800"/>
                <a:ext cx="7229856" cy="2667000"/>
                <a:chOff x="762000" y="2209800"/>
                <a:chExt cx="7229856" cy="2667000"/>
              </a:xfrm>
            </p:grpSpPr>
            <p:grpSp>
              <p:nvGrpSpPr>
                <p:cNvPr id="55" name="Group 54"/>
                <p:cNvGrpSpPr/>
                <p:nvPr/>
              </p:nvGrpSpPr>
              <p:grpSpPr>
                <a:xfrm>
                  <a:off x="762000" y="3820180"/>
                  <a:ext cx="3287268" cy="1056620"/>
                  <a:chOff x="762000" y="3820180"/>
                  <a:chExt cx="3287268" cy="1056620"/>
                </a:xfrm>
              </p:grpSpPr>
              <p:sp>
                <p:nvSpPr>
                  <p:cNvPr id="18" name="Oval 17"/>
                  <p:cNvSpPr/>
                  <p:nvPr/>
                </p:nvSpPr>
                <p:spPr>
                  <a:xfrm>
                    <a:off x="762000" y="4038600"/>
                    <a:ext cx="838200" cy="838200"/>
                  </a:xfrm>
                  <a:prstGeom prst="ellipse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800" b="1" dirty="0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endParaRPr lang="en-US" sz="28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1600200" y="3820180"/>
                    <a:ext cx="163830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b="1" dirty="0" err="1">
                        <a:latin typeface="Times New Roman" pitchFamily="18" charset="0"/>
                        <a:cs typeface="Times New Roman" pitchFamily="18" charset="0"/>
                      </a:rPr>
                      <a:t>g</a:t>
                    </a:r>
                    <a:r>
                      <a:rPr lang="en-US" sz="2800" b="1" dirty="0" err="1" smtClean="0">
                        <a:latin typeface="Times New Roman" pitchFamily="18" charset="0"/>
                        <a:cs typeface="Times New Roman" pitchFamily="18" charset="0"/>
                      </a:rPr>
                      <a:t>ấp</a:t>
                    </a:r>
                    <a:r>
                      <a:rPr lang="en-US" sz="2800" b="1" dirty="0" smtClean="0">
                        <a:latin typeface="Times New Roman" pitchFamily="18" charset="0"/>
                        <a:cs typeface="Times New Roman" pitchFamily="18" charset="0"/>
                      </a:rPr>
                      <a:t> 5 </a:t>
                    </a:r>
                    <a:r>
                      <a:rPr lang="en-US" sz="2800" b="1" dirty="0" err="1" smtClean="0">
                        <a:latin typeface="Times New Roman" pitchFamily="18" charset="0"/>
                        <a:cs typeface="Times New Roman" pitchFamily="18" charset="0"/>
                      </a:rPr>
                      <a:t>lần</a:t>
                    </a:r>
                    <a:endParaRPr lang="en-US" sz="28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" name="Rectangle 23"/>
                  <p:cNvSpPr/>
                  <p:nvPr/>
                </p:nvSpPr>
                <p:spPr>
                  <a:xfrm>
                    <a:off x="3363468" y="3962400"/>
                    <a:ext cx="685800" cy="762000"/>
                  </a:xfrm>
                  <a:prstGeom prst="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8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00" name="Group 99"/>
                <p:cNvGrpSpPr/>
                <p:nvPr/>
              </p:nvGrpSpPr>
              <p:grpSpPr>
                <a:xfrm>
                  <a:off x="762000" y="2209800"/>
                  <a:ext cx="3276600" cy="1066800"/>
                  <a:chOff x="762000" y="2209800"/>
                  <a:chExt cx="3276600" cy="1066800"/>
                </a:xfrm>
              </p:grpSpPr>
              <p:sp>
                <p:nvSpPr>
                  <p:cNvPr id="7" name="Oval 6"/>
                  <p:cNvSpPr/>
                  <p:nvPr/>
                </p:nvSpPr>
                <p:spPr>
                  <a:xfrm>
                    <a:off x="762000" y="2438400"/>
                    <a:ext cx="838200" cy="838200"/>
                  </a:xfrm>
                  <a:prstGeom prst="ellipse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800" b="1" dirty="0" smtClean="0">
                        <a:latin typeface="Times New Roman" pitchFamily="18" charset="0"/>
                        <a:cs typeface="Times New Roman" pitchFamily="18" charset="0"/>
                      </a:rPr>
                      <a:t>4</a:t>
                    </a:r>
                    <a:endParaRPr lang="en-US" sz="28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99" name="Group 98"/>
                  <p:cNvGrpSpPr/>
                  <p:nvPr/>
                </p:nvGrpSpPr>
                <p:grpSpPr>
                  <a:xfrm>
                    <a:off x="1600200" y="2209800"/>
                    <a:ext cx="2438400" cy="1028700"/>
                    <a:chOff x="1600200" y="2209800"/>
                    <a:chExt cx="2438400" cy="1028700"/>
                  </a:xfrm>
                </p:grpSpPr>
                <p:sp>
                  <p:nvSpPr>
                    <p:cNvPr id="11" name="TextBox 10"/>
                    <p:cNvSpPr txBox="1"/>
                    <p:nvPr/>
                  </p:nvSpPr>
                  <p:spPr>
                    <a:xfrm>
                      <a:off x="1638300" y="2209800"/>
                      <a:ext cx="1638300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ấp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6 </a:t>
                      </a:r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3352800" y="2476500"/>
                      <a:ext cx="685800" cy="7620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9" name="Straight Arrow Connector 8"/>
                    <p:cNvCxnSpPr>
                      <a:stCxn id="7" idx="6"/>
                      <a:endCxn id="10" idx="1"/>
                    </p:cNvCxnSpPr>
                    <p:nvPr/>
                  </p:nvCxnSpPr>
                  <p:spPr>
                    <a:xfrm>
                      <a:off x="1600200" y="2857500"/>
                      <a:ext cx="1752600" cy="0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4724400" y="2443520"/>
                  <a:ext cx="3267456" cy="2357080"/>
                  <a:chOff x="4724400" y="2443520"/>
                  <a:chExt cx="3267456" cy="2357080"/>
                </a:xfrm>
              </p:grpSpPr>
              <p:grpSp>
                <p:nvGrpSpPr>
                  <p:cNvPr id="111" name="Group 110"/>
                  <p:cNvGrpSpPr/>
                  <p:nvPr/>
                </p:nvGrpSpPr>
                <p:grpSpPr>
                  <a:xfrm>
                    <a:off x="4735068" y="2443520"/>
                    <a:ext cx="3256788" cy="877276"/>
                    <a:chOff x="4735068" y="2443520"/>
                    <a:chExt cx="3256788" cy="877276"/>
                  </a:xfrm>
                </p:grpSpPr>
                <p:sp>
                  <p:nvSpPr>
                    <p:cNvPr id="27" name="Rectangle 26"/>
                    <p:cNvSpPr/>
                    <p:nvPr/>
                  </p:nvSpPr>
                  <p:spPr>
                    <a:xfrm>
                      <a:off x="7306056" y="2558796"/>
                      <a:ext cx="685800" cy="76200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8" name="Rectangle 67"/>
                    <p:cNvSpPr/>
                    <p:nvPr/>
                  </p:nvSpPr>
                  <p:spPr>
                    <a:xfrm>
                      <a:off x="7306056" y="2551176"/>
                      <a:ext cx="685800" cy="76962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110" name="Group 109"/>
                    <p:cNvGrpSpPr/>
                    <p:nvPr/>
                  </p:nvGrpSpPr>
                  <p:grpSpPr>
                    <a:xfrm>
                      <a:off x="4735068" y="2443520"/>
                      <a:ext cx="2580132" cy="852892"/>
                      <a:chOff x="4735068" y="2443520"/>
                      <a:chExt cx="2580132" cy="852892"/>
                    </a:xfrm>
                  </p:grpSpPr>
                  <p:cxnSp>
                    <p:nvCxnSpPr>
                      <p:cNvPr id="26" name="Straight Arrow Connector 25"/>
                      <p:cNvCxnSpPr/>
                      <p:nvPr/>
                    </p:nvCxnSpPr>
                    <p:spPr>
                      <a:xfrm>
                        <a:off x="5562600" y="2971800"/>
                        <a:ext cx="1752600" cy="0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8" name="TextBox 27"/>
                      <p:cNvSpPr txBox="1"/>
                      <p:nvPr/>
                    </p:nvSpPr>
                    <p:spPr>
                      <a:xfrm>
                        <a:off x="5573268" y="2443520"/>
                        <a:ext cx="1638300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800" b="1" dirty="0" err="1">
                            <a:latin typeface="Times New Roman" pitchFamily="18" charset="0"/>
                            <a:cs typeface="Times New Roman" pitchFamily="18" charset="0"/>
                          </a:rPr>
                          <a:t>g</a:t>
                        </a:r>
                        <a:r>
                          <a:rPr lang="en-US" sz="2800" b="1" dirty="0" err="1" smtClean="0">
                            <a:latin typeface="Times New Roman" pitchFamily="18" charset="0"/>
                            <a:cs typeface="Times New Roman" pitchFamily="18" charset="0"/>
                          </a:rPr>
                          <a:t>ấp</a:t>
                        </a:r>
                        <a:r>
                          <a:rPr lang="en-US" sz="2800" b="1" dirty="0" smtClean="0">
                            <a:latin typeface="Times New Roman" pitchFamily="18" charset="0"/>
                            <a:cs typeface="Times New Roman" pitchFamily="18" charset="0"/>
                          </a:rPr>
                          <a:t> 8 </a:t>
                        </a:r>
                        <a:r>
                          <a:rPr lang="en-US" sz="2800" b="1" dirty="0" err="1" smtClean="0">
                            <a:latin typeface="Times New Roman" pitchFamily="18" charset="0"/>
                            <a:cs typeface="Times New Roman" pitchFamily="18" charset="0"/>
                          </a:rPr>
                          <a:t>lần</a:t>
                        </a:r>
                        <a:endParaRPr lang="en-US" sz="2800" b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5" name="Oval 24"/>
                      <p:cNvSpPr/>
                      <p:nvPr/>
                    </p:nvSpPr>
                    <p:spPr>
                      <a:xfrm>
                        <a:off x="4735068" y="2458212"/>
                        <a:ext cx="838200" cy="8382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dk1"/>
                      </a:lnRef>
                      <a:fillRef idx="1">
                        <a:schemeClr val="lt1"/>
                      </a:fillRef>
                      <a:effectRef idx="0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sz="2800" b="1" dirty="0">
                            <a:latin typeface="Times New Roman" pitchFamily="18" charset="0"/>
                            <a:cs typeface="Times New Roman" pitchFamily="18" charset="0"/>
                          </a:rPr>
                          <a:t>5</a:t>
                        </a:r>
                        <a:endParaRPr lang="en-US" sz="2800" b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  <p:sp>
                <p:nvSpPr>
                  <p:cNvPr id="81" name="TextBox 80"/>
                  <p:cNvSpPr txBox="1"/>
                  <p:nvPr/>
                </p:nvSpPr>
                <p:spPr>
                  <a:xfrm>
                    <a:off x="5562600" y="3743980"/>
                    <a:ext cx="163830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b="1" dirty="0" err="1">
                        <a:latin typeface="Times New Roman" pitchFamily="18" charset="0"/>
                        <a:cs typeface="Times New Roman" pitchFamily="18" charset="0"/>
                      </a:rPr>
                      <a:t>g</a:t>
                    </a:r>
                    <a:r>
                      <a:rPr lang="en-US" sz="2800" b="1" dirty="0" err="1" smtClean="0">
                        <a:latin typeface="Times New Roman" pitchFamily="18" charset="0"/>
                        <a:cs typeface="Times New Roman" pitchFamily="18" charset="0"/>
                      </a:rPr>
                      <a:t>ấp</a:t>
                    </a:r>
                    <a:r>
                      <a:rPr lang="en-US" sz="2800" b="1" dirty="0" smtClean="0">
                        <a:latin typeface="Times New Roman" pitchFamily="18" charset="0"/>
                        <a:cs typeface="Times New Roman" pitchFamily="18" charset="0"/>
                      </a:rPr>
                      <a:t> 7 </a:t>
                    </a:r>
                    <a:r>
                      <a:rPr lang="en-US" sz="2800" b="1" dirty="0" err="1" smtClean="0">
                        <a:latin typeface="Times New Roman" pitchFamily="18" charset="0"/>
                        <a:cs typeface="Times New Roman" pitchFamily="18" charset="0"/>
                      </a:rPr>
                      <a:t>lần</a:t>
                    </a:r>
                    <a:endParaRPr lang="en-US" sz="28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2" name="Oval 81"/>
                  <p:cNvSpPr/>
                  <p:nvPr/>
                </p:nvSpPr>
                <p:spPr>
                  <a:xfrm>
                    <a:off x="4724400" y="3962400"/>
                    <a:ext cx="838200" cy="838200"/>
                  </a:xfrm>
                  <a:prstGeom prst="ellipse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800" b="1" dirty="0">
                        <a:latin typeface="Times New Roman" pitchFamily="18" charset="0"/>
                        <a:cs typeface="Times New Roman" pitchFamily="18" charset="0"/>
                      </a:rPr>
                      <a:t>6</a:t>
                    </a:r>
                  </a:p>
                </p:txBody>
              </p:sp>
              <p:cxnSp>
                <p:nvCxnSpPr>
                  <p:cNvPr id="84" name="Straight Arrow Connector 83"/>
                  <p:cNvCxnSpPr/>
                  <p:nvPr/>
                </p:nvCxnSpPr>
                <p:spPr>
                  <a:xfrm>
                    <a:off x="5562600" y="4419600"/>
                    <a:ext cx="1752600" cy="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85" name="Rectangle 84"/>
              <p:cNvSpPr/>
              <p:nvPr/>
            </p:nvSpPr>
            <p:spPr>
              <a:xfrm>
                <a:off x="7315200" y="3882390"/>
                <a:ext cx="685800" cy="7696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1752600" y="-68997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800" y="6096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4478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):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29000" y="259589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3429000" y="41249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7391400" y="26771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7391400" y="40487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26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2" grpId="0"/>
      <p:bldP spid="160" grpId="0"/>
      <p:bldP spid="161" grpId="0"/>
      <p:bldP spid="1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752600" y="-68997"/>
            <a:ext cx="5181600" cy="1263372"/>
            <a:chOff x="1752600" y="-68997"/>
            <a:chExt cx="5181600" cy="1263372"/>
          </a:xfrm>
        </p:grpSpPr>
        <p:sp>
          <p:nvSpPr>
            <p:cNvPr id="4" name="TextBox 3"/>
            <p:cNvSpPr txBox="1"/>
            <p:nvPr/>
          </p:nvSpPr>
          <p:spPr>
            <a:xfrm>
              <a:off x="1752600" y="-68997"/>
              <a:ext cx="5181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,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tháng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năm</a:t>
              </a:r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400" b="1" u="sng" dirty="0" err="1" smtClean="0"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971800" y="609600"/>
              <a:ext cx="2590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endPara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28600" y="1524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429000" y="2472964"/>
            <a:ext cx="1066800" cy="1065246"/>
            <a:chOff x="3429000" y="2472964"/>
            <a:chExt cx="1066800" cy="1065246"/>
          </a:xfrm>
        </p:grpSpPr>
        <p:sp>
          <p:nvSpPr>
            <p:cNvPr id="13" name="TextBox 12"/>
            <p:cNvSpPr txBox="1"/>
            <p:nvPr/>
          </p:nvSpPr>
          <p:spPr>
            <a:xfrm>
              <a:off x="3736848" y="2472964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14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86200" y="3014990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29000" y="26670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6" name="Straight Connector 15"/>
          <p:cNvCxnSpPr/>
          <p:nvPr/>
        </p:nvCxnSpPr>
        <p:spPr>
          <a:xfrm>
            <a:off x="3581400" y="356104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5562600" y="2514600"/>
            <a:ext cx="914400" cy="1132820"/>
            <a:chOff x="5562600" y="2514600"/>
            <a:chExt cx="914400" cy="1132820"/>
          </a:xfrm>
        </p:grpSpPr>
        <p:grpSp>
          <p:nvGrpSpPr>
            <p:cNvPr id="33" name="Group 32"/>
            <p:cNvGrpSpPr/>
            <p:nvPr/>
          </p:nvGrpSpPr>
          <p:grpSpPr>
            <a:xfrm>
              <a:off x="5562600" y="2514600"/>
              <a:ext cx="914400" cy="1132820"/>
              <a:chOff x="5562600" y="2514600"/>
              <a:chExt cx="914400" cy="113282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5867400" y="2514600"/>
                <a:ext cx="609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35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562600" y="2753380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019800" y="3124200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6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5608320" y="3598134"/>
              <a:ext cx="6858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1524000" y="3581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57600" y="3581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75376" y="3647420"/>
            <a:ext cx="801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295400" y="2530358"/>
            <a:ext cx="1066800" cy="1067776"/>
            <a:chOff x="1295400" y="2530358"/>
            <a:chExt cx="1066800" cy="1067776"/>
          </a:xfrm>
        </p:grpSpPr>
        <p:sp>
          <p:nvSpPr>
            <p:cNvPr id="9" name="TextBox 8"/>
            <p:cNvSpPr txBox="1"/>
            <p:nvPr/>
          </p:nvSpPr>
          <p:spPr>
            <a:xfrm>
              <a:off x="1752600" y="3074914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cxnSp>
          <p:nvCxnSpPr>
            <p:cNvPr id="12" name="Straight Connector 11"/>
            <p:cNvCxnSpPr>
              <a:endCxn id="9" idx="2"/>
            </p:cNvCxnSpPr>
            <p:nvPr/>
          </p:nvCxnSpPr>
          <p:spPr>
            <a:xfrm>
              <a:off x="1371600" y="3598134"/>
              <a:ext cx="6858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>
              <a:off x="1295400" y="2530358"/>
              <a:ext cx="914400" cy="769072"/>
              <a:chOff x="1295400" y="2530358"/>
              <a:chExt cx="914400" cy="76907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600200" y="2530358"/>
                <a:ext cx="609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12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295400" y="2776210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005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2600" y="-68997"/>
            <a:ext cx="5181600" cy="1263372"/>
            <a:chOff x="1752600" y="-68997"/>
            <a:chExt cx="5181600" cy="1263372"/>
          </a:xfrm>
        </p:grpSpPr>
        <p:sp>
          <p:nvSpPr>
            <p:cNvPr id="5" name="TextBox 4"/>
            <p:cNvSpPr txBox="1"/>
            <p:nvPr/>
          </p:nvSpPr>
          <p:spPr>
            <a:xfrm>
              <a:off x="1752600" y="-68997"/>
              <a:ext cx="5181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,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tháng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năm</a:t>
              </a:r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400" b="1" u="sng" dirty="0" err="1" smtClean="0"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71800" y="609600"/>
              <a:ext cx="2590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endPara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28600" y="1066800"/>
            <a:ext cx="876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3072384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Nam: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588472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3124200" y="3286780"/>
            <a:ext cx="1143000" cy="218420"/>
            <a:chOff x="1524000" y="3124200"/>
            <a:chExt cx="1143000" cy="21842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524000" y="3233410"/>
              <a:ext cx="11430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524000" y="3124200"/>
              <a:ext cx="0" cy="21842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667000" y="3124200"/>
              <a:ext cx="0" cy="21842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543300" y="2451795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3124200" y="3820180"/>
            <a:ext cx="3429000" cy="218420"/>
            <a:chOff x="3124200" y="3820180"/>
            <a:chExt cx="3429000" cy="218420"/>
          </a:xfrm>
        </p:grpSpPr>
        <p:grpSp>
          <p:nvGrpSpPr>
            <p:cNvPr id="38" name="Group 37"/>
            <p:cNvGrpSpPr/>
            <p:nvPr/>
          </p:nvGrpSpPr>
          <p:grpSpPr>
            <a:xfrm>
              <a:off x="3124200" y="3820180"/>
              <a:ext cx="1143000" cy="218420"/>
              <a:chOff x="1524000" y="3124200"/>
              <a:chExt cx="1143000" cy="218420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1524000" y="3233410"/>
                <a:ext cx="114300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1524000" y="3124200"/>
                <a:ext cx="0" cy="21842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2667000" y="3124200"/>
                <a:ext cx="0" cy="21842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4267200" y="3820180"/>
              <a:ext cx="1143000" cy="218420"/>
              <a:chOff x="1524000" y="3124200"/>
              <a:chExt cx="1143000" cy="21842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1524000" y="3233410"/>
                <a:ext cx="114300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524000" y="3124200"/>
                <a:ext cx="0" cy="21842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2667000" y="3124200"/>
                <a:ext cx="0" cy="21842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/>
            <p:cNvGrpSpPr/>
            <p:nvPr/>
          </p:nvGrpSpPr>
          <p:grpSpPr>
            <a:xfrm>
              <a:off x="5410200" y="3820180"/>
              <a:ext cx="1143000" cy="218420"/>
              <a:chOff x="1524000" y="3124200"/>
              <a:chExt cx="1143000" cy="218420"/>
            </a:xfrm>
          </p:grpSpPr>
          <p:cxnSp>
            <p:nvCxnSpPr>
              <p:cNvPr id="47" name="Straight Connector 46"/>
              <p:cNvCxnSpPr/>
              <p:nvPr/>
            </p:nvCxnSpPr>
            <p:spPr>
              <a:xfrm>
                <a:off x="1524000" y="3233410"/>
                <a:ext cx="114300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1524000" y="3124200"/>
                <a:ext cx="0" cy="21842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2667000" y="3124200"/>
                <a:ext cx="0" cy="21842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2" name="TextBox 71"/>
          <p:cNvSpPr txBox="1"/>
          <p:nvPr/>
        </p:nvSpPr>
        <p:spPr>
          <a:xfrm>
            <a:off x="3200400" y="2895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Right Brace 72"/>
          <p:cNvSpPr/>
          <p:nvPr/>
        </p:nvSpPr>
        <p:spPr>
          <a:xfrm rot="5400000">
            <a:off x="4610100" y="2392192"/>
            <a:ext cx="457200" cy="3429000"/>
          </a:xfrm>
          <a:prstGeom prst="rightBrace">
            <a:avLst>
              <a:gd name="adj1" fmla="val 8333"/>
              <a:gd name="adj2" fmla="val 5104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4305300" y="41249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ạn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657600" y="45059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2209800" y="4767590"/>
            <a:ext cx="0" cy="17094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209800" y="6477000"/>
            <a:ext cx="449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2514600" y="5029200"/>
            <a:ext cx="480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 x 3 = 18 (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18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9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37" grpId="0"/>
      <p:bldP spid="72" grpId="0"/>
      <p:bldP spid="73" grpId="0" animBg="1"/>
      <p:bldP spid="74" grpId="0"/>
      <p:bldP spid="75" grpId="0"/>
      <p:bldP spid="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28800" y="-68997"/>
            <a:ext cx="5181600" cy="1263372"/>
            <a:chOff x="1752600" y="-68997"/>
            <a:chExt cx="5181600" cy="1263372"/>
          </a:xfrm>
        </p:grpSpPr>
        <p:sp>
          <p:nvSpPr>
            <p:cNvPr id="5" name="TextBox 4"/>
            <p:cNvSpPr txBox="1"/>
            <p:nvPr/>
          </p:nvSpPr>
          <p:spPr>
            <a:xfrm>
              <a:off x="1752600" y="-68997"/>
              <a:ext cx="5181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,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tháng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năm</a:t>
              </a:r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400" b="1" u="sng" dirty="0" err="1" smtClean="0"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71800" y="609600"/>
              <a:ext cx="2590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endPara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57200" y="19050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4. a)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6cm.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25146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CD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AB.</a:t>
            </a:r>
          </a:p>
        </p:txBody>
      </p:sp>
    </p:spTree>
    <p:extLst>
      <p:ext uri="{BB962C8B-B14F-4D97-AF65-F5344CB8AC3E}">
        <p14:creationId xmlns:p14="http://schemas.microsoft.com/office/powerpoint/2010/main" val="135394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28800" y="-68997"/>
            <a:ext cx="5181600" cy="1263372"/>
            <a:chOff x="1752600" y="-68997"/>
            <a:chExt cx="5181600" cy="1263372"/>
          </a:xfrm>
        </p:grpSpPr>
        <p:sp>
          <p:nvSpPr>
            <p:cNvPr id="5" name="TextBox 4"/>
            <p:cNvSpPr txBox="1"/>
            <p:nvPr/>
          </p:nvSpPr>
          <p:spPr>
            <a:xfrm>
              <a:off x="1752600" y="-68997"/>
              <a:ext cx="5181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,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tháng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năm</a:t>
              </a:r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400" b="1" u="sng" dirty="0" err="1" smtClean="0"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71800" y="609600"/>
              <a:ext cx="2590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endPara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328168" y="1981200"/>
            <a:ext cx="6487673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dò</a:t>
            </a:r>
            <a:endParaRPr lang="en-U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23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223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2018-01-31T12:54:14Z</dcterms:created>
  <dcterms:modified xsi:type="dcterms:W3CDTF">2018-01-31T14:02:29Z</dcterms:modified>
</cp:coreProperties>
</file>