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3" r:id="rId1"/>
    <p:sldMasterId id="2147484095" r:id="rId2"/>
    <p:sldMasterId id="2147484122" r:id="rId3"/>
    <p:sldMasterId id="2147484152" r:id="rId4"/>
    <p:sldMasterId id="2147484176" r:id="rId5"/>
    <p:sldMasterId id="2147484217" r:id="rId6"/>
    <p:sldMasterId id="2147484231" r:id="rId7"/>
    <p:sldMasterId id="2147484270" r:id="rId8"/>
    <p:sldMasterId id="2147484284" r:id="rId9"/>
    <p:sldMasterId id="2147484296" r:id="rId10"/>
    <p:sldMasterId id="2147484301" r:id="rId11"/>
    <p:sldMasterId id="2147484314" r:id="rId12"/>
    <p:sldMasterId id="2147484327" r:id="rId13"/>
  </p:sldMasterIdLst>
  <p:notesMasterIdLst>
    <p:notesMasterId r:id="rId39"/>
  </p:notesMasterIdLst>
  <p:sldIdLst>
    <p:sldId id="256" r:id="rId14"/>
    <p:sldId id="368" r:id="rId15"/>
    <p:sldId id="312" r:id="rId16"/>
    <p:sldId id="691" r:id="rId17"/>
    <p:sldId id="298" r:id="rId18"/>
    <p:sldId id="470" r:id="rId19"/>
    <p:sldId id="371" r:id="rId20"/>
    <p:sldId id="702" r:id="rId21"/>
    <p:sldId id="291" r:id="rId22"/>
    <p:sldId id="4269" r:id="rId23"/>
    <p:sldId id="703" r:id="rId24"/>
    <p:sldId id="4266" r:id="rId25"/>
    <p:sldId id="704" r:id="rId26"/>
    <p:sldId id="705" r:id="rId27"/>
    <p:sldId id="372" r:id="rId28"/>
    <p:sldId id="258" r:id="rId29"/>
    <p:sldId id="292" r:id="rId30"/>
    <p:sldId id="4270" r:id="rId31"/>
    <p:sldId id="709" r:id="rId32"/>
    <p:sldId id="294" r:id="rId33"/>
    <p:sldId id="358" r:id="rId34"/>
    <p:sldId id="712" r:id="rId35"/>
    <p:sldId id="4268" r:id="rId36"/>
    <p:sldId id="688" r:id="rId37"/>
    <p:sldId id="381"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3217" autoAdjust="0"/>
  </p:normalViewPr>
  <p:slideViewPr>
    <p:cSldViewPr snapToGrid="0">
      <p:cViewPr varScale="1">
        <p:scale>
          <a:sx n="63" d="100"/>
          <a:sy n="63" d="100"/>
        </p:scale>
        <p:origin x="1454" y="5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51CF6-44E3-4ADF-B069-871E8C15E9CC}" type="datetimeFigureOut">
              <a:rPr lang="en-US" smtClean="0"/>
              <a:t>30/10/2021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BC8FC-B0C4-457D-8AB7-E6D4931CBE62}" type="slidenum">
              <a:rPr lang="en-US" smtClean="0"/>
              <a:t>‹#›</a:t>
            </a:fld>
            <a:endParaRPr lang="en-US"/>
          </a:p>
        </p:txBody>
      </p:sp>
    </p:spTree>
    <p:extLst>
      <p:ext uri="{BB962C8B-B14F-4D97-AF65-F5344CB8AC3E}">
        <p14:creationId xmlns:p14="http://schemas.microsoft.com/office/powerpoint/2010/main" val="391103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15886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4635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3724840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419670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FBC8FC-B0C4-457D-8AB7-E6D4931CBE62}" type="slidenum">
              <a:rPr lang="en-US" smtClean="0"/>
              <a:t>4</a:t>
            </a:fld>
            <a:endParaRPr lang="en-US"/>
          </a:p>
        </p:txBody>
      </p:sp>
    </p:spTree>
    <p:extLst>
      <p:ext uri="{BB962C8B-B14F-4D97-AF65-F5344CB8AC3E}">
        <p14:creationId xmlns:p14="http://schemas.microsoft.com/office/powerpoint/2010/main" val="3535772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96543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1190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50000"/>
              </a:lnSpc>
              <a:spcAft>
                <a:spcPts val="10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GV chia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nhóm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mỗi nhóm nhận 1 tranh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nhiệm vụ: quan sát tranh, xác định nội dung tranh, đánh giá việc làm của các bạn trong tranh, trình bày kết quả thảo luận.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Nhóm 1 – tranh 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Nhóm 2 – tranh 2</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Nhóm 3 – tranh 3</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Nhóm 4 – tranh 4</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7753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638180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391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422488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Master" Target="../slideMasters/slideMaster10.xml"/><Relationship Id="rId5" Type="http://schemas.openxmlformats.org/officeDocument/2006/relationships/image" Target="../media/image19.emf"/><Relationship Id="rId4" Type="http://schemas.openxmlformats.org/officeDocument/2006/relationships/image" Target="../media/image18.emf"/></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Master" Target="../slideMasters/slideMaster10.xml"/><Relationship Id="rId5" Type="http://schemas.openxmlformats.org/officeDocument/2006/relationships/image" Target="../media/image19.emf"/><Relationship Id="rId4" Type="http://schemas.openxmlformats.org/officeDocument/2006/relationships/image" Target="../media/image18.emf"/></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30/10/2021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22814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30/10/2021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323179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30/10/2021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888293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30/10/2021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8695245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30/10/2021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949109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30/10/2021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314868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30/10/2021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078081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04132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30/10/2021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365738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30/10/2021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403394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30/10/2021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4740147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30/10/2021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9322977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30/10/2021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75489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15097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8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5"/>
            </a:lvl1pPr>
            <a:lvl2pPr marL="456331" indent="0" algn="ctr">
              <a:buNone/>
              <a:defRPr sz="1996"/>
            </a:lvl2pPr>
            <a:lvl3pPr marL="912663" indent="0" algn="ctr">
              <a:buNone/>
              <a:defRPr sz="1797"/>
            </a:lvl3pPr>
            <a:lvl4pPr marL="1368994" indent="0" algn="ctr">
              <a:buNone/>
              <a:defRPr sz="1597"/>
            </a:lvl4pPr>
            <a:lvl5pPr marL="1825325" indent="0" algn="ctr">
              <a:buNone/>
              <a:defRPr sz="1597"/>
            </a:lvl5pPr>
            <a:lvl6pPr marL="2281657" indent="0" algn="ctr">
              <a:buNone/>
              <a:defRPr sz="1597"/>
            </a:lvl6pPr>
            <a:lvl7pPr marL="2737988" indent="0" algn="ctr">
              <a:buNone/>
              <a:defRPr sz="1597"/>
            </a:lvl7pPr>
            <a:lvl8pPr marL="3194319" indent="0" algn="ctr">
              <a:buNone/>
              <a:defRPr sz="1597"/>
            </a:lvl8pPr>
            <a:lvl9pPr marL="3650651" indent="0" algn="ctr">
              <a:buNone/>
              <a:defRPr sz="15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44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32915087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44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5214414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9" y="1709756"/>
            <a:ext cx="10515600" cy="2852737"/>
          </a:xfrm>
        </p:spPr>
        <p:txBody>
          <a:bodyPr anchor="b"/>
          <a:lstStyle>
            <a:lvl1pPr>
              <a:defRPr sz="5989"/>
            </a:lvl1pPr>
          </a:lstStyle>
          <a:p>
            <a:r>
              <a:rPr lang="en-US"/>
              <a:t>Click to edit Master title style</a:t>
            </a:r>
            <a:endParaRPr lang="en-US" dirty="0"/>
          </a:p>
        </p:txBody>
      </p:sp>
      <p:sp>
        <p:nvSpPr>
          <p:cNvPr id="3" name="Text Placeholder 2"/>
          <p:cNvSpPr>
            <a:spLocks noGrp="1"/>
          </p:cNvSpPr>
          <p:nvPr>
            <p:ph type="body" idx="1"/>
          </p:nvPr>
        </p:nvSpPr>
        <p:spPr>
          <a:xfrm>
            <a:off x="831859" y="4589481"/>
            <a:ext cx="10515600" cy="1500187"/>
          </a:xfrm>
        </p:spPr>
        <p:txBody>
          <a:bodyPr/>
          <a:lstStyle>
            <a:lvl1pPr marL="0" indent="0">
              <a:buNone/>
              <a:defRPr sz="2395">
                <a:solidFill>
                  <a:schemeClr val="tx1">
                    <a:tint val="75000"/>
                  </a:schemeClr>
                </a:solidFill>
              </a:defRPr>
            </a:lvl1pPr>
            <a:lvl2pPr marL="456331" indent="0">
              <a:buNone/>
              <a:defRPr sz="1996">
                <a:solidFill>
                  <a:schemeClr val="tx1">
                    <a:tint val="75000"/>
                  </a:schemeClr>
                </a:solidFill>
              </a:defRPr>
            </a:lvl2pPr>
            <a:lvl3pPr marL="912663" indent="0">
              <a:buNone/>
              <a:defRPr sz="1797">
                <a:solidFill>
                  <a:schemeClr val="tx1">
                    <a:tint val="75000"/>
                  </a:schemeClr>
                </a:solidFill>
              </a:defRPr>
            </a:lvl3pPr>
            <a:lvl4pPr marL="1368994" indent="0">
              <a:buNone/>
              <a:defRPr sz="1597">
                <a:solidFill>
                  <a:schemeClr val="tx1">
                    <a:tint val="75000"/>
                  </a:schemeClr>
                </a:solidFill>
              </a:defRPr>
            </a:lvl4pPr>
            <a:lvl5pPr marL="1825325" indent="0">
              <a:buNone/>
              <a:defRPr sz="1597">
                <a:solidFill>
                  <a:schemeClr val="tx1">
                    <a:tint val="75000"/>
                  </a:schemeClr>
                </a:solidFill>
              </a:defRPr>
            </a:lvl5pPr>
            <a:lvl6pPr marL="2281657" indent="0">
              <a:buNone/>
              <a:defRPr sz="1597">
                <a:solidFill>
                  <a:schemeClr val="tx1">
                    <a:tint val="75000"/>
                  </a:schemeClr>
                </a:solidFill>
              </a:defRPr>
            </a:lvl6pPr>
            <a:lvl7pPr marL="2737988" indent="0">
              <a:buNone/>
              <a:defRPr sz="1597">
                <a:solidFill>
                  <a:schemeClr val="tx1">
                    <a:tint val="75000"/>
                  </a:schemeClr>
                </a:solidFill>
              </a:defRPr>
            </a:lvl7pPr>
            <a:lvl8pPr marL="3194319" indent="0">
              <a:buNone/>
              <a:defRPr sz="1597">
                <a:solidFill>
                  <a:schemeClr val="tx1">
                    <a:tint val="75000"/>
                  </a:schemeClr>
                </a:solidFill>
              </a:defRPr>
            </a:lvl8pPr>
            <a:lvl9pPr marL="3650651" indent="0">
              <a:buNone/>
              <a:defRPr sz="159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44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39864031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9"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30/10/2021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449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36152600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7" y="1681163"/>
            <a:ext cx="5157787" cy="823912"/>
          </a:xfrm>
        </p:spPr>
        <p:txBody>
          <a:bodyPr anchor="b"/>
          <a:lstStyle>
            <a:lvl1pPr marL="0" indent="0">
              <a:buNone/>
              <a:defRPr sz="2395" b="1"/>
            </a:lvl1pPr>
            <a:lvl2pPr marL="456331" indent="0">
              <a:buNone/>
              <a:defRPr sz="1996" b="1"/>
            </a:lvl2pPr>
            <a:lvl3pPr marL="912663" indent="0">
              <a:buNone/>
              <a:defRPr sz="1797" b="1"/>
            </a:lvl3pPr>
            <a:lvl4pPr marL="1368994" indent="0">
              <a:buNone/>
              <a:defRPr sz="1597" b="1"/>
            </a:lvl4pPr>
            <a:lvl5pPr marL="1825325" indent="0">
              <a:buNone/>
              <a:defRPr sz="1597" b="1"/>
            </a:lvl5pPr>
            <a:lvl6pPr marL="2281657" indent="0">
              <a:buNone/>
              <a:defRPr sz="1597" b="1"/>
            </a:lvl6pPr>
            <a:lvl7pPr marL="2737988" indent="0">
              <a:buNone/>
              <a:defRPr sz="1597" b="1"/>
            </a:lvl7pPr>
            <a:lvl8pPr marL="3194319" indent="0">
              <a:buNone/>
              <a:defRPr sz="1597" b="1"/>
            </a:lvl8pPr>
            <a:lvl9pPr marL="3650651" indent="0">
              <a:buNone/>
              <a:defRPr sz="1597" b="1"/>
            </a:lvl9pPr>
          </a:lstStyle>
          <a:p>
            <a:pPr lvl="0"/>
            <a:r>
              <a:rPr lang="en-US"/>
              <a:t>Edit Master text styles</a:t>
            </a:r>
          </a:p>
        </p:txBody>
      </p:sp>
      <p:sp>
        <p:nvSpPr>
          <p:cNvPr id="4" name="Content Placeholder 3"/>
          <p:cNvSpPr>
            <a:spLocks noGrp="1"/>
          </p:cNvSpPr>
          <p:nvPr>
            <p:ph sz="half" idx="2"/>
          </p:nvPr>
        </p:nvSpPr>
        <p:spPr>
          <a:xfrm>
            <a:off x="839797"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5" b="1"/>
            </a:lvl1pPr>
            <a:lvl2pPr marL="456331" indent="0">
              <a:buNone/>
              <a:defRPr sz="1996" b="1"/>
            </a:lvl2pPr>
            <a:lvl3pPr marL="912663" indent="0">
              <a:buNone/>
              <a:defRPr sz="1797" b="1"/>
            </a:lvl3pPr>
            <a:lvl4pPr marL="1368994" indent="0">
              <a:buNone/>
              <a:defRPr sz="1597" b="1"/>
            </a:lvl4pPr>
            <a:lvl5pPr marL="1825325" indent="0">
              <a:buNone/>
              <a:defRPr sz="1597" b="1"/>
            </a:lvl5pPr>
            <a:lvl6pPr marL="2281657" indent="0">
              <a:buNone/>
              <a:defRPr sz="1597" b="1"/>
            </a:lvl6pPr>
            <a:lvl7pPr marL="2737988" indent="0">
              <a:buNone/>
              <a:defRPr sz="1597" b="1"/>
            </a:lvl7pPr>
            <a:lvl8pPr marL="3194319" indent="0">
              <a:buNone/>
              <a:defRPr sz="1597" b="1"/>
            </a:lvl8pPr>
            <a:lvl9pPr marL="3650651" indent="0">
              <a:buNone/>
              <a:defRPr sz="1597"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30/10/2021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449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34185119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30/10/2021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449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36501096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30/10/2021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449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20646801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7" y="457200"/>
            <a:ext cx="3932237" cy="1600200"/>
          </a:xfrm>
        </p:spPr>
        <p:txBody>
          <a:bodyPr anchor="b"/>
          <a:lstStyle>
            <a:lvl1pPr>
              <a:defRPr sz="3194"/>
            </a:lvl1pPr>
          </a:lstStyle>
          <a:p>
            <a:r>
              <a:rPr lang="en-US"/>
              <a:t>Click to edit Master title style</a:t>
            </a:r>
            <a:endParaRPr lang="en-US" dirty="0"/>
          </a:p>
        </p:txBody>
      </p:sp>
      <p:sp>
        <p:nvSpPr>
          <p:cNvPr id="3" name="Content Placeholder 2"/>
          <p:cNvSpPr>
            <a:spLocks noGrp="1"/>
          </p:cNvSpPr>
          <p:nvPr>
            <p:ph idx="1"/>
          </p:nvPr>
        </p:nvSpPr>
        <p:spPr>
          <a:xfrm>
            <a:off x="5183197" y="987443"/>
            <a:ext cx="6172200" cy="4873625"/>
          </a:xfrm>
        </p:spPr>
        <p:txBody>
          <a:bodyPr/>
          <a:lstStyle>
            <a:lvl1pPr>
              <a:defRPr sz="3194"/>
            </a:lvl1pPr>
            <a:lvl2pPr>
              <a:defRPr sz="2795"/>
            </a:lvl2pPr>
            <a:lvl3pPr>
              <a:defRPr sz="2395"/>
            </a:lvl3pPr>
            <a:lvl4pPr>
              <a:defRPr sz="1996"/>
            </a:lvl4pPr>
            <a:lvl5pPr>
              <a:defRPr sz="1996"/>
            </a:lvl5pPr>
            <a:lvl6pPr>
              <a:defRPr sz="1996"/>
            </a:lvl6pPr>
            <a:lvl7pPr>
              <a:defRPr sz="1996"/>
            </a:lvl7pPr>
            <a:lvl8pPr>
              <a:defRPr sz="1996"/>
            </a:lvl8pPr>
            <a:lvl9pPr>
              <a:defRPr sz="199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7" y="2057400"/>
            <a:ext cx="3932237" cy="3811588"/>
          </a:xfrm>
        </p:spPr>
        <p:txBody>
          <a:bodyPr/>
          <a:lstStyle>
            <a:lvl1pPr marL="0" indent="0">
              <a:buNone/>
              <a:defRPr sz="1597"/>
            </a:lvl1pPr>
            <a:lvl2pPr marL="456331" indent="0">
              <a:buNone/>
              <a:defRPr sz="1397"/>
            </a:lvl2pPr>
            <a:lvl3pPr marL="912663" indent="0">
              <a:buNone/>
              <a:defRPr sz="1198"/>
            </a:lvl3pPr>
            <a:lvl4pPr marL="1368994" indent="0">
              <a:buNone/>
              <a:defRPr sz="998"/>
            </a:lvl4pPr>
            <a:lvl5pPr marL="1825325" indent="0">
              <a:buNone/>
              <a:defRPr sz="998"/>
            </a:lvl5pPr>
            <a:lvl6pPr marL="2281657" indent="0">
              <a:buNone/>
              <a:defRPr sz="998"/>
            </a:lvl6pPr>
            <a:lvl7pPr marL="2737988" indent="0">
              <a:buNone/>
              <a:defRPr sz="998"/>
            </a:lvl7pPr>
            <a:lvl8pPr marL="3194319" indent="0">
              <a:buNone/>
              <a:defRPr sz="998"/>
            </a:lvl8pPr>
            <a:lvl9pPr marL="3650651"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30/10/2021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449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2174135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7" y="457200"/>
            <a:ext cx="3932237" cy="1600200"/>
          </a:xfrm>
        </p:spPr>
        <p:txBody>
          <a:bodyPr anchor="b"/>
          <a:lstStyle>
            <a:lvl1pPr>
              <a:defRPr sz="319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7" y="987443"/>
            <a:ext cx="6172200" cy="4873625"/>
          </a:xfrm>
        </p:spPr>
        <p:txBody>
          <a:bodyPr anchor="t"/>
          <a:lstStyle>
            <a:lvl1pPr marL="0" indent="0">
              <a:buNone/>
              <a:defRPr sz="3194"/>
            </a:lvl1pPr>
            <a:lvl2pPr marL="456331" indent="0">
              <a:buNone/>
              <a:defRPr sz="2795"/>
            </a:lvl2pPr>
            <a:lvl3pPr marL="912663" indent="0">
              <a:buNone/>
              <a:defRPr sz="2395"/>
            </a:lvl3pPr>
            <a:lvl4pPr marL="1368994" indent="0">
              <a:buNone/>
              <a:defRPr sz="1996"/>
            </a:lvl4pPr>
            <a:lvl5pPr marL="1825325" indent="0">
              <a:buNone/>
              <a:defRPr sz="1996"/>
            </a:lvl5pPr>
            <a:lvl6pPr marL="2281657" indent="0">
              <a:buNone/>
              <a:defRPr sz="1996"/>
            </a:lvl6pPr>
            <a:lvl7pPr marL="2737988" indent="0">
              <a:buNone/>
              <a:defRPr sz="1996"/>
            </a:lvl7pPr>
            <a:lvl8pPr marL="3194319" indent="0">
              <a:buNone/>
              <a:defRPr sz="1996"/>
            </a:lvl8pPr>
            <a:lvl9pPr marL="3650651" indent="0">
              <a:buNone/>
              <a:defRPr sz="1996"/>
            </a:lvl9pPr>
          </a:lstStyle>
          <a:p>
            <a:r>
              <a:rPr lang="en-US"/>
              <a:t>Click icon to add picture</a:t>
            </a:r>
            <a:endParaRPr lang="en-US" dirty="0"/>
          </a:p>
        </p:txBody>
      </p:sp>
      <p:sp>
        <p:nvSpPr>
          <p:cNvPr id="4" name="Text Placeholder 3"/>
          <p:cNvSpPr>
            <a:spLocks noGrp="1"/>
          </p:cNvSpPr>
          <p:nvPr>
            <p:ph type="body" sz="half" idx="2"/>
          </p:nvPr>
        </p:nvSpPr>
        <p:spPr>
          <a:xfrm>
            <a:off x="839797" y="2057400"/>
            <a:ext cx="3932237" cy="3811588"/>
          </a:xfrm>
        </p:spPr>
        <p:txBody>
          <a:bodyPr/>
          <a:lstStyle>
            <a:lvl1pPr marL="0" indent="0">
              <a:buNone/>
              <a:defRPr sz="1597"/>
            </a:lvl1pPr>
            <a:lvl2pPr marL="456331" indent="0">
              <a:buNone/>
              <a:defRPr sz="1397"/>
            </a:lvl2pPr>
            <a:lvl3pPr marL="912663" indent="0">
              <a:buNone/>
              <a:defRPr sz="1198"/>
            </a:lvl3pPr>
            <a:lvl4pPr marL="1368994" indent="0">
              <a:buNone/>
              <a:defRPr sz="998"/>
            </a:lvl4pPr>
            <a:lvl5pPr marL="1825325" indent="0">
              <a:buNone/>
              <a:defRPr sz="998"/>
            </a:lvl5pPr>
            <a:lvl6pPr marL="2281657" indent="0">
              <a:buNone/>
              <a:defRPr sz="998"/>
            </a:lvl6pPr>
            <a:lvl7pPr marL="2737988" indent="0">
              <a:buNone/>
              <a:defRPr sz="998"/>
            </a:lvl7pPr>
            <a:lvl8pPr marL="3194319" indent="0">
              <a:buNone/>
              <a:defRPr sz="998"/>
            </a:lvl8pPr>
            <a:lvl9pPr marL="3650651"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30/10/2021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449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111564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11639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44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4399522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4497"/>
            <a:fld id="{CD84E20F-293C-41F4-BCA2-5E7C529A0D21}" type="datetimeFigureOut">
              <a:rPr lang="en-US" smtClean="0">
                <a:solidFill>
                  <a:prstClr val="black">
                    <a:tint val="75000"/>
                  </a:prstClr>
                </a:solidFill>
              </a:rPr>
              <a:pPr defTabSz="684497"/>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44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4497"/>
            <a:fld id="{71D81A20-CE86-40BE-921C-3583F2584DFE}" type="slidenum">
              <a:rPr lang="en-US" smtClean="0">
                <a:solidFill>
                  <a:prstClr val="black">
                    <a:tint val="75000"/>
                  </a:prstClr>
                </a:solidFill>
              </a:rPr>
              <a:pPr defTabSz="684497"/>
              <a:t>‹#›</a:t>
            </a:fld>
            <a:endParaRPr lang="en-US">
              <a:solidFill>
                <a:prstClr val="black">
                  <a:tint val="75000"/>
                </a:prstClr>
              </a:solidFill>
            </a:endParaRPr>
          </a:p>
        </p:txBody>
      </p:sp>
    </p:spTree>
    <p:extLst>
      <p:ext uri="{BB962C8B-B14F-4D97-AF65-F5344CB8AC3E}">
        <p14:creationId xmlns:p14="http://schemas.microsoft.com/office/powerpoint/2010/main" val="36072034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2021/10/30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8254509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7"/>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2021/10/30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8" y="7667"/>
            <a:ext cx="1082965" cy="1731270"/>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3"/>
          <a:stretch>
            <a:fillRect/>
          </a:stretch>
        </p:blipFill>
        <p:spPr>
          <a:xfrm rot="20343912">
            <a:off x="167480" y="274394"/>
            <a:ext cx="2160803" cy="1786678"/>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8827" y="925320"/>
            <a:ext cx="1980545"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4" y="2020228"/>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4"/>
          <a:stretch>
            <a:fillRect/>
          </a:stretch>
        </p:blipFill>
        <p:spPr>
          <a:xfrm rot="21420398">
            <a:off x="9960560" y="4833375"/>
            <a:ext cx="2100214"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5"/>
          <a:stretch>
            <a:fillRect/>
          </a:stretch>
        </p:blipFill>
        <p:spPr>
          <a:xfrm rot="20481600">
            <a:off x="9436975" y="5376441"/>
            <a:ext cx="1107846"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830132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1_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7"/>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2021/10/30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8" y="7667"/>
            <a:ext cx="1082965" cy="1731270"/>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3"/>
          <a:stretch>
            <a:fillRect/>
          </a:stretch>
        </p:blipFill>
        <p:spPr>
          <a:xfrm rot="20343912">
            <a:off x="167480" y="274394"/>
            <a:ext cx="2160803" cy="1786678"/>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8827" y="925320"/>
            <a:ext cx="1980545"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4" y="2020228"/>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4"/>
          <a:stretch>
            <a:fillRect/>
          </a:stretch>
        </p:blipFill>
        <p:spPr>
          <a:xfrm rot="21420398">
            <a:off x="9960560" y="4833375"/>
            <a:ext cx="2100214"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5"/>
          <a:stretch>
            <a:fillRect/>
          </a:stretch>
        </p:blipFill>
        <p:spPr>
          <a:xfrm rot="20481600">
            <a:off x="9436975" y="5376441"/>
            <a:ext cx="1107846"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0375448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2021/10/30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42636896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94393643"/>
      </p:ext>
    </p:extLst>
  </p:cSld>
  <p:clrMapOvr>
    <a:masterClrMapping/>
  </p:clrMapOvr>
  <p:transition spd="slow" advTm="3000">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69796732"/>
      </p:ext>
    </p:extLst>
  </p:cSld>
  <p:clrMapOvr>
    <a:masterClrMapping/>
  </p:clrMapOvr>
  <p:transition spd="slow" advTm="3000">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179095"/>
      </p:ext>
    </p:extLst>
  </p:cSld>
  <p:clrMapOvr>
    <a:masterClrMapping/>
  </p:clrMapOvr>
  <p:transition spd="slow" advTm="3000">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2021/10/30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17528599"/>
      </p:ext>
    </p:extLst>
  </p:cSld>
  <p:clrMapOvr>
    <a:masterClrMapping/>
  </p:clrMapOvr>
  <p:transition spd="slow"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855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2021/10/30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129811841"/>
      </p:ext>
    </p:extLst>
  </p:cSld>
  <p:clrMapOvr>
    <a:masterClrMapping/>
  </p:clrMapOvr>
  <p:transition spd="slow" advTm="3000">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2021/10/30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11378430"/>
      </p:ext>
    </p:extLst>
  </p:cSld>
  <p:clrMapOvr>
    <a:masterClrMapping/>
  </p:clrMapOvr>
  <p:transition spd="slow" advTm="3000">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2021/10/30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9439598"/>
      </p:ext>
    </p:extLst>
  </p:cSld>
  <p:clrMapOvr>
    <a:masterClrMapping/>
  </p:clrMapOvr>
  <p:transition spd="slow" advTm="3000">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2021/10/30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27375176"/>
      </p:ext>
    </p:extLst>
  </p:cSld>
  <p:clrMapOvr>
    <a:masterClrMapping/>
  </p:clrMapOvr>
  <p:transition spd="slow" advTm="3000">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2021/10/30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13721278"/>
      </p:ext>
    </p:extLst>
  </p:cSld>
  <p:clrMapOvr>
    <a:masterClrMapping/>
  </p:clrMapOvr>
  <p:transition spd="slow" advTm="3000">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870577242"/>
      </p:ext>
    </p:extLst>
  </p:cSld>
  <p:clrMapOvr>
    <a:masterClrMapping/>
  </p:clrMapOvr>
  <p:transition spd="slow" advTm="3000">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66225353"/>
      </p:ext>
    </p:extLst>
  </p:cSld>
  <p:clrMapOvr>
    <a:masterClrMapping/>
  </p:clrMapOvr>
  <p:transition spd="slow" advTm="3000">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94798"/>
      </p:ext>
    </p:extLst>
  </p:cSld>
  <p:clrMapOvr>
    <a:masterClrMapping/>
  </p:clrMapOvr>
  <p:transition spd="slow" advTm="3000">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97EBA9-37C8-4C26-B3D9-7FAD15FBD64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30DA955-F517-4D5F-A9E9-989FFE320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4A9CC0DE-B58C-40F0-BE49-C5D4272157AD}"/>
              </a:ext>
            </a:extLst>
          </p:cNvPr>
          <p:cNvSpPr>
            <a:spLocks noGrp="1"/>
          </p:cNvSpPr>
          <p:nvPr>
            <p:ph type="dt" sz="half" idx="10"/>
          </p:nvPr>
        </p:nvSpPr>
        <p:spPr/>
        <p:txBody>
          <a:bodyPr/>
          <a:lstStyle/>
          <a:p>
            <a:fld id="{8CB25F4B-9A1F-4944-BBD1-A7462F7264F2}" type="datetimeFigureOut">
              <a:rPr lang="zh-CN" altLang="en-US" smtClean="0"/>
              <a:t>2021/10/30</a:t>
            </a:fld>
            <a:endParaRPr lang="zh-CN" altLang="en-US"/>
          </a:p>
        </p:txBody>
      </p:sp>
      <p:sp>
        <p:nvSpPr>
          <p:cNvPr id="5" name="页脚占位符 4">
            <a:extLst>
              <a:ext uri="{FF2B5EF4-FFF2-40B4-BE49-F238E27FC236}">
                <a16:creationId xmlns:a16="http://schemas.microsoft.com/office/drawing/2014/main" id="{1B80D23A-E9E0-49AE-A8C6-68165665DE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F5F0CFA-9A38-469F-B6E7-143168B2C7A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61190357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t>2021/10/30</a:t>
            </a:fld>
            <a:endParaRPr lang="zh-CN" altLang="en-US"/>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410971366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21910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A6D68-4049-468F-8F43-A11D099B406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EA510F8-36C5-469B-A5E9-60B7B746C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6E16FB-6671-493A-9C78-C59672447FC5}"/>
              </a:ext>
            </a:extLst>
          </p:cNvPr>
          <p:cNvSpPr>
            <a:spLocks noGrp="1"/>
          </p:cNvSpPr>
          <p:nvPr>
            <p:ph type="dt" sz="half" idx="10"/>
          </p:nvPr>
        </p:nvSpPr>
        <p:spPr/>
        <p:txBody>
          <a:bodyPr/>
          <a:lstStyle/>
          <a:p>
            <a:fld id="{8CB25F4B-9A1F-4944-BBD1-A7462F7264F2}" type="datetimeFigureOut">
              <a:rPr lang="zh-CN" altLang="en-US" smtClean="0"/>
              <a:t>2021/10/30</a:t>
            </a:fld>
            <a:endParaRPr lang="zh-CN" altLang="en-US"/>
          </a:p>
        </p:txBody>
      </p:sp>
      <p:sp>
        <p:nvSpPr>
          <p:cNvPr id="5" name="页脚占位符 4">
            <a:extLst>
              <a:ext uri="{FF2B5EF4-FFF2-40B4-BE49-F238E27FC236}">
                <a16:creationId xmlns:a16="http://schemas.microsoft.com/office/drawing/2014/main" id="{574E277F-3B58-4794-9916-50835D81DF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39B507-1459-469D-AF76-A259C3CB1A75}"/>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80878422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1A0002-1EC0-4807-B3B0-797E51ECBF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49C223-76E2-4094-AE3D-F060B2F2CE6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F8B7F3F-68BA-4BCC-8F0A-20CB106196D4}"/>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861E907-B6F9-43F9-8D92-A13A9320F776}"/>
              </a:ext>
            </a:extLst>
          </p:cNvPr>
          <p:cNvSpPr>
            <a:spLocks noGrp="1"/>
          </p:cNvSpPr>
          <p:nvPr>
            <p:ph type="dt" sz="half" idx="10"/>
          </p:nvPr>
        </p:nvSpPr>
        <p:spPr/>
        <p:txBody>
          <a:bodyPr/>
          <a:lstStyle/>
          <a:p>
            <a:fld id="{8CB25F4B-9A1F-4944-BBD1-A7462F7264F2}" type="datetimeFigureOut">
              <a:rPr lang="zh-CN" altLang="en-US" smtClean="0"/>
              <a:t>2021/10/30</a:t>
            </a:fld>
            <a:endParaRPr lang="zh-CN" altLang="en-US"/>
          </a:p>
        </p:txBody>
      </p:sp>
      <p:sp>
        <p:nvSpPr>
          <p:cNvPr id="6" name="页脚占位符 5">
            <a:extLst>
              <a:ext uri="{FF2B5EF4-FFF2-40B4-BE49-F238E27FC236}">
                <a16:creationId xmlns:a16="http://schemas.microsoft.com/office/drawing/2014/main" id="{6478598E-AABC-4075-8D72-EA97EA24D9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80A8834-F6FF-4A48-8B1C-307666702806}"/>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870154039"/>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A1DF3B-F43C-4A17-B5EE-669579A0C5C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7EF4ACF-6E7D-44A7-8F09-9B33331662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7BF6BDE-10AE-4266-9525-AFFA9ABAAEB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0F01B0E-F737-43FB-AA90-F008E36DFC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3EFAB1-90CB-4248-BB90-B6081365A5F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7F838C6-C3E5-4B22-B809-85B2D7BBC477}"/>
              </a:ext>
            </a:extLst>
          </p:cNvPr>
          <p:cNvSpPr>
            <a:spLocks noGrp="1"/>
          </p:cNvSpPr>
          <p:nvPr>
            <p:ph type="dt" sz="half" idx="10"/>
          </p:nvPr>
        </p:nvSpPr>
        <p:spPr/>
        <p:txBody>
          <a:bodyPr/>
          <a:lstStyle/>
          <a:p>
            <a:fld id="{8CB25F4B-9A1F-4944-BBD1-A7462F7264F2}" type="datetimeFigureOut">
              <a:rPr lang="zh-CN" altLang="en-US" smtClean="0"/>
              <a:t>2021/10/30</a:t>
            </a:fld>
            <a:endParaRPr lang="zh-CN" altLang="en-US"/>
          </a:p>
        </p:txBody>
      </p:sp>
      <p:sp>
        <p:nvSpPr>
          <p:cNvPr id="8" name="页脚占位符 7">
            <a:extLst>
              <a:ext uri="{FF2B5EF4-FFF2-40B4-BE49-F238E27FC236}">
                <a16:creationId xmlns:a16="http://schemas.microsoft.com/office/drawing/2014/main" id="{C76B1BD4-0832-48DB-894A-BCD6D5E04A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9620EA9-0647-4AB5-8F77-59B51DC427F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40507155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B58859-D122-45FF-82CE-D01991A5ECB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2EED0C-1B22-4041-97BC-C734F839CA9A}"/>
              </a:ext>
            </a:extLst>
          </p:cNvPr>
          <p:cNvSpPr>
            <a:spLocks noGrp="1"/>
          </p:cNvSpPr>
          <p:nvPr>
            <p:ph type="dt" sz="half" idx="10"/>
          </p:nvPr>
        </p:nvSpPr>
        <p:spPr/>
        <p:txBody>
          <a:bodyPr/>
          <a:lstStyle/>
          <a:p>
            <a:fld id="{8CB25F4B-9A1F-4944-BBD1-A7462F7264F2}" type="datetimeFigureOut">
              <a:rPr lang="zh-CN" altLang="en-US" smtClean="0"/>
              <a:t>2021/10/30</a:t>
            </a:fld>
            <a:endParaRPr lang="zh-CN" altLang="en-US"/>
          </a:p>
        </p:txBody>
      </p:sp>
      <p:sp>
        <p:nvSpPr>
          <p:cNvPr id="4" name="页脚占位符 3">
            <a:extLst>
              <a:ext uri="{FF2B5EF4-FFF2-40B4-BE49-F238E27FC236}">
                <a16:creationId xmlns:a16="http://schemas.microsoft.com/office/drawing/2014/main" id="{D8E9FD41-5618-4F3D-B81A-2AA7C93313B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678AAC6-E143-4DFC-85C9-614C509E943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73357496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8459193-8F9F-40C7-A24F-D31730292665}"/>
              </a:ext>
            </a:extLst>
          </p:cNvPr>
          <p:cNvSpPr>
            <a:spLocks noGrp="1"/>
          </p:cNvSpPr>
          <p:nvPr>
            <p:ph type="dt" sz="half" idx="10"/>
          </p:nvPr>
        </p:nvSpPr>
        <p:spPr/>
        <p:txBody>
          <a:bodyPr/>
          <a:lstStyle/>
          <a:p>
            <a:fld id="{8CB25F4B-9A1F-4944-BBD1-A7462F7264F2}" type="datetimeFigureOut">
              <a:rPr lang="zh-CN" altLang="en-US" smtClean="0"/>
              <a:t>2021/10/30</a:t>
            </a:fld>
            <a:endParaRPr lang="zh-CN" altLang="en-US"/>
          </a:p>
        </p:txBody>
      </p:sp>
      <p:sp>
        <p:nvSpPr>
          <p:cNvPr id="3" name="页脚占位符 2">
            <a:extLst>
              <a:ext uri="{FF2B5EF4-FFF2-40B4-BE49-F238E27FC236}">
                <a16:creationId xmlns:a16="http://schemas.microsoft.com/office/drawing/2014/main" id="{51F77E7F-9488-4CCD-910A-87C29913C74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586067-4F90-43AF-A6FD-349B8B96B25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29320907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4236B0-AD06-4618-9089-F9518074EB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98A4D6-43E8-4D96-A4E3-8778DD08A5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27724E9-E25A-46F1-A5FE-0C2B98737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703FC2-4D0A-4038-AD00-489FE737AB45}"/>
              </a:ext>
            </a:extLst>
          </p:cNvPr>
          <p:cNvSpPr>
            <a:spLocks noGrp="1"/>
          </p:cNvSpPr>
          <p:nvPr>
            <p:ph type="dt" sz="half" idx="10"/>
          </p:nvPr>
        </p:nvSpPr>
        <p:spPr/>
        <p:txBody>
          <a:bodyPr/>
          <a:lstStyle/>
          <a:p>
            <a:fld id="{8CB25F4B-9A1F-4944-BBD1-A7462F7264F2}" type="datetimeFigureOut">
              <a:rPr lang="zh-CN" altLang="en-US" smtClean="0"/>
              <a:t>2021/10/30</a:t>
            </a:fld>
            <a:endParaRPr lang="zh-CN" altLang="en-US"/>
          </a:p>
        </p:txBody>
      </p:sp>
      <p:sp>
        <p:nvSpPr>
          <p:cNvPr id="6" name="页脚占位符 5">
            <a:extLst>
              <a:ext uri="{FF2B5EF4-FFF2-40B4-BE49-F238E27FC236}">
                <a16:creationId xmlns:a16="http://schemas.microsoft.com/office/drawing/2014/main" id="{A2922F5C-73B7-498A-B79B-B910D3A3C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897A8C-643A-4BF8-A072-98AFC50A4B6B}"/>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497163079"/>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0E16D6-ABE7-4020-9571-C13BA95A0D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52FDF21-E0BC-49C0-A1E8-E22468735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793B4A-BFAA-4AE0-A3E7-9ACFB4B92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520BF4-7A20-47FE-9D0D-3D60C2B62CB9}"/>
              </a:ext>
            </a:extLst>
          </p:cNvPr>
          <p:cNvSpPr>
            <a:spLocks noGrp="1"/>
          </p:cNvSpPr>
          <p:nvPr>
            <p:ph type="dt" sz="half" idx="10"/>
          </p:nvPr>
        </p:nvSpPr>
        <p:spPr/>
        <p:txBody>
          <a:bodyPr/>
          <a:lstStyle/>
          <a:p>
            <a:fld id="{8CB25F4B-9A1F-4944-BBD1-A7462F7264F2}" type="datetimeFigureOut">
              <a:rPr lang="zh-CN" altLang="en-US" smtClean="0"/>
              <a:t>2021/10/30</a:t>
            </a:fld>
            <a:endParaRPr lang="zh-CN" altLang="en-US"/>
          </a:p>
        </p:txBody>
      </p:sp>
      <p:sp>
        <p:nvSpPr>
          <p:cNvPr id="6" name="页脚占位符 5">
            <a:extLst>
              <a:ext uri="{FF2B5EF4-FFF2-40B4-BE49-F238E27FC236}">
                <a16:creationId xmlns:a16="http://schemas.microsoft.com/office/drawing/2014/main" id="{BE8E111D-D76C-4E5D-B0D2-AAB004B0F4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5E754F-8136-404F-8518-6CEE9371D1AA}"/>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26781939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64ABF7-84B3-4811-83C1-21776F2437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B40435-5661-4718-B25D-255EDDBA6A3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8EB8B0-2E0A-469E-8F4A-0CD756EE9793}"/>
              </a:ext>
            </a:extLst>
          </p:cNvPr>
          <p:cNvSpPr>
            <a:spLocks noGrp="1"/>
          </p:cNvSpPr>
          <p:nvPr>
            <p:ph type="dt" sz="half" idx="10"/>
          </p:nvPr>
        </p:nvSpPr>
        <p:spPr/>
        <p:txBody>
          <a:bodyPr/>
          <a:lstStyle/>
          <a:p>
            <a:fld id="{8CB25F4B-9A1F-4944-BBD1-A7462F7264F2}" type="datetimeFigureOut">
              <a:rPr lang="zh-CN" altLang="en-US" smtClean="0"/>
              <a:t>2021/10/30</a:t>
            </a:fld>
            <a:endParaRPr lang="zh-CN" altLang="en-US"/>
          </a:p>
        </p:txBody>
      </p:sp>
      <p:sp>
        <p:nvSpPr>
          <p:cNvPr id="5" name="页脚占位符 4">
            <a:extLst>
              <a:ext uri="{FF2B5EF4-FFF2-40B4-BE49-F238E27FC236}">
                <a16:creationId xmlns:a16="http://schemas.microsoft.com/office/drawing/2014/main" id="{481C4DF2-AB17-42BD-A3A0-6B643A378D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4E8FB2-1894-4C38-88C1-4328C36E181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18545535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E2BC11-C156-4A81-9E2D-228FB8B3A8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803544C-4E28-4C0D-8DDF-C5F813581990}"/>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4AC392-2559-4B69-9E6B-3FEA3524E688}"/>
              </a:ext>
            </a:extLst>
          </p:cNvPr>
          <p:cNvSpPr>
            <a:spLocks noGrp="1"/>
          </p:cNvSpPr>
          <p:nvPr>
            <p:ph type="dt" sz="half" idx="10"/>
          </p:nvPr>
        </p:nvSpPr>
        <p:spPr/>
        <p:txBody>
          <a:bodyPr/>
          <a:lstStyle/>
          <a:p>
            <a:fld id="{8CB25F4B-9A1F-4944-BBD1-A7462F7264F2}" type="datetimeFigureOut">
              <a:rPr lang="zh-CN" altLang="en-US" smtClean="0"/>
              <a:t>2021/10/30</a:t>
            </a:fld>
            <a:endParaRPr lang="zh-CN" altLang="en-US"/>
          </a:p>
        </p:txBody>
      </p:sp>
      <p:sp>
        <p:nvSpPr>
          <p:cNvPr id="5" name="页脚占位符 4">
            <a:extLst>
              <a:ext uri="{FF2B5EF4-FFF2-40B4-BE49-F238E27FC236}">
                <a16:creationId xmlns:a16="http://schemas.microsoft.com/office/drawing/2014/main" id="{B54B61E4-051F-44B1-8EB6-60CF9A09C5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F7D5EB-4204-4CB0-9480-ADD56537844B}"/>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02979587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70690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85209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9FA9-FB02-4701-80AE-8D7C7059C5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CA440B-4465-4412-A624-3C2B208289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CC8405-BFF6-41D2-A5DA-3CB644CC5651}"/>
              </a:ext>
            </a:extLst>
          </p:cNvPr>
          <p:cNvSpPr>
            <a:spLocks noGrp="1"/>
          </p:cNvSpPr>
          <p:nvPr>
            <p:ph type="dt" sz="half" idx="10"/>
          </p:nvPr>
        </p:nvSpPr>
        <p:spPr/>
        <p:txBody>
          <a:bodyPr/>
          <a:lstStyle/>
          <a:p>
            <a:fld id="{2ED4F467-0CE0-4E9B-B0FB-09146FEAC37F}" type="datetimeFigureOut">
              <a:rPr lang="en-US" smtClean="0"/>
              <a:t>30/10/2021</a:t>
            </a:fld>
            <a:endParaRPr lang="en-US"/>
          </a:p>
        </p:txBody>
      </p:sp>
      <p:sp>
        <p:nvSpPr>
          <p:cNvPr id="5" name="Footer Placeholder 4">
            <a:extLst>
              <a:ext uri="{FF2B5EF4-FFF2-40B4-BE49-F238E27FC236}">
                <a16:creationId xmlns:a16="http://schemas.microsoft.com/office/drawing/2014/main" id="{40F9D8BB-34D4-4DB8-8694-2AC5FD3947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270D6-0937-48BE-9624-2C07195F464A}"/>
              </a:ext>
            </a:extLst>
          </p:cNvPr>
          <p:cNvSpPr>
            <a:spLocks noGrp="1"/>
          </p:cNvSpPr>
          <p:nvPr>
            <p:ph type="sldNum" sz="quarter" idx="12"/>
          </p:nvPr>
        </p:nvSpPr>
        <p:spPr/>
        <p:txBody>
          <a:bodyPr/>
          <a:lstStyle/>
          <a:p>
            <a:fld id="{4BBAF28B-6A9F-4D3F-AB51-503EB6BD0DED}" type="slidenum">
              <a:rPr lang="en-US" smtClean="0"/>
              <a:t>‹#›</a:t>
            </a:fld>
            <a:endParaRPr lang="en-US"/>
          </a:p>
        </p:txBody>
      </p:sp>
    </p:spTree>
    <p:extLst>
      <p:ext uri="{BB962C8B-B14F-4D97-AF65-F5344CB8AC3E}">
        <p14:creationId xmlns:p14="http://schemas.microsoft.com/office/powerpoint/2010/main" val="12452098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5A1E2-687E-404F-8238-673C47757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E5822-3601-4B02-92E9-ECB13297AD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44712-C5D9-41AB-9A8D-BBE8DD3352A6}"/>
              </a:ext>
            </a:extLst>
          </p:cNvPr>
          <p:cNvSpPr>
            <a:spLocks noGrp="1"/>
          </p:cNvSpPr>
          <p:nvPr>
            <p:ph type="dt" sz="half" idx="10"/>
          </p:nvPr>
        </p:nvSpPr>
        <p:spPr/>
        <p:txBody>
          <a:bodyPr/>
          <a:lstStyle/>
          <a:p>
            <a:fld id="{2ED4F467-0CE0-4E9B-B0FB-09146FEAC37F}" type="datetimeFigureOut">
              <a:rPr lang="en-US" smtClean="0"/>
              <a:t>30/10/2021</a:t>
            </a:fld>
            <a:endParaRPr lang="en-US"/>
          </a:p>
        </p:txBody>
      </p:sp>
      <p:sp>
        <p:nvSpPr>
          <p:cNvPr id="5" name="Footer Placeholder 4">
            <a:extLst>
              <a:ext uri="{FF2B5EF4-FFF2-40B4-BE49-F238E27FC236}">
                <a16:creationId xmlns:a16="http://schemas.microsoft.com/office/drawing/2014/main" id="{9396AFD1-D723-4FEC-95FC-248274F37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3E3E8-E5B1-43B2-B839-28E7C3874E13}"/>
              </a:ext>
            </a:extLst>
          </p:cNvPr>
          <p:cNvSpPr>
            <a:spLocks noGrp="1"/>
          </p:cNvSpPr>
          <p:nvPr>
            <p:ph type="sldNum" sz="quarter" idx="12"/>
          </p:nvPr>
        </p:nvSpPr>
        <p:spPr/>
        <p:txBody>
          <a:bodyPr/>
          <a:lstStyle/>
          <a:p>
            <a:fld id="{4BBAF28B-6A9F-4D3F-AB51-503EB6BD0DED}" type="slidenum">
              <a:rPr lang="en-US" smtClean="0"/>
              <a:t>‹#›</a:t>
            </a:fld>
            <a:endParaRPr lang="en-US"/>
          </a:p>
        </p:txBody>
      </p:sp>
    </p:spTree>
    <p:extLst>
      <p:ext uri="{BB962C8B-B14F-4D97-AF65-F5344CB8AC3E}">
        <p14:creationId xmlns:p14="http://schemas.microsoft.com/office/powerpoint/2010/main" val="29866672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C047B-EB03-4596-80E3-12B77EFBFB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0B590D-7166-43D2-B806-7E8BFCD13B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2E122-6509-405F-AA91-E97774276520}"/>
              </a:ext>
            </a:extLst>
          </p:cNvPr>
          <p:cNvSpPr>
            <a:spLocks noGrp="1"/>
          </p:cNvSpPr>
          <p:nvPr>
            <p:ph type="dt" sz="half" idx="10"/>
          </p:nvPr>
        </p:nvSpPr>
        <p:spPr/>
        <p:txBody>
          <a:bodyPr/>
          <a:lstStyle/>
          <a:p>
            <a:fld id="{2ED4F467-0CE0-4E9B-B0FB-09146FEAC37F}" type="datetimeFigureOut">
              <a:rPr lang="en-US" smtClean="0"/>
              <a:t>30/10/2021</a:t>
            </a:fld>
            <a:endParaRPr lang="en-US"/>
          </a:p>
        </p:txBody>
      </p:sp>
      <p:sp>
        <p:nvSpPr>
          <p:cNvPr id="5" name="Footer Placeholder 4">
            <a:extLst>
              <a:ext uri="{FF2B5EF4-FFF2-40B4-BE49-F238E27FC236}">
                <a16:creationId xmlns:a16="http://schemas.microsoft.com/office/drawing/2014/main" id="{94A2BE25-6BAE-4745-9232-92389CB8E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FDAF0-937A-4A21-92DA-CCE731135135}"/>
              </a:ext>
            </a:extLst>
          </p:cNvPr>
          <p:cNvSpPr>
            <a:spLocks noGrp="1"/>
          </p:cNvSpPr>
          <p:nvPr>
            <p:ph type="sldNum" sz="quarter" idx="12"/>
          </p:nvPr>
        </p:nvSpPr>
        <p:spPr/>
        <p:txBody>
          <a:bodyPr/>
          <a:lstStyle/>
          <a:p>
            <a:fld id="{4BBAF28B-6A9F-4D3F-AB51-503EB6BD0DED}" type="slidenum">
              <a:rPr lang="en-US" smtClean="0"/>
              <a:t>‹#›</a:t>
            </a:fld>
            <a:endParaRPr lang="en-US"/>
          </a:p>
        </p:txBody>
      </p:sp>
    </p:spTree>
    <p:extLst>
      <p:ext uri="{BB962C8B-B14F-4D97-AF65-F5344CB8AC3E}">
        <p14:creationId xmlns:p14="http://schemas.microsoft.com/office/powerpoint/2010/main" val="17422349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1338F-24D7-410C-93CD-36BE60292D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4E54C9-2AD4-4D88-B04D-142F4DFF59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1D0FC-C1B6-42E7-A13B-D661E30B6E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D79ACA-C7B7-4067-840B-EF11A00AB749}"/>
              </a:ext>
            </a:extLst>
          </p:cNvPr>
          <p:cNvSpPr>
            <a:spLocks noGrp="1"/>
          </p:cNvSpPr>
          <p:nvPr>
            <p:ph type="dt" sz="half" idx="10"/>
          </p:nvPr>
        </p:nvSpPr>
        <p:spPr/>
        <p:txBody>
          <a:bodyPr/>
          <a:lstStyle/>
          <a:p>
            <a:fld id="{2ED4F467-0CE0-4E9B-B0FB-09146FEAC37F}" type="datetimeFigureOut">
              <a:rPr lang="en-US" smtClean="0"/>
              <a:t>30/10/2021</a:t>
            </a:fld>
            <a:endParaRPr lang="en-US"/>
          </a:p>
        </p:txBody>
      </p:sp>
      <p:sp>
        <p:nvSpPr>
          <p:cNvPr id="6" name="Footer Placeholder 5">
            <a:extLst>
              <a:ext uri="{FF2B5EF4-FFF2-40B4-BE49-F238E27FC236}">
                <a16:creationId xmlns:a16="http://schemas.microsoft.com/office/drawing/2014/main" id="{9D5E69F5-B022-49DE-AB63-4C5B978F9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C0A11E-D4D3-4FF2-B644-99C56C91DFEE}"/>
              </a:ext>
            </a:extLst>
          </p:cNvPr>
          <p:cNvSpPr>
            <a:spLocks noGrp="1"/>
          </p:cNvSpPr>
          <p:nvPr>
            <p:ph type="sldNum" sz="quarter" idx="12"/>
          </p:nvPr>
        </p:nvSpPr>
        <p:spPr/>
        <p:txBody>
          <a:bodyPr/>
          <a:lstStyle/>
          <a:p>
            <a:fld id="{4BBAF28B-6A9F-4D3F-AB51-503EB6BD0DED}" type="slidenum">
              <a:rPr lang="en-US" smtClean="0"/>
              <a:t>‹#›</a:t>
            </a:fld>
            <a:endParaRPr lang="en-US"/>
          </a:p>
        </p:txBody>
      </p:sp>
    </p:spTree>
    <p:extLst>
      <p:ext uri="{BB962C8B-B14F-4D97-AF65-F5344CB8AC3E}">
        <p14:creationId xmlns:p14="http://schemas.microsoft.com/office/powerpoint/2010/main" val="29502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ED9A8-D135-456A-B124-415F67ECAF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14451A-B8BA-4BF0-9294-6FD8AA8470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DDB681-3181-4364-B2DD-DF9F549147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6BAF91-3722-4F58-927C-780C0A967D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4C87B6-F646-4750-9DF9-22F24B189E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0CA140-6970-4D1D-B7DC-0094040E8951}"/>
              </a:ext>
            </a:extLst>
          </p:cNvPr>
          <p:cNvSpPr>
            <a:spLocks noGrp="1"/>
          </p:cNvSpPr>
          <p:nvPr>
            <p:ph type="dt" sz="half" idx="10"/>
          </p:nvPr>
        </p:nvSpPr>
        <p:spPr/>
        <p:txBody>
          <a:bodyPr/>
          <a:lstStyle/>
          <a:p>
            <a:fld id="{2ED4F467-0CE0-4E9B-B0FB-09146FEAC37F}" type="datetimeFigureOut">
              <a:rPr lang="en-US" smtClean="0"/>
              <a:t>30/10/2021</a:t>
            </a:fld>
            <a:endParaRPr lang="en-US"/>
          </a:p>
        </p:txBody>
      </p:sp>
      <p:sp>
        <p:nvSpPr>
          <p:cNvPr id="8" name="Footer Placeholder 7">
            <a:extLst>
              <a:ext uri="{FF2B5EF4-FFF2-40B4-BE49-F238E27FC236}">
                <a16:creationId xmlns:a16="http://schemas.microsoft.com/office/drawing/2014/main" id="{B4DD967E-BA86-4D0A-B047-9F0FFD0997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7D0A0F-89C9-448D-A054-2F02D4E5E777}"/>
              </a:ext>
            </a:extLst>
          </p:cNvPr>
          <p:cNvSpPr>
            <a:spLocks noGrp="1"/>
          </p:cNvSpPr>
          <p:nvPr>
            <p:ph type="sldNum" sz="quarter" idx="12"/>
          </p:nvPr>
        </p:nvSpPr>
        <p:spPr/>
        <p:txBody>
          <a:bodyPr/>
          <a:lstStyle/>
          <a:p>
            <a:fld id="{4BBAF28B-6A9F-4D3F-AB51-503EB6BD0DED}" type="slidenum">
              <a:rPr lang="en-US" smtClean="0"/>
              <a:t>‹#›</a:t>
            </a:fld>
            <a:endParaRPr lang="en-US"/>
          </a:p>
        </p:txBody>
      </p:sp>
    </p:spTree>
    <p:extLst>
      <p:ext uri="{BB962C8B-B14F-4D97-AF65-F5344CB8AC3E}">
        <p14:creationId xmlns:p14="http://schemas.microsoft.com/office/powerpoint/2010/main" val="12382087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CDA0D-DC21-46EA-9546-54EAFB3068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29D825-1E8E-4A7B-9115-A47D7BC6FCA2}"/>
              </a:ext>
            </a:extLst>
          </p:cNvPr>
          <p:cNvSpPr>
            <a:spLocks noGrp="1"/>
          </p:cNvSpPr>
          <p:nvPr>
            <p:ph type="dt" sz="half" idx="10"/>
          </p:nvPr>
        </p:nvSpPr>
        <p:spPr/>
        <p:txBody>
          <a:bodyPr/>
          <a:lstStyle/>
          <a:p>
            <a:fld id="{2ED4F467-0CE0-4E9B-B0FB-09146FEAC37F}" type="datetimeFigureOut">
              <a:rPr lang="en-US" smtClean="0"/>
              <a:t>30/10/2021</a:t>
            </a:fld>
            <a:endParaRPr lang="en-US"/>
          </a:p>
        </p:txBody>
      </p:sp>
      <p:sp>
        <p:nvSpPr>
          <p:cNvPr id="4" name="Footer Placeholder 3">
            <a:extLst>
              <a:ext uri="{FF2B5EF4-FFF2-40B4-BE49-F238E27FC236}">
                <a16:creationId xmlns:a16="http://schemas.microsoft.com/office/drawing/2014/main" id="{577E499F-9ECB-4D5C-8968-6828B72648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8D6222-2E22-4F20-88A2-8DD6124327C8}"/>
              </a:ext>
            </a:extLst>
          </p:cNvPr>
          <p:cNvSpPr>
            <a:spLocks noGrp="1"/>
          </p:cNvSpPr>
          <p:nvPr>
            <p:ph type="sldNum" sz="quarter" idx="12"/>
          </p:nvPr>
        </p:nvSpPr>
        <p:spPr/>
        <p:txBody>
          <a:bodyPr/>
          <a:lstStyle/>
          <a:p>
            <a:fld id="{4BBAF28B-6A9F-4D3F-AB51-503EB6BD0DED}" type="slidenum">
              <a:rPr lang="en-US" smtClean="0"/>
              <a:t>‹#›</a:t>
            </a:fld>
            <a:endParaRPr lang="en-US"/>
          </a:p>
        </p:txBody>
      </p:sp>
    </p:spTree>
    <p:extLst>
      <p:ext uri="{BB962C8B-B14F-4D97-AF65-F5344CB8AC3E}">
        <p14:creationId xmlns:p14="http://schemas.microsoft.com/office/powerpoint/2010/main" val="26025092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DA3151-BC8D-4145-88FB-332D8C288644}"/>
              </a:ext>
            </a:extLst>
          </p:cNvPr>
          <p:cNvSpPr>
            <a:spLocks noGrp="1"/>
          </p:cNvSpPr>
          <p:nvPr>
            <p:ph type="dt" sz="half" idx="10"/>
          </p:nvPr>
        </p:nvSpPr>
        <p:spPr/>
        <p:txBody>
          <a:bodyPr/>
          <a:lstStyle/>
          <a:p>
            <a:fld id="{2ED4F467-0CE0-4E9B-B0FB-09146FEAC37F}" type="datetimeFigureOut">
              <a:rPr lang="en-US" smtClean="0"/>
              <a:t>30/10/2021</a:t>
            </a:fld>
            <a:endParaRPr lang="en-US"/>
          </a:p>
        </p:txBody>
      </p:sp>
      <p:sp>
        <p:nvSpPr>
          <p:cNvPr id="3" name="Footer Placeholder 2">
            <a:extLst>
              <a:ext uri="{FF2B5EF4-FFF2-40B4-BE49-F238E27FC236}">
                <a16:creationId xmlns:a16="http://schemas.microsoft.com/office/drawing/2014/main" id="{40840EF0-7FBC-4CF0-BB1D-7279C79C32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A3FBD0-DE8D-4668-B725-2B1D9F3C3F0C}"/>
              </a:ext>
            </a:extLst>
          </p:cNvPr>
          <p:cNvSpPr>
            <a:spLocks noGrp="1"/>
          </p:cNvSpPr>
          <p:nvPr>
            <p:ph type="sldNum" sz="quarter" idx="12"/>
          </p:nvPr>
        </p:nvSpPr>
        <p:spPr/>
        <p:txBody>
          <a:bodyPr/>
          <a:lstStyle/>
          <a:p>
            <a:fld id="{4BBAF28B-6A9F-4D3F-AB51-503EB6BD0DED}" type="slidenum">
              <a:rPr lang="en-US" smtClean="0"/>
              <a:t>‹#›</a:t>
            </a:fld>
            <a:endParaRPr lang="en-US"/>
          </a:p>
        </p:txBody>
      </p:sp>
    </p:spTree>
    <p:extLst>
      <p:ext uri="{BB962C8B-B14F-4D97-AF65-F5344CB8AC3E}">
        <p14:creationId xmlns:p14="http://schemas.microsoft.com/office/powerpoint/2010/main" val="27947455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D00B8-9F64-4C1D-9F70-AE9DB6EB32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EEDD70-1316-4549-A070-040622398B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DA4EA-A4C1-41E4-98F3-11EB5F1A1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571973-CC37-41A6-9BEE-120B8CA1332B}"/>
              </a:ext>
            </a:extLst>
          </p:cNvPr>
          <p:cNvSpPr>
            <a:spLocks noGrp="1"/>
          </p:cNvSpPr>
          <p:nvPr>
            <p:ph type="dt" sz="half" idx="10"/>
          </p:nvPr>
        </p:nvSpPr>
        <p:spPr/>
        <p:txBody>
          <a:bodyPr/>
          <a:lstStyle/>
          <a:p>
            <a:fld id="{2ED4F467-0CE0-4E9B-B0FB-09146FEAC37F}" type="datetimeFigureOut">
              <a:rPr lang="en-US" smtClean="0"/>
              <a:t>30/10/2021</a:t>
            </a:fld>
            <a:endParaRPr lang="en-US"/>
          </a:p>
        </p:txBody>
      </p:sp>
      <p:sp>
        <p:nvSpPr>
          <p:cNvPr id="6" name="Footer Placeholder 5">
            <a:extLst>
              <a:ext uri="{FF2B5EF4-FFF2-40B4-BE49-F238E27FC236}">
                <a16:creationId xmlns:a16="http://schemas.microsoft.com/office/drawing/2014/main" id="{27B54FD1-AD90-4241-865E-5EC0DEAC75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5A8319-30B0-4780-B879-A651477921BF}"/>
              </a:ext>
            </a:extLst>
          </p:cNvPr>
          <p:cNvSpPr>
            <a:spLocks noGrp="1"/>
          </p:cNvSpPr>
          <p:nvPr>
            <p:ph type="sldNum" sz="quarter" idx="12"/>
          </p:nvPr>
        </p:nvSpPr>
        <p:spPr/>
        <p:txBody>
          <a:bodyPr/>
          <a:lstStyle/>
          <a:p>
            <a:fld id="{4BBAF28B-6A9F-4D3F-AB51-503EB6BD0DED}" type="slidenum">
              <a:rPr lang="en-US" smtClean="0"/>
              <a:t>‹#›</a:t>
            </a:fld>
            <a:endParaRPr lang="en-US"/>
          </a:p>
        </p:txBody>
      </p:sp>
    </p:spTree>
    <p:extLst>
      <p:ext uri="{BB962C8B-B14F-4D97-AF65-F5344CB8AC3E}">
        <p14:creationId xmlns:p14="http://schemas.microsoft.com/office/powerpoint/2010/main" val="25434939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1689A-8AC5-4608-98B6-C17D128239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3E6175-B573-481F-800D-77CA2D47DD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23E70B-01C5-410D-ACF9-28B9E8808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59A0E7-3AA3-45A2-BC0C-468F5E4D6F0A}"/>
              </a:ext>
            </a:extLst>
          </p:cNvPr>
          <p:cNvSpPr>
            <a:spLocks noGrp="1"/>
          </p:cNvSpPr>
          <p:nvPr>
            <p:ph type="dt" sz="half" idx="10"/>
          </p:nvPr>
        </p:nvSpPr>
        <p:spPr/>
        <p:txBody>
          <a:bodyPr/>
          <a:lstStyle/>
          <a:p>
            <a:fld id="{2ED4F467-0CE0-4E9B-B0FB-09146FEAC37F}" type="datetimeFigureOut">
              <a:rPr lang="en-US" smtClean="0"/>
              <a:t>30/10/2021</a:t>
            </a:fld>
            <a:endParaRPr lang="en-US"/>
          </a:p>
        </p:txBody>
      </p:sp>
      <p:sp>
        <p:nvSpPr>
          <p:cNvPr id="6" name="Footer Placeholder 5">
            <a:extLst>
              <a:ext uri="{FF2B5EF4-FFF2-40B4-BE49-F238E27FC236}">
                <a16:creationId xmlns:a16="http://schemas.microsoft.com/office/drawing/2014/main" id="{265C42B5-A1C1-4F79-9AF5-5A1710B30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C3A94-7FD5-48CE-843B-68E4BE4F81EB}"/>
              </a:ext>
            </a:extLst>
          </p:cNvPr>
          <p:cNvSpPr>
            <a:spLocks noGrp="1"/>
          </p:cNvSpPr>
          <p:nvPr>
            <p:ph type="sldNum" sz="quarter" idx="12"/>
          </p:nvPr>
        </p:nvSpPr>
        <p:spPr/>
        <p:txBody>
          <a:bodyPr/>
          <a:lstStyle/>
          <a:p>
            <a:fld id="{4BBAF28B-6A9F-4D3F-AB51-503EB6BD0DED}" type="slidenum">
              <a:rPr lang="en-US" smtClean="0"/>
              <a:t>‹#›</a:t>
            </a:fld>
            <a:endParaRPr lang="en-US"/>
          </a:p>
        </p:txBody>
      </p:sp>
    </p:spTree>
    <p:extLst>
      <p:ext uri="{BB962C8B-B14F-4D97-AF65-F5344CB8AC3E}">
        <p14:creationId xmlns:p14="http://schemas.microsoft.com/office/powerpoint/2010/main" val="5798137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A7888-7977-4DFF-829A-D37F75D1A4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600C23-A4F2-418A-B0EC-FBACF3AE63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4D352-314B-4D20-8015-75ED33710F60}"/>
              </a:ext>
            </a:extLst>
          </p:cNvPr>
          <p:cNvSpPr>
            <a:spLocks noGrp="1"/>
          </p:cNvSpPr>
          <p:nvPr>
            <p:ph type="dt" sz="half" idx="10"/>
          </p:nvPr>
        </p:nvSpPr>
        <p:spPr/>
        <p:txBody>
          <a:bodyPr/>
          <a:lstStyle/>
          <a:p>
            <a:fld id="{2ED4F467-0CE0-4E9B-B0FB-09146FEAC37F}" type="datetimeFigureOut">
              <a:rPr lang="en-US" smtClean="0"/>
              <a:t>30/10/2021</a:t>
            </a:fld>
            <a:endParaRPr lang="en-US"/>
          </a:p>
        </p:txBody>
      </p:sp>
      <p:sp>
        <p:nvSpPr>
          <p:cNvPr id="5" name="Footer Placeholder 4">
            <a:extLst>
              <a:ext uri="{FF2B5EF4-FFF2-40B4-BE49-F238E27FC236}">
                <a16:creationId xmlns:a16="http://schemas.microsoft.com/office/drawing/2014/main" id="{50217033-F010-4F3E-B4B1-128480182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753F3-96EE-478E-B359-0CD881E97A56}"/>
              </a:ext>
            </a:extLst>
          </p:cNvPr>
          <p:cNvSpPr>
            <a:spLocks noGrp="1"/>
          </p:cNvSpPr>
          <p:nvPr>
            <p:ph type="sldNum" sz="quarter" idx="12"/>
          </p:nvPr>
        </p:nvSpPr>
        <p:spPr/>
        <p:txBody>
          <a:bodyPr/>
          <a:lstStyle/>
          <a:p>
            <a:fld id="{4BBAF28B-6A9F-4D3F-AB51-503EB6BD0DED}" type="slidenum">
              <a:rPr lang="en-US" smtClean="0"/>
              <a:t>‹#›</a:t>
            </a:fld>
            <a:endParaRPr lang="en-US"/>
          </a:p>
        </p:txBody>
      </p:sp>
    </p:spTree>
    <p:extLst>
      <p:ext uri="{BB962C8B-B14F-4D97-AF65-F5344CB8AC3E}">
        <p14:creationId xmlns:p14="http://schemas.microsoft.com/office/powerpoint/2010/main" val="2528892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56087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70A5BE-2CFC-4B1C-BA47-8B20A07F02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BD4FC-59F9-4F56-8645-4170F1CF53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4CCD04-4C87-46AC-99FB-1296198DE62A}"/>
              </a:ext>
            </a:extLst>
          </p:cNvPr>
          <p:cNvSpPr>
            <a:spLocks noGrp="1"/>
          </p:cNvSpPr>
          <p:nvPr>
            <p:ph type="dt" sz="half" idx="10"/>
          </p:nvPr>
        </p:nvSpPr>
        <p:spPr/>
        <p:txBody>
          <a:bodyPr/>
          <a:lstStyle/>
          <a:p>
            <a:fld id="{2ED4F467-0CE0-4E9B-B0FB-09146FEAC37F}" type="datetimeFigureOut">
              <a:rPr lang="en-US" smtClean="0"/>
              <a:t>30/10/2021</a:t>
            </a:fld>
            <a:endParaRPr lang="en-US"/>
          </a:p>
        </p:txBody>
      </p:sp>
      <p:sp>
        <p:nvSpPr>
          <p:cNvPr id="5" name="Footer Placeholder 4">
            <a:extLst>
              <a:ext uri="{FF2B5EF4-FFF2-40B4-BE49-F238E27FC236}">
                <a16:creationId xmlns:a16="http://schemas.microsoft.com/office/drawing/2014/main" id="{74198DEB-7ECE-4755-84D1-0673EBDF0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B8903-37ED-4145-82F9-E5E7BCF08144}"/>
              </a:ext>
            </a:extLst>
          </p:cNvPr>
          <p:cNvSpPr>
            <a:spLocks noGrp="1"/>
          </p:cNvSpPr>
          <p:nvPr>
            <p:ph type="sldNum" sz="quarter" idx="12"/>
          </p:nvPr>
        </p:nvSpPr>
        <p:spPr/>
        <p:txBody>
          <a:bodyPr/>
          <a:lstStyle/>
          <a:p>
            <a:fld id="{4BBAF28B-6A9F-4D3F-AB51-503EB6BD0DED}" type="slidenum">
              <a:rPr lang="en-US" smtClean="0"/>
              <a:t>‹#›</a:t>
            </a:fld>
            <a:endParaRPr lang="en-US"/>
          </a:p>
        </p:txBody>
      </p:sp>
    </p:spTree>
    <p:extLst>
      <p:ext uri="{BB962C8B-B14F-4D97-AF65-F5344CB8AC3E}">
        <p14:creationId xmlns:p14="http://schemas.microsoft.com/office/powerpoint/2010/main" val="2447641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2019398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1712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0579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30/10/2021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68931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3405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5463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0395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183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700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988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4" y="2130451"/>
            <a:ext cx="10363201"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299" indent="0" algn="ctr">
              <a:buNone/>
              <a:defRPr>
                <a:solidFill>
                  <a:schemeClr val="tx1">
                    <a:tint val="75000"/>
                  </a:schemeClr>
                </a:solidFill>
              </a:defRPr>
            </a:lvl2pPr>
            <a:lvl3pPr marL="1216597" indent="0" algn="ctr">
              <a:buNone/>
              <a:defRPr>
                <a:solidFill>
                  <a:schemeClr val="tx1">
                    <a:tint val="75000"/>
                  </a:schemeClr>
                </a:solidFill>
              </a:defRPr>
            </a:lvl3pPr>
            <a:lvl4pPr marL="1824895" indent="0" algn="ctr">
              <a:buNone/>
              <a:defRPr>
                <a:solidFill>
                  <a:schemeClr val="tx1">
                    <a:tint val="75000"/>
                  </a:schemeClr>
                </a:solidFill>
              </a:defRPr>
            </a:lvl4pPr>
            <a:lvl5pPr marL="2433194" indent="0" algn="ctr">
              <a:buNone/>
              <a:defRPr>
                <a:solidFill>
                  <a:schemeClr val="tx1">
                    <a:tint val="75000"/>
                  </a:schemeClr>
                </a:solidFill>
              </a:defRPr>
            </a:lvl5pPr>
            <a:lvl6pPr marL="3041492" indent="0" algn="ctr">
              <a:buNone/>
              <a:defRPr>
                <a:solidFill>
                  <a:schemeClr val="tx1">
                    <a:tint val="75000"/>
                  </a:schemeClr>
                </a:solidFill>
              </a:defRPr>
            </a:lvl6pPr>
            <a:lvl7pPr marL="3649789" indent="0" algn="ctr">
              <a:buNone/>
              <a:defRPr>
                <a:solidFill>
                  <a:schemeClr val="tx1">
                    <a:tint val="75000"/>
                  </a:schemeClr>
                </a:solidFill>
              </a:defRPr>
            </a:lvl7pPr>
            <a:lvl8pPr marL="4258087" indent="0" algn="ctr">
              <a:buNone/>
              <a:defRPr>
                <a:solidFill>
                  <a:schemeClr val="tx1">
                    <a:tint val="75000"/>
                  </a:schemeClr>
                </a:solidFill>
              </a:defRPr>
            </a:lvl8pPr>
            <a:lvl9pPr marL="48663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55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21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7" y="4406923"/>
            <a:ext cx="10363201" cy="1362075"/>
          </a:xfrm>
        </p:spPr>
        <p:txBody>
          <a:bodyPr anchor="t"/>
          <a:lstStyle>
            <a:lvl1pPr algn="l">
              <a:defRPr sz="5290" b="1" cap="all"/>
            </a:lvl1pPr>
          </a:lstStyle>
          <a:p>
            <a:r>
              <a:rPr lang="en-US"/>
              <a:t>Click to edit Master title style</a:t>
            </a:r>
          </a:p>
        </p:txBody>
      </p:sp>
      <p:sp>
        <p:nvSpPr>
          <p:cNvPr id="3" name="Text Placeholder 2"/>
          <p:cNvSpPr>
            <a:spLocks noGrp="1"/>
          </p:cNvSpPr>
          <p:nvPr>
            <p:ph type="body" idx="1"/>
          </p:nvPr>
        </p:nvSpPr>
        <p:spPr>
          <a:xfrm>
            <a:off x="963097" y="2906722"/>
            <a:ext cx="10363201" cy="1500187"/>
          </a:xfrm>
        </p:spPr>
        <p:txBody>
          <a:bodyPr anchor="b"/>
          <a:lstStyle>
            <a:lvl1pPr marL="0" indent="0">
              <a:buNone/>
              <a:defRPr sz="2695">
                <a:solidFill>
                  <a:schemeClr val="tx1">
                    <a:tint val="75000"/>
                  </a:schemeClr>
                </a:solidFill>
              </a:defRPr>
            </a:lvl1pPr>
            <a:lvl2pPr marL="608299" indent="0">
              <a:buNone/>
              <a:defRPr sz="2395">
                <a:solidFill>
                  <a:schemeClr val="tx1">
                    <a:tint val="75000"/>
                  </a:schemeClr>
                </a:solidFill>
              </a:defRPr>
            </a:lvl2pPr>
            <a:lvl3pPr marL="1216597" indent="0">
              <a:buNone/>
              <a:defRPr sz="2096">
                <a:solidFill>
                  <a:schemeClr val="tx1">
                    <a:tint val="75000"/>
                  </a:schemeClr>
                </a:solidFill>
              </a:defRPr>
            </a:lvl3pPr>
            <a:lvl4pPr marL="1824895" indent="0">
              <a:buNone/>
              <a:defRPr sz="1896">
                <a:solidFill>
                  <a:schemeClr val="tx1">
                    <a:tint val="75000"/>
                  </a:schemeClr>
                </a:solidFill>
              </a:defRPr>
            </a:lvl4pPr>
            <a:lvl5pPr marL="2433194" indent="0">
              <a:buNone/>
              <a:defRPr sz="1896">
                <a:solidFill>
                  <a:schemeClr val="tx1">
                    <a:tint val="75000"/>
                  </a:schemeClr>
                </a:solidFill>
              </a:defRPr>
            </a:lvl5pPr>
            <a:lvl6pPr marL="3041492" indent="0">
              <a:buNone/>
              <a:defRPr sz="1896">
                <a:solidFill>
                  <a:schemeClr val="tx1">
                    <a:tint val="75000"/>
                  </a:schemeClr>
                </a:solidFill>
              </a:defRPr>
            </a:lvl6pPr>
            <a:lvl7pPr marL="3649789" indent="0">
              <a:buNone/>
              <a:defRPr sz="1896">
                <a:solidFill>
                  <a:schemeClr val="tx1">
                    <a:tint val="75000"/>
                  </a:schemeClr>
                </a:solidFill>
              </a:defRPr>
            </a:lvl7pPr>
            <a:lvl8pPr marL="4258087" indent="0">
              <a:buNone/>
              <a:defRPr sz="1896">
                <a:solidFill>
                  <a:schemeClr val="tx1">
                    <a:tint val="75000"/>
                  </a:schemeClr>
                </a:solidFill>
              </a:defRPr>
            </a:lvl8pPr>
            <a:lvl9pPr marL="4866386" indent="0">
              <a:buNone/>
              <a:defRPr sz="18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496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14" y="1600206"/>
            <a:ext cx="5384800" cy="4525963"/>
          </a:xfrm>
        </p:spPr>
        <p:txBody>
          <a:bodyPr/>
          <a:lstStyle>
            <a:lvl1pPr>
              <a:defRPr sz="3693"/>
            </a:lvl1pPr>
            <a:lvl2pPr>
              <a:defRPr sz="3194"/>
            </a:lvl2pPr>
            <a:lvl3pPr>
              <a:defRPr sz="2695"/>
            </a:lvl3pPr>
            <a:lvl4pPr>
              <a:defRPr sz="2395"/>
            </a:lvl4pPr>
            <a:lvl5pPr>
              <a:defRPr sz="2395"/>
            </a:lvl5pPr>
            <a:lvl6pPr>
              <a:defRPr sz="2395"/>
            </a:lvl6pPr>
            <a:lvl7pPr>
              <a:defRPr sz="2395"/>
            </a:lvl7pPr>
            <a:lvl8pPr>
              <a:defRPr sz="2395"/>
            </a:lvl8pPr>
            <a:lvl9pPr>
              <a:defRPr sz="2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693"/>
            </a:lvl1pPr>
            <a:lvl2pPr>
              <a:defRPr sz="3194"/>
            </a:lvl2pPr>
            <a:lvl3pPr>
              <a:defRPr sz="2695"/>
            </a:lvl3pPr>
            <a:lvl4pPr>
              <a:defRPr sz="2395"/>
            </a:lvl4pPr>
            <a:lvl5pPr>
              <a:defRPr sz="2395"/>
            </a:lvl5pPr>
            <a:lvl6pPr>
              <a:defRPr sz="2395"/>
            </a:lvl6pPr>
            <a:lvl7pPr>
              <a:defRPr sz="2395"/>
            </a:lvl7pPr>
            <a:lvl8pPr>
              <a:defRPr sz="2395"/>
            </a:lvl8pPr>
            <a:lvl9pPr>
              <a:defRPr sz="2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pPr/>
              <a:t>30/10/2021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269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30/10/2021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03396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4" y="1535117"/>
            <a:ext cx="5386917" cy="639763"/>
          </a:xfrm>
        </p:spPr>
        <p:txBody>
          <a:bodyPr anchor="b"/>
          <a:lstStyle>
            <a:lvl1pPr marL="0" indent="0">
              <a:buNone/>
              <a:defRPr sz="3194" b="1"/>
            </a:lvl1pPr>
            <a:lvl2pPr marL="608299" indent="0">
              <a:buNone/>
              <a:defRPr sz="2695" b="1"/>
            </a:lvl2pPr>
            <a:lvl3pPr marL="1216597" indent="0">
              <a:buNone/>
              <a:defRPr sz="2395" b="1"/>
            </a:lvl3pPr>
            <a:lvl4pPr marL="1824895" indent="0">
              <a:buNone/>
              <a:defRPr sz="2096" b="1"/>
            </a:lvl4pPr>
            <a:lvl5pPr marL="2433194" indent="0">
              <a:buNone/>
              <a:defRPr sz="2096" b="1"/>
            </a:lvl5pPr>
            <a:lvl6pPr marL="3041492" indent="0">
              <a:buNone/>
              <a:defRPr sz="2096" b="1"/>
            </a:lvl6pPr>
            <a:lvl7pPr marL="3649789" indent="0">
              <a:buNone/>
              <a:defRPr sz="2096" b="1"/>
            </a:lvl7pPr>
            <a:lvl8pPr marL="4258087" indent="0">
              <a:buNone/>
              <a:defRPr sz="2096" b="1"/>
            </a:lvl8pPr>
            <a:lvl9pPr marL="4866386" indent="0">
              <a:buNone/>
              <a:defRPr sz="2096" b="1"/>
            </a:lvl9pPr>
          </a:lstStyle>
          <a:p>
            <a:pPr lvl="0"/>
            <a:r>
              <a:rPr lang="en-US"/>
              <a:t>Click to edit Master text styles</a:t>
            </a:r>
          </a:p>
        </p:txBody>
      </p:sp>
      <p:sp>
        <p:nvSpPr>
          <p:cNvPr id="4" name="Content Placeholder 3"/>
          <p:cNvSpPr>
            <a:spLocks noGrp="1"/>
          </p:cNvSpPr>
          <p:nvPr>
            <p:ph sz="half" idx="2"/>
          </p:nvPr>
        </p:nvSpPr>
        <p:spPr>
          <a:xfrm>
            <a:off x="609614" y="2174875"/>
            <a:ext cx="5386917" cy="3951288"/>
          </a:xfrm>
        </p:spPr>
        <p:txBody>
          <a:bodyPr/>
          <a:lstStyle>
            <a:lvl1pPr>
              <a:defRPr sz="3194"/>
            </a:lvl1pPr>
            <a:lvl2pPr>
              <a:defRPr sz="2695"/>
            </a:lvl2pPr>
            <a:lvl3pPr>
              <a:defRPr sz="2395"/>
            </a:lvl3pPr>
            <a:lvl4pPr>
              <a:defRPr sz="2096"/>
            </a:lvl4pPr>
            <a:lvl5pPr>
              <a:defRPr sz="2096"/>
            </a:lvl5pPr>
            <a:lvl6pPr>
              <a:defRPr sz="2096"/>
            </a:lvl6pPr>
            <a:lvl7pPr>
              <a:defRPr sz="2096"/>
            </a:lvl7pPr>
            <a:lvl8pPr>
              <a:defRPr sz="2096"/>
            </a:lvl8pPr>
            <a:lvl9pPr>
              <a:defRPr sz="20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3" y="1535117"/>
            <a:ext cx="5389033" cy="639763"/>
          </a:xfrm>
        </p:spPr>
        <p:txBody>
          <a:bodyPr anchor="b"/>
          <a:lstStyle>
            <a:lvl1pPr marL="0" indent="0">
              <a:buNone/>
              <a:defRPr sz="3194" b="1"/>
            </a:lvl1pPr>
            <a:lvl2pPr marL="608299" indent="0">
              <a:buNone/>
              <a:defRPr sz="2695" b="1"/>
            </a:lvl2pPr>
            <a:lvl3pPr marL="1216597" indent="0">
              <a:buNone/>
              <a:defRPr sz="2395" b="1"/>
            </a:lvl3pPr>
            <a:lvl4pPr marL="1824895" indent="0">
              <a:buNone/>
              <a:defRPr sz="2096" b="1"/>
            </a:lvl4pPr>
            <a:lvl5pPr marL="2433194" indent="0">
              <a:buNone/>
              <a:defRPr sz="2096" b="1"/>
            </a:lvl5pPr>
            <a:lvl6pPr marL="3041492" indent="0">
              <a:buNone/>
              <a:defRPr sz="2096" b="1"/>
            </a:lvl6pPr>
            <a:lvl7pPr marL="3649789" indent="0">
              <a:buNone/>
              <a:defRPr sz="2096" b="1"/>
            </a:lvl7pPr>
            <a:lvl8pPr marL="4258087" indent="0">
              <a:buNone/>
              <a:defRPr sz="2096" b="1"/>
            </a:lvl8pPr>
            <a:lvl9pPr marL="4866386" indent="0">
              <a:buNone/>
              <a:defRPr sz="2096" b="1"/>
            </a:lvl9pPr>
          </a:lstStyle>
          <a:p>
            <a:pPr lvl="0"/>
            <a:r>
              <a:rPr lang="en-US"/>
              <a:t>Click to edit Master text styles</a:t>
            </a:r>
          </a:p>
        </p:txBody>
      </p:sp>
      <p:sp>
        <p:nvSpPr>
          <p:cNvPr id="6" name="Content Placeholder 5"/>
          <p:cNvSpPr>
            <a:spLocks noGrp="1"/>
          </p:cNvSpPr>
          <p:nvPr>
            <p:ph sz="quarter" idx="4"/>
          </p:nvPr>
        </p:nvSpPr>
        <p:spPr>
          <a:xfrm>
            <a:off x="6193383" y="2174875"/>
            <a:ext cx="5389033" cy="3951288"/>
          </a:xfrm>
        </p:spPr>
        <p:txBody>
          <a:bodyPr/>
          <a:lstStyle>
            <a:lvl1pPr>
              <a:defRPr sz="3194"/>
            </a:lvl1pPr>
            <a:lvl2pPr>
              <a:defRPr sz="2695"/>
            </a:lvl2pPr>
            <a:lvl3pPr>
              <a:defRPr sz="2395"/>
            </a:lvl3pPr>
            <a:lvl4pPr>
              <a:defRPr sz="2096"/>
            </a:lvl4pPr>
            <a:lvl5pPr>
              <a:defRPr sz="2096"/>
            </a:lvl5pPr>
            <a:lvl6pPr>
              <a:defRPr sz="2096"/>
            </a:lvl6pPr>
            <a:lvl7pPr>
              <a:defRPr sz="2096"/>
            </a:lvl7pPr>
            <a:lvl8pPr>
              <a:defRPr sz="2096"/>
            </a:lvl8pPr>
            <a:lvl9pPr>
              <a:defRPr sz="20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505D5D-3718-4532-998A-0CC8DCC187A5}" type="datetimeFigureOut">
              <a:rPr lang="en-US" smtClean="0">
                <a:solidFill>
                  <a:prstClr val="black">
                    <a:tint val="75000"/>
                  </a:prstClr>
                </a:solidFill>
              </a:rPr>
              <a:pPr/>
              <a:t>30/10/2021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841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505D5D-3718-4532-998A-0CC8DCC187A5}" type="datetimeFigureOut">
              <a:rPr lang="en-US" smtClean="0">
                <a:solidFill>
                  <a:prstClr val="black">
                    <a:tint val="75000"/>
                  </a:prstClr>
                </a:solidFill>
              </a:rPr>
              <a:pPr/>
              <a:t>30/10/2021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138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505D5D-3718-4532-998A-0CC8DCC187A5}" type="datetimeFigureOut">
              <a:rPr lang="en-US" smtClean="0">
                <a:solidFill>
                  <a:prstClr val="black">
                    <a:tint val="75000"/>
                  </a:prstClr>
                </a:solidFill>
              </a:rPr>
              <a:pPr/>
              <a:t>30/10/2021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027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74"/>
            <a:ext cx="4011084" cy="1162051"/>
          </a:xfrm>
        </p:spPr>
        <p:txBody>
          <a:bodyPr anchor="b"/>
          <a:lstStyle>
            <a:lvl1pPr algn="l">
              <a:defRPr sz="2695" b="1"/>
            </a:lvl1pPr>
          </a:lstStyle>
          <a:p>
            <a:r>
              <a:rPr lang="en-US"/>
              <a:t>Click to edit Master title style</a:t>
            </a:r>
          </a:p>
        </p:txBody>
      </p:sp>
      <p:sp>
        <p:nvSpPr>
          <p:cNvPr id="3" name="Content Placeholder 2"/>
          <p:cNvSpPr>
            <a:spLocks noGrp="1"/>
          </p:cNvSpPr>
          <p:nvPr>
            <p:ph idx="1"/>
          </p:nvPr>
        </p:nvSpPr>
        <p:spPr>
          <a:xfrm>
            <a:off x="4766747" y="273077"/>
            <a:ext cx="6815667" cy="5853113"/>
          </a:xfrm>
        </p:spPr>
        <p:txBody>
          <a:bodyPr/>
          <a:lstStyle>
            <a:lvl1pPr>
              <a:defRPr sz="4292"/>
            </a:lvl1pPr>
            <a:lvl2pPr>
              <a:defRPr sz="3693"/>
            </a:lvl2pPr>
            <a:lvl3pPr>
              <a:defRPr sz="3194"/>
            </a:lvl3pPr>
            <a:lvl4pPr>
              <a:defRPr sz="2695"/>
            </a:lvl4pPr>
            <a:lvl5pPr>
              <a:defRPr sz="2695"/>
            </a:lvl5pPr>
            <a:lvl6pPr>
              <a:defRPr sz="2695"/>
            </a:lvl6pPr>
            <a:lvl7pPr>
              <a:defRPr sz="2695"/>
            </a:lvl7pPr>
            <a:lvl8pPr>
              <a:defRPr sz="2695"/>
            </a:lvl8pPr>
            <a:lvl9pPr>
              <a:defRPr sz="26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13"/>
            <a:ext cx="4011084" cy="4691063"/>
          </a:xfrm>
        </p:spPr>
        <p:txBody>
          <a:bodyPr/>
          <a:lstStyle>
            <a:lvl1pPr marL="0" indent="0">
              <a:buNone/>
              <a:defRPr sz="1896"/>
            </a:lvl1pPr>
            <a:lvl2pPr marL="608299" indent="0">
              <a:buNone/>
              <a:defRPr sz="1597"/>
            </a:lvl2pPr>
            <a:lvl3pPr marL="1216597" indent="0">
              <a:buNone/>
              <a:defRPr sz="1298"/>
            </a:lvl3pPr>
            <a:lvl4pPr marL="1824895" indent="0">
              <a:buNone/>
              <a:defRPr sz="1198"/>
            </a:lvl4pPr>
            <a:lvl5pPr marL="2433194" indent="0">
              <a:buNone/>
              <a:defRPr sz="1198"/>
            </a:lvl5pPr>
            <a:lvl6pPr marL="3041492" indent="0">
              <a:buNone/>
              <a:defRPr sz="1198"/>
            </a:lvl6pPr>
            <a:lvl7pPr marL="3649789" indent="0">
              <a:buNone/>
              <a:defRPr sz="1198"/>
            </a:lvl7pPr>
            <a:lvl8pPr marL="4258087" indent="0">
              <a:buNone/>
              <a:defRPr sz="1198"/>
            </a:lvl8pPr>
            <a:lvl9pPr marL="4866386" indent="0">
              <a:buNone/>
              <a:defRPr sz="1198"/>
            </a:lvl9pPr>
          </a:lstStyle>
          <a:p>
            <a:pPr lvl="0"/>
            <a:r>
              <a:rPr lang="en-US"/>
              <a:t>Click to edit Master text styles</a:t>
            </a:r>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pPr/>
              <a:t>30/10/2021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345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5"/>
            <a:ext cx="7315200" cy="566739"/>
          </a:xfrm>
        </p:spPr>
        <p:txBody>
          <a:bodyPr anchor="b"/>
          <a:lstStyle>
            <a:lvl1pPr algn="l">
              <a:defRPr sz="269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92"/>
            </a:lvl1pPr>
            <a:lvl2pPr marL="608299" indent="0">
              <a:buNone/>
              <a:defRPr sz="3693"/>
            </a:lvl2pPr>
            <a:lvl3pPr marL="1216597" indent="0">
              <a:buNone/>
              <a:defRPr sz="3194"/>
            </a:lvl3pPr>
            <a:lvl4pPr marL="1824895" indent="0">
              <a:buNone/>
              <a:defRPr sz="2695"/>
            </a:lvl4pPr>
            <a:lvl5pPr marL="2433194" indent="0">
              <a:buNone/>
              <a:defRPr sz="2695"/>
            </a:lvl5pPr>
            <a:lvl6pPr marL="3041492" indent="0">
              <a:buNone/>
              <a:defRPr sz="2695"/>
            </a:lvl6pPr>
            <a:lvl7pPr marL="3649789" indent="0">
              <a:buNone/>
              <a:defRPr sz="2695"/>
            </a:lvl7pPr>
            <a:lvl8pPr marL="4258087" indent="0">
              <a:buNone/>
              <a:defRPr sz="2695"/>
            </a:lvl8pPr>
            <a:lvl9pPr marL="4866386" indent="0">
              <a:buNone/>
              <a:defRPr sz="2695"/>
            </a:lvl9pPr>
          </a:lstStyle>
          <a:p>
            <a:endParaRPr lang="en-US"/>
          </a:p>
        </p:txBody>
      </p:sp>
      <p:sp>
        <p:nvSpPr>
          <p:cNvPr id="4" name="Text Placeholder 3"/>
          <p:cNvSpPr>
            <a:spLocks noGrp="1"/>
          </p:cNvSpPr>
          <p:nvPr>
            <p:ph type="body" sz="half" idx="2"/>
          </p:nvPr>
        </p:nvSpPr>
        <p:spPr>
          <a:xfrm>
            <a:off x="2389717" y="5367363"/>
            <a:ext cx="7315200" cy="804863"/>
          </a:xfrm>
        </p:spPr>
        <p:txBody>
          <a:bodyPr/>
          <a:lstStyle>
            <a:lvl1pPr marL="0" indent="0">
              <a:buNone/>
              <a:defRPr sz="1896"/>
            </a:lvl1pPr>
            <a:lvl2pPr marL="608299" indent="0">
              <a:buNone/>
              <a:defRPr sz="1597"/>
            </a:lvl2pPr>
            <a:lvl3pPr marL="1216597" indent="0">
              <a:buNone/>
              <a:defRPr sz="1298"/>
            </a:lvl3pPr>
            <a:lvl4pPr marL="1824895" indent="0">
              <a:buNone/>
              <a:defRPr sz="1198"/>
            </a:lvl4pPr>
            <a:lvl5pPr marL="2433194" indent="0">
              <a:buNone/>
              <a:defRPr sz="1198"/>
            </a:lvl5pPr>
            <a:lvl6pPr marL="3041492" indent="0">
              <a:buNone/>
              <a:defRPr sz="1198"/>
            </a:lvl6pPr>
            <a:lvl7pPr marL="3649789" indent="0">
              <a:buNone/>
              <a:defRPr sz="1198"/>
            </a:lvl7pPr>
            <a:lvl8pPr marL="4258087" indent="0">
              <a:buNone/>
              <a:defRPr sz="1198"/>
            </a:lvl8pPr>
            <a:lvl9pPr marL="4866386" indent="0">
              <a:buNone/>
              <a:defRPr sz="1198"/>
            </a:lvl9pPr>
          </a:lstStyle>
          <a:p>
            <a:pPr lvl="0"/>
            <a:r>
              <a:rPr lang="en-US"/>
              <a:t>Click to edit Master text styles</a:t>
            </a:r>
          </a:p>
        </p:txBody>
      </p:sp>
      <p:sp>
        <p:nvSpPr>
          <p:cNvPr id="5" name="Date Placeholder 4"/>
          <p:cNvSpPr>
            <a:spLocks noGrp="1"/>
          </p:cNvSpPr>
          <p:nvPr>
            <p:ph type="dt" sz="half" idx="10"/>
          </p:nvPr>
        </p:nvSpPr>
        <p:spPr/>
        <p:txBody>
          <a:bodyPr/>
          <a:lstStyle/>
          <a:p>
            <a:fld id="{A9505D5D-3718-4532-998A-0CC8DCC187A5}" type="datetimeFigureOut">
              <a:rPr lang="en-US" smtClean="0">
                <a:solidFill>
                  <a:prstClr val="black">
                    <a:tint val="75000"/>
                  </a:prstClr>
                </a:solidFill>
              </a:rPr>
              <a:pPr/>
              <a:t>30/10/2021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979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861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400"/>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11" y="206400"/>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05D5D-3718-4532-998A-0CC8DCC187A5}" type="datetimeFigureOut">
              <a:rPr lang="en-US" smtClean="0">
                <a:solidFill>
                  <a:prstClr val="black">
                    <a:tint val="75000"/>
                  </a:prstClr>
                </a:solidFill>
              </a:rPr>
              <a:pPr/>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3EA310-C353-4189-8B6D-2D203C4343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958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4850256" cy="6858000"/>
          </a:xfrm>
          <a:prstGeom prst="rect">
            <a:avLst/>
          </a:prstGeom>
        </p:spPr>
      </p:pic>
      <p:pic>
        <p:nvPicPr>
          <p:cNvPr id="3" name="图片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H="1">
            <a:off x="7341758" y="0"/>
            <a:ext cx="4850256"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535" y="1532585"/>
            <a:ext cx="2436332" cy="2315272"/>
          </a:xfrm>
          <a:prstGeom prst="rect">
            <a:avLst/>
          </a:prstGeom>
          <a:effectLst>
            <a:outerShdw blurRad="50800" dist="38100" dir="10800000" algn="r" rotWithShape="0">
              <a:prstClr val="black">
                <a:alpha val="40000"/>
              </a:prstClr>
            </a:outerShdw>
          </a:effectLst>
        </p:spPr>
      </p:pic>
      <p:pic>
        <p:nvPicPr>
          <p:cNvPr id="5" name="图片 4"/>
          <p:cNvPicPr>
            <a:picLocks noChangeAspect="1"/>
          </p:cNvPicPr>
          <p:nvPr userDrawn="1"/>
        </p:nvPicPr>
        <p:blipFill rotWithShape="1">
          <a:blip r:embed="rId4" cstate="screen">
            <a:extLst>
              <a:ext uri="{28A0092B-C50C-407E-A947-70E740481C1C}">
                <a14:useLocalDpi xmlns:a14="http://schemas.microsoft.com/office/drawing/2010/main" val="0"/>
              </a:ext>
            </a:extLst>
          </a:blip>
          <a:srcRect l="26328" r="29610" b="10486"/>
          <a:stretch>
            <a:fillRect/>
          </a:stretch>
        </p:blipFill>
        <p:spPr>
          <a:xfrm>
            <a:off x="5660576" y="4646212"/>
            <a:ext cx="1724719" cy="2191199"/>
          </a:xfrm>
          <a:prstGeom prst="rect">
            <a:avLst/>
          </a:prstGeom>
          <a:effectLst>
            <a:outerShdw blurRad="50800" dist="38100" dir="10800000" algn="r" rotWithShape="0">
              <a:prstClr val="black">
                <a:alpha val="40000"/>
              </a:prstClr>
            </a:outerShdw>
          </a:effectLst>
        </p:spPr>
      </p:pic>
      <p:pic>
        <p:nvPicPr>
          <p:cNvPr id="6" name="图片 5"/>
          <p:cNvPicPr>
            <a:picLocks noChangeAspect="1"/>
          </p:cNvPicPr>
          <p:nvPr userDrawn="1"/>
        </p:nvPicPr>
        <p:blipFill rotWithShape="1">
          <a:blip r:embed="rId5" cstate="screen">
            <a:extLst>
              <a:ext uri="{28A0092B-C50C-407E-A947-70E740481C1C}">
                <a14:useLocalDpi xmlns:a14="http://schemas.microsoft.com/office/drawing/2010/main" val="0"/>
              </a:ext>
            </a:extLst>
          </a:blip>
          <a:srcRect t="28418" b="17593"/>
          <a:stretch>
            <a:fillRect/>
          </a:stretch>
        </p:blipFill>
        <p:spPr>
          <a:xfrm>
            <a:off x="5030838" y="28"/>
            <a:ext cx="2130361" cy="1532585"/>
          </a:xfrm>
          <a:prstGeom prst="rect">
            <a:avLst/>
          </a:prstGeom>
          <a:effectLst>
            <a:outerShdw blurRad="50800" dist="38100" dir="10800000" algn="r" rotWithShape="0">
              <a:prstClr val="black">
                <a:alpha val="40000"/>
              </a:prstClr>
            </a:outerShdw>
          </a:effectLst>
        </p:spPr>
      </p:pic>
      <p:pic>
        <p:nvPicPr>
          <p:cNvPr id="10" name="图片 9"/>
          <p:cNvPicPr>
            <a:picLocks noChangeAspect="1"/>
          </p:cNvPicPr>
          <p:nvPr userDrawn="1"/>
        </p:nvPicPr>
        <p:blipFill rotWithShape="1">
          <a:blip r:embed="rId6" cstate="screen">
            <a:extLst>
              <a:ext uri="{28A0092B-C50C-407E-A947-70E740481C1C}">
                <a14:useLocalDpi xmlns:a14="http://schemas.microsoft.com/office/drawing/2010/main" val="0"/>
              </a:ext>
            </a:extLst>
          </a:blip>
          <a:srcRect t="24663" r="43931"/>
          <a:stretch>
            <a:fillRect/>
          </a:stretch>
        </p:blipFill>
        <p:spPr>
          <a:xfrm>
            <a:off x="4398081" y="4833285"/>
            <a:ext cx="914167" cy="1010829"/>
          </a:xfrm>
          <a:prstGeom prst="rect">
            <a:avLst/>
          </a:prstGeom>
        </p:spPr>
      </p:pic>
    </p:spTree>
    <p:extLst>
      <p:ext uri="{BB962C8B-B14F-4D97-AF65-F5344CB8AC3E}">
        <p14:creationId xmlns:p14="http://schemas.microsoft.com/office/powerpoint/2010/main" val="104356968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0" presetClass="path" presetSubtype="0" accel="50000" decel="50000" fill="hold" nodeType="withEffect">
                                  <p:stCondLst>
                                    <p:cond delay="0"/>
                                  </p:stCondLst>
                                  <p:childTnLst>
                                    <p:animMotion origin="layout" path="M 0.02721 0.90301 L 0.02721 0.90301 C 0.02409 0.9 0.02096 0.89699 0.01771 0.89444 C 0.01537 0.89259 0.01289 0.8919 0.01055 0.89028 C 0.00925 0.88912 0.00833 0.88681 0.00703 0.88588 C 0.00078 0.88194 -0.0056 0.87824 -0.01211 0.87546 C -0.01367 0.87477 -0.01523 0.87431 -0.0168 0.87338 C -0.01888 0.87199 -0.02083 0.87037 -0.02279 0.86898 C -0.02396 0.86829 -0.02513 0.86759 -0.0263 0.8669 C -0.0444 0.8456 -0.02591 0.86875 -0.03711 0.85208 C -0.03815 0.85046 -0.03945 0.84931 -0.04062 0.84792 C -0.04232 0.84583 -0.04388 0.84375 -0.04544 0.84143 C -0.04674 0.83958 -0.04766 0.83727 -0.04896 0.83518 C -0.05091 0.83218 -0.05286 0.8294 -0.05495 0.82662 C -0.05612 0.82523 -0.05742 0.82407 -0.05846 0.82245 C -0.06601 0.81042 -0.06562 0.81065 -0.07044 0.79931 C -0.07083 0.79699 -0.07122 0.79491 -0.07161 0.79282 C -0.07239 0.78935 -0.07344 0.78588 -0.07396 0.78218 C -0.07461 0.77824 -0.07474 0.77384 -0.07513 0.76968 C -0.07552 0.76667 -0.07591 0.76389 -0.0763 0.76111 C -0.07604 0.75417 -0.07461 0.72292 -0.07396 0.71458 C -0.07318 0.70486 -0.07135 0.70162 -0.06927 0.6912 C -0.06862 0.68866 -0.06862 0.68565 -0.06797 0.68287 C -0.06706 0.67778 -0.06549 0.67315 -0.06445 0.66806 C -0.06393 0.66528 -0.0638 0.66227 -0.06328 0.65949 C -0.06211 0.65324 -0.06094 0.64676 -0.05963 0.64051 L -0.05729 0.62778 C -0.0569 0.62569 -0.05638 0.62361 -0.05612 0.62153 C -0.05586 0.61944 -0.05456 0.60926 -0.05377 0.60671 C -0.05234 0.60231 -0.05052 0.59815 -0.04896 0.59398 L -0.04661 0.58773 C -0.04427 0.57546 -0.047 0.58681 -0.0418 0.575 C -0.03437 0.55787 -0.04036 0.5662 -0.03346 0.5581 C -0.0319 0.5537 -0.03099 0.54838 -0.02877 0.54537 C -0.02708 0.54329 -0.02552 0.54097 -0.02396 0.53889 C -0.02018 0.53403 -0.01823 0.5331 -0.01445 0.52616 C -0.01341 0.52454 -0.01315 0.52153 -0.01211 0.51991 C -0.00703 0.51204 -0.00625 0.51227 -0.0013 0.50926 C 0.00026 0.50718 0.00208 0.50556 0.00339 0.50301 C 0.00443 0.50116 0.00469 0.49838 0.00586 0.49653 C 0.00794 0.49329 0.01055 0.49074 0.01289 0.48819 C 0.01445 0.48657 0.01615 0.48542 0.01771 0.48403 C 0.02344 0.47824 0.02891 0.4713 0.03438 0.46481 C 0.03555 0.46343 0.03685 0.46227 0.03802 0.46065 C 0.04232 0.45509 0.04727 0.45046 0.05104 0.44375 L 0.06172 0.42477 C 0.06341 0.42176 0.06537 0.41944 0.06654 0.4162 C 0.06966 0.40787 0.06771 0.41134 0.07253 0.40556 C 0.0763 0.38518 0.07018 0.4169 0.07604 0.39074 C 0.08034 0.37199 0.0763 0.38403 0.08086 0.37176 C 0.08386 0.33449 0.08294 0.35231 0.08086 0.28287 C 0.08073 0.28079 0.08008 0.2787 0.07969 0.27662 C 0.0793 0.27245 0.07878 0.26806 0.07852 0.26389 C 0.07761 0.25255 0.07813 0.24074 0.07604 0.23009 C 0.07565 0.22801 0.07513 0.22593 0.07487 0.22361 C 0.07279 0.20648 0.07539 0.21574 0.07136 0.20463 C 0.07096 0.20185 0.07005 0.1912 0.06888 0.18773 C 0.06797 0.18472 0.06654 0.18218 0.06537 0.17917 C 0.06315 0.16366 0.0655 0.17778 0.06172 0.16227 C 0.06133 0.16018 0.0612 0.15787 0.06055 0.15602 C 0.05925 0.15162 0.05716 0.14768 0.05586 0.14329 C 0.05521 0.14143 0.05521 0.13889 0.05469 0.13704 C 0.05365 0.13333 0.05208 0.13009 0.05104 0.12639 C 0.05052 0.12431 0.05039 0.12199 0.04987 0.11991 C 0.04922 0.11782 0.04818 0.11597 0.04753 0.11366 C 0.04297 0.09745 0.0513 0.11921 0.04271 0.09884 C 0.04037 0.08634 0.0431 0.09861 0.03802 0.08403 C 0.03698 0.08125 0.03646 0.07824 0.03555 0.07546 C 0.03464 0.07245 0.03125 0.0625 0.02969 0.05856 C 0.01524 0.02477 0.03229 0.06528 0.02136 0.04167 C 0.02031 0.03981 0.01992 0.03727 0.01888 0.03542 C 0.01745 0.03287 0.01563 0.03125 0.01419 0.02893 C 0.01289 0.02708 0.01185 0.02454 0.01055 0.02268 C 0.00951 0.02106 0.00807 0.02014 0.00703 0.01852 C 0.00573 0.01643 0.00482 0.01366 0.00339 0.01204 C 0.00234 0.01088 0.00104 0.01065 -0.00013 0.00995 C -0.00156 0.00208 -0.00026 0.00463 -0.00377 0.00162 L -0.00247 0.00162 " pathEditMode="relative" ptsTypes="AAAAAAAAAAAAAAAAAAAAAAAAAAAAAAAAAAAAAAAAAAAAAAAAAAAAAAAAAAAAAAAAAAAAAAAAAAAAAA">
                                      <p:cBhvr>
                                        <p:cTn id="32"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8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5"/>
            </a:lvl1pPr>
            <a:lvl2pPr marL="456331" indent="0" algn="ctr">
              <a:buNone/>
              <a:defRPr sz="1996"/>
            </a:lvl2pPr>
            <a:lvl3pPr marL="912663" indent="0" algn="ctr">
              <a:buNone/>
              <a:defRPr sz="1797"/>
            </a:lvl3pPr>
            <a:lvl4pPr marL="1368994" indent="0" algn="ctr">
              <a:buNone/>
              <a:defRPr sz="1597"/>
            </a:lvl4pPr>
            <a:lvl5pPr marL="1825325" indent="0" algn="ctr">
              <a:buNone/>
              <a:defRPr sz="1597"/>
            </a:lvl5pPr>
            <a:lvl6pPr marL="2281657" indent="0" algn="ctr">
              <a:buNone/>
              <a:defRPr sz="1597"/>
            </a:lvl6pPr>
            <a:lvl7pPr marL="2737988" indent="0" algn="ctr">
              <a:buNone/>
              <a:defRPr sz="1597"/>
            </a:lvl7pPr>
            <a:lvl8pPr marL="3194319" indent="0" algn="ctr">
              <a:buNone/>
              <a:defRPr sz="1597"/>
            </a:lvl8pPr>
            <a:lvl9pPr marL="3650651" indent="0" algn="ctr">
              <a:buNone/>
              <a:defRPr sz="15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464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12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30/10/2021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871234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4" y="1709746"/>
            <a:ext cx="10515600" cy="2852737"/>
          </a:xfrm>
        </p:spPr>
        <p:txBody>
          <a:bodyPr anchor="b"/>
          <a:lstStyle>
            <a:lvl1pPr>
              <a:defRPr sz="5989"/>
            </a:lvl1pPr>
          </a:lstStyle>
          <a:p>
            <a:r>
              <a:rPr lang="en-US"/>
              <a:t>Click to edit Master title style</a:t>
            </a:r>
            <a:endParaRPr lang="en-US" dirty="0"/>
          </a:p>
        </p:txBody>
      </p:sp>
      <p:sp>
        <p:nvSpPr>
          <p:cNvPr id="3" name="Text Placeholder 2"/>
          <p:cNvSpPr>
            <a:spLocks noGrp="1"/>
          </p:cNvSpPr>
          <p:nvPr>
            <p:ph type="body" idx="1"/>
          </p:nvPr>
        </p:nvSpPr>
        <p:spPr>
          <a:xfrm>
            <a:off x="831854" y="4589471"/>
            <a:ext cx="10515600" cy="1500187"/>
          </a:xfrm>
        </p:spPr>
        <p:txBody>
          <a:bodyPr/>
          <a:lstStyle>
            <a:lvl1pPr marL="0" indent="0">
              <a:buNone/>
              <a:defRPr sz="2395">
                <a:solidFill>
                  <a:schemeClr val="tx1">
                    <a:tint val="75000"/>
                  </a:schemeClr>
                </a:solidFill>
              </a:defRPr>
            </a:lvl1pPr>
            <a:lvl2pPr marL="456331" indent="0">
              <a:buNone/>
              <a:defRPr sz="1996">
                <a:solidFill>
                  <a:schemeClr val="tx1">
                    <a:tint val="75000"/>
                  </a:schemeClr>
                </a:solidFill>
              </a:defRPr>
            </a:lvl2pPr>
            <a:lvl3pPr marL="912663" indent="0">
              <a:buNone/>
              <a:defRPr sz="1797">
                <a:solidFill>
                  <a:schemeClr val="tx1">
                    <a:tint val="75000"/>
                  </a:schemeClr>
                </a:solidFill>
              </a:defRPr>
            </a:lvl3pPr>
            <a:lvl4pPr marL="1368994" indent="0">
              <a:buNone/>
              <a:defRPr sz="1597">
                <a:solidFill>
                  <a:schemeClr val="tx1">
                    <a:tint val="75000"/>
                  </a:schemeClr>
                </a:solidFill>
              </a:defRPr>
            </a:lvl4pPr>
            <a:lvl5pPr marL="1825325" indent="0">
              <a:buNone/>
              <a:defRPr sz="1597">
                <a:solidFill>
                  <a:schemeClr val="tx1">
                    <a:tint val="75000"/>
                  </a:schemeClr>
                </a:solidFill>
              </a:defRPr>
            </a:lvl5pPr>
            <a:lvl6pPr marL="2281657" indent="0">
              <a:buNone/>
              <a:defRPr sz="1597">
                <a:solidFill>
                  <a:schemeClr val="tx1">
                    <a:tint val="75000"/>
                  </a:schemeClr>
                </a:solidFill>
              </a:defRPr>
            </a:lvl6pPr>
            <a:lvl7pPr marL="2737988" indent="0">
              <a:buNone/>
              <a:defRPr sz="1597">
                <a:solidFill>
                  <a:schemeClr val="tx1">
                    <a:tint val="75000"/>
                  </a:schemeClr>
                </a:solidFill>
              </a:defRPr>
            </a:lvl7pPr>
            <a:lvl8pPr marL="3194319" indent="0">
              <a:buNone/>
              <a:defRPr sz="1597">
                <a:solidFill>
                  <a:schemeClr val="tx1">
                    <a:tint val="75000"/>
                  </a:schemeClr>
                </a:solidFill>
              </a:defRPr>
            </a:lvl8pPr>
            <a:lvl9pPr marL="3650651" indent="0">
              <a:buNone/>
              <a:defRPr sz="159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160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4"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C30FB2-7A34-424D-85D4-D91C57443F08}" type="datetimeFigureOut">
              <a:rPr lang="en-US" smtClean="0">
                <a:solidFill>
                  <a:prstClr val="black">
                    <a:tint val="75000"/>
                  </a:prstClr>
                </a:solidFill>
              </a:rPr>
              <a:pPr/>
              <a:t>30/10/2021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793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2" y="1681163"/>
            <a:ext cx="5157787" cy="823912"/>
          </a:xfrm>
        </p:spPr>
        <p:txBody>
          <a:bodyPr anchor="b"/>
          <a:lstStyle>
            <a:lvl1pPr marL="0" indent="0">
              <a:buNone/>
              <a:defRPr sz="2395" b="1"/>
            </a:lvl1pPr>
            <a:lvl2pPr marL="456331" indent="0">
              <a:buNone/>
              <a:defRPr sz="1996" b="1"/>
            </a:lvl2pPr>
            <a:lvl3pPr marL="912663" indent="0">
              <a:buNone/>
              <a:defRPr sz="1797" b="1"/>
            </a:lvl3pPr>
            <a:lvl4pPr marL="1368994" indent="0">
              <a:buNone/>
              <a:defRPr sz="1597" b="1"/>
            </a:lvl4pPr>
            <a:lvl5pPr marL="1825325" indent="0">
              <a:buNone/>
              <a:defRPr sz="1597" b="1"/>
            </a:lvl5pPr>
            <a:lvl6pPr marL="2281657" indent="0">
              <a:buNone/>
              <a:defRPr sz="1597" b="1"/>
            </a:lvl6pPr>
            <a:lvl7pPr marL="2737988" indent="0">
              <a:buNone/>
              <a:defRPr sz="1597" b="1"/>
            </a:lvl7pPr>
            <a:lvl8pPr marL="3194319" indent="0">
              <a:buNone/>
              <a:defRPr sz="1597" b="1"/>
            </a:lvl8pPr>
            <a:lvl9pPr marL="3650651" indent="0">
              <a:buNone/>
              <a:defRPr sz="1597" b="1"/>
            </a:lvl9pPr>
          </a:lstStyle>
          <a:p>
            <a:pPr lvl="0"/>
            <a:r>
              <a:rPr lang="en-US"/>
              <a:t>Edit Master text styles</a:t>
            </a:r>
          </a:p>
        </p:txBody>
      </p:sp>
      <p:sp>
        <p:nvSpPr>
          <p:cNvPr id="4" name="Content Placeholder 3"/>
          <p:cNvSpPr>
            <a:spLocks noGrp="1"/>
          </p:cNvSpPr>
          <p:nvPr>
            <p:ph sz="half" idx="2"/>
          </p:nvPr>
        </p:nvSpPr>
        <p:spPr>
          <a:xfrm>
            <a:off x="839792"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5" b="1"/>
            </a:lvl1pPr>
            <a:lvl2pPr marL="456331" indent="0">
              <a:buNone/>
              <a:defRPr sz="1996" b="1"/>
            </a:lvl2pPr>
            <a:lvl3pPr marL="912663" indent="0">
              <a:buNone/>
              <a:defRPr sz="1797" b="1"/>
            </a:lvl3pPr>
            <a:lvl4pPr marL="1368994" indent="0">
              <a:buNone/>
              <a:defRPr sz="1597" b="1"/>
            </a:lvl4pPr>
            <a:lvl5pPr marL="1825325" indent="0">
              <a:buNone/>
              <a:defRPr sz="1597" b="1"/>
            </a:lvl5pPr>
            <a:lvl6pPr marL="2281657" indent="0">
              <a:buNone/>
              <a:defRPr sz="1597" b="1"/>
            </a:lvl6pPr>
            <a:lvl7pPr marL="2737988" indent="0">
              <a:buNone/>
              <a:defRPr sz="1597" b="1"/>
            </a:lvl7pPr>
            <a:lvl8pPr marL="3194319" indent="0">
              <a:buNone/>
              <a:defRPr sz="1597" b="1"/>
            </a:lvl8pPr>
            <a:lvl9pPr marL="3650651" indent="0">
              <a:buNone/>
              <a:defRPr sz="1597"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C30FB2-7A34-424D-85D4-D91C57443F08}" type="datetimeFigureOut">
              <a:rPr lang="en-US" smtClean="0">
                <a:solidFill>
                  <a:prstClr val="black">
                    <a:tint val="75000"/>
                  </a:prstClr>
                </a:solidFill>
              </a:rPr>
              <a:pPr/>
              <a:t>30/10/2021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913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C30FB2-7A34-424D-85D4-D91C57443F08}" type="datetimeFigureOut">
              <a:rPr lang="en-US" smtClean="0">
                <a:solidFill>
                  <a:prstClr val="black">
                    <a:tint val="75000"/>
                  </a:prstClr>
                </a:solidFill>
              </a:rPr>
              <a:pPr/>
              <a:t>30/10/2021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162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30FB2-7A34-424D-85D4-D91C57443F08}" type="datetimeFigureOut">
              <a:rPr lang="en-US" smtClean="0">
                <a:solidFill>
                  <a:prstClr val="black">
                    <a:tint val="75000"/>
                  </a:prstClr>
                </a:solidFill>
              </a:rPr>
              <a:pPr/>
              <a:t>30/10/2021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1286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194"/>
            </a:lvl1pPr>
          </a:lstStyle>
          <a:p>
            <a:r>
              <a:rPr lang="en-US"/>
              <a:t>Click to edit Master title style</a:t>
            </a:r>
            <a:endParaRPr lang="en-US" dirty="0"/>
          </a:p>
        </p:txBody>
      </p:sp>
      <p:sp>
        <p:nvSpPr>
          <p:cNvPr id="3" name="Content Placeholder 2"/>
          <p:cNvSpPr>
            <a:spLocks noGrp="1"/>
          </p:cNvSpPr>
          <p:nvPr>
            <p:ph idx="1"/>
          </p:nvPr>
        </p:nvSpPr>
        <p:spPr>
          <a:xfrm>
            <a:off x="5183192" y="987433"/>
            <a:ext cx="6172200" cy="4873625"/>
          </a:xfrm>
        </p:spPr>
        <p:txBody>
          <a:bodyPr/>
          <a:lstStyle>
            <a:lvl1pPr>
              <a:defRPr sz="3194"/>
            </a:lvl1pPr>
            <a:lvl2pPr>
              <a:defRPr sz="2795"/>
            </a:lvl2pPr>
            <a:lvl3pPr>
              <a:defRPr sz="2395"/>
            </a:lvl3pPr>
            <a:lvl4pPr>
              <a:defRPr sz="1996"/>
            </a:lvl4pPr>
            <a:lvl5pPr>
              <a:defRPr sz="1996"/>
            </a:lvl5pPr>
            <a:lvl6pPr>
              <a:defRPr sz="1996"/>
            </a:lvl6pPr>
            <a:lvl7pPr>
              <a:defRPr sz="1996"/>
            </a:lvl7pPr>
            <a:lvl8pPr>
              <a:defRPr sz="1996"/>
            </a:lvl8pPr>
            <a:lvl9pPr>
              <a:defRPr sz="199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597"/>
            </a:lvl1pPr>
            <a:lvl2pPr marL="456331" indent="0">
              <a:buNone/>
              <a:defRPr sz="1397"/>
            </a:lvl2pPr>
            <a:lvl3pPr marL="912663" indent="0">
              <a:buNone/>
              <a:defRPr sz="1198"/>
            </a:lvl3pPr>
            <a:lvl4pPr marL="1368994" indent="0">
              <a:buNone/>
              <a:defRPr sz="998"/>
            </a:lvl4pPr>
            <a:lvl5pPr marL="1825325" indent="0">
              <a:buNone/>
              <a:defRPr sz="998"/>
            </a:lvl5pPr>
            <a:lvl6pPr marL="2281657" indent="0">
              <a:buNone/>
              <a:defRPr sz="998"/>
            </a:lvl6pPr>
            <a:lvl7pPr marL="2737988" indent="0">
              <a:buNone/>
              <a:defRPr sz="998"/>
            </a:lvl7pPr>
            <a:lvl8pPr marL="3194319" indent="0">
              <a:buNone/>
              <a:defRPr sz="998"/>
            </a:lvl8pPr>
            <a:lvl9pPr marL="3650651"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solidFill>
                  <a:prstClr val="black">
                    <a:tint val="75000"/>
                  </a:prstClr>
                </a:solidFill>
              </a:rPr>
              <a:pPr/>
              <a:t>30/10/2021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033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19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2" y="987433"/>
            <a:ext cx="6172200" cy="4873625"/>
          </a:xfrm>
        </p:spPr>
        <p:txBody>
          <a:bodyPr anchor="t"/>
          <a:lstStyle>
            <a:lvl1pPr marL="0" indent="0">
              <a:buNone/>
              <a:defRPr sz="3194"/>
            </a:lvl1pPr>
            <a:lvl2pPr marL="456331" indent="0">
              <a:buNone/>
              <a:defRPr sz="2795"/>
            </a:lvl2pPr>
            <a:lvl3pPr marL="912663" indent="0">
              <a:buNone/>
              <a:defRPr sz="2395"/>
            </a:lvl3pPr>
            <a:lvl4pPr marL="1368994" indent="0">
              <a:buNone/>
              <a:defRPr sz="1996"/>
            </a:lvl4pPr>
            <a:lvl5pPr marL="1825325" indent="0">
              <a:buNone/>
              <a:defRPr sz="1996"/>
            </a:lvl5pPr>
            <a:lvl6pPr marL="2281657" indent="0">
              <a:buNone/>
              <a:defRPr sz="1996"/>
            </a:lvl6pPr>
            <a:lvl7pPr marL="2737988" indent="0">
              <a:buNone/>
              <a:defRPr sz="1996"/>
            </a:lvl7pPr>
            <a:lvl8pPr marL="3194319" indent="0">
              <a:buNone/>
              <a:defRPr sz="1996"/>
            </a:lvl8pPr>
            <a:lvl9pPr marL="3650651" indent="0">
              <a:buNone/>
              <a:defRPr sz="1996"/>
            </a:lvl9pPr>
          </a:lstStyle>
          <a:p>
            <a:r>
              <a:rPr lang="en-US"/>
              <a:t>Click icon to add picture</a:t>
            </a:r>
            <a:endParaRPr lang="en-US" dirty="0"/>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597"/>
            </a:lvl1pPr>
            <a:lvl2pPr marL="456331" indent="0">
              <a:buNone/>
              <a:defRPr sz="1397"/>
            </a:lvl2pPr>
            <a:lvl3pPr marL="912663" indent="0">
              <a:buNone/>
              <a:defRPr sz="1198"/>
            </a:lvl3pPr>
            <a:lvl4pPr marL="1368994" indent="0">
              <a:buNone/>
              <a:defRPr sz="998"/>
            </a:lvl4pPr>
            <a:lvl5pPr marL="1825325" indent="0">
              <a:buNone/>
              <a:defRPr sz="998"/>
            </a:lvl5pPr>
            <a:lvl6pPr marL="2281657" indent="0">
              <a:buNone/>
              <a:defRPr sz="998"/>
            </a:lvl6pPr>
            <a:lvl7pPr marL="2737988" indent="0">
              <a:buNone/>
              <a:defRPr sz="998"/>
            </a:lvl7pPr>
            <a:lvl8pPr marL="3194319" indent="0">
              <a:buNone/>
              <a:defRPr sz="998"/>
            </a:lvl8pPr>
            <a:lvl9pPr marL="3650651"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solidFill>
                  <a:prstClr val="black">
                    <a:tint val="75000"/>
                  </a:prstClr>
                </a:solidFill>
              </a:rPr>
              <a:pPr/>
              <a:t>30/10/2021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25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425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solidFill>
                  <a:prstClr val="black">
                    <a:tint val="75000"/>
                  </a:prstClr>
                </a:solidFill>
              </a:rPr>
              <a:pPr/>
              <a:t>30/10/2021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198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9" y="1122364"/>
            <a:ext cx="10363201" cy="2387600"/>
          </a:xfrm>
        </p:spPr>
        <p:txBody>
          <a:bodyPr anchor="b"/>
          <a:lstStyle>
            <a:lvl1pPr algn="ctr">
              <a:defRPr sz="5989"/>
            </a:lvl1pPr>
          </a:lstStyle>
          <a:p>
            <a:r>
              <a:rPr lang="en-US"/>
              <a:t>Click to edit Master title style</a:t>
            </a:r>
            <a:endParaRPr lang="en-US" dirty="0"/>
          </a:p>
        </p:txBody>
      </p:sp>
      <p:sp>
        <p:nvSpPr>
          <p:cNvPr id="3" name="Subtitle 2"/>
          <p:cNvSpPr>
            <a:spLocks noGrp="1"/>
          </p:cNvSpPr>
          <p:nvPr>
            <p:ph type="subTitle" idx="1"/>
          </p:nvPr>
        </p:nvSpPr>
        <p:spPr>
          <a:xfrm>
            <a:off x="1524004" y="3602039"/>
            <a:ext cx="9144001" cy="1655762"/>
          </a:xfrm>
        </p:spPr>
        <p:txBody>
          <a:bodyPr/>
          <a:lstStyle>
            <a:lvl1pPr marL="0" indent="0" algn="ctr">
              <a:buNone/>
              <a:defRPr sz="2395"/>
            </a:lvl1pPr>
            <a:lvl2pPr marL="454180" indent="0" algn="ctr">
              <a:buNone/>
              <a:defRPr sz="1996"/>
            </a:lvl2pPr>
            <a:lvl3pPr marL="908339" indent="0" algn="ctr">
              <a:buNone/>
              <a:defRPr sz="1797"/>
            </a:lvl3pPr>
            <a:lvl4pPr marL="1362511" indent="0" algn="ctr">
              <a:buNone/>
              <a:defRPr sz="1597"/>
            </a:lvl4pPr>
            <a:lvl5pPr marL="1816683" indent="0" algn="ctr">
              <a:buNone/>
              <a:defRPr sz="1597"/>
            </a:lvl5pPr>
            <a:lvl6pPr marL="2270847" indent="0" algn="ctr">
              <a:buNone/>
              <a:defRPr sz="1597"/>
            </a:lvl6pPr>
            <a:lvl7pPr marL="2725017" indent="0" algn="ctr">
              <a:buNone/>
              <a:defRPr sz="1597"/>
            </a:lvl7pPr>
            <a:lvl8pPr marL="3179195" indent="0" algn="ctr">
              <a:buNone/>
              <a:defRPr sz="1597"/>
            </a:lvl8pPr>
            <a:lvl9pPr marL="3633364" indent="0" algn="ctr">
              <a:buNone/>
              <a:defRPr sz="15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351560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30/10/2021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81562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122793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7" y="1709798"/>
            <a:ext cx="10515600" cy="2852737"/>
          </a:xfrm>
        </p:spPr>
        <p:txBody>
          <a:bodyPr anchor="b"/>
          <a:lstStyle>
            <a:lvl1pPr>
              <a:defRPr sz="5989"/>
            </a:lvl1pPr>
          </a:lstStyle>
          <a:p>
            <a:r>
              <a:rPr lang="en-US"/>
              <a:t>Click to edit Master title style</a:t>
            </a:r>
            <a:endParaRPr lang="en-US" dirty="0"/>
          </a:p>
        </p:txBody>
      </p:sp>
      <p:sp>
        <p:nvSpPr>
          <p:cNvPr id="3" name="Text Placeholder 2"/>
          <p:cNvSpPr>
            <a:spLocks noGrp="1"/>
          </p:cNvSpPr>
          <p:nvPr>
            <p:ph type="body" idx="1"/>
          </p:nvPr>
        </p:nvSpPr>
        <p:spPr>
          <a:xfrm>
            <a:off x="831857" y="4589467"/>
            <a:ext cx="10515600" cy="1500187"/>
          </a:xfrm>
        </p:spPr>
        <p:txBody>
          <a:bodyPr/>
          <a:lstStyle>
            <a:lvl1pPr marL="0" indent="0">
              <a:buNone/>
              <a:defRPr sz="2395">
                <a:solidFill>
                  <a:schemeClr val="tx1"/>
                </a:solidFill>
              </a:defRPr>
            </a:lvl1pPr>
            <a:lvl2pPr marL="454180" indent="0">
              <a:buNone/>
              <a:defRPr sz="1996">
                <a:solidFill>
                  <a:schemeClr val="tx1">
                    <a:tint val="75000"/>
                  </a:schemeClr>
                </a:solidFill>
              </a:defRPr>
            </a:lvl2pPr>
            <a:lvl3pPr marL="908339" indent="0">
              <a:buNone/>
              <a:defRPr sz="1797">
                <a:solidFill>
                  <a:schemeClr val="tx1">
                    <a:tint val="75000"/>
                  </a:schemeClr>
                </a:solidFill>
              </a:defRPr>
            </a:lvl3pPr>
            <a:lvl4pPr marL="1362511" indent="0">
              <a:buNone/>
              <a:defRPr sz="1597">
                <a:solidFill>
                  <a:schemeClr val="tx1">
                    <a:tint val="75000"/>
                  </a:schemeClr>
                </a:solidFill>
              </a:defRPr>
            </a:lvl4pPr>
            <a:lvl5pPr marL="1816683" indent="0">
              <a:buNone/>
              <a:defRPr sz="1597">
                <a:solidFill>
                  <a:schemeClr val="tx1">
                    <a:tint val="75000"/>
                  </a:schemeClr>
                </a:solidFill>
              </a:defRPr>
            </a:lvl5pPr>
            <a:lvl6pPr marL="2270847" indent="0">
              <a:buNone/>
              <a:defRPr sz="1597">
                <a:solidFill>
                  <a:schemeClr val="tx1">
                    <a:tint val="75000"/>
                  </a:schemeClr>
                </a:solidFill>
              </a:defRPr>
            </a:lvl6pPr>
            <a:lvl7pPr marL="2725017" indent="0">
              <a:buNone/>
              <a:defRPr sz="1597">
                <a:solidFill>
                  <a:schemeClr val="tx1">
                    <a:tint val="75000"/>
                  </a:schemeClr>
                </a:solidFill>
              </a:defRPr>
            </a:lvl7pPr>
            <a:lvl8pPr marL="3179195" indent="0">
              <a:buNone/>
              <a:defRPr sz="1597">
                <a:solidFill>
                  <a:schemeClr val="tx1">
                    <a:tint val="75000"/>
                  </a:schemeClr>
                </a:solidFill>
              </a:defRPr>
            </a:lvl8pPr>
            <a:lvl9pPr marL="3633364" indent="0">
              <a:buNone/>
              <a:defRPr sz="159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42234005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17"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4"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2021/10/30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2715225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8" y="365144"/>
            <a:ext cx="10515600" cy="132556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03" y="1681163"/>
            <a:ext cx="5157787" cy="823912"/>
          </a:xfrm>
        </p:spPr>
        <p:txBody>
          <a:bodyPr anchor="b"/>
          <a:lstStyle>
            <a:lvl1pPr marL="0" indent="0">
              <a:buNone/>
              <a:defRPr sz="2395" b="1"/>
            </a:lvl1pPr>
            <a:lvl2pPr marL="454180" indent="0">
              <a:buNone/>
              <a:defRPr sz="1996" b="1"/>
            </a:lvl2pPr>
            <a:lvl3pPr marL="908339" indent="0">
              <a:buNone/>
              <a:defRPr sz="1797" b="1"/>
            </a:lvl3pPr>
            <a:lvl4pPr marL="1362511" indent="0">
              <a:buNone/>
              <a:defRPr sz="1597" b="1"/>
            </a:lvl4pPr>
            <a:lvl5pPr marL="1816683" indent="0">
              <a:buNone/>
              <a:defRPr sz="1597" b="1"/>
            </a:lvl5pPr>
            <a:lvl6pPr marL="2270847" indent="0">
              <a:buNone/>
              <a:defRPr sz="1597" b="1"/>
            </a:lvl6pPr>
            <a:lvl7pPr marL="2725017" indent="0">
              <a:buNone/>
              <a:defRPr sz="1597" b="1"/>
            </a:lvl7pPr>
            <a:lvl8pPr marL="3179195" indent="0">
              <a:buNone/>
              <a:defRPr sz="1597" b="1"/>
            </a:lvl8pPr>
            <a:lvl9pPr marL="3633364" indent="0">
              <a:buNone/>
              <a:defRPr sz="1597" b="1"/>
            </a:lvl9pPr>
          </a:lstStyle>
          <a:p>
            <a:pPr lvl="0"/>
            <a:r>
              <a:rPr lang="en-US"/>
              <a:t>Edit Master text styles</a:t>
            </a:r>
          </a:p>
        </p:txBody>
      </p:sp>
      <p:sp>
        <p:nvSpPr>
          <p:cNvPr id="4" name="Content Placeholder 3"/>
          <p:cNvSpPr>
            <a:spLocks noGrp="1"/>
          </p:cNvSpPr>
          <p:nvPr>
            <p:ph sz="half" idx="2"/>
          </p:nvPr>
        </p:nvSpPr>
        <p:spPr>
          <a:xfrm>
            <a:off x="839803" y="2505123"/>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45" y="1681163"/>
            <a:ext cx="5183188" cy="823912"/>
          </a:xfrm>
        </p:spPr>
        <p:txBody>
          <a:bodyPr anchor="b"/>
          <a:lstStyle>
            <a:lvl1pPr marL="0" indent="0">
              <a:buNone/>
              <a:defRPr sz="2395" b="1"/>
            </a:lvl1pPr>
            <a:lvl2pPr marL="454180" indent="0">
              <a:buNone/>
              <a:defRPr sz="1996" b="1"/>
            </a:lvl2pPr>
            <a:lvl3pPr marL="908339" indent="0">
              <a:buNone/>
              <a:defRPr sz="1797" b="1"/>
            </a:lvl3pPr>
            <a:lvl4pPr marL="1362511" indent="0">
              <a:buNone/>
              <a:defRPr sz="1597" b="1"/>
            </a:lvl4pPr>
            <a:lvl5pPr marL="1816683" indent="0">
              <a:buNone/>
              <a:defRPr sz="1597" b="1"/>
            </a:lvl5pPr>
            <a:lvl6pPr marL="2270847" indent="0">
              <a:buNone/>
              <a:defRPr sz="1597" b="1"/>
            </a:lvl6pPr>
            <a:lvl7pPr marL="2725017" indent="0">
              <a:buNone/>
              <a:defRPr sz="1597" b="1"/>
            </a:lvl7pPr>
            <a:lvl8pPr marL="3179195" indent="0">
              <a:buNone/>
              <a:defRPr sz="1597" b="1"/>
            </a:lvl8pPr>
            <a:lvl9pPr marL="3633364" indent="0">
              <a:buNone/>
              <a:defRPr sz="1597" b="1"/>
            </a:lvl9pPr>
          </a:lstStyle>
          <a:p>
            <a:pPr lvl="0"/>
            <a:r>
              <a:rPr lang="en-US"/>
              <a:t>Edit Master text styles</a:t>
            </a:r>
          </a:p>
        </p:txBody>
      </p:sp>
      <p:sp>
        <p:nvSpPr>
          <p:cNvPr id="6" name="Content Placeholder 5"/>
          <p:cNvSpPr>
            <a:spLocks noGrp="1"/>
          </p:cNvSpPr>
          <p:nvPr>
            <p:ph sz="quarter" idx="4"/>
          </p:nvPr>
        </p:nvSpPr>
        <p:spPr>
          <a:xfrm>
            <a:off x="6172245" y="2505123"/>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2021/10/30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1817948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2021/10/30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3777382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2021/10/30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15965514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194"/>
            </a:lvl1pPr>
          </a:lstStyle>
          <a:p>
            <a:r>
              <a:rPr lang="en-US"/>
              <a:t>Click to edit Master title style</a:t>
            </a:r>
            <a:endParaRPr lang="en-US" dirty="0"/>
          </a:p>
        </p:txBody>
      </p:sp>
      <p:sp>
        <p:nvSpPr>
          <p:cNvPr id="3" name="Content Placeholder 2"/>
          <p:cNvSpPr>
            <a:spLocks noGrp="1"/>
          </p:cNvSpPr>
          <p:nvPr>
            <p:ph idx="1"/>
          </p:nvPr>
        </p:nvSpPr>
        <p:spPr>
          <a:xfrm>
            <a:off x="5183189" y="987427"/>
            <a:ext cx="6172200" cy="4873624"/>
          </a:xfrm>
        </p:spPr>
        <p:txBody>
          <a:bodyPr/>
          <a:lstStyle>
            <a:lvl1pPr>
              <a:defRPr sz="3194"/>
            </a:lvl1pPr>
            <a:lvl2pPr>
              <a:defRPr sz="2795"/>
            </a:lvl2pPr>
            <a:lvl3pPr>
              <a:defRPr sz="2395"/>
            </a:lvl3pPr>
            <a:lvl4pPr>
              <a:defRPr sz="1996"/>
            </a:lvl4pPr>
            <a:lvl5pPr>
              <a:defRPr sz="1996"/>
            </a:lvl5pPr>
            <a:lvl6pPr>
              <a:defRPr sz="1996"/>
            </a:lvl6pPr>
            <a:lvl7pPr>
              <a:defRPr sz="1996"/>
            </a:lvl7pPr>
            <a:lvl8pPr>
              <a:defRPr sz="1996"/>
            </a:lvl8pPr>
            <a:lvl9pPr>
              <a:defRPr sz="199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53"/>
            <a:ext cx="3932237" cy="3811588"/>
          </a:xfrm>
        </p:spPr>
        <p:txBody>
          <a:bodyPr/>
          <a:lstStyle>
            <a:lvl1pPr marL="0" indent="0">
              <a:buNone/>
              <a:defRPr sz="1597"/>
            </a:lvl1pPr>
            <a:lvl2pPr marL="454180" indent="0">
              <a:buNone/>
              <a:defRPr sz="1397"/>
            </a:lvl2pPr>
            <a:lvl3pPr marL="908339" indent="0">
              <a:buNone/>
              <a:defRPr sz="1198"/>
            </a:lvl3pPr>
            <a:lvl4pPr marL="1362511" indent="0">
              <a:buNone/>
              <a:defRPr sz="898"/>
            </a:lvl4pPr>
            <a:lvl5pPr marL="1816683" indent="0">
              <a:buNone/>
              <a:defRPr sz="898"/>
            </a:lvl5pPr>
            <a:lvl6pPr marL="2270847" indent="0">
              <a:buNone/>
              <a:defRPr sz="898"/>
            </a:lvl6pPr>
            <a:lvl7pPr marL="2725017" indent="0">
              <a:buNone/>
              <a:defRPr sz="898"/>
            </a:lvl7pPr>
            <a:lvl8pPr marL="3179195" indent="0">
              <a:buNone/>
              <a:defRPr sz="898"/>
            </a:lvl8pPr>
            <a:lvl9pPr marL="3633364" indent="0">
              <a:buNone/>
              <a:defRPr sz="898"/>
            </a:lvl9pPr>
          </a:lstStyle>
          <a:p>
            <a:pPr lvl="0"/>
            <a:r>
              <a:rPr lang="en-US"/>
              <a:t>Edit Master text styles</a:t>
            </a:r>
          </a:p>
        </p:txBody>
      </p:sp>
      <p:sp>
        <p:nvSpPr>
          <p:cNvPr id="5" name="Date Placeholder 4"/>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2021/10/30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2950057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19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7"/>
            <a:ext cx="6172200" cy="4873624"/>
          </a:xfrm>
        </p:spPr>
        <p:txBody>
          <a:bodyPr anchor="t"/>
          <a:lstStyle>
            <a:lvl1pPr marL="0" indent="0">
              <a:buNone/>
              <a:defRPr sz="3194"/>
            </a:lvl1pPr>
            <a:lvl2pPr marL="454180" indent="0">
              <a:buNone/>
              <a:defRPr sz="2795"/>
            </a:lvl2pPr>
            <a:lvl3pPr marL="908339" indent="0">
              <a:buNone/>
              <a:defRPr sz="2395"/>
            </a:lvl3pPr>
            <a:lvl4pPr marL="1362511" indent="0">
              <a:buNone/>
              <a:defRPr sz="1996"/>
            </a:lvl4pPr>
            <a:lvl5pPr marL="1816683" indent="0">
              <a:buNone/>
              <a:defRPr sz="1996"/>
            </a:lvl5pPr>
            <a:lvl6pPr marL="2270847" indent="0">
              <a:buNone/>
              <a:defRPr sz="1996"/>
            </a:lvl6pPr>
            <a:lvl7pPr marL="2725017" indent="0">
              <a:buNone/>
              <a:defRPr sz="1996"/>
            </a:lvl7pPr>
            <a:lvl8pPr marL="3179195" indent="0">
              <a:buNone/>
              <a:defRPr sz="1996"/>
            </a:lvl8pPr>
            <a:lvl9pPr marL="3633364" indent="0">
              <a:buNone/>
              <a:defRPr sz="1996"/>
            </a:lvl9pPr>
          </a:lstStyle>
          <a:p>
            <a:r>
              <a:rPr lang="en-US"/>
              <a:t>Click icon to add picture</a:t>
            </a:r>
            <a:endParaRPr lang="en-US" dirty="0"/>
          </a:p>
        </p:txBody>
      </p:sp>
      <p:sp>
        <p:nvSpPr>
          <p:cNvPr id="4" name="Text Placeholder 3"/>
          <p:cNvSpPr>
            <a:spLocks noGrp="1"/>
          </p:cNvSpPr>
          <p:nvPr>
            <p:ph type="body" sz="half" idx="2"/>
          </p:nvPr>
        </p:nvSpPr>
        <p:spPr>
          <a:xfrm>
            <a:off x="839792" y="2057453"/>
            <a:ext cx="3932237" cy="3811588"/>
          </a:xfrm>
        </p:spPr>
        <p:txBody>
          <a:bodyPr/>
          <a:lstStyle>
            <a:lvl1pPr marL="0" indent="0">
              <a:buNone/>
              <a:defRPr sz="1597"/>
            </a:lvl1pPr>
            <a:lvl2pPr marL="454180" indent="0">
              <a:buNone/>
              <a:defRPr sz="1397"/>
            </a:lvl2pPr>
            <a:lvl3pPr marL="908339" indent="0">
              <a:buNone/>
              <a:defRPr sz="1198"/>
            </a:lvl3pPr>
            <a:lvl4pPr marL="1362511" indent="0">
              <a:buNone/>
              <a:defRPr sz="898"/>
            </a:lvl4pPr>
            <a:lvl5pPr marL="1816683" indent="0">
              <a:buNone/>
              <a:defRPr sz="898"/>
            </a:lvl5pPr>
            <a:lvl6pPr marL="2270847" indent="0">
              <a:buNone/>
              <a:defRPr sz="898"/>
            </a:lvl6pPr>
            <a:lvl7pPr marL="2725017" indent="0">
              <a:buNone/>
              <a:defRPr sz="898"/>
            </a:lvl7pPr>
            <a:lvl8pPr marL="3179195" indent="0">
              <a:buNone/>
              <a:defRPr sz="898"/>
            </a:lvl8pPr>
            <a:lvl9pPr marL="3633364" indent="0">
              <a:buNone/>
              <a:defRPr sz="898"/>
            </a:lvl9pPr>
          </a:lstStyle>
          <a:p>
            <a:pPr lvl="0"/>
            <a:r>
              <a:rPr lang="en-US"/>
              <a:t>Edit Master text styles</a:t>
            </a:r>
          </a:p>
        </p:txBody>
      </p:sp>
      <p:sp>
        <p:nvSpPr>
          <p:cNvPr id="5" name="Date Placeholder 4"/>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2021/10/30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678596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3708253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4"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45"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39"/>
            <a:fld id="{0DA2CC75-8280-4D50-8556-C2874ADEF926}" type="datetimeFigureOut">
              <a:rPr lang="zh-CN" altLang="en-US" smtClean="0">
                <a:solidFill>
                  <a:prstClr val="black">
                    <a:tint val="75000"/>
                  </a:prstClr>
                </a:solidFill>
              </a:rPr>
              <a:pPr defTabSz="908339"/>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451583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30/10/2021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50433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367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134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743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30/10/2021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714863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30/10/2021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1693417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30/10/2021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4238488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30/10/2021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563853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30/10/2021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0091560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30/10/2021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2201664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30/10/2021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55567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30/10/2021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151722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30/10/2021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4556792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041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54505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1977062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28858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35689107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00672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67672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858597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272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5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30/10/2021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511014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32921538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38953471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05518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66079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2196396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0139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7551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01731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36030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83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5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30/10/2021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47998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6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44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7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81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92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ustom Layout 2">
    <p:spTree>
      <p:nvGrpSpPr>
        <p:cNvPr id="1" name=""/>
        <p:cNvGrpSpPr/>
        <p:nvPr/>
      </p:nvGrpSpPr>
      <p:grpSpPr>
        <a:xfrm>
          <a:off x="0" y="0"/>
          <a:ext cx="0" cy="0"/>
          <a:chOff x="0" y="0"/>
          <a:chExt cx="0" cy="0"/>
        </a:xfrm>
      </p:grpSpPr>
      <p:sp>
        <p:nvSpPr>
          <p:cNvPr id="6" name="Title 1"/>
          <p:cNvSpPr>
            <a:spLocks noGrp="1"/>
          </p:cNvSpPr>
          <p:nvPr>
            <p:ph type="ctrTitle"/>
          </p:nvPr>
        </p:nvSpPr>
        <p:spPr>
          <a:xfrm>
            <a:off x="1524000" y="498764"/>
            <a:ext cx="9144000" cy="697490"/>
          </a:xfrm>
        </p:spPr>
        <p:txBody>
          <a:bodyPr anchor="b">
            <a:normAutofit/>
          </a:bodyPr>
          <a:lstStyle>
            <a:lvl1pPr algn="ctr">
              <a:defRPr sz="3999">
                <a:solidFill>
                  <a:schemeClr val="tx1">
                    <a:lumMod val="65000"/>
                    <a:lumOff val="35000"/>
                  </a:schemeClr>
                </a:solidFill>
              </a:defRPr>
            </a:lvl1pPr>
          </a:lstStyle>
          <a:p>
            <a:r>
              <a:rPr lang="en-US" dirty="0"/>
              <a:t>Click to edit Master title style</a:t>
            </a:r>
            <a:endParaRPr lang="en-AU" dirty="0"/>
          </a:p>
        </p:txBody>
      </p:sp>
      <p:sp>
        <p:nvSpPr>
          <p:cNvPr id="7" name="Subtitle 2"/>
          <p:cNvSpPr>
            <a:spLocks noGrp="1"/>
          </p:cNvSpPr>
          <p:nvPr>
            <p:ph type="subTitle" idx="1"/>
          </p:nvPr>
        </p:nvSpPr>
        <p:spPr>
          <a:xfrm>
            <a:off x="1524000" y="1223966"/>
            <a:ext cx="9144000" cy="374216"/>
          </a:xfrm>
        </p:spPr>
        <p:txBody>
          <a:bodyPr>
            <a:normAutofit/>
          </a:bodyPr>
          <a:lstStyle>
            <a:lvl1pPr marL="0" indent="0" algn="ctr">
              <a:buNone/>
              <a:defRPr sz="1466">
                <a:solidFill>
                  <a:schemeClr val="bg1">
                    <a:lumMod val="50000"/>
                  </a:schemeClr>
                </a:solidFill>
              </a:defRPr>
            </a:lvl1pPr>
            <a:lvl2pPr marL="457051" indent="0" algn="ctr">
              <a:buNone/>
              <a:defRPr sz="1999"/>
            </a:lvl2pPr>
            <a:lvl3pPr marL="914103" indent="0" algn="ctr">
              <a:buNone/>
              <a:defRPr sz="1866"/>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Click to edit Master subtitle style</a:t>
            </a:r>
            <a:endParaRPr lang="en-AU" dirty="0"/>
          </a:p>
        </p:txBody>
      </p:sp>
      <p:sp>
        <p:nvSpPr>
          <p:cNvPr id="10" name="Text Placeholder 7"/>
          <p:cNvSpPr>
            <a:spLocks noGrp="1"/>
          </p:cNvSpPr>
          <p:nvPr>
            <p:ph type="body" sz="quarter" idx="13"/>
          </p:nvPr>
        </p:nvSpPr>
        <p:spPr>
          <a:xfrm>
            <a:off x="838201" y="2004684"/>
            <a:ext cx="5256212" cy="471600"/>
          </a:xfrm>
        </p:spPr>
        <p:txBody>
          <a:bodyPr>
            <a:noAutofit/>
          </a:bodyPr>
          <a:lstStyle>
            <a:lvl1pPr marL="0" indent="0">
              <a:buNone/>
              <a:defRPr sz="2399">
                <a:solidFill>
                  <a:schemeClr val="accent1"/>
                </a:solidFill>
              </a:defRPr>
            </a:lvl1pPr>
          </a:lstStyle>
          <a:p>
            <a:pPr lvl="0"/>
            <a:endParaRPr lang="en-AU" dirty="0"/>
          </a:p>
        </p:txBody>
      </p:sp>
      <p:sp>
        <p:nvSpPr>
          <p:cNvPr id="11" name="Text Placeholder 9"/>
          <p:cNvSpPr>
            <a:spLocks noGrp="1"/>
          </p:cNvSpPr>
          <p:nvPr>
            <p:ph type="body" sz="quarter" idx="14"/>
          </p:nvPr>
        </p:nvSpPr>
        <p:spPr>
          <a:xfrm>
            <a:off x="838201" y="2491524"/>
            <a:ext cx="5256212" cy="1759526"/>
          </a:xfrm>
        </p:spPr>
        <p:txBody>
          <a:bodyPr>
            <a:normAutofit/>
          </a:bodyPr>
          <a:lstStyle>
            <a:lvl1pPr marL="0" indent="0">
              <a:buNone/>
              <a:defRPr sz="1466">
                <a:latin typeface="Lato Light" panose="020F0302020204030203" pitchFamily="34" charset="0"/>
              </a:defRPr>
            </a:lvl1pPr>
          </a:lstStyle>
          <a:p>
            <a:pPr lvl="0"/>
            <a:endParaRPr lang="en-AU" dirty="0"/>
          </a:p>
        </p:txBody>
      </p:sp>
      <p:sp>
        <p:nvSpPr>
          <p:cNvPr id="12" name="Text Placeholder 11"/>
          <p:cNvSpPr>
            <a:spLocks noGrp="1"/>
          </p:cNvSpPr>
          <p:nvPr>
            <p:ph type="body" sz="quarter" idx="15"/>
          </p:nvPr>
        </p:nvSpPr>
        <p:spPr>
          <a:xfrm>
            <a:off x="839789" y="4383089"/>
            <a:ext cx="5254625" cy="493712"/>
          </a:xfrm>
        </p:spPr>
        <p:txBody>
          <a:bodyPr>
            <a:normAutofit/>
          </a:bodyPr>
          <a:lstStyle>
            <a:lvl1pPr marL="0" indent="0">
              <a:buNone/>
              <a:defRPr sz="1599" b="1" i="1">
                <a:latin typeface="Lato Light" panose="020F0302020204030203" pitchFamily="34" charset="0"/>
              </a:defRPr>
            </a:lvl1pPr>
          </a:lstStyle>
          <a:p>
            <a:pPr lvl="0"/>
            <a:endParaRPr lang="en-AU" dirty="0"/>
          </a:p>
        </p:txBody>
      </p:sp>
      <p:sp>
        <p:nvSpPr>
          <p:cNvPr id="13" name="Text Placeholder 13"/>
          <p:cNvSpPr>
            <a:spLocks noGrp="1"/>
          </p:cNvSpPr>
          <p:nvPr>
            <p:ph type="body" sz="quarter" idx="16"/>
          </p:nvPr>
        </p:nvSpPr>
        <p:spPr>
          <a:xfrm>
            <a:off x="839789" y="4876802"/>
            <a:ext cx="5254625" cy="493713"/>
          </a:xfrm>
        </p:spPr>
        <p:txBody>
          <a:bodyPr>
            <a:normAutofit/>
          </a:bodyPr>
          <a:lstStyle>
            <a:lvl1pPr marL="0" indent="0">
              <a:buNone/>
              <a:defRPr sz="1200" b="1">
                <a:latin typeface="Lato Light" panose="020F0302020204030203" pitchFamily="34" charset="0"/>
              </a:defRPr>
            </a:lvl1pPr>
          </a:lstStyle>
          <a:p>
            <a:pPr lvl="0"/>
            <a:endParaRPr lang="en-AU" dirty="0"/>
          </a:p>
        </p:txBody>
      </p:sp>
      <p:sp>
        <p:nvSpPr>
          <p:cNvPr id="14" name="Text Placeholder 15"/>
          <p:cNvSpPr>
            <a:spLocks noGrp="1"/>
          </p:cNvSpPr>
          <p:nvPr>
            <p:ph type="body" sz="quarter" idx="17"/>
          </p:nvPr>
        </p:nvSpPr>
        <p:spPr>
          <a:xfrm>
            <a:off x="839789" y="5370513"/>
            <a:ext cx="5256212" cy="360362"/>
          </a:xfrm>
        </p:spPr>
        <p:txBody>
          <a:bodyPr>
            <a:normAutofit/>
          </a:bodyPr>
          <a:lstStyle>
            <a:lvl1pPr marL="0" indent="0">
              <a:buNone/>
              <a:defRPr sz="1200">
                <a:latin typeface="Lato Light" panose="020F0302020204030203" pitchFamily="34" charset="0"/>
              </a:defRPr>
            </a:lvl1pPr>
          </a:lstStyle>
          <a:p>
            <a:pPr lvl="0"/>
            <a:endParaRPr lang="en-AU" dirty="0"/>
          </a:p>
        </p:txBody>
      </p:sp>
      <p:sp>
        <p:nvSpPr>
          <p:cNvPr id="15" name="Date Placeholder 3"/>
          <p:cNvSpPr>
            <a:spLocks noGrp="1"/>
          </p:cNvSpPr>
          <p:nvPr>
            <p:ph type="dt" sz="half" idx="10"/>
          </p:nvPr>
        </p:nvSpPr>
        <p:spPr>
          <a:xfrm>
            <a:off x="838200" y="6356351"/>
            <a:ext cx="2743200" cy="365125"/>
          </a:xfrm>
        </p:spPr>
        <p:txBody>
          <a:bodyPr/>
          <a:lstStyle>
            <a:lvl1pPr>
              <a:defRPr>
                <a:latin typeface="Lato Light" panose="020F0302020204030203" pitchFamily="34" charset="0"/>
              </a:defRPr>
            </a:lvl1pPr>
          </a:lstStyle>
          <a:p>
            <a:pPr defTabSz="1218804"/>
            <a:fld id="{722F6D6F-DD99-46DF-A9EA-728D63EA6A31}" type="datetimeFigureOut">
              <a:rPr lang="en-AU" smtClean="0">
                <a:solidFill>
                  <a:prstClr val="black">
                    <a:tint val="75000"/>
                  </a:prstClr>
                </a:solidFill>
              </a:rPr>
              <a:pPr defTabSz="1218804"/>
              <a:t>30/10/2021</a:t>
            </a:fld>
            <a:endParaRPr lang="en-AU" dirty="0">
              <a:solidFill>
                <a:prstClr val="black">
                  <a:tint val="75000"/>
                </a:prstClr>
              </a:solidFill>
            </a:endParaRPr>
          </a:p>
        </p:txBody>
      </p:sp>
      <p:sp>
        <p:nvSpPr>
          <p:cNvPr id="16" name="Footer Placeholder 4"/>
          <p:cNvSpPr>
            <a:spLocks noGrp="1"/>
          </p:cNvSpPr>
          <p:nvPr>
            <p:ph type="ftr" sz="quarter" idx="11"/>
          </p:nvPr>
        </p:nvSpPr>
        <p:spPr>
          <a:xfrm>
            <a:off x="4038600" y="6356351"/>
            <a:ext cx="4114800" cy="365125"/>
          </a:xfrm>
        </p:spPr>
        <p:txBody>
          <a:bodyPr/>
          <a:lstStyle>
            <a:lvl1pPr>
              <a:defRPr>
                <a:latin typeface="Lato Light" panose="020F0302020204030203" pitchFamily="34" charset="0"/>
              </a:defRPr>
            </a:lvl1pPr>
          </a:lstStyle>
          <a:p>
            <a:pPr defTabSz="1218804"/>
            <a:endParaRPr lang="en-AU" dirty="0">
              <a:solidFill>
                <a:prstClr val="black">
                  <a:tint val="75000"/>
                </a:prstClr>
              </a:solidFill>
            </a:endParaRPr>
          </a:p>
        </p:txBody>
      </p:sp>
      <p:sp>
        <p:nvSpPr>
          <p:cNvPr id="17" name="Slide Number Placeholder 5"/>
          <p:cNvSpPr>
            <a:spLocks noGrp="1"/>
          </p:cNvSpPr>
          <p:nvPr>
            <p:ph type="sldNum" sz="quarter" idx="12"/>
          </p:nvPr>
        </p:nvSpPr>
        <p:spPr>
          <a:xfrm>
            <a:off x="8610600" y="6356351"/>
            <a:ext cx="2743200" cy="365125"/>
          </a:xfrm>
        </p:spPr>
        <p:txBody>
          <a:bodyPr/>
          <a:lstStyle>
            <a:lvl1pPr>
              <a:defRPr>
                <a:latin typeface="Lato Light" panose="020F0302020204030203" pitchFamily="34" charset="0"/>
              </a:defRPr>
            </a:lvl1pPr>
          </a:lstStyle>
          <a:p>
            <a:pPr defTabSz="1218804"/>
            <a:fld id="{84AD2E7E-F7BA-4F6B-9D0C-0B2331C2AE06}" type="slidenum">
              <a:rPr lang="en-AU" smtClean="0">
                <a:solidFill>
                  <a:prstClr val="black">
                    <a:tint val="75000"/>
                  </a:prstClr>
                </a:solidFill>
              </a:rPr>
              <a:pPr defTabSz="1218804"/>
              <a:t>‹#›</a:t>
            </a:fld>
            <a:endParaRPr lang="en-AU" dirty="0">
              <a:solidFill>
                <a:prstClr val="black">
                  <a:tint val="75000"/>
                </a:prstClr>
              </a:solidFill>
            </a:endParaRPr>
          </a:p>
        </p:txBody>
      </p:sp>
      <p:sp>
        <p:nvSpPr>
          <p:cNvPr id="19" name="Text Placeholder 18"/>
          <p:cNvSpPr>
            <a:spLocks noGrp="1"/>
          </p:cNvSpPr>
          <p:nvPr>
            <p:ph type="body" sz="quarter" idx="18"/>
          </p:nvPr>
        </p:nvSpPr>
        <p:spPr>
          <a:xfrm>
            <a:off x="6816726" y="2005015"/>
            <a:ext cx="4335463" cy="471486"/>
          </a:xfrm>
        </p:spPr>
        <p:txBody>
          <a:bodyPr>
            <a:normAutofit/>
          </a:bodyPr>
          <a:lstStyle>
            <a:lvl1pPr marL="0" indent="0">
              <a:buNone/>
              <a:defRPr sz="1866"/>
            </a:lvl1pPr>
          </a:lstStyle>
          <a:p>
            <a:pPr lvl="0"/>
            <a:endParaRPr lang="en-AU" dirty="0"/>
          </a:p>
        </p:txBody>
      </p:sp>
      <p:sp>
        <p:nvSpPr>
          <p:cNvPr id="21" name="Text Placeholder 20"/>
          <p:cNvSpPr>
            <a:spLocks noGrp="1"/>
          </p:cNvSpPr>
          <p:nvPr>
            <p:ph type="body" sz="quarter" idx="19"/>
          </p:nvPr>
        </p:nvSpPr>
        <p:spPr>
          <a:xfrm>
            <a:off x="6816726" y="2490788"/>
            <a:ext cx="4335463" cy="938212"/>
          </a:xfrm>
        </p:spPr>
        <p:txBody>
          <a:bodyPr>
            <a:normAutofit/>
          </a:bodyPr>
          <a:lstStyle>
            <a:lvl1pPr marL="0" indent="0">
              <a:buNone/>
              <a:defRPr sz="1200">
                <a:latin typeface="Lato Light" panose="020F0302020204030203" pitchFamily="34" charset="0"/>
              </a:defRPr>
            </a:lvl1pPr>
          </a:lstStyle>
          <a:p>
            <a:pPr lvl="0"/>
            <a:endParaRPr lang="en-AU" dirty="0"/>
          </a:p>
        </p:txBody>
      </p:sp>
    </p:spTree>
    <p:extLst>
      <p:ext uri="{BB962C8B-B14F-4D97-AF65-F5344CB8AC3E}">
        <p14:creationId xmlns:p14="http://schemas.microsoft.com/office/powerpoint/2010/main" val="2984341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3 New Produc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166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83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483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30/10/2021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9639559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30/10/2021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7417567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5" Type="http://schemas.openxmlformats.org/officeDocument/2006/relationships/theme" Target="../theme/theme10.xml"/><Relationship Id="rId4"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1.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3.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image" Target="../media/image12.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image" Target="../media/image11.png"/><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15.jp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DB440FC-0B9E-4353-BAD3-61AB2F8C0961}" type="datetimeFigureOut">
              <a:rPr lang="en-GB" smtClean="0">
                <a:solidFill>
                  <a:prstClr val="black">
                    <a:tint val="75000"/>
                  </a:prstClr>
                </a:solidFill>
              </a:rPr>
              <a:pPr>
                <a:defRPr/>
              </a:pPr>
              <a:t>30/10/2021</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3460848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30/10/2021</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403449083"/>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2021/10/30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64432267"/>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Lst>
  <p:transition spd="slow" advTm="3000">
    <p:fade/>
  </p:transition>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BA9218-EDBC-4C4F-8634-69C5B0B68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6F0685AF-B0F3-4388-BB52-2468428DE8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9A571A9-0687-4F04-9405-D923CC62F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8CB25F4B-9A1F-4944-BBD1-A7462F7264F2}" type="datetimeFigureOut">
              <a:rPr lang="zh-CN" altLang="en-US" smtClean="0"/>
              <a:pPr/>
              <a:t>2021/10/30</a:t>
            </a:fld>
            <a:endParaRPr lang="zh-CN" altLang="en-US" dirty="0"/>
          </a:p>
        </p:txBody>
      </p:sp>
      <p:sp>
        <p:nvSpPr>
          <p:cNvPr id="5" name="页脚占位符 4">
            <a:extLst>
              <a:ext uri="{FF2B5EF4-FFF2-40B4-BE49-F238E27FC236}">
                <a16:creationId xmlns:a16="http://schemas.microsoft.com/office/drawing/2014/main" id="{D882F3B9-6C6E-4D44-921C-17A2765EF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57A368DE-BA86-4823-9C93-8A03E932F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06651412-8993-4B8E-8BEF-01D82474D82E}" type="slidenum">
              <a:rPr lang="zh-CN" altLang="en-US" smtClean="0"/>
              <a:pPr/>
              <a:t>‹#›</a:t>
            </a:fld>
            <a:endParaRPr lang="zh-CN" altLang="en-US" dirty="0"/>
          </a:p>
        </p:txBody>
      </p:sp>
    </p:spTree>
    <p:extLst>
      <p:ext uri="{BB962C8B-B14F-4D97-AF65-F5344CB8AC3E}">
        <p14:creationId xmlns:p14="http://schemas.microsoft.com/office/powerpoint/2010/main" val="842610565"/>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6A922D-106D-4932-A300-D0189847FF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D8D680-5702-48F8-8C78-495EAED2FB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71010-2B9B-434C-9F57-BA2E8B26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4F467-0CE0-4E9B-B0FB-09146FEAC37F}" type="datetimeFigureOut">
              <a:rPr lang="en-US" smtClean="0"/>
              <a:t>30/10/2021</a:t>
            </a:fld>
            <a:endParaRPr lang="en-US"/>
          </a:p>
        </p:txBody>
      </p:sp>
      <p:sp>
        <p:nvSpPr>
          <p:cNvPr id="5" name="Footer Placeholder 4">
            <a:extLst>
              <a:ext uri="{FF2B5EF4-FFF2-40B4-BE49-F238E27FC236}">
                <a16:creationId xmlns:a16="http://schemas.microsoft.com/office/drawing/2014/main" id="{A739A997-B238-4697-BB53-6A5D6D6F86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C64FE4-EDE8-4883-AFE8-CE470B686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AF28B-6A9F-4D3F-AB51-503EB6BD0DED}" type="slidenum">
              <a:rPr lang="en-US" smtClean="0"/>
              <a:t>‹#›</a:t>
            </a:fld>
            <a:endParaRPr lang="en-US"/>
          </a:p>
        </p:txBody>
      </p:sp>
    </p:spTree>
    <p:extLst>
      <p:ext uri="{BB962C8B-B14F-4D97-AF65-F5344CB8AC3E}">
        <p14:creationId xmlns:p14="http://schemas.microsoft.com/office/powerpoint/2010/main" val="4063054639"/>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pPr/>
              <a:t>2021/10/30</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pPr/>
              <a:t>‹#›</a:t>
            </a:fld>
            <a:endParaRPr lang="zh-CN" altLang="en-US" dirty="0"/>
          </a:p>
        </p:txBody>
      </p:sp>
      <p:pic>
        <p:nvPicPr>
          <p:cNvPr id="7" name="图片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2783936455"/>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0" cy="1143000"/>
          </a:xfrm>
          <a:prstGeom prst="rect">
            <a:avLst/>
          </a:prstGeom>
        </p:spPr>
        <p:txBody>
          <a:bodyPr vert="horz" lIns="121890" tIns="60946" rIns="121890" bIns="60946" rtlCol="0" anchor="ctr">
            <a:normAutofit/>
          </a:bodyPr>
          <a:lstStyle/>
          <a:p>
            <a:r>
              <a:rPr lang="en-US"/>
              <a:t>Click to edit Master title style</a:t>
            </a:r>
          </a:p>
        </p:txBody>
      </p:sp>
      <p:sp>
        <p:nvSpPr>
          <p:cNvPr id="3" name="Text Placeholder 2"/>
          <p:cNvSpPr>
            <a:spLocks noGrp="1"/>
          </p:cNvSpPr>
          <p:nvPr>
            <p:ph type="body" idx="1"/>
          </p:nvPr>
        </p:nvSpPr>
        <p:spPr>
          <a:xfrm>
            <a:off x="609601" y="1600206"/>
            <a:ext cx="10972800" cy="4525963"/>
          </a:xfrm>
          <a:prstGeom prst="rect">
            <a:avLst/>
          </a:prstGeom>
        </p:spPr>
        <p:txBody>
          <a:bodyPr vert="horz" lIns="121890" tIns="60946" rIns="121890" bIns="609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3"/>
            <a:ext cx="2844800" cy="365125"/>
          </a:xfrm>
          <a:prstGeom prst="rect">
            <a:avLst/>
          </a:prstGeom>
        </p:spPr>
        <p:txBody>
          <a:bodyPr vert="horz" lIns="121890" tIns="60946" rIns="121890" bIns="60946" rtlCol="0" anchor="ctr"/>
          <a:lstStyle>
            <a:lvl1pPr algn="l">
              <a:defRPr sz="1597">
                <a:solidFill>
                  <a:schemeClr val="tx1">
                    <a:tint val="75000"/>
                  </a:schemeClr>
                </a:solidFill>
              </a:defRPr>
            </a:lvl1pPr>
          </a:lstStyle>
          <a:p>
            <a:pPr defTabSz="1216597"/>
            <a:fld id="{A9505D5D-3718-4532-998A-0CC8DCC187A5}" type="datetimeFigureOut">
              <a:rPr lang="en-US" smtClean="0">
                <a:solidFill>
                  <a:prstClr val="black">
                    <a:tint val="75000"/>
                  </a:prstClr>
                </a:solidFill>
              </a:rPr>
              <a:pPr defTabSz="1216597"/>
              <a:t>30/10/2021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73"/>
            <a:ext cx="3860800" cy="365125"/>
          </a:xfrm>
          <a:prstGeom prst="rect">
            <a:avLst/>
          </a:prstGeom>
        </p:spPr>
        <p:txBody>
          <a:bodyPr vert="horz" lIns="121890" tIns="60946" rIns="121890" bIns="60946" rtlCol="0" anchor="ctr"/>
          <a:lstStyle>
            <a:lvl1pPr algn="ctr">
              <a:defRPr sz="1597">
                <a:solidFill>
                  <a:schemeClr val="tx1">
                    <a:tint val="75000"/>
                  </a:schemeClr>
                </a:solidFill>
              </a:defRPr>
            </a:lvl1pPr>
          </a:lstStyle>
          <a:p>
            <a:pPr defTabSz="121659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3"/>
            <a:ext cx="2844800" cy="365125"/>
          </a:xfrm>
          <a:prstGeom prst="rect">
            <a:avLst/>
          </a:prstGeom>
        </p:spPr>
        <p:txBody>
          <a:bodyPr vert="horz" lIns="121890" tIns="60946" rIns="121890" bIns="60946" rtlCol="0" anchor="ctr"/>
          <a:lstStyle>
            <a:lvl1pPr algn="r">
              <a:defRPr sz="1597">
                <a:solidFill>
                  <a:schemeClr val="tx1">
                    <a:tint val="75000"/>
                  </a:schemeClr>
                </a:solidFill>
              </a:defRPr>
            </a:lvl1pPr>
          </a:lstStyle>
          <a:p>
            <a:pPr defTabSz="1216597"/>
            <a:fld id="{533EA310-C353-4189-8B6D-2D203C43437E}" type="slidenum">
              <a:rPr lang="en-US" smtClean="0">
                <a:solidFill>
                  <a:prstClr val="black">
                    <a:tint val="75000"/>
                  </a:prstClr>
                </a:solidFill>
              </a:rPr>
              <a:pPr defTabSz="1216597"/>
              <a:t>‹#›</a:t>
            </a:fld>
            <a:endParaRPr lang="en-US">
              <a:solidFill>
                <a:prstClr val="black">
                  <a:tint val="75000"/>
                </a:prstClr>
              </a:solidFill>
            </a:endParaRPr>
          </a:p>
        </p:txBody>
      </p:sp>
    </p:spTree>
    <p:extLst>
      <p:ext uri="{BB962C8B-B14F-4D97-AF65-F5344CB8AC3E}">
        <p14:creationId xmlns:p14="http://schemas.microsoft.com/office/powerpoint/2010/main" val="1510422338"/>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Lst>
  <p:txStyles>
    <p:titleStyle>
      <a:lvl1pPr algn="ctr" defTabSz="1216597" rtl="0" eaLnBrk="1" latinLnBrk="0" hangingPunct="1">
        <a:spcBef>
          <a:spcPct val="0"/>
        </a:spcBef>
        <a:buNone/>
        <a:defRPr sz="5889" kern="1200">
          <a:solidFill>
            <a:schemeClr val="tx1"/>
          </a:solidFill>
          <a:latin typeface="+mj-lt"/>
          <a:ea typeface="+mj-ea"/>
          <a:cs typeface="+mj-cs"/>
        </a:defRPr>
      </a:lvl1pPr>
    </p:titleStyle>
    <p:bodyStyle>
      <a:lvl1pPr marL="456224" indent="-456224" algn="l" defTabSz="1216597" rtl="0" eaLnBrk="1" latinLnBrk="0" hangingPunct="1">
        <a:spcBef>
          <a:spcPct val="20000"/>
        </a:spcBef>
        <a:buFont typeface="Arial" pitchFamily="34" charset="0"/>
        <a:buChar char="•"/>
        <a:defRPr sz="4292" kern="1200">
          <a:solidFill>
            <a:schemeClr val="tx1"/>
          </a:solidFill>
          <a:latin typeface="+mn-lt"/>
          <a:ea typeface="+mn-ea"/>
          <a:cs typeface="+mn-cs"/>
        </a:defRPr>
      </a:lvl1pPr>
      <a:lvl2pPr marL="988484" indent="-380185" algn="l" defTabSz="1216597" rtl="0" eaLnBrk="1" latinLnBrk="0" hangingPunct="1">
        <a:spcBef>
          <a:spcPct val="20000"/>
        </a:spcBef>
        <a:buFont typeface="Arial" pitchFamily="34" charset="0"/>
        <a:buChar char="–"/>
        <a:defRPr sz="3693" kern="1200">
          <a:solidFill>
            <a:schemeClr val="tx1"/>
          </a:solidFill>
          <a:latin typeface="+mn-lt"/>
          <a:ea typeface="+mn-ea"/>
          <a:cs typeface="+mn-cs"/>
        </a:defRPr>
      </a:lvl2pPr>
      <a:lvl3pPr marL="1520745" indent="-304149" algn="l" defTabSz="1216597" rtl="0" eaLnBrk="1" latinLnBrk="0" hangingPunct="1">
        <a:spcBef>
          <a:spcPct val="20000"/>
        </a:spcBef>
        <a:buFont typeface="Arial" pitchFamily="34" charset="0"/>
        <a:buChar char="•"/>
        <a:defRPr sz="3194" kern="1200">
          <a:solidFill>
            <a:schemeClr val="tx1"/>
          </a:solidFill>
          <a:latin typeface="+mn-lt"/>
          <a:ea typeface="+mn-ea"/>
          <a:cs typeface="+mn-cs"/>
        </a:defRPr>
      </a:lvl3pPr>
      <a:lvl4pPr marL="2129044" indent="-304149" algn="l" defTabSz="1216597" rtl="0" eaLnBrk="1" latinLnBrk="0" hangingPunct="1">
        <a:spcBef>
          <a:spcPct val="20000"/>
        </a:spcBef>
        <a:buFont typeface="Arial" pitchFamily="34" charset="0"/>
        <a:buChar char="–"/>
        <a:defRPr sz="2695" kern="1200">
          <a:solidFill>
            <a:schemeClr val="tx1"/>
          </a:solidFill>
          <a:latin typeface="+mn-lt"/>
          <a:ea typeface="+mn-ea"/>
          <a:cs typeface="+mn-cs"/>
        </a:defRPr>
      </a:lvl4pPr>
      <a:lvl5pPr marL="2737341" indent="-304149" algn="l" defTabSz="1216597" rtl="0" eaLnBrk="1" latinLnBrk="0" hangingPunct="1">
        <a:spcBef>
          <a:spcPct val="20000"/>
        </a:spcBef>
        <a:buFont typeface="Arial" pitchFamily="34" charset="0"/>
        <a:buChar char="»"/>
        <a:defRPr sz="2695" kern="1200">
          <a:solidFill>
            <a:schemeClr val="tx1"/>
          </a:solidFill>
          <a:latin typeface="+mn-lt"/>
          <a:ea typeface="+mn-ea"/>
          <a:cs typeface="+mn-cs"/>
        </a:defRPr>
      </a:lvl5pPr>
      <a:lvl6pPr marL="3345642" indent="-304149" algn="l" defTabSz="1216597" rtl="0" eaLnBrk="1" latinLnBrk="0" hangingPunct="1">
        <a:spcBef>
          <a:spcPct val="20000"/>
        </a:spcBef>
        <a:buFont typeface="Arial" pitchFamily="34" charset="0"/>
        <a:buChar char="•"/>
        <a:defRPr sz="2695" kern="1200">
          <a:solidFill>
            <a:schemeClr val="tx1"/>
          </a:solidFill>
          <a:latin typeface="+mn-lt"/>
          <a:ea typeface="+mn-ea"/>
          <a:cs typeface="+mn-cs"/>
        </a:defRPr>
      </a:lvl6pPr>
      <a:lvl7pPr marL="3953938" indent="-304149" algn="l" defTabSz="1216597" rtl="0" eaLnBrk="1" latinLnBrk="0" hangingPunct="1">
        <a:spcBef>
          <a:spcPct val="20000"/>
        </a:spcBef>
        <a:buFont typeface="Arial" pitchFamily="34" charset="0"/>
        <a:buChar char="•"/>
        <a:defRPr sz="2695" kern="1200">
          <a:solidFill>
            <a:schemeClr val="tx1"/>
          </a:solidFill>
          <a:latin typeface="+mn-lt"/>
          <a:ea typeface="+mn-ea"/>
          <a:cs typeface="+mn-cs"/>
        </a:defRPr>
      </a:lvl7pPr>
      <a:lvl8pPr marL="4562237" indent="-304149" algn="l" defTabSz="1216597" rtl="0" eaLnBrk="1" latinLnBrk="0" hangingPunct="1">
        <a:spcBef>
          <a:spcPct val="20000"/>
        </a:spcBef>
        <a:buFont typeface="Arial" pitchFamily="34" charset="0"/>
        <a:buChar char="•"/>
        <a:defRPr sz="2695" kern="1200">
          <a:solidFill>
            <a:schemeClr val="tx1"/>
          </a:solidFill>
          <a:latin typeface="+mn-lt"/>
          <a:ea typeface="+mn-ea"/>
          <a:cs typeface="+mn-cs"/>
        </a:defRPr>
      </a:lvl8pPr>
      <a:lvl9pPr marL="5170534" indent="-304149" algn="l" defTabSz="1216597" rtl="0" eaLnBrk="1" latinLnBrk="0" hangingPunct="1">
        <a:spcBef>
          <a:spcPct val="20000"/>
        </a:spcBef>
        <a:buFont typeface="Arial" pitchFamily="34" charset="0"/>
        <a:buChar char="•"/>
        <a:defRPr sz="2695" kern="1200">
          <a:solidFill>
            <a:schemeClr val="tx1"/>
          </a:solidFill>
          <a:latin typeface="+mn-lt"/>
          <a:ea typeface="+mn-ea"/>
          <a:cs typeface="+mn-cs"/>
        </a:defRPr>
      </a:lvl9pPr>
    </p:bodyStyle>
    <p:otherStyle>
      <a:defPPr>
        <a:defRPr lang="en-US"/>
      </a:defPPr>
      <a:lvl1pPr marL="0" algn="l" defTabSz="1216597" rtl="0" eaLnBrk="1" latinLnBrk="0" hangingPunct="1">
        <a:defRPr sz="2395" kern="1200">
          <a:solidFill>
            <a:schemeClr val="tx1"/>
          </a:solidFill>
          <a:latin typeface="+mn-lt"/>
          <a:ea typeface="+mn-ea"/>
          <a:cs typeface="+mn-cs"/>
        </a:defRPr>
      </a:lvl1pPr>
      <a:lvl2pPr marL="608299" algn="l" defTabSz="1216597" rtl="0" eaLnBrk="1" latinLnBrk="0" hangingPunct="1">
        <a:defRPr sz="2395" kern="1200">
          <a:solidFill>
            <a:schemeClr val="tx1"/>
          </a:solidFill>
          <a:latin typeface="+mn-lt"/>
          <a:ea typeface="+mn-ea"/>
          <a:cs typeface="+mn-cs"/>
        </a:defRPr>
      </a:lvl2pPr>
      <a:lvl3pPr marL="1216597" algn="l" defTabSz="1216597" rtl="0" eaLnBrk="1" latinLnBrk="0" hangingPunct="1">
        <a:defRPr sz="2395" kern="1200">
          <a:solidFill>
            <a:schemeClr val="tx1"/>
          </a:solidFill>
          <a:latin typeface="+mn-lt"/>
          <a:ea typeface="+mn-ea"/>
          <a:cs typeface="+mn-cs"/>
        </a:defRPr>
      </a:lvl3pPr>
      <a:lvl4pPr marL="1824895" algn="l" defTabSz="1216597" rtl="0" eaLnBrk="1" latinLnBrk="0" hangingPunct="1">
        <a:defRPr sz="2395" kern="1200">
          <a:solidFill>
            <a:schemeClr val="tx1"/>
          </a:solidFill>
          <a:latin typeface="+mn-lt"/>
          <a:ea typeface="+mn-ea"/>
          <a:cs typeface="+mn-cs"/>
        </a:defRPr>
      </a:lvl4pPr>
      <a:lvl5pPr marL="2433194" algn="l" defTabSz="1216597" rtl="0" eaLnBrk="1" latinLnBrk="0" hangingPunct="1">
        <a:defRPr sz="2395" kern="1200">
          <a:solidFill>
            <a:schemeClr val="tx1"/>
          </a:solidFill>
          <a:latin typeface="+mn-lt"/>
          <a:ea typeface="+mn-ea"/>
          <a:cs typeface="+mn-cs"/>
        </a:defRPr>
      </a:lvl5pPr>
      <a:lvl6pPr marL="3041492" algn="l" defTabSz="1216597" rtl="0" eaLnBrk="1" latinLnBrk="0" hangingPunct="1">
        <a:defRPr sz="2395" kern="1200">
          <a:solidFill>
            <a:schemeClr val="tx1"/>
          </a:solidFill>
          <a:latin typeface="+mn-lt"/>
          <a:ea typeface="+mn-ea"/>
          <a:cs typeface="+mn-cs"/>
        </a:defRPr>
      </a:lvl6pPr>
      <a:lvl7pPr marL="3649789" algn="l" defTabSz="1216597" rtl="0" eaLnBrk="1" latinLnBrk="0" hangingPunct="1">
        <a:defRPr sz="2395" kern="1200">
          <a:solidFill>
            <a:schemeClr val="tx1"/>
          </a:solidFill>
          <a:latin typeface="+mn-lt"/>
          <a:ea typeface="+mn-ea"/>
          <a:cs typeface="+mn-cs"/>
        </a:defRPr>
      </a:lvl7pPr>
      <a:lvl8pPr marL="4258087" algn="l" defTabSz="1216597" rtl="0" eaLnBrk="1" latinLnBrk="0" hangingPunct="1">
        <a:defRPr sz="2395" kern="1200">
          <a:solidFill>
            <a:schemeClr val="tx1"/>
          </a:solidFill>
          <a:latin typeface="+mn-lt"/>
          <a:ea typeface="+mn-ea"/>
          <a:cs typeface="+mn-cs"/>
        </a:defRPr>
      </a:lvl8pPr>
      <a:lvl9pPr marL="4866386" algn="l" defTabSz="1216597" rtl="0" eaLnBrk="1" latinLnBrk="0" hangingPunct="1">
        <a:defRPr sz="23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198">
                <a:solidFill>
                  <a:schemeClr val="tx1">
                    <a:tint val="75000"/>
                  </a:schemeClr>
                </a:solidFill>
              </a:defRPr>
            </a:lvl1pPr>
          </a:lstStyle>
          <a:p>
            <a:fld id="{1BC30FB2-7A34-424D-85D4-D91C57443F08}" type="datetimeFigureOut">
              <a:rPr lang="en-US" smtClean="0">
                <a:solidFill>
                  <a:prstClr val="black">
                    <a:tint val="75000"/>
                  </a:prstClr>
                </a:solidFill>
              </a:rPr>
              <a:pPr/>
              <a:t>30/10/2021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198">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198">
                <a:solidFill>
                  <a:schemeClr val="tx1">
                    <a:tint val="75000"/>
                  </a:schemeClr>
                </a:solidFill>
              </a:defRPr>
            </a:lvl1pPr>
          </a:lstStyle>
          <a:p>
            <a:fld id="{1D3E66F0-7C29-440B-B9AC-B751AD927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08799"/>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defTabSz="912663" rtl="0" eaLnBrk="1" latinLnBrk="0" hangingPunct="1">
        <a:lnSpc>
          <a:spcPct val="90000"/>
        </a:lnSpc>
        <a:spcBef>
          <a:spcPct val="0"/>
        </a:spcBef>
        <a:buNone/>
        <a:defRPr sz="4392" b="0" i="0" u="none" kern="1200">
          <a:solidFill>
            <a:schemeClr val="tx1"/>
          </a:solidFill>
          <a:latin typeface="+mj-lt"/>
          <a:ea typeface="+mj-ea"/>
          <a:cs typeface="+mj-cs"/>
        </a:defRPr>
      </a:lvl1pPr>
    </p:titleStyle>
    <p:bodyStyle>
      <a:lvl1pPr marL="228166" indent="-228166" algn="l" defTabSz="912663" rtl="0" eaLnBrk="1" latinLnBrk="0" hangingPunct="1">
        <a:lnSpc>
          <a:spcPct val="90000"/>
        </a:lnSpc>
        <a:spcBef>
          <a:spcPts val="998"/>
        </a:spcBef>
        <a:buFont typeface="Arial" panose="020B0604020202020204" pitchFamily="34" charset="0"/>
        <a:buChar char="•"/>
        <a:defRPr sz="2795" kern="1200">
          <a:solidFill>
            <a:schemeClr val="tx1"/>
          </a:solidFill>
          <a:latin typeface="+mn-lt"/>
          <a:ea typeface="+mn-ea"/>
          <a:cs typeface="+mn-cs"/>
        </a:defRPr>
      </a:lvl1pPr>
      <a:lvl2pPr marL="684497" indent="-228166" algn="l" defTabSz="912663" rtl="0" eaLnBrk="1" latinLnBrk="0" hangingPunct="1">
        <a:lnSpc>
          <a:spcPct val="90000"/>
        </a:lnSpc>
        <a:spcBef>
          <a:spcPts val="499"/>
        </a:spcBef>
        <a:buFont typeface="Arial" panose="020B0604020202020204" pitchFamily="34" charset="0"/>
        <a:buChar char="•"/>
        <a:defRPr sz="2395" b="0" i="0" u="none" kern="1200">
          <a:solidFill>
            <a:schemeClr val="tx1"/>
          </a:solidFill>
          <a:latin typeface="+mn-lt"/>
          <a:ea typeface="+mn-ea"/>
          <a:cs typeface="+mn-cs"/>
        </a:defRPr>
      </a:lvl2pPr>
      <a:lvl3pPr marL="1140828" indent="-228166" algn="l" defTabSz="912663" rtl="0" eaLnBrk="1" latinLnBrk="0" hangingPunct="1">
        <a:lnSpc>
          <a:spcPct val="90000"/>
        </a:lnSpc>
        <a:spcBef>
          <a:spcPts val="499"/>
        </a:spcBef>
        <a:buFont typeface="Arial" panose="020B0604020202020204" pitchFamily="34" charset="0"/>
        <a:buChar char="•"/>
        <a:defRPr sz="1996" kern="1200">
          <a:solidFill>
            <a:schemeClr val="tx1"/>
          </a:solidFill>
          <a:latin typeface="+mn-lt"/>
          <a:ea typeface="+mn-ea"/>
          <a:cs typeface="+mn-cs"/>
        </a:defRPr>
      </a:lvl3pPr>
      <a:lvl4pPr marL="1597160"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4pPr>
      <a:lvl5pPr marL="2053491"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5pPr>
      <a:lvl6pPr marL="2509822"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6pPr>
      <a:lvl7pPr marL="2966154"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7pPr>
      <a:lvl8pPr marL="3422485"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8pPr>
      <a:lvl9pPr marL="3878816"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2663" rtl="0" eaLnBrk="1" latinLnBrk="0" hangingPunct="1">
        <a:defRPr sz="1797" kern="1200">
          <a:solidFill>
            <a:schemeClr val="tx1"/>
          </a:solidFill>
          <a:latin typeface="+mn-lt"/>
          <a:ea typeface="+mn-ea"/>
          <a:cs typeface="+mn-cs"/>
        </a:defRPr>
      </a:lvl1pPr>
      <a:lvl2pPr marL="456331" algn="l" defTabSz="912663" rtl="0" eaLnBrk="1" latinLnBrk="0" hangingPunct="1">
        <a:defRPr sz="1797" kern="1200">
          <a:solidFill>
            <a:schemeClr val="tx1"/>
          </a:solidFill>
          <a:latin typeface="+mn-lt"/>
          <a:ea typeface="+mn-ea"/>
          <a:cs typeface="+mn-cs"/>
        </a:defRPr>
      </a:lvl2pPr>
      <a:lvl3pPr marL="912663" algn="l" defTabSz="912663" rtl="0" eaLnBrk="1" latinLnBrk="0" hangingPunct="1">
        <a:defRPr sz="1797" kern="1200">
          <a:solidFill>
            <a:schemeClr val="tx1"/>
          </a:solidFill>
          <a:latin typeface="+mn-lt"/>
          <a:ea typeface="+mn-ea"/>
          <a:cs typeface="+mn-cs"/>
        </a:defRPr>
      </a:lvl3pPr>
      <a:lvl4pPr marL="1368994" algn="l" defTabSz="912663" rtl="0" eaLnBrk="1" latinLnBrk="0" hangingPunct="1">
        <a:defRPr sz="1797" kern="1200">
          <a:solidFill>
            <a:schemeClr val="tx1"/>
          </a:solidFill>
          <a:latin typeface="+mn-lt"/>
          <a:ea typeface="+mn-ea"/>
          <a:cs typeface="+mn-cs"/>
        </a:defRPr>
      </a:lvl4pPr>
      <a:lvl5pPr marL="1825325" algn="l" defTabSz="912663" rtl="0" eaLnBrk="1" latinLnBrk="0" hangingPunct="1">
        <a:defRPr sz="1797" kern="1200">
          <a:solidFill>
            <a:schemeClr val="tx1"/>
          </a:solidFill>
          <a:latin typeface="+mn-lt"/>
          <a:ea typeface="+mn-ea"/>
          <a:cs typeface="+mn-cs"/>
        </a:defRPr>
      </a:lvl5pPr>
      <a:lvl6pPr marL="2281657" algn="l" defTabSz="912663" rtl="0" eaLnBrk="1" latinLnBrk="0" hangingPunct="1">
        <a:defRPr sz="1797" kern="1200">
          <a:solidFill>
            <a:schemeClr val="tx1"/>
          </a:solidFill>
          <a:latin typeface="+mn-lt"/>
          <a:ea typeface="+mn-ea"/>
          <a:cs typeface="+mn-cs"/>
        </a:defRPr>
      </a:lvl6pPr>
      <a:lvl7pPr marL="2737988" algn="l" defTabSz="912663" rtl="0" eaLnBrk="1" latinLnBrk="0" hangingPunct="1">
        <a:defRPr sz="1797" kern="1200">
          <a:solidFill>
            <a:schemeClr val="tx1"/>
          </a:solidFill>
          <a:latin typeface="+mn-lt"/>
          <a:ea typeface="+mn-ea"/>
          <a:cs typeface="+mn-cs"/>
        </a:defRPr>
      </a:lvl7pPr>
      <a:lvl8pPr marL="3194319" algn="l" defTabSz="912663" rtl="0" eaLnBrk="1" latinLnBrk="0" hangingPunct="1">
        <a:defRPr sz="1797" kern="1200">
          <a:solidFill>
            <a:schemeClr val="tx1"/>
          </a:solidFill>
          <a:latin typeface="+mn-lt"/>
          <a:ea typeface="+mn-ea"/>
          <a:cs typeface="+mn-cs"/>
        </a:defRPr>
      </a:lvl8pPr>
      <a:lvl9pPr marL="3650651" algn="l" defTabSz="912663" rtl="0" eaLnBrk="1" latinLnBrk="0" hangingPunct="1">
        <a:defRPr sz="179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44"/>
            <a:ext cx="10515600" cy="1325562"/>
          </a:xfrm>
          <a:prstGeom prst="rect">
            <a:avLst/>
          </a:prstGeom>
        </p:spPr>
        <p:txBody>
          <a:bodyPr vert="horz" lIns="92208" tIns="46114" rIns="92208" bIns="4611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2208" tIns="46114" rIns="92208" bIns="4611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16" y="6356353"/>
            <a:ext cx="2743200" cy="365125"/>
          </a:xfrm>
          <a:prstGeom prst="rect">
            <a:avLst/>
          </a:prstGeom>
        </p:spPr>
        <p:txBody>
          <a:bodyPr vert="horz" lIns="92208" tIns="46114" rIns="92208" bIns="46114" rtlCol="0" anchor="ctr"/>
          <a:lstStyle>
            <a:lvl1pPr algn="l">
              <a:defRPr sz="1198">
                <a:solidFill>
                  <a:schemeClr val="tx1">
                    <a:tint val="75000"/>
                  </a:schemeClr>
                </a:solidFill>
              </a:defRPr>
            </a:lvl1pPr>
          </a:lstStyle>
          <a:p>
            <a:pPr defTabSz="908339"/>
            <a:fld id="{0DA2CC75-8280-4D50-8556-C2874ADEF926}" type="datetimeFigureOut">
              <a:rPr lang="zh-CN" altLang="en-US" smtClean="0">
                <a:solidFill>
                  <a:prstClr val="black">
                    <a:tint val="75000"/>
                  </a:prstClr>
                </a:solidFill>
              </a:rPr>
              <a:pPr defTabSz="908339"/>
              <a:t>2021/10/30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2208" tIns="46114" rIns="92208" bIns="46114" rtlCol="0" anchor="ctr"/>
          <a:lstStyle>
            <a:lvl1pPr algn="ctr">
              <a:defRPr sz="1198">
                <a:solidFill>
                  <a:schemeClr val="tx1">
                    <a:tint val="75000"/>
                  </a:schemeClr>
                </a:solidFill>
              </a:defRPr>
            </a:lvl1pPr>
          </a:lstStyle>
          <a:p>
            <a:pPr defTabSz="908339"/>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4" y="6356353"/>
            <a:ext cx="2743200" cy="365125"/>
          </a:xfrm>
          <a:prstGeom prst="rect">
            <a:avLst/>
          </a:prstGeom>
        </p:spPr>
        <p:txBody>
          <a:bodyPr vert="horz" lIns="92208" tIns="46114" rIns="92208" bIns="46114" rtlCol="0" anchor="ctr"/>
          <a:lstStyle>
            <a:lvl1pPr algn="r">
              <a:defRPr sz="1198">
                <a:solidFill>
                  <a:schemeClr val="tx1">
                    <a:tint val="75000"/>
                  </a:schemeClr>
                </a:solidFill>
              </a:defRPr>
            </a:lvl1pPr>
          </a:lstStyle>
          <a:p>
            <a:pPr defTabSz="908339"/>
            <a:fld id="{6E190E77-D57C-49F8-ADC2-FB99C50EBC2E}" type="slidenum">
              <a:rPr lang="zh-CN" altLang="en-US" smtClean="0">
                <a:solidFill>
                  <a:prstClr val="black">
                    <a:tint val="75000"/>
                  </a:prstClr>
                </a:solidFill>
              </a:rPr>
              <a:pPr defTabSz="908339"/>
              <a:t>‹#›</a:t>
            </a:fld>
            <a:endParaRPr lang="zh-CN" altLang="en-US">
              <a:solidFill>
                <a:prstClr val="black">
                  <a:tint val="75000"/>
                </a:prstClr>
              </a:solidFill>
            </a:endParaRPr>
          </a:p>
        </p:txBody>
      </p:sp>
    </p:spTree>
    <p:extLst>
      <p:ext uri="{BB962C8B-B14F-4D97-AF65-F5344CB8AC3E}">
        <p14:creationId xmlns:p14="http://schemas.microsoft.com/office/powerpoint/2010/main" val="2147399126"/>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defTabSz="908339" rtl="0" eaLnBrk="1" latinLnBrk="0" hangingPunct="1">
        <a:lnSpc>
          <a:spcPct val="90000"/>
        </a:lnSpc>
        <a:spcBef>
          <a:spcPct val="0"/>
        </a:spcBef>
        <a:buNone/>
        <a:defRPr sz="4392" kern="1200">
          <a:solidFill>
            <a:schemeClr val="tx1"/>
          </a:solidFill>
          <a:latin typeface="+mj-lt"/>
          <a:ea typeface="+mj-ea"/>
          <a:cs typeface="+mj-cs"/>
        </a:defRPr>
      </a:lvl1pPr>
    </p:titleStyle>
    <p:bodyStyle>
      <a:lvl1pPr marL="227088" indent="-227088" algn="l" defTabSz="908339" rtl="0" eaLnBrk="1" latinLnBrk="0" hangingPunct="1">
        <a:lnSpc>
          <a:spcPct val="90000"/>
        </a:lnSpc>
        <a:spcBef>
          <a:spcPts val="998"/>
        </a:spcBef>
        <a:buFont typeface="Arial" panose="020B0604020202020204" pitchFamily="34" charset="0"/>
        <a:buChar char="•"/>
        <a:defRPr sz="2795" kern="1200">
          <a:solidFill>
            <a:schemeClr val="tx1"/>
          </a:solidFill>
          <a:latin typeface="+mn-lt"/>
          <a:ea typeface="+mn-ea"/>
          <a:cs typeface="+mn-cs"/>
        </a:defRPr>
      </a:lvl1pPr>
      <a:lvl2pPr marL="681255" indent="-227088" algn="l" defTabSz="908339" rtl="0" eaLnBrk="1" latinLnBrk="0" hangingPunct="1">
        <a:lnSpc>
          <a:spcPct val="90000"/>
        </a:lnSpc>
        <a:spcBef>
          <a:spcPts val="498"/>
        </a:spcBef>
        <a:buFont typeface="Arial" panose="020B0604020202020204" pitchFamily="34" charset="0"/>
        <a:buChar char="•"/>
        <a:defRPr sz="2395" kern="1200">
          <a:solidFill>
            <a:schemeClr val="tx1"/>
          </a:solidFill>
          <a:latin typeface="+mn-lt"/>
          <a:ea typeface="+mn-ea"/>
          <a:cs typeface="+mn-cs"/>
        </a:defRPr>
      </a:lvl2pPr>
      <a:lvl3pPr marL="1135423" indent="-227088" algn="l" defTabSz="908339" rtl="0" eaLnBrk="1" latinLnBrk="0" hangingPunct="1">
        <a:lnSpc>
          <a:spcPct val="90000"/>
        </a:lnSpc>
        <a:spcBef>
          <a:spcPts val="498"/>
        </a:spcBef>
        <a:buFont typeface="Arial" panose="020B0604020202020204" pitchFamily="34" charset="0"/>
        <a:buChar char="•"/>
        <a:defRPr sz="1996" kern="1200">
          <a:solidFill>
            <a:schemeClr val="tx1"/>
          </a:solidFill>
          <a:latin typeface="+mn-lt"/>
          <a:ea typeface="+mn-ea"/>
          <a:cs typeface="+mn-cs"/>
        </a:defRPr>
      </a:lvl3pPr>
      <a:lvl4pPr marL="1589599" indent="-227088" algn="l" defTabSz="908339" rtl="0" eaLnBrk="1" latinLnBrk="0" hangingPunct="1">
        <a:lnSpc>
          <a:spcPct val="90000"/>
        </a:lnSpc>
        <a:spcBef>
          <a:spcPts val="498"/>
        </a:spcBef>
        <a:buFont typeface="Arial" panose="020B0604020202020204" pitchFamily="34" charset="0"/>
        <a:buChar char="•"/>
        <a:defRPr sz="1797" kern="1200">
          <a:solidFill>
            <a:schemeClr val="tx1"/>
          </a:solidFill>
          <a:latin typeface="+mn-lt"/>
          <a:ea typeface="+mn-ea"/>
          <a:cs typeface="+mn-cs"/>
        </a:defRPr>
      </a:lvl4pPr>
      <a:lvl5pPr marL="2043777" indent="-227088" algn="l" defTabSz="908339" rtl="0" eaLnBrk="1" latinLnBrk="0" hangingPunct="1">
        <a:lnSpc>
          <a:spcPct val="90000"/>
        </a:lnSpc>
        <a:spcBef>
          <a:spcPts val="498"/>
        </a:spcBef>
        <a:buFont typeface="Arial" panose="020B0604020202020204" pitchFamily="34" charset="0"/>
        <a:buChar char="•"/>
        <a:defRPr sz="1797" kern="1200">
          <a:solidFill>
            <a:schemeClr val="tx1"/>
          </a:solidFill>
          <a:latin typeface="+mn-lt"/>
          <a:ea typeface="+mn-ea"/>
          <a:cs typeface="+mn-cs"/>
        </a:defRPr>
      </a:lvl5pPr>
      <a:lvl6pPr marL="2497938" indent="-227088" algn="l" defTabSz="908339" rtl="0" eaLnBrk="1" latinLnBrk="0" hangingPunct="1">
        <a:lnSpc>
          <a:spcPct val="90000"/>
        </a:lnSpc>
        <a:spcBef>
          <a:spcPts val="498"/>
        </a:spcBef>
        <a:buFont typeface="Arial" panose="020B0604020202020204" pitchFamily="34" charset="0"/>
        <a:buChar char="•"/>
        <a:defRPr sz="1797" kern="1200">
          <a:solidFill>
            <a:schemeClr val="tx1"/>
          </a:solidFill>
          <a:latin typeface="+mn-lt"/>
          <a:ea typeface="+mn-ea"/>
          <a:cs typeface="+mn-cs"/>
        </a:defRPr>
      </a:lvl6pPr>
      <a:lvl7pPr marL="2952105" indent="-227088" algn="l" defTabSz="908339" rtl="0" eaLnBrk="1" latinLnBrk="0" hangingPunct="1">
        <a:lnSpc>
          <a:spcPct val="90000"/>
        </a:lnSpc>
        <a:spcBef>
          <a:spcPts val="498"/>
        </a:spcBef>
        <a:buFont typeface="Arial" panose="020B0604020202020204" pitchFamily="34" charset="0"/>
        <a:buChar char="•"/>
        <a:defRPr sz="1797" kern="1200">
          <a:solidFill>
            <a:schemeClr val="tx1"/>
          </a:solidFill>
          <a:latin typeface="+mn-lt"/>
          <a:ea typeface="+mn-ea"/>
          <a:cs typeface="+mn-cs"/>
        </a:defRPr>
      </a:lvl7pPr>
      <a:lvl8pPr marL="3406278" indent="-227088" algn="l" defTabSz="908339" rtl="0" eaLnBrk="1" latinLnBrk="0" hangingPunct="1">
        <a:lnSpc>
          <a:spcPct val="90000"/>
        </a:lnSpc>
        <a:spcBef>
          <a:spcPts val="498"/>
        </a:spcBef>
        <a:buFont typeface="Arial" panose="020B0604020202020204" pitchFamily="34" charset="0"/>
        <a:buChar char="•"/>
        <a:defRPr sz="1797" kern="1200">
          <a:solidFill>
            <a:schemeClr val="tx1"/>
          </a:solidFill>
          <a:latin typeface="+mn-lt"/>
          <a:ea typeface="+mn-ea"/>
          <a:cs typeface="+mn-cs"/>
        </a:defRPr>
      </a:lvl8pPr>
      <a:lvl9pPr marL="3860448" indent="-227088" algn="l" defTabSz="908339" rtl="0" eaLnBrk="1" latinLnBrk="0" hangingPunct="1">
        <a:lnSpc>
          <a:spcPct val="90000"/>
        </a:lnSpc>
        <a:spcBef>
          <a:spcPts val="498"/>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08339" rtl="0" eaLnBrk="1" latinLnBrk="0" hangingPunct="1">
        <a:defRPr sz="1797" kern="1200">
          <a:solidFill>
            <a:schemeClr val="tx1"/>
          </a:solidFill>
          <a:latin typeface="+mn-lt"/>
          <a:ea typeface="+mn-ea"/>
          <a:cs typeface="+mn-cs"/>
        </a:defRPr>
      </a:lvl1pPr>
      <a:lvl2pPr marL="454180" algn="l" defTabSz="908339" rtl="0" eaLnBrk="1" latinLnBrk="0" hangingPunct="1">
        <a:defRPr sz="1797" kern="1200">
          <a:solidFill>
            <a:schemeClr val="tx1"/>
          </a:solidFill>
          <a:latin typeface="+mn-lt"/>
          <a:ea typeface="+mn-ea"/>
          <a:cs typeface="+mn-cs"/>
        </a:defRPr>
      </a:lvl2pPr>
      <a:lvl3pPr marL="908339" algn="l" defTabSz="908339" rtl="0" eaLnBrk="1" latinLnBrk="0" hangingPunct="1">
        <a:defRPr sz="1797" kern="1200">
          <a:solidFill>
            <a:schemeClr val="tx1"/>
          </a:solidFill>
          <a:latin typeface="+mn-lt"/>
          <a:ea typeface="+mn-ea"/>
          <a:cs typeface="+mn-cs"/>
        </a:defRPr>
      </a:lvl3pPr>
      <a:lvl4pPr marL="1362511" algn="l" defTabSz="908339" rtl="0" eaLnBrk="1" latinLnBrk="0" hangingPunct="1">
        <a:defRPr sz="1797" kern="1200">
          <a:solidFill>
            <a:schemeClr val="tx1"/>
          </a:solidFill>
          <a:latin typeface="+mn-lt"/>
          <a:ea typeface="+mn-ea"/>
          <a:cs typeface="+mn-cs"/>
        </a:defRPr>
      </a:lvl4pPr>
      <a:lvl5pPr marL="1816683" algn="l" defTabSz="908339" rtl="0" eaLnBrk="1" latinLnBrk="0" hangingPunct="1">
        <a:defRPr sz="1797" kern="1200">
          <a:solidFill>
            <a:schemeClr val="tx1"/>
          </a:solidFill>
          <a:latin typeface="+mn-lt"/>
          <a:ea typeface="+mn-ea"/>
          <a:cs typeface="+mn-cs"/>
        </a:defRPr>
      </a:lvl5pPr>
      <a:lvl6pPr marL="2270847" algn="l" defTabSz="908339" rtl="0" eaLnBrk="1" latinLnBrk="0" hangingPunct="1">
        <a:defRPr sz="1797" kern="1200">
          <a:solidFill>
            <a:schemeClr val="tx1"/>
          </a:solidFill>
          <a:latin typeface="+mn-lt"/>
          <a:ea typeface="+mn-ea"/>
          <a:cs typeface="+mn-cs"/>
        </a:defRPr>
      </a:lvl6pPr>
      <a:lvl7pPr marL="2725017" algn="l" defTabSz="908339" rtl="0" eaLnBrk="1" latinLnBrk="0" hangingPunct="1">
        <a:defRPr sz="1797" kern="1200">
          <a:solidFill>
            <a:schemeClr val="tx1"/>
          </a:solidFill>
          <a:latin typeface="+mn-lt"/>
          <a:ea typeface="+mn-ea"/>
          <a:cs typeface="+mn-cs"/>
        </a:defRPr>
      </a:lvl7pPr>
      <a:lvl8pPr marL="3179195" algn="l" defTabSz="908339" rtl="0" eaLnBrk="1" latinLnBrk="0" hangingPunct="1">
        <a:defRPr sz="1797" kern="1200">
          <a:solidFill>
            <a:schemeClr val="tx1"/>
          </a:solidFill>
          <a:latin typeface="+mn-lt"/>
          <a:ea typeface="+mn-ea"/>
          <a:cs typeface="+mn-cs"/>
        </a:defRPr>
      </a:lvl8pPr>
      <a:lvl9pPr marL="3633364" algn="l" defTabSz="908339" rtl="0" eaLnBrk="1" latinLnBrk="0" hangingPunct="1">
        <a:defRPr sz="179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30/10/2021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extLst>
      <p:ext uri="{BB962C8B-B14F-4D97-AF65-F5344CB8AC3E}">
        <p14:creationId xmlns:p14="http://schemas.microsoft.com/office/powerpoint/2010/main" val="1774211553"/>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9">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9">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FC7C9FC0-D0F1-4865-AB7D-F13D60DCDAB4}" type="datetimeFigureOut">
              <a:rPr lang="en-US" smtClean="0">
                <a:solidFill>
                  <a:prstClr val="black">
                    <a:tint val="75000"/>
                  </a:prstClr>
                </a:solidFill>
              </a:rPr>
              <a:pPr>
                <a:defRPr/>
              </a:pPr>
              <a:t>30/10/2021</a:t>
            </a:fld>
            <a:endParaRPr lang="en-US">
              <a:solidFill>
                <a:prstClr val="black">
                  <a:tint val="75000"/>
                </a:prstClr>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4039939"/>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 id="2147484247" r:id="rId16"/>
    <p:sldLayoutId id="2147484248" r:id="rId17"/>
    <p:sldLayoutId id="2147484249" r:id="rId18"/>
    <p:sldLayoutId id="2147484250" r:id="rId19"/>
    <p:sldLayoutId id="2147484251" r:id="rId20"/>
    <p:sldLayoutId id="2147484252" r:id="rId21"/>
    <p:sldLayoutId id="2147484253" r:id="rId22"/>
    <p:sldLayoutId id="2147484254" r:id="rId23"/>
    <p:sldLayoutId id="2147484255" r:id="rId24"/>
    <p:sldLayoutId id="2147484256" r:id="rId25"/>
    <p:sldLayoutId id="2147484257" r:id="rId26"/>
  </p:sldLayoutIdLst>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30/10/2021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8492362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8"/>
            <a:ext cx="2743200" cy="365125"/>
          </a:xfrm>
          <a:prstGeom prst="rect">
            <a:avLst/>
          </a:prstGeom>
        </p:spPr>
        <p:txBody>
          <a:bodyPr vert="horz" lIns="91440" tIns="45720" rIns="91440" bIns="45720" rtlCol="0" anchor="ctr"/>
          <a:lstStyle>
            <a:lvl1pPr algn="l">
              <a:defRPr sz="1198">
                <a:solidFill>
                  <a:schemeClr val="tx1">
                    <a:tint val="75000"/>
                  </a:schemeClr>
                </a:solidFill>
              </a:defRPr>
            </a:lvl1pPr>
          </a:lstStyle>
          <a:p>
            <a:pPr>
              <a:defRPr/>
            </a:pPr>
            <a:fld id="{FC7C9FC0-D0F1-4865-AB7D-F13D60DCDAB4}" type="datetimeFigureOut">
              <a:rPr lang="en-US" smtClean="0">
                <a:solidFill>
                  <a:prstClr val="black">
                    <a:tint val="75000"/>
                  </a:prstClr>
                </a:solidFill>
              </a:rPr>
              <a:pPr>
                <a:defRPr/>
              </a:pPr>
              <a:t>30/10/2021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8"/>
            <a:ext cx="4114800" cy="365125"/>
          </a:xfrm>
          <a:prstGeom prst="rect">
            <a:avLst/>
          </a:prstGeom>
        </p:spPr>
        <p:txBody>
          <a:bodyPr vert="horz" lIns="91440" tIns="45720" rIns="91440" bIns="45720" rtlCol="0" anchor="ctr"/>
          <a:lstStyle>
            <a:lvl1pPr algn="ctr">
              <a:defRPr sz="1198">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8"/>
            <a:ext cx="2743200" cy="365125"/>
          </a:xfrm>
          <a:prstGeom prst="rect">
            <a:avLst/>
          </a:prstGeom>
        </p:spPr>
        <p:txBody>
          <a:bodyPr vert="horz" lIns="91440" tIns="45720" rIns="91440" bIns="45720" rtlCol="0" anchor="ctr"/>
          <a:lstStyle>
            <a:lvl1pPr algn="r">
              <a:defRPr sz="1198">
                <a:solidFill>
                  <a:schemeClr val="tx1">
                    <a:tint val="75000"/>
                  </a:schemeClr>
                </a:solidFill>
              </a:defRPr>
            </a:lvl1p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5364038"/>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l" defTabSz="912663" rtl="0" eaLnBrk="1" latinLnBrk="0" hangingPunct="1">
        <a:lnSpc>
          <a:spcPct val="90000"/>
        </a:lnSpc>
        <a:spcBef>
          <a:spcPct val="0"/>
        </a:spcBef>
        <a:buNone/>
        <a:defRPr sz="4392" b="0" i="0" u="none" kern="1200">
          <a:solidFill>
            <a:schemeClr val="tx1"/>
          </a:solidFill>
          <a:latin typeface="+mj-lt"/>
          <a:ea typeface="+mj-ea"/>
          <a:cs typeface="+mj-cs"/>
        </a:defRPr>
      </a:lvl1pPr>
    </p:titleStyle>
    <p:bodyStyle>
      <a:lvl1pPr marL="228166" indent="-228166" algn="l" defTabSz="912663" rtl="0" eaLnBrk="1" latinLnBrk="0" hangingPunct="1">
        <a:lnSpc>
          <a:spcPct val="90000"/>
        </a:lnSpc>
        <a:spcBef>
          <a:spcPts val="998"/>
        </a:spcBef>
        <a:buFont typeface="Arial" panose="020B0604020202020204" pitchFamily="34" charset="0"/>
        <a:buChar char="•"/>
        <a:defRPr sz="2795" kern="1200">
          <a:solidFill>
            <a:schemeClr val="tx1"/>
          </a:solidFill>
          <a:latin typeface="+mn-lt"/>
          <a:ea typeface="+mn-ea"/>
          <a:cs typeface="+mn-cs"/>
        </a:defRPr>
      </a:lvl1pPr>
      <a:lvl2pPr marL="684497" indent="-228166" algn="l" defTabSz="912663" rtl="0" eaLnBrk="1" latinLnBrk="0" hangingPunct="1">
        <a:lnSpc>
          <a:spcPct val="90000"/>
        </a:lnSpc>
        <a:spcBef>
          <a:spcPts val="499"/>
        </a:spcBef>
        <a:buFont typeface="Arial" panose="020B0604020202020204" pitchFamily="34" charset="0"/>
        <a:buChar char="•"/>
        <a:defRPr sz="2395" b="0" i="0" u="none" kern="1200">
          <a:solidFill>
            <a:schemeClr val="tx1"/>
          </a:solidFill>
          <a:latin typeface="+mn-lt"/>
          <a:ea typeface="+mn-ea"/>
          <a:cs typeface="+mn-cs"/>
        </a:defRPr>
      </a:lvl2pPr>
      <a:lvl3pPr marL="1140828" indent="-228166" algn="l" defTabSz="912663" rtl="0" eaLnBrk="1" latinLnBrk="0" hangingPunct="1">
        <a:lnSpc>
          <a:spcPct val="90000"/>
        </a:lnSpc>
        <a:spcBef>
          <a:spcPts val="499"/>
        </a:spcBef>
        <a:buFont typeface="Arial" panose="020B0604020202020204" pitchFamily="34" charset="0"/>
        <a:buChar char="•"/>
        <a:defRPr sz="1996" kern="1200">
          <a:solidFill>
            <a:schemeClr val="tx1"/>
          </a:solidFill>
          <a:latin typeface="+mn-lt"/>
          <a:ea typeface="+mn-ea"/>
          <a:cs typeface="+mn-cs"/>
        </a:defRPr>
      </a:lvl3pPr>
      <a:lvl4pPr marL="1597160"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4pPr>
      <a:lvl5pPr marL="2053491"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5pPr>
      <a:lvl6pPr marL="2509822"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6pPr>
      <a:lvl7pPr marL="2966154"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7pPr>
      <a:lvl8pPr marL="3422485"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8pPr>
      <a:lvl9pPr marL="3878816" indent="-228166" algn="l" defTabSz="912663"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2663" rtl="0" eaLnBrk="1" latinLnBrk="0" hangingPunct="1">
        <a:defRPr sz="1797" kern="1200">
          <a:solidFill>
            <a:schemeClr val="tx1"/>
          </a:solidFill>
          <a:latin typeface="+mn-lt"/>
          <a:ea typeface="+mn-ea"/>
          <a:cs typeface="+mn-cs"/>
        </a:defRPr>
      </a:lvl1pPr>
      <a:lvl2pPr marL="456331" algn="l" defTabSz="912663" rtl="0" eaLnBrk="1" latinLnBrk="0" hangingPunct="1">
        <a:defRPr sz="1797" kern="1200">
          <a:solidFill>
            <a:schemeClr val="tx1"/>
          </a:solidFill>
          <a:latin typeface="+mn-lt"/>
          <a:ea typeface="+mn-ea"/>
          <a:cs typeface="+mn-cs"/>
        </a:defRPr>
      </a:lvl2pPr>
      <a:lvl3pPr marL="912663" algn="l" defTabSz="912663" rtl="0" eaLnBrk="1" latinLnBrk="0" hangingPunct="1">
        <a:defRPr sz="1797" kern="1200">
          <a:solidFill>
            <a:schemeClr val="tx1"/>
          </a:solidFill>
          <a:latin typeface="+mn-lt"/>
          <a:ea typeface="+mn-ea"/>
          <a:cs typeface="+mn-cs"/>
        </a:defRPr>
      </a:lvl3pPr>
      <a:lvl4pPr marL="1368994" algn="l" defTabSz="912663" rtl="0" eaLnBrk="1" latinLnBrk="0" hangingPunct="1">
        <a:defRPr sz="1797" kern="1200">
          <a:solidFill>
            <a:schemeClr val="tx1"/>
          </a:solidFill>
          <a:latin typeface="+mn-lt"/>
          <a:ea typeface="+mn-ea"/>
          <a:cs typeface="+mn-cs"/>
        </a:defRPr>
      </a:lvl4pPr>
      <a:lvl5pPr marL="1825325" algn="l" defTabSz="912663" rtl="0" eaLnBrk="1" latinLnBrk="0" hangingPunct="1">
        <a:defRPr sz="1797" kern="1200">
          <a:solidFill>
            <a:schemeClr val="tx1"/>
          </a:solidFill>
          <a:latin typeface="+mn-lt"/>
          <a:ea typeface="+mn-ea"/>
          <a:cs typeface="+mn-cs"/>
        </a:defRPr>
      </a:lvl5pPr>
      <a:lvl6pPr marL="2281657" algn="l" defTabSz="912663" rtl="0" eaLnBrk="1" latinLnBrk="0" hangingPunct="1">
        <a:defRPr sz="1797" kern="1200">
          <a:solidFill>
            <a:schemeClr val="tx1"/>
          </a:solidFill>
          <a:latin typeface="+mn-lt"/>
          <a:ea typeface="+mn-ea"/>
          <a:cs typeface="+mn-cs"/>
        </a:defRPr>
      </a:lvl6pPr>
      <a:lvl7pPr marL="2737988" algn="l" defTabSz="912663" rtl="0" eaLnBrk="1" latinLnBrk="0" hangingPunct="1">
        <a:defRPr sz="1797" kern="1200">
          <a:solidFill>
            <a:schemeClr val="tx1"/>
          </a:solidFill>
          <a:latin typeface="+mn-lt"/>
          <a:ea typeface="+mn-ea"/>
          <a:cs typeface="+mn-cs"/>
        </a:defRPr>
      </a:lvl7pPr>
      <a:lvl8pPr marL="3194319" algn="l" defTabSz="912663" rtl="0" eaLnBrk="1" latinLnBrk="0" hangingPunct="1">
        <a:defRPr sz="1797" kern="1200">
          <a:solidFill>
            <a:schemeClr val="tx1"/>
          </a:solidFill>
          <a:latin typeface="+mn-lt"/>
          <a:ea typeface="+mn-ea"/>
          <a:cs typeface="+mn-cs"/>
        </a:defRPr>
      </a:lvl8pPr>
      <a:lvl9pPr marL="3650651" algn="l" defTabSz="912663"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0.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10.xml"/><Relationship Id="rId7" Type="http://schemas.openxmlformats.org/officeDocument/2006/relationships/image" Target="../media/image20.jp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7.xml"/><Relationship Id="rId5" Type="http://schemas.openxmlformats.org/officeDocument/2006/relationships/slideLayout" Target="../slideLayouts/slideLayout139.xml"/><Relationship Id="rId10" Type="http://schemas.openxmlformats.org/officeDocument/2006/relationships/image" Target="../media/image54.png"/><Relationship Id="rId4" Type="http://schemas.openxmlformats.org/officeDocument/2006/relationships/tags" Target="../tags/tag11.xml"/><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39.xml"/><Relationship Id="rId5" Type="http://schemas.openxmlformats.org/officeDocument/2006/relationships/image" Target="../media/image56.gif"/><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39.xml"/><Relationship Id="rId5" Type="http://schemas.openxmlformats.org/officeDocument/2006/relationships/image" Target="../media/image58.gif"/><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39.xml"/><Relationship Id="rId5" Type="http://schemas.openxmlformats.org/officeDocument/2006/relationships/image" Target="../media/image59.gif"/><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39.xml"/><Relationship Id="rId5" Type="http://schemas.openxmlformats.org/officeDocument/2006/relationships/image" Target="../media/image60.gif"/><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125.xml"/><Relationship Id="rId7" Type="http://schemas.openxmlformats.org/officeDocument/2006/relationships/image" Target="../media/image29.em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1.emf"/><Relationship Id="rId5" Type="http://schemas.openxmlformats.org/officeDocument/2006/relationships/image" Target="../media/image16.jpg"/><Relationship Id="rId10" Type="http://schemas.openxmlformats.org/officeDocument/2006/relationships/image" Target="../media/image44.png"/><Relationship Id="rId4" Type="http://schemas.openxmlformats.org/officeDocument/2006/relationships/notesSlide" Target="../notesSlides/notesSlide8.xml"/><Relationship Id="rId9"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6.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Layout" Target="../slideLayouts/slideLayout125.xml"/><Relationship Id="rId7" Type="http://schemas.openxmlformats.org/officeDocument/2006/relationships/image" Target="../media/image18.e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9.emf"/><Relationship Id="rId5" Type="http://schemas.openxmlformats.org/officeDocument/2006/relationships/image" Target="../media/image16.jpg"/><Relationship Id="rId4" Type="http://schemas.openxmlformats.org/officeDocument/2006/relationships/notesSlide" Target="../notesSlides/notesSlide10.xml"/><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29.emf"/><Relationship Id="rId3" Type="http://schemas.openxmlformats.org/officeDocument/2006/relationships/notesSlide" Target="../notesSlides/notesSlide1.xml"/><Relationship Id="rId7" Type="http://schemas.openxmlformats.org/officeDocument/2006/relationships/image" Target="../media/image24.emf"/><Relationship Id="rId12" Type="http://schemas.openxmlformats.org/officeDocument/2006/relationships/image" Target="../media/image18.emf"/><Relationship Id="rId2" Type="http://schemas.openxmlformats.org/officeDocument/2006/relationships/slideLayout" Target="../slideLayouts/slideLayout122.xml"/><Relationship Id="rId1" Type="http://schemas.openxmlformats.org/officeDocument/2006/relationships/tags" Target="../tags/tag2.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16.jpg"/><Relationship Id="rId9" Type="http://schemas.openxmlformats.org/officeDocument/2006/relationships/image" Target="../media/image26.emf"/><Relationship Id="rId14" Type="http://schemas.openxmlformats.org/officeDocument/2006/relationships/image" Target="../media/image19.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9.xml"/><Relationship Id="rId1" Type="http://schemas.openxmlformats.org/officeDocument/2006/relationships/tags" Target="../tags/tag16.xml"/><Relationship Id="rId4" Type="http://schemas.openxmlformats.org/officeDocument/2006/relationships/image" Target="../media/image70.emf"/></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1.pn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5.xml"/><Relationship Id="rId7" Type="http://schemas.openxmlformats.org/officeDocument/2006/relationships/image" Target="../media/image37.jpg"/><Relationship Id="rId12"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notesSlide" Target="../notesSlides/notesSlide4.xml"/><Relationship Id="rId10" Type="http://schemas.openxmlformats.org/officeDocument/2006/relationships/image" Target="../media/image40.png"/><Relationship Id="rId4" Type="http://schemas.openxmlformats.org/officeDocument/2006/relationships/slideLayout" Target="../slideLayouts/slideLayout105.xml"/><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125.xml"/><Relationship Id="rId7" Type="http://schemas.openxmlformats.org/officeDocument/2006/relationships/image" Target="../media/image29.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3.emf"/><Relationship Id="rId5" Type="http://schemas.openxmlformats.org/officeDocument/2006/relationships/image" Target="../media/image16.jpg"/><Relationship Id="rId10" Type="http://schemas.openxmlformats.org/officeDocument/2006/relationships/image" Target="../media/image44.png"/><Relationship Id="rId4" Type="http://schemas.openxmlformats.org/officeDocument/2006/relationships/notesSlide" Target="../notesSlides/notesSlide5.xml"/><Relationship Id="rId9"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32.xml"/><Relationship Id="rId5" Type="http://schemas.microsoft.com/office/2007/relationships/hdphoto" Target="../media/hdphoto2.wdp"/><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E72D9-597B-44DB-BE3F-BC0428424D0F}"/>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937637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7000" b="-7000"/>
          </a:stretch>
        </a:blipFill>
        <a:effectLst/>
      </p:bgPr>
    </p:bg>
    <p:spTree>
      <p:nvGrpSpPr>
        <p:cNvPr id="1" name=""/>
        <p:cNvGrpSpPr/>
        <p:nvPr/>
      </p:nvGrpSpPr>
      <p:grpSpPr>
        <a:xfrm>
          <a:off x="0" y="0"/>
          <a:ext cx="0" cy="0"/>
          <a:chOff x="0" y="0"/>
          <a:chExt cx="0" cy="0"/>
        </a:xfrm>
      </p:grpSpPr>
      <p:pic>
        <p:nvPicPr>
          <p:cNvPr id="5" name="PA_图片 4" descr="图片包含 文字, 地图&#10;&#10;已生成极高可信度的说明">
            <a:extLst>
              <a:ext uri="{FF2B5EF4-FFF2-40B4-BE49-F238E27FC236}">
                <a16:creationId xmlns:a16="http://schemas.microsoft.com/office/drawing/2014/main" id="{EEF13DD2-FC81-4A24-B8AD-4438C31E5EF3}"/>
              </a:ext>
            </a:extLst>
          </p:cNvPr>
          <p:cNvPicPr>
            <a:picLocks noChangeAspect="1"/>
          </p:cNvPicPr>
          <p:nvPr>
            <p:custDataLst>
              <p:tags r:id="rId1"/>
            </p:custDataLst>
          </p:nvPr>
        </p:nvPicPr>
        <p:blipFill rotWithShape="1">
          <a:blip r:embed="rId8">
            <a:extLst>
              <a:ext uri="{28A0092B-C50C-407E-A947-70E740481C1C}">
                <a14:useLocalDpi xmlns:a14="http://schemas.microsoft.com/office/drawing/2010/main" val="0"/>
              </a:ext>
            </a:extLst>
          </a:blip>
          <a:srcRect t="78704"/>
          <a:stretch/>
        </p:blipFill>
        <p:spPr>
          <a:xfrm>
            <a:off x="776377" y="1195176"/>
            <a:ext cx="10076821" cy="5852699"/>
          </a:xfrm>
          <a:prstGeom prst="rect">
            <a:avLst/>
          </a:prstGeom>
        </p:spPr>
      </p:pic>
      <p:sp>
        <p:nvSpPr>
          <p:cNvPr id="6" name="PA_文本框 5">
            <a:extLst>
              <a:ext uri="{FF2B5EF4-FFF2-40B4-BE49-F238E27FC236}">
                <a16:creationId xmlns:a16="http://schemas.microsoft.com/office/drawing/2014/main" id="{1E634D9E-AA25-4E6B-8314-D9018673EF1A}"/>
              </a:ext>
            </a:extLst>
          </p:cNvPr>
          <p:cNvSpPr txBox="1"/>
          <p:nvPr>
            <p:custDataLst>
              <p:tags r:id="rId2"/>
            </p:custDataLst>
          </p:nvPr>
        </p:nvSpPr>
        <p:spPr>
          <a:xfrm>
            <a:off x="2757577" y="3278635"/>
            <a:ext cx="66768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rgbClr val="FF0000"/>
                </a:solidFill>
                <a:effectLst/>
                <a:uLnTx/>
                <a:uFillTx/>
                <a:latin typeface="Times New Roman" panose="02020603050405020304" pitchFamily="18" charset="0"/>
                <a:ea typeface="印品黑体" panose="00000500000000000000" pitchFamily="2" charset="-122"/>
                <a:cs typeface="Times New Roman" panose="02020603050405020304" pitchFamily="18" charset="0"/>
                <a:sym typeface="+mn-lt"/>
              </a:rPr>
              <a:t>TRÌNH</a:t>
            </a:r>
            <a:r>
              <a:rPr kumimoji="0" lang="en-US" altLang="zh-CN" sz="7200" b="0" i="0" u="none" strike="noStrike" kern="1200" cap="none" spc="0" normalizeH="0" noProof="0" dirty="0">
                <a:ln>
                  <a:noFill/>
                </a:ln>
                <a:solidFill>
                  <a:srgbClr val="FF0000"/>
                </a:solidFill>
                <a:effectLst/>
                <a:uLnTx/>
                <a:uFillTx/>
                <a:latin typeface="Times New Roman" panose="02020603050405020304" pitchFamily="18" charset="0"/>
                <a:ea typeface="印品黑体" panose="00000500000000000000" pitchFamily="2" charset="-122"/>
                <a:cs typeface="Times New Roman" panose="02020603050405020304" pitchFamily="18" charset="0"/>
                <a:sym typeface="+mn-lt"/>
              </a:rPr>
              <a:t> BÀY</a:t>
            </a:r>
            <a:endParaRPr kumimoji="0" lang="zh-CN" alt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印品黑体" panose="00000500000000000000" pitchFamily="2" charset="-122"/>
              <a:cs typeface="Times New Roman" panose="02020603050405020304" pitchFamily="18" charset="0"/>
              <a:sym typeface="+mn-lt"/>
            </a:endParaRPr>
          </a:p>
        </p:txBody>
      </p:sp>
      <p:pic>
        <p:nvPicPr>
          <p:cNvPr id="8" name="PA_图片 7" descr="图片包含 事情&#10;&#10;已生成高可信度的说明">
            <a:extLst>
              <a:ext uri="{FF2B5EF4-FFF2-40B4-BE49-F238E27FC236}">
                <a16:creationId xmlns:a16="http://schemas.microsoft.com/office/drawing/2014/main" id="{361109A8-F3F2-494F-B50B-50861BE0939F}"/>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978338" y="213031"/>
            <a:ext cx="9275065" cy="2166006"/>
          </a:xfrm>
          <a:prstGeom prst="rect">
            <a:avLst/>
          </a:prstGeom>
        </p:spPr>
      </p:pic>
      <p:pic>
        <p:nvPicPr>
          <p:cNvPr id="9" name="PA_图片 8" descr="图片包含 矢量图形&#10;&#10;已生成高可信度的说明">
            <a:extLst>
              <a:ext uri="{FF2B5EF4-FFF2-40B4-BE49-F238E27FC236}">
                <a16:creationId xmlns:a16="http://schemas.microsoft.com/office/drawing/2014/main" id="{9F98062A-817E-461A-8A31-8912B6F30DDC}"/>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978338" y="3591498"/>
            <a:ext cx="2559562" cy="3696200"/>
          </a:xfrm>
          <a:prstGeom prst="rect">
            <a:avLst/>
          </a:prstGeom>
        </p:spPr>
      </p:pic>
    </p:spTree>
    <p:extLst>
      <p:ext uri="{BB962C8B-B14F-4D97-AF65-F5344CB8AC3E}">
        <p14:creationId xmlns:p14="http://schemas.microsoft.com/office/powerpoint/2010/main" val="733457953"/>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9"/>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C00F-F4F3-4A35-8D7E-B5B968E29BEF}"/>
              </a:ext>
            </a:extLst>
          </p:cNvPr>
          <p:cNvSpPr/>
          <p:nvPr/>
        </p:nvSpPr>
        <p:spPr>
          <a:xfrm>
            <a:off x="0" y="0"/>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0" name="Rectangle 9">
            <a:extLst>
              <a:ext uri="{FF2B5EF4-FFF2-40B4-BE49-F238E27FC236}">
                <a16:creationId xmlns:a16="http://schemas.microsoft.com/office/drawing/2014/main" id="{9EED83D6-2F59-4334-9AE0-6464FF5CBF56}"/>
              </a:ext>
            </a:extLst>
          </p:cNvPr>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1" name="Rectangle 10">
            <a:extLst>
              <a:ext uri="{FF2B5EF4-FFF2-40B4-BE49-F238E27FC236}">
                <a16:creationId xmlns:a16="http://schemas.microsoft.com/office/drawing/2014/main" id="{AFC52A89-BCAE-4DBA-BE24-D80AE5963AC4}"/>
              </a:ext>
            </a:extLst>
          </p:cNvPr>
          <p:cNvSpPr/>
          <p:nvPr/>
        </p:nvSpPr>
        <p:spPr>
          <a:xfrm>
            <a:off x="953237" y="5778114"/>
            <a:ext cx="11926388" cy="707886"/>
          </a:xfrm>
          <a:prstGeom prst="rect">
            <a:avLst/>
          </a:prstGeom>
        </p:spPr>
        <p:txBody>
          <a:bodyPr wrap="square">
            <a:spAutoFit/>
          </a:bodyPr>
          <a:lstStyle/>
          <a:p>
            <a:pPr lvl="0"/>
            <a:r>
              <a:rPr lang="pt-BR" sz="4000" b="1" dirty="0">
                <a:solidFill>
                  <a:srgbClr val="FF0000"/>
                </a:solidFill>
                <a:latin typeface="Times New Roman" panose="02020603050405020304" pitchFamily="18" charset="0"/>
                <a:cs typeface="Times New Roman" panose="02020603050405020304" pitchFamily="18" charset="0"/>
              </a:rPr>
              <a:t>Tranh 1 : Bạn nữ đùa nghịch, làm đứt rèm cửa.</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3" name="Picture 12" descr="Red yellow and green smileys Royalty Free Vector Image">
            <a:extLst>
              <a:ext uri="{FF2B5EF4-FFF2-40B4-BE49-F238E27FC236}">
                <a16:creationId xmlns:a16="http://schemas.microsoft.com/office/drawing/2014/main" id="{4795ED7E-C5E0-4C79-A75E-187B17F6BEE9}"/>
              </a:ext>
            </a:extLst>
          </p:cNvPr>
          <p:cNvPicPr/>
          <p:nvPr/>
        </p:nvPicPr>
        <p:blipFill rotWithShape="1">
          <a:blip r:embed="rId2">
            <a:extLst>
              <a:ext uri="{BEBA8EAE-BF5A-486C-A8C5-ECC9F3942E4B}">
                <a14:imgProps xmlns:a14="http://schemas.microsoft.com/office/drawing/2010/main">
                  <a14:imgLayer r:embed="rId3">
                    <a14:imgEffect>
                      <a14:backgroundRemoval t="25641" b="65641" l="1700" r="34600"/>
                    </a14:imgEffect>
                    <a14:imgEffect>
                      <a14:brightnessContrast bright="20000" contrast="40000"/>
                    </a14:imgEffect>
                  </a14:imgLayer>
                </a14:imgProps>
              </a:ext>
              <a:ext uri="{28A0092B-C50C-407E-A947-70E740481C1C}">
                <a14:useLocalDpi xmlns:a14="http://schemas.microsoft.com/office/drawing/2010/main" val="0"/>
              </a:ext>
            </a:extLst>
          </a:blip>
          <a:srcRect t="21234" r="65614" b="33389"/>
          <a:stretch/>
        </p:blipFill>
        <p:spPr bwMode="auto">
          <a:xfrm>
            <a:off x="10226040" y="1953226"/>
            <a:ext cx="1965960" cy="2057400"/>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0A5A6CD-92B4-495C-B600-22168B138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64" y="698567"/>
            <a:ext cx="4051797" cy="4420142"/>
          </a:xfrm>
          <a:prstGeom prst="rect">
            <a:avLst/>
          </a:prstGeom>
        </p:spPr>
      </p:pic>
      <p:pic>
        <p:nvPicPr>
          <p:cNvPr id="4" name="Picture 3">
            <a:extLst>
              <a:ext uri="{FF2B5EF4-FFF2-40B4-BE49-F238E27FC236}">
                <a16:creationId xmlns:a16="http://schemas.microsoft.com/office/drawing/2014/main" id="{90EC6957-DAE3-446A-A909-73983541CC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3069" y="637611"/>
            <a:ext cx="4932971" cy="4932971"/>
          </a:xfrm>
          <a:prstGeom prst="rect">
            <a:avLst/>
          </a:prstGeom>
        </p:spPr>
      </p:pic>
    </p:spTree>
    <p:extLst>
      <p:ext uri="{BB962C8B-B14F-4D97-AF65-F5344CB8AC3E}">
        <p14:creationId xmlns:p14="http://schemas.microsoft.com/office/powerpoint/2010/main" val="32313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C00F-F4F3-4A35-8D7E-B5B968E29BEF}"/>
              </a:ext>
            </a:extLst>
          </p:cNvPr>
          <p:cNvSpPr/>
          <p:nvPr/>
        </p:nvSpPr>
        <p:spPr>
          <a:xfrm>
            <a:off x="0" y="0"/>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0" name="Rectangle 9">
            <a:extLst>
              <a:ext uri="{FF2B5EF4-FFF2-40B4-BE49-F238E27FC236}">
                <a16:creationId xmlns:a16="http://schemas.microsoft.com/office/drawing/2014/main" id="{9EED83D6-2F59-4334-9AE0-6464FF5CBF56}"/>
              </a:ext>
            </a:extLst>
          </p:cNvPr>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pic>
        <p:nvPicPr>
          <p:cNvPr id="12" name="Picture 11" descr="Happy and sad face icons Royalty Free Vector Image">
            <a:extLst>
              <a:ext uri="{FF2B5EF4-FFF2-40B4-BE49-F238E27FC236}">
                <a16:creationId xmlns:a16="http://schemas.microsoft.com/office/drawing/2014/main" id="{0C64B4BD-5701-4CDB-8667-C22E18DA7A62}"/>
              </a:ext>
            </a:extLst>
          </p:cNvPr>
          <p:cNvPicPr/>
          <p:nvPr/>
        </p:nvPicPr>
        <p:blipFill rotWithShape="1">
          <a:blip r:embed="rId2" cstate="print">
            <a:extLst>
              <a:ext uri="{BEBA8EAE-BF5A-486C-A8C5-ECC9F3942E4B}">
                <a14:imgProps xmlns:a14="http://schemas.microsoft.com/office/drawing/2010/main">
                  <a14:imgLayer r:embed="rId3">
                    <a14:imgEffect>
                      <a14:backgroundRemoval t="7436" b="74487" l="2000" r="51200"/>
                    </a14:imgEffect>
                    <a14:imgEffect>
                      <a14:brightnessContrast contrast="40000"/>
                    </a14:imgEffect>
                  </a14:imgLayer>
                </a14:imgProps>
              </a:ext>
              <a:ext uri="{28A0092B-C50C-407E-A947-70E740481C1C}">
                <a14:useLocalDpi xmlns:a14="http://schemas.microsoft.com/office/drawing/2010/main" val="0"/>
              </a:ext>
            </a:extLst>
          </a:blip>
          <a:srcRect r="49929" b="25587"/>
          <a:stretch/>
        </p:blipFill>
        <p:spPr bwMode="auto">
          <a:xfrm>
            <a:off x="10287579" y="1844230"/>
            <a:ext cx="1823721" cy="2103120"/>
          </a:xfrm>
          <a:prstGeom prst="rect">
            <a:avLst/>
          </a:prstGeom>
          <a:noFill/>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DA52D922-BECF-4A86-9AEB-E6CFC52670AA}"/>
              </a:ext>
            </a:extLst>
          </p:cNvPr>
          <p:cNvSpPr/>
          <p:nvPr/>
        </p:nvSpPr>
        <p:spPr>
          <a:xfrm>
            <a:off x="265612" y="5877756"/>
            <a:ext cx="11926388" cy="523220"/>
          </a:xfrm>
          <a:prstGeom prst="rect">
            <a:avLst/>
          </a:prstGeom>
        </p:spPr>
        <p:txBody>
          <a:bodyPr wrap="square">
            <a:spAutoFit/>
          </a:bodyPr>
          <a:lstStyle/>
          <a:p>
            <a:pPr lvl="0"/>
            <a:r>
              <a:rPr lang="pt-BR" sz="2800" b="1" dirty="0">
                <a:solidFill>
                  <a:srgbClr val="FF0000"/>
                </a:solidFill>
                <a:latin typeface="Times New Roman" panose="02020603050405020304" pitchFamily="18" charset="0"/>
                <a:cs typeface="Times New Roman" panose="02020603050405020304" pitchFamily="18" charset="0"/>
              </a:rPr>
              <a:t>Tranh 2: Bạn nam dùng cọ mềm làm sạch các khe của bàn phím máy tính.</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25A17B8-83A2-49A4-93F3-632FAAC51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26" y="992625"/>
            <a:ext cx="4163308" cy="4191249"/>
          </a:xfrm>
          <a:prstGeom prst="rect">
            <a:avLst/>
          </a:prstGeom>
        </p:spPr>
      </p:pic>
      <p:pic>
        <p:nvPicPr>
          <p:cNvPr id="3" name="Picture 2">
            <a:extLst>
              <a:ext uri="{FF2B5EF4-FFF2-40B4-BE49-F238E27FC236}">
                <a16:creationId xmlns:a16="http://schemas.microsoft.com/office/drawing/2014/main" id="{F15CEB24-48A2-4F91-8658-29B2815F28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0763" y="575297"/>
            <a:ext cx="5166816" cy="5166816"/>
          </a:xfrm>
          <a:prstGeom prst="rect">
            <a:avLst/>
          </a:prstGeom>
        </p:spPr>
      </p:pic>
    </p:spTree>
    <p:extLst>
      <p:ext uri="{BB962C8B-B14F-4D97-AF65-F5344CB8AC3E}">
        <p14:creationId xmlns:p14="http://schemas.microsoft.com/office/powerpoint/2010/main" val="1141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7AF95C-F182-42D7-AB27-4ECF613C22E8}"/>
              </a:ext>
            </a:extLst>
          </p:cNvPr>
          <p:cNvSpPr/>
          <p:nvPr/>
        </p:nvSpPr>
        <p:spPr>
          <a:xfrm>
            <a:off x="0" y="0"/>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9" name="Rectangle 8">
            <a:extLst>
              <a:ext uri="{FF2B5EF4-FFF2-40B4-BE49-F238E27FC236}">
                <a16:creationId xmlns:a16="http://schemas.microsoft.com/office/drawing/2014/main" id="{69BB1C10-1E44-46B3-A8AE-BF007D668193}"/>
              </a:ext>
            </a:extLst>
          </p:cNvPr>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pic>
        <p:nvPicPr>
          <p:cNvPr id="10" name="Picture 9" descr="Red yellow and green smileys Royalty Free Vector Image">
            <a:extLst>
              <a:ext uri="{FF2B5EF4-FFF2-40B4-BE49-F238E27FC236}">
                <a16:creationId xmlns:a16="http://schemas.microsoft.com/office/drawing/2014/main" id="{498F0369-25FA-4EAD-BE61-24DB22ACA318}"/>
              </a:ext>
            </a:extLst>
          </p:cNvPr>
          <p:cNvPicPr/>
          <p:nvPr/>
        </p:nvPicPr>
        <p:blipFill rotWithShape="1">
          <a:blip r:embed="rId2">
            <a:extLst>
              <a:ext uri="{BEBA8EAE-BF5A-486C-A8C5-ECC9F3942E4B}">
                <a14:imgProps xmlns:a14="http://schemas.microsoft.com/office/drawing/2010/main">
                  <a14:imgLayer r:embed="rId3">
                    <a14:imgEffect>
                      <a14:backgroundRemoval t="25641" b="65641" l="1700" r="34600"/>
                    </a14:imgEffect>
                    <a14:imgEffect>
                      <a14:brightnessContrast bright="20000" contrast="40000"/>
                    </a14:imgEffect>
                  </a14:imgLayer>
                </a14:imgProps>
              </a:ext>
              <a:ext uri="{28A0092B-C50C-407E-A947-70E740481C1C}">
                <a14:useLocalDpi xmlns:a14="http://schemas.microsoft.com/office/drawing/2010/main" val="0"/>
              </a:ext>
            </a:extLst>
          </a:blip>
          <a:srcRect t="21234" r="65614" b="33389"/>
          <a:stretch/>
        </p:blipFill>
        <p:spPr bwMode="auto">
          <a:xfrm>
            <a:off x="10226040" y="1953226"/>
            <a:ext cx="1965960" cy="2057400"/>
          </a:xfrm>
          <a:prstGeom prst="rect">
            <a:avLst/>
          </a:prstGeom>
          <a:noFill/>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B33B2C11-38BF-416B-960B-A4B6298D004B}"/>
              </a:ext>
            </a:extLst>
          </p:cNvPr>
          <p:cNvSpPr/>
          <p:nvPr/>
        </p:nvSpPr>
        <p:spPr>
          <a:xfrm>
            <a:off x="265612" y="5758136"/>
            <a:ext cx="11926388" cy="646331"/>
          </a:xfrm>
          <a:prstGeom prst="rect">
            <a:avLst/>
          </a:prstGeom>
        </p:spPr>
        <p:txBody>
          <a:bodyPr wrap="square">
            <a:spAutoFit/>
          </a:bodyPr>
          <a:lstStyle/>
          <a:p>
            <a:pPr lvl="0"/>
            <a:r>
              <a:rPr lang="pt-BR" sz="3600" b="1" dirty="0">
                <a:solidFill>
                  <a:srgbClr val="FF0000"/>
                </a:solidFill>
                <a:latin typeface="Times New Roman" panose="02020603050405020304" pitchFamily="18" charset="0"/>
                <a:cs typeface="Times New Roman" panose="02020603050405020304" pitchFamily="18" charset="0"/>
              </a:rPr>
              <a:t>Tranh 3: Hai chị em nhảy nhót, đùa nghịch trên ghế nệm.</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DC98577-EC3A-4852-BF9A-3415F4A0C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83" y="1002648"/>
            <a:ext cx="4364873" cy="4394167"/>
          </a:xfrm>
          <a:prstGeom prst="rect">
            <a:avLst/>
          </a:prstGeom>
        </p:spPr>
      </p:pic>
      <p:pic>
        <p:nvPicPr>
          <p:cNvPr id="4" name="Picture 3">
            <a:extLst>
              <a:ext uri="{FF2B5EF4-FFF2-40B4-BE49-F238E27FC236}">
                <a16:creationId xmlns:a16="http://schemas.microsoft.com/office/drawing/2014/main" id="{62428FB5-5637-4CB7-9E52-092EDB998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1929" y="453533"/>
            <a:ext cx="5194111" cy="5194111"/>
          </a:xfrm>
          <a:prstGeom prst="rect">
            <a:avLst/>
          </a:prstGeom>
        </p:spPr>
      </p:pic>
    </p:spTree>
    <p:extLst>
      <p:ext uri="{BB962C8B-B14F-4D97-AF65-F5344CB8AC3E}">
        <p14:creationId xmlns:p14="http://schemas.microsoft.com/office/powerpoint/2010/main" val="20357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7AF95C-F182-42D7-AB27-4ECF613C22E8}"/>
              </a:ext>
            </a:extLst>
          </p:cNvPr>
          <p:cNvSpPr/>
          <p:nvPr/>
        </p:nvSpPr>
        <p:spPr>
          <a:xfrm>
            <a:off x="0" y="0"/>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9" name="Rectangle 8">
            <a:extLst>
              <a:ext uri="{FF2B5EF4-FFF2-40B4-BE49-F238E27FC236}">
                <a16:creationId xmlns:a16="http://schemas.microsoft.com/office/drawing/2014/main" id="{69BB1C10-1E44-46B3-A8AE-BF007D668193}"/>
              </a:ext>
            </a:extLst>
          </p:cNvPr>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pic>
        <p:nvPicPr>
          <p:cNvPr id="11" name="Picture 10" descr="Happy and sad face icons Royalty Free Vector Image">
            <a:extLst>
              <a:ext uri="{FF2B5EF4-FFF2-40B4-BE49-F238E27FC236}">
                <a16:creationId xmlns:a16="http://schemas.microsoft.com/office/drawing/2014/main" id="{4C3A35D4-54BB-4578-9116-700922A6D301}"/>
              </a:ext>
            </a:extLst>
          </p:cNvPr>
          <p:cNvPicPr/>
          <p:nvPr/>
        </p:nvPicPr>
        <p:blipFill rotWithShape="1">
          <a:blip r:embed="rId2" cstate="print">
            <a:extLst>
              <a:ext uri="{BEBA8EAE-BF5A-486C-A8C5-ECC9F3942E4B}">
                <a14:imgProps xmlns:a14="http://schemas.microsoft.com/office/drawing/2010/main">
                  <a14:imgLayer r:embed="rId3">
                    <a14:imgEffect>
                      <a14:backgroundRemoval t="7436" b="74487" l="2000" r="51200"/>
                    </a14:imgEffect>
                    <a14:imgEffect>
                      <a14:brightnessContrast contrast="40000"/>
                    </a14:imgEffect>
                  </a14:imgLayer>
                </a14:imgProps>
              </a:ext>
              <a:ext uri="{28A0092B-C50C-407E-A947-70E740481C1C}">
                <a14:useLocalDpi xmlns:a14="http://schemas.microsoft.com/office/drawing/2010/main" val="0"/>
              </a:ext>
            </a:extLst>
          </a:blip>
          <a:srcRect r="49929" b="25587"/>
          <a:stretch/>
        </p:blipFill>
        <p:spPr bwMode="auto">
          <a:xfrm>
            <a:off x="10425751" y="1885447"/>
            <a:ext cx="1823721" cy="2103120"/>
          </a:xfrm>
          <a:prstGeom prst="rect">
            <a:avLst/>
          </a:prstGeom>
          <a:noFill/>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0A9BED46-EF61-4D18-B203-D7DE16A9DA37}"/>
              </a:ext>
            </a:extLst>
          </p:cNvPr>
          <p:cNvSpPr/>
          <p:nvPr/>
        </p:nvSpPr>
        <p:spPr>
          <a:xfrm>
            <a:off x="937951" y="5869069"/>
            <a:ext cx="11926388" cy="707886"/>
          </a:xfrm>
          <a:prstGeom prst="rect">
            <a:avLst/>
          </a:prstGeom>
        </p:spPr>
        <p:txBody>
          <a:bodyPr wrap="square">
            <a:spAutoFit/>
          </a:bodyPr>
          <a:lstStyle/>
          <a:p>
            <a:pPr lvl="0"/>
            <a:r>
              <a:rPr lang="pt-BR" sz="4000" b="1" dirty="0">
                <a:solidFill>
                  <a:srgbClr val="FF0000"/>
                </a:solidFill>
                <a:latin typeface="Times New Roman" panose="02020603050405020304" pitchFamily="18" charset="0"/>
                <a:cs typeface="Times New Roman" panose="02020603050405020304" pitchFamily="18" charset="0"/>
              </a:rPr>
              <a:t>Tranh 4: Bạn nam phụ bố lau chùi quạt điện.</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0345D40-631D-4D93-B40A-068010F67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52" y="1167823"/>
            <a:ext cx="4877180" cy="4400464"/>
          </a:xfrm>
          <a:prstGeom prst="rect">
            <a:avLst/>
          </a:prstGeom>
        </p:spPr>
      </p:pic>
      <p:pic>
        <p:nvPicPr>
          <p:cNvPr id="4" name="Picture 3">
            <a:extLst>
              <a:ext uri="{FF2B5EF4-FFF2-40B4-BE49-F238E27FC236}">
                <a16:creationId xmlns:a16="http://schemas.microsoft.com/office/drawing/2014/main" id="{8C99241E-0935-479C-B896-962C96E389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5193" y="900752"/>
            <a:ext cx="4840558" cy="4840558"/>
          </a:xfrm>
          <a:prstGeom prst="rect">
            <a:avLst/>
          </a:prstGeom>
        </p:spPr>
      </p:pic>
    </p:spTree>
    <p:extLst>
      <p:ext uri="{BB962C8B-B14F-4D97-AF65-F5344CB8AC3E}">
        <p14:creationId xmlns:p14="http://schemas.microsoft.com/office/powerpoint/2010/main" val="426580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99C6C9D-4CA2-4561-93F2-7D357277F966}"/>
              </a:ext>
            </a:extLst>
          </p:cNvPr>
          <p:cNvPicPr>
            <a:picLocks noChangeAspect="1"/>
          </p:cNvPicPr>
          <p:nvPr/>
        </p:nvPicPr>
        <p:blipFill>
          <a:blip r:embed="rId6"/>
          <a:stretch>
            <a:fillRect/>
          </a:stretch>
        </p:blipFill>
        <p:spPr>
          <a:xfrm>
            <a:off x="119337" y="2204864"/>
            <a:ext cx="2355815" cy="2808312"/>
          </a:xfrm>
          <a:prstGeom prst="rect">
            <a:avLst/>
          </a:prstGeom>
        </p:spPr>
      </p:pic>
      <p:sp>
        <p:nvSpPr>
          <p:cNvPr id="33" name="圆角矩形 32"/>
          <p:cNvSpPr/>
          <p:nvPr>
            <p:custDataLst>
              <p:tags r:id="rId2"/>
            </p:custDataLst>
          </p:nvPr>
        </p:nvSpPr>
        <p:spPr>
          <a:xfrm>
            <a:off x="3143673" y="2313138"/>
            <a:ext cx="7987219" cy="2231727"/>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20000"/>
              </a:lnSpc>
              <a:spcBef>
                <a:spcPct val="0"/>
              </a:spcBef>
            </a:pPr>
            <a:r>
              <a:rPr lang="en-US" altLang="zh-CN" sz="8000" b="1" dirty="0">
                <a:solidFill>
                  <a:prstClr val="white"/>
                </a:solidFill>
                <a:latin typeface="Times New Roman" panose="02020603050405020304" pitchFamily="18" charset="0"/>
                <a:cs typeface="Times New Roman" panose="02020603050405020304" pitchFamily="18" charset="0"/>
                <a:sym typeface="+mn-lt"/>
              </a:rPr>
              <a:t>HOẠT ĐỘNG 2</a:t>
            </a:r>
            <a:endParaRPr lang="zh-CN" altLang="en-US" sz="8000" b="1" dirty="0">
              <a:solidFill>
                <a:prstClr val="white"/>
              </a:solidFill>
              <a:latin typeface="Times New Roman" panose="02020603050405020304" pitchFamily="18" charset="0"/>
              <a:cs typeface="Times New Roman" panose="02020603050405020304" pitchFamily="18" charset="0"/>
              <a:sym typeface="+mn-lt"/>
            </a:endParaRPr>
          </a:p>
        </p:txBody>
      </p:sp>
      <p:pic>
        <p:nvPicPr>
          <p:cNvPr id="53" name="图片 52">
            <a:extLst>
              <a:ext uri="{FF2B5EF4-FFF2-40B4-BE49-F238E27FC236}">
                <a16:creationId xmlns:a16="http://schemas.microsoft.com/office/drawing/2014/main" id="{442C83DA-3154-4DAE-A57D-A35718C1FE57}"/>
              </a:ext>
            </a:extLst>
          </p:cNvPr>
          <p:cNvPicPr>
            <a:picLocks noChangeAspect="1"/>
          </p:cNvPicPr>
          <p:nvPr/>
        </p:nvPicPr>
        <p:blipFill>
          <a:blip r:embed="rId7"/>
          <a:stretch>
            <a:fillRect/>
          </a:stretch>
        </p:blipFill>
        <p:spPr>
          <a:xfrm rot="21316961">
            <a:off x="1614439" y="2071426"/>
            <a:ext cx="2035360" cy="2715148"/>
          </a:xfrm>
          <a:prstGeom prst="rect">
            <a:avLst/>
          </a:prstGeom>
        </p:spPr>
      </p:pic>
      <p:pic>
        <p:nvPicPr>
          <p:cNvPr id="55" name="图片 54">
            <a:extLst>
              <a:ext uri="{FF2B5EF4-FFF2-40B4-BE49-F238E27FC236}">
                <a16:creationId xmlns:a16="http://schemas.microsoft.com/office/drawing/2014/main" id="{F8F9258D-D84A-4E5B-9D3C-448F1073C65D}"/>
              </a:ext>
            </a:extLst>
          </p:cNvPr>
          <p:cNvPicPr>
            <a:picLocks noChangeAspect="1"/>
          </p:cNvPicPr>
          <p:nvPr/>
        </p:nvPicPr>
        <p:blipFill>
          <a:blip r:embed="rId8"/>
          <a:stretch>
            <a:fillRect/>
          </a:stretch>
        </p:blipFill>
        <p:spPr>
          <a:xfrm rot="21420398">
            <a:off x="9959555" y="4833375"/>
            <a:ext cx="2099667" cy="1859909"/>
          </a:xfrm>
          <a:prstGeom prst="rect">
            <a:avLst/>
          </a:prstGeom>
          <a:effectLst>
            <a:outerShdw blurRad="76200" dir="18900000" sy="23000" kx="-1200000" algn="bl" rotWithShape="0">
              <a:prstClr val="black">
                <a:alpha val="20000"/>
              </a:prstClr>
            </a:outerShdw>
          </a:effectLst>
        </p:spPr>
      </p:pic>
      <p:pic>
        <p:nvPicPr>
          <p:cNvPr id="56" name="图片 55">
            <a:extLst>
              <a:ext uri="{FF2B5EF4-FFF2-40B4-BE49-F238E27FC236}">
                <a16:creationId xmlns:a16="http://schemas.microsoft.com/office/drawing/2014/main" id="{150B20E1-E849-4785-AB94-A4C553A35A24}"/>
              </a:ext>
            </a:extLst>
          </p:cNvPr>
          <p:cNvPicPr>
            <a:picLocks noChangeAspect="1"/>
          </p:cNvPicPr>
          <p:nvPr/>
        </p:nvPicPr>
        <p:blipFill>
          <a:blip r:embed="rId9"/>
          <a:stretch>
            <a:fillRect/>
          </a:stretch>
        </p:blipFill>
        <p:spPr>
          <a:xfrm rot="20481600">
            <a:off x="9436106" y="5376441"/>
            <a:ext cx="1107557" cy="1256501"/>
          </a:xfrm>
          <a:prstGeom prst="rect">
            <a:avLst/>
          </a:prstGeom>
          <a:effectLst>
            <a:outerShdw blurRad="76200" dir="18900000" sy="23000" kx="-1200000" algn="bl" rotWithShape="0">
              <a:prstClr val="black">
                <a:alpha val="20000"/>
              </a:prstClr>
            </a:outerShdw>
          </a:effectLst>
        </p:spPr>
      </p:pic>
      <p:pic>
        <p:nvPicPr>
          <p:cNvPr id="18" name="图片 17">
            <a:extLst>
              <a:ext uri="{FF2B5EF4-FFF2-40B4-BE49-F238E27FC236}">
                <a16:creationId xmlns:a16="http://schemas.microsoft.com/office/drawing/2014/main" id="{5C20B4C8-5E55-4484-96C5-09F1D05D5A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39" y="260648"/>
            <a:ext cx="1633697" cy="1630456"/>
          </a:xfrm>
          <a:prstGeom prst="rect">
            <a:avLst/>
          </a:prstGeom>
        </p:spPr>
      </p:pic>
    </p:spTree>
    <p:custDataLst>
      <p:tags r:id="rId1"/>
    </p:custDataLst>
    <p:extLst>
      <p:ext uri="{BB962C8B-B14F-4D97-AF65-F5344CB8AC3E}">
        <p14:creationId xmlns:p14="http://schemas.microsoft.com/office/powerpoint/2010/main" val="3138858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2" presetClass="entr" presetSubtype="4"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outVertical)">
                                      <p:cBhvr>
                                        <p:cTn id="23" dur="500"/>
                                        <p:tgtEl>
                                          <p:spTgt spid="33"/>
                                        </p:tgtEl>
                                      </p:cBhvr>
                                    </p:animEffect>
                                  </p:childTnLst>
                                </p:cTn>
                              </p:par>
                              <p:par>
                                <p:cTn id="24" presetID="42"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anim calcmode="lin" valueType="num">
                                      <p:cBhvr>
                                        <p:cTn id="32" dur="1000" fill="hold"/>
                                        <p:tgtEl>
                                          <p:spTgt spid="56"/>
                                        </p:tgtEl>
                                        <p:attrNameLst>
                                          <p:attrName>ppt_x</p:attrName>
                                        </p:attrNameLst>
                                      </p:cBhvr>
                                      <p:tavLst>
                                        <p:tav tm="0">
                                          <p:val>
                                            <p:strVal val="#ppt_x"/>
                                          </p:val>
                                        </p:tav>
                                        <p:tav tm="100000">
                                          <p:val>
                                            <p:strVal val="#ppt_x"/>
                                          </p:val>
                                        </p:tav>
                                      </p:tavLst>
                                    </p:anim>
                                    <p:anim calcmode="lin" valueType="num">
                                      <p:cBhvr>
                                        <p:cTn id="33" dur="1000" fill="hold"/>
                                        <p:tgtEl>
                                          <p:spTgt spid="56"/>
                                        </p:tgtEl>
                                        <p:attrNameLst>
                                          <p:attrName>ppt_y</p:attrName>
                                        </p:attrNameLst>
                                      </p:cBhvr>
                                      <p:tavLst>
                                        <p:tav tm="0">
                                          <p:val>
                                            <p:strVal val="#ppt_y+.1"/>
                                          </p:val>
                                        </p:tav>
                                        <p:tav tm="100000">
                                          <p:val>
                                            <p:strVal val="#ppt_y"/>
                                          </p:val>
                                        </p:tav>
                                      </p:tavLst>
                                    </p:anim>
                                  </p:childTnLst>
                                </p:cTn>
                              </p:par>
                              <p:par>
                                <p:cTn id="34" presetID="32" presetClass="emph" presetSubtype="0" fill="hold" nodeType="withEffect">
                                  <p:stCondLst>
                                    <p:cond delay="0"/>
                                  </p:stCondLst>
                                  <p:childTnLst>
                                    <p:animRot by="120000">
                                      <p:cBhvr>
                                        <p:cTn id="35" dur="100" fill="hold">
                                          <p:stCondLst>
                                            <p:cond delay="0"/>
                                          </p:stCondLst>
                                        </p:cTn>
                                        <p:tgtEl>
                                          <p:spTgt spid="53"/>
                                        </p:tgtEl>
                                        <p:attrNameLst>
                                          <p:attrName>r</p:attrName>
                                        </p:attrNameLst>
                                      </p:cBhvr>
                                    </p:animRot>
                                    <p:animRot by="-240000">
                                      <p:cBhvr>
                                        <p:cTn id="36" dur="200" fill="hold">
                                          <p:stCondLst>
                                            <p:cond delay="200"/>
                                          </p:stCondLst>
                                        </p:cTn>
                                        <p:tgtEl>
                                          <p:spTgt spid="53"/>
                                        </p:tgtEl>
                                        <p:attrNameLst>
                                          <p:attrName>r</p:attrName>
                                        </p:attrNameLst>
                                      </p:cBhvr>
                                    </p:animRot>
                                    <p:animRot by="240000">
                                      <p:cBhvr>
                                        <p:cTn id="37" dur="200" fill="hold">
                                          <p:stCondLst>
                                            <p:cond delay="400"/>
                                          </p:stCondLst>
                                        </p:cTn>
                                        <p:tgtEl>
                                          <p:spTgt spid="53"/>
                                        </p:tgtEl>
                                        <p:attrNameLst>
                                          <p:attrName>r</p:attrName>
                                        </p:attrNameLst>
                                      </p:cBhvr>
                                    </p:animRot>
                                    <p:animRot by="-240000">
                                      <p:cBhvr>
                                        <p:cTn id="38" dur="200" fill="hold">
                                          <p:stCondLst>
                                            <p:cond delay="600"/>
                                          </p:stCondLst>
                                        </p:cTn>
                                        <p:tgtEl>
                                          <p:spTgt spid="53"/>
                                        </p:tgtEl>
                                        <p:attrNameLst>
                                          <p:attrName>r</p:attrName>
                                        </p:attrNameLst>
                                      </p:cBhvr>
                                    </p:animRot>
                                    <p:animRot by="120000">
                                      <p:cBhvr>
                                        <p:cTn id="39"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a:extLst>
              <a:ext uri="{FF2B5EF4-FFF2-40B4-BE49-F238E27FC236}">
                <a16:creationId xmlns:a16="http://schemas.microsoft.com/office/drawing/2014/main" id="{2F9162C4-C651-4EE6-9331-43ACC6B1A9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833257"/>
            <a:ext cx="12192000" cy="2024743"/>
          </a:xfrm>
          <a:prstGeom prst="rect">
            <a:avLst/>
          </a:prstGeom>
        </p:spPr>
      </p:pic>
      <p:pic>
        <p:nvPicPr>
          <p:cNvPr id="3" name="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4301" y="60563"/>
            <a:ext cx="10215766" cy="5494076"/>
          </a:xfrm>
          <a:prstGeom prst="rect">
            <a:avLst/>
          </a:prstGeom>
        </p:spPr>
      </p:pic>
      <p:pic>
        <p:nvPicPr>
          <p:cNvPr id="4" name="7">
            <a:extLst>
              <a:ext uri="{FF2B5EF4-FFF2-40B4-BE49-F238E27FC236}">
                <a16:creationId xmlns:a16="http://schemas.microsoft.com/office/drawing/2014/main" id="{0BB85D13-97C1-4A3B-8C2D-0DA685D900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708" y="2082745"/>
            <a:ext cx="2627036" cy="2258134"/>
          </a:xfrm>
          <a:prstGeom prst="rect">
            <a:avLst/>
          </a:prstGeom>
        </p:spPr>
      </p:pic>
      <p:sp>
        <p:nvSpPr>
          <p:cNvPr id="5" name="Rectangle 2"/>
          <p:cNvSpPr txBox="1">
            <a:spLocks noChangeArrowheads="1"/>
          </p:cNvSpPr>
          <p:nvPr/>
        </p:nvSpPr>
        <p:spPr>
          <a:xfrm>
            <a:off x="2487820" y="3529896"/>
            <a:ext cx="7216360"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srgbClr val="EB634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2. </a:t>
            </a:r>
            <a:r>
              <a:rPr kumimoji="0" lang="en-US" altLang="zh-CN" sz="4000" b="0" i="0" u="none" strike="noStrike" kern="1200" cap="none" spc="0" normalizeH="0" baseline="0" noProof="0" dirty="0" err="1">
                <a:ln>
                  <a:noFill/>
                </a:ln>
                <a:solidFill>
                  <a:srgbClr val="EB634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Nêu</a:t>
            </a:r>
            <a:r>
              <a:rPr kumimoji="0" lang="en-US" altLang="zh-CN" sz="4000" b="0" i="0" u="none" strike="noStrike" kern="1200" cap="none" spc="0" normalizeH="0" baseline="0" noProof="0" dirty="0">
                <a:ln>
                  <a:noFill/>
                </a:ln>
                <a:solidFill>
                  <a:srgbClr val="EB634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EB634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thêm</a:t>
            </a:r>
            <a:r>
              <a:rPr kumimoji="0" lang="en-US" altLang="zh-CN" sz="4000" b="0" i="0" u="none" strike="noStrike" kern="1200" cap="none" spc="0" normalizeH="0" baseline="0" noProof="0" dirty="0">
                <a:ln>
                  <a:noFill/>
                </a:ln>
                <a:solidFill>
                  <a:srgbClr val="EB634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EB634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nh</a:t>
            </a:r>
            <a:r>
              <a:rPr lang="en-US" altLang="zh-CN" sz="4000" dirty="0" err="1">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ững</a:t>
            </a:r>
            <a:r>
              <a:rPr lang="en-US" altLang="zh-CN" sz="4000" dirty="0">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000" dirty="0" err="1">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việc</a:t>
            </a:r>
            <a:r>
              <a:rPr lang="en-US" altLang="zh-CN" sz="4000" dirty="0">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000" dirty="0" err="1">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cần</a:t>
            </a:r>
            <a:r>
              <a:rPr lang="en-US" altLang="zh-CN" sz="4000" dirty="0">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000" dirty="0" err="1">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làm</a:t>
            </a:r>
            <a:r>
              <a:rPr lang="en-US" altLang="zh-CN" sz="4000" dirty="0">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000" dirty="0" err="1">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để</a:t>
            </a:r>
            <a:r>
              <a:rPr lang="en-US" altLang="zh-CN" sz="4000" dirty="0">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000" dirty="0" err="1">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bảo</a:t>
            </a:r>
            <a:r>
              <a:rPr lang="en-US" altLang="zh-CN" sz="4000" dirty="0">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000" dirty="0" err="1">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quản</a:t>
            </a:r>
            <a:r>
              <a:rPr lang="en-US" altLang="zh-CN" sz="4000" dirty="0">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000" dirty="0" err="1">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đồ</a:t>
            </a:r>
            <a:r>
              <a:rPr lang="en-US" altLang="zh-CN" sz="4000" dirty="0">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000" dirty="0" err="1">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dùng</a:t>
            </a:r>
            <a:r>
              <a:rPr lang="en-US" altLang="zh-CN" sz="4000" dirty="0">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000" dirty="0" err="1">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gia</a:t>
            </a:r>
            <a:r>
              <a:rPr lang="en-US" altLang="zh-CN" sz="4000" dirty="0">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000" dirty="0" err="1">
                <a:solidFill>
                  <a:srgbClr val="EB6343"/>
                </a:solidFill>
                <a:latin typeface="Times New Roman" panose="02020603050405020304" pitchFamily="18" charset="0"/>
                <a:ea typeface="等线" panose="02010600030101010101" pitchFamily="2" charset="-122"/>
                <a:cs typeface="Times New Roman" panose="02020603050405020304" pitchFamily="18" charset="0"/>
                <a:sym typeface="+mn-lt"/>
              </a:rPr>
              <a:t>đình</a:t>
            </a:r>
            <a:endParaRPr kumimoji="0" lang="zh-CN" altLang="en-US" sz="3200" b="0" i="0" u="none" strike="noStrike" kern="1200" cap="none" spc="0" normalizeH="0" baseline="0" noProof="0" dirty="0">
              <a:ln>
                <a:noFill/>
              </a:ln>
              <a:solidFill>
                <a:srgbClr val="EB634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2647511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2A7523-DA94-4A6F-AA1C-004AC9C57641}"/>
              </a:ext>
            </a:extLst>
          </p:cNvPr>
          <p:cNvSpPr/>
          <p:nvPr/>
        </p:nvSpPr>
        <p:spPr>
          <a:xfrm>
            <a:off x="969730" y="524134"/>
            <a:ext cx="10848459" cy="5809732"/>
          </a:xfrm>
          <a:prstGeom prst="rect">
            <a:avLst/>
          </a:prstGeom>
        </p:spPr>
        <p:txBody>
          <a:bodyPr wrap="square">
            <a:spAutoFit/>
          </a:bodyPr>
          <a:lstStyle/>
          <a:p>
            <a:pPr>
              <a:lnSpc>
                <a:spcPct val="150000"/>
              </a:lnSpc>
            </a:pPr>
            <a:r>
              <a:rPr lang="en-US" sz="3600" b="1" dirty="0">
                <a:solidFill>
                  <a:srgbClr val="7030A0"/>
                </a:solidFill>
                <a:latin typeface="Times New Roman" panose="02020603050405020304" pitchFamily="18" charset="0"/>
                <a:cs typeface="Times New Roman" panose="02020603050405020304" pitchFamily="18" charset="0"/>
              </a:rPr>
              <a:t>	</a:t>
            </a:r>
            <a:r>
              <a:rPr lang="vi-VN" sz="3600" b="1" dirty="0">
                <a:solidFill>
                  <a:srgbClr val="7030A0"/>
                </a:solidFill>
                <a:latin typeface="Times New Roman" panose="02020603050405020304" pitchFamily="18" charset="0"/>
                <a:cs typeface="Times New Roman" panose="02020603050405020304" pitchFamily="18" charset="0"/>
              </a:rPr>
              <a:t>+ Việc bảo quản đồ dùng gia đình trước hết phải bắt đẩu từ ý thức của mỗi thành viên trong gia đình, trong đó có bản thân em.</a:t>
            </a:r>
          </a:p>
          <a:p>
            <a:pPr>
              <a:lnSpc>
                <a:spcPct val="150000"/>
              </a:lnSpc>
            </a:pPr>
            <a:r>
              <a:rPr lang="en-US" sz="3600" b="1" dirty="0">
                <a:solidFill>
                  <a:srgbClr val="7030A0"/>
                </a:solidFill>
                <a:latin typeface="Times New Roman" panose="02020603050405020304" pitchFamily="18" charset="0"/>
                <a:cs typeface="Times New Roman" panose="02020603050405020304" pitchFamily="18" charset="0"/>
              </a:rPr>
              <a:t>	</a:t>
            </a:r>
            <a:r>
              <a:rPr lang="vi-VN" sz="3600" b="1" dirty="0">
                <a:solidFill>
                  <a:srgbClr val="7030A0"/>
                </a:solidFill>
                <a:latin typeface="Times New Roman" panose="02020603050405020304" pitchFamily="18" charset="0"/>
                <a:cs typeface="Times New Roman" panose="02020603050405020304" pitchFamily="18" charset="0"/>
              </a:rPr>
              <a:t>+ Mỗi đồ dùng khác nhau sẽ có những cách thức bảo quản khác nhau.</a:t>
            </a:r>
          </a:p>
          <a:p>
            <a:pPr>
              <a:lnSpc>
                <a:spcPct val="150000"/>
              </a:lnSpc>
            </a:pPr>
            <a:r>
              <a:rPr lang="en-US" sz="3600" b="1" dirty="0">
                <a:solidFill>
                  <a:srgbClr val="7030A0"/>
                </a:solidFill>
                <a:latin typeface="Times New Roman" panose="02020603050405020304" pitchFamily="18" charset="0"/>
                <a:cs typeface="Times New Roman" panose="02020603050405020304" pitchFamily="18" charset="0"/>
              </a:rPr>
              <a:t>	</a:t>
            </a:r>
            <a:r>
              <a:rPr lang="vi-VN" sz="3600" b="1" dirty="0">
                <a:solidFill>
                  <a:srgbClr val="7030A0"/>
                </a:solidFill>
                <a:latin typeface="Times New Roman" panose="02020603050405020304" pitchFamily="18" charset="0"/>
                <a:cs typeface="Times New Roman" panose="02020603050405020304" pitchFamily="18" charset="0"/>
              </a:rPr>
              <a:t>+ Cần tìm hiểu tính chất, đặc điểm của mỗi đồ dùng gia đình để biết cách bảo quản phù hợp.</a:t>
            </a:r>
          </a:p>
        </p:txBody>
      </p:sp>
    </p:spTree>
    <p:extLst>
      <p:ext uri="{BB962C8B-B14F-4D97-AF65-F5344CB8AC3E}">
        <p14:creationId xmlns:p14="http://schemas.microsoft.com/office/powerpoint/2010/main" val="415607575"/>
      </p:ext>
    </p:extLst>
  </p:cSld>
  <p:clrMapOvr>
    <a:masterClrMapping/>
  </p:clrMapOvr>
  <mc:AlternateContent xmlns:mc="http://schemas.openxmlformats.org/markup-compatibility/2006" xmlns:p14="http://schemas.microsoft.com/office/powerpoint/2010/main">
    <mc:Choice Requires="p14">
      <p:transition spd="slow" p14:dur="1600" advTm="4000">
        <p:blinds dir="vert"/>
      </p:transition>
    </mc:Choice>
    <mc:Fallback xmlns="">
      <p:transition spd="slow" advTm="4000">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33" name="圆角矩形 32"/>
          <p:cNvSpPr/>
          <p:nvPr>
            <p:custDataLst>
              <p:tags r:id="rId2"/>
            </p:custDataLst>
          </p:nvPr>
        </p:nvSpPr>
        <p:spPr>
          <a:xfrm>
            <a:off x="2557077" y="2078179"/>
            <a:ext cx="7987219" cy="2231727"/>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8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rPr>
              <a:t>HOẠT ĐỘNG 3</a:t>
            </a:r>
            <a:endParaRPr kumimoji="0" lang="zh-CN" altLang="en-US" sz="8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53" name="图片 52">
            <a:extLst>
              <a:ext uri="{FF2B5EF4-FFF2-40B4-BE49-F238E27FC236}">
                <a16:creationId xmlns:a16="http://schemas.microsoft.com/office/drawing/2014/main" id="{442C83DA-3154-4DAE-A57D-A35718C1FE57}"/>
              </a:ext>
            </a:extLst>
          </p:cNvPr>
          <p:cNvPicPr>
            <a:picLocks noChangeAspect="1"/>
          </p:cNvPicPr>
          <p:nvPr/>
        </p:nvPicPr>
        <p:blipFill>
          <a:blip r:embed="rId6"/>
          <a:stretch>
            <a:fillRect/>
          </a:stretch>
        </p:blipFill>
        <p:spPr>
          <a:xfrm rot="21316961">
            <a:off x="234212" y="1970199"/>
            <a:ext cx="2035360" cy="2715148"/>
          </a:xfrm>
          <a:prstGeom prst="rect">
            <a:avLst/>
          </a:prstGeom>
        </p:spPr>
      </p:pic>
      <p:pic>
        <p:nvPicPr>
          <p:cNvPr id="55" name="图片 54">
            <a:extLst>
              <a:ext uri="{FF2B5EF4-FFF2-40B4-BE49-F238E27FC236}">
                <a16:creationId xmlns:a16="http://schemas.microsoft.com/office/drawing/2014/main" id="{F8F9258D-D84A-4E5B-9D3C-448F1073C65D}"/>
              </a:ext>
            </a:extLst>
          </p:cNvPr>
          <p:cNvPicPr>
            <a:picLocks noChangeAspect="1"/>
          </p:cNvPicPr>
          <p:nvPr/>
        </p:nvPicPr>
        <p:blipFill>
          <a:blip r:embed="rId7"/>
          <a:stretch>
            <a:fillRect/>
          </a:stretch>
        </p:blipFill>
        <p:spPr>
          <a:xfrm rot="21420398">
            <a:off x="9959555" y="4833375"/>
            <a:ext cx="2099667" cy="1859909"/>
          </a:xfrm>
          <a:prstGeom prst="rect">
            <a:avLst/>
          </a:prstGeom>
          <a:effectLst>
            <a:outerShdw blurRad="76200" dir="18900000" sy="23000" kx="-1200000" algn="bl" rotWithShape="0">
              <a:prstClr val="black">
                <a:alpha val="20000"/>
              </a:prstClr>
            </a:outerShdw>
          </a:effectLst>
        </p:spPr>
      </p:pic>
      <p:pic>
        <p:nvPicPr>
          <p:cNvPr id="56" name="图片 55">
            <a:extLst>
              <a:ext uri="{FF2B5EF4-FFF2-40B4-BE49-F238E27FC236}">
                <a16:creationId xmlns:a16="http://schemas.microsoft.com/office/drawing/2014/main" id="{150B20E1-E849-4785-AB94-A4C553A35A24}"/>
              </a:ext>
            </a:extLst>
          </p:cNvPr>
          <p:cNvPicPr>
            <a:picLocks noChangeAspect="1"/>
          </p:cNvPicPr>
          <p:nvPr/>
        </p:nvPicPr>
        <p:blipFill>
          <a:blip r:embed="rId8"/>
          <a:stretch>
            <a:fillRect/>
          </a:stretch>
        </p:blipFill>
        <p:spPr>
          <a:xfrm rot="20481600">
            <a:off x="9436106" y="5376441"/>
            <a:ext cx="1107557" cy="1256501"/>
          </a:xfrm>
          <a:prstGeom prst="rect">
            <a:avLst/>
          </a:prstGeom>
          <a:effectLst>
            <a:outerShdw blurRad="76200" dir="18900000" sy="23000" kx="-1200000" algn="bl" rotWithShape="0">
              <a:prstClr val="black">
                <a:alpha val="20000"/>
              </a:prstClr>
            </a:outerShdw>
          </a:effectLst>
        </p:spPr>
      </p:pic>
      <p:pic>
        <p:nvPicPr>
          <p:cNvPr id="18" name="图片 17">
            <a:extLst>
              <a:ext uri="{FF2B5EF4-FFF2-40B4-BE49-F238E27FC236}">
                <a16:creationId xmlns:a16="http://schemas.microsoft.com/office/drawing/2014/main" id="{5C20B4C8-5E55-4484-96C5-09F1D05D5A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39" y="260648"/>
            <a:ext cx="1633697" cy="1630456"/>
          </a:xfrm>
          <a:prstGeom prst="rect">
            <a:avLst/>
          </a:prstGeom>
        </p:spPr>
      </p:pic>
    </p:spTree>
    <p:custDataLst>
      <p:tags r:id="rId1"/>
    </p:custDataLst>
    <p:extLst>
      <p:ext uri="{BB962C8B-B14F-4D97-AF65-F5344CB8AC3E}">
        <p14:creationId xmlns:p14="http://schemas.microsoft.com/office/powerpoint/2010/main" val="20390378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2" presetClass="entr" presetSubtype="4"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ppt_x"/>
                                          </p:val>
                                        </p:tav>
                                        <p:tav tm="100000">
                                          <p:val>
                                            <p:strVal val="#ppt_x"/>
                                          </p:val>
                                        </p:tav>
                                      </p:tavLst>
                                    </p:anim>
                                    <p:anim calcmode="lin" valueType="num">
                                      <p:cBhvr additive="base">
                                        <p:cTn id="14" dur="500" fill="hold"/>
                                        <p:tgtEl>
                                          <p:spTgt spid="53"/>
                                        </p:tgtEl>
                                        <p:attrNameLst>
                                          <p:attrName>ppt_y</p:attrName>
                                        </p:attrNameLst>
                                      </p:cBhvr>
                                      <p:tavLst>
                                        <p:tav tm="0">
                                          <p:val>
                                            <p:strVal val="1+#ppt_h/2"/>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outVertical)">
                                      <p:cBhvr>
                                        <p:cTn id="17" dur="500"/>
                                        <p:tgtEl>
                                          <p:spTgt spid="33"/>
                                        </p:tgtEl>
                                      </p:cBhvr>
                                    </p:animEffect>
                                  </p:childTnLst>
                                </p:cTn>
                              </p:par>
                              <p:par>
                                <p:cTn id="18" presetID="42"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1000"/>
                                        <p:tgtEl>
                                          <p:spTgt spid="55"/>
                                        </p:tgtEl>
                                      </p:cBhvr>
                                    </p:animEffect>
                                    <p:anim calcmode="lin" valueType="num">
                                      <p:cBhvr>
                                        <p:cTn id="21" dur="1000" fill="hold"/>
                                        <p:tgtEl>
                                          <p:spTgt spid="55"/>
                                        </p:tgtEl>
                                        <p:attrNameLst>
                                          <p:attrName>ppt_x</p:attrName>
                                        </p:attrNameLst>
                                      </p:cBhvr>
                                      <p:tavLst>
                                        <p:tav tm="0">
                                          <p:val>
                                            <p:strVal val="#ppt_x"/>
                                          </p:val>
                                        </p:tav>
                                        <p:tav tm="100000">
                                          <p:val>
                                            <p:strVal val="#ppt_x"/>
                                          </p:val>
                                        </p:tav>
                                      </p:tavLst>
                                    </p:anim>
                                    <p:anim calcmode="lin" valueType="num">
                                      <p:cBhvr>
                                        <p:cTn id="22" dur="1000" fill="hold"/>
                                        <p:tgtEl>
                                          <p:spTgt spid="5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anim calcmode="lin" valueType="num">
                                      <p:cBhvr>
                                        <p:cTn id="26" dur="1000" fill="hold"/>
                                        <p:tgtEl>
                                          <p:spTgt spid="56"/>
                                        </p:tgtEl>
                                        <p:attrNameLst>
                                          <p:attrName>ppt_x</p:attrName>
                                        </p:attrNameLst>
                                      </p:cBhvr>
                                      <p:tavLst>
                                        <p:tav tm="0">
                                          <p:val>
                                            <p:strVal val="#ppt_x"/>
                                          </p:val>
                                        </p:tav>
                                        <p:tav tm="100000">
                                          <p:val>
                                            <p:strVal val="#ppt_x"/>
                                          </p:val>
                                        </p:tav>
                                      </p:tavLst>
                                    </p:anim>
                                    <p:anim calcmode="lin" valueType="num">
                                      <p:cBhvr>
                                        <p:cTn id="27" dur="1000" fill="hold"/>
                                        <p:tgtEl>
                                          <p:spTgt spid="56"/>
                                        </p:tgtEl>
                                        <p:attrNameLst>
                                          <p:attrName>ppt_y</p:attrName>
                                        </p:attrNameLst>
                                      </p:cBhvr>
                                      <p:tavLst>
                                        <p:tav tm="0">
                                          <p:val>
                                            <p:strVal val="#ppt_y+.1"/>
                                          </p:val>
                                        </p:tav>
                                        <p:tav tm="100000">
                                          <p:val>
                                            <p:strVal val="#ppt_y"/>
                                          </p:val>
                                        </p:tav>
                                      </p:tavLst>
                                    </p:anim>
                                  </p:childTnLst>
                                </p:cTn>
                              </p:par>
                              <p:par>
                                <p:cTn id="28" presetID="32" presetClass="emph" presetSubtype="0" fill="hold" nodeType="withEffect">
                                  <p:stCondLst>
                                    <p:cond delay="0"/>
                                  </p:stCondLst>
                                  <p:childTnLst>
                                    <p:animRot by="120000">
                                      <p:cBhvr>
                                        <p:cTn id="29" dur="100" fill="hold">
                                          <p:stCondLst>
                                            <p:cond delay="0"/>
                                          </p:stCondLst>
                                        </p:cTn>
                                        <p:tgtEl>
                                          <p:spTgt spid="53"/>
                                        </p:tgtEl>
                                        <p:attrNameLst>
                                          <p:attrName>r</p:attrName>
                                        </p:attrNameLst>
                                      </p:cBhvr>
                                    </p:animRot>
                                    <p:animRot by="-240000">
                                      <p:cBhvr>
                                        <p:cTn id="30" dur="200" fill="hold">
                                          <p:stCondLst>
                                            <p:cond delay="200"/>
                                          </p:stCondLst>
                                        </p:cTn>
                                        <p:tgtEl>
                                          <p:spTgt spid="53"/>
                                        </p:tgtEl>
                                        <p:attrNameLst>
                                          <p:attrName>r</p:attrName>
                                        </p:attrNameLst>
                                      </p:cBhvr>
                                    </p:animRot>
                                    <p:animRot by="240000">
                                      <p:cBhvr>
                                        <p:cTn id="31" dur="200" fill="hold">
                                          <p:stCondLst>
                                            <p:cond delay="400"/>
                                          </p:stCondLst>
                                        </p:cTn>
                                        <p:tgtEl>
                                          <p:spTgt spid="53"/>
                                        </p:tgtEl>
                                        <p:attrNameLst>
                                          <p:attrName>r</p:attrName>
                                        </p:attrNameLst>
                                      </p:cBhvr>
                                    </p:animRot>
                                    <p:animRot by="-240000">
                                      <p:cBhvr>
                                        <p:cTn id="32" dur="200" fill="hold">
                                          <p:stCondLst>
                                            <p:cond delay="600"/>
                                          </p:stCondLst>
                                        </p:cTn>
                                        <p:tgtEl>
                                          <p:spTgt spid="53"/>
                                        </p:tgtEl>
                                        <p:attrNameLst>
                                          <p:attrName>r</p:attrName>
                                        </p:attrNameLst>
                                      </p:cBhvr>
                                    </p:animRot>
                                    <p:animRot by="120000">
                                      <p:cBhvr>
                                        <p:cTn id="33"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4402"/>
          <a:stretch>
            <a:fillRect/>
          </a:stretch>
        </p:blipFill>
        <p:spPr>
          <a:xfrm>
            <a:off x="1" y="6688"/>
            <a:ext cx="12192000" cy="6844631"/>
          </a:xfrm>
          <a:prstGeom prst="rect">
            <a:avLst/>
          </a:prstGeom>
        </p:spPr>
      </p:pic>
      <p:sp>
        <p:nvSpPr>
          <p:cNvPr id="20" name="Freeform 9"/>
          <p:cNvSpPr/>
          <p:nvPr/>
        </p:nvSpPr>
        <p:spPr bwMode="auto">
          <a:xfrm>
            <a:off x="2138912" y="535455"/>
            <a:ext cx="8113332" cy="409715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6389" tIns="43194" rIns="86389" bIns="43194" numCol="1" anchor="t" anchorCtr="0" compatLnSpc="1"/>
          <a:lstStyle/>
          <a:p>
            <a:pPr marL="0" marR="0" lvl="0" indent="0" algn="l" defTabSz="863941" rtl="0" eaLnBrk="1" fontAlgn="auto" latinLnBrk="0" hangingPunct="1">
              <a:lnSpc>
                <a:spcPct val="100000"/>
              </a:lnSpc>
              <a:spcBef>
                <a:spcPts val="0"/>
              </a:spcBef>
              <a:spcAft>
                <a:spcPts val="0"/>
              </a:spcAft>
              <a:buClrTx/>
              <a:buSzTx/>
              <a:buFontTx/>
              <a:buNone/>
              <a:tabLst/>
              <a:defRPr/>
            </a:pPr>
            <a:endParaRPr kumimoji="0" lang="zh-CN" altLang="en-US" sz="1697" b="0" i="0" u="none" strike="noStrike" kern="1200" cap="none" spc="0" normalizeH="0" baseline="0" noProof="0">
              <a:ln>
                <a:noFill/>
              </a:ln>
              <a:solidFill>
                <a:prstClr val="black"/>
              </a:solidFill>
              <a:effectLst/>
              <a:uLnTx/>
              <a:uFillTx/>
              <a:latin typeface="Arial"/>
              <a:ea typeface="微软雅黑"/>
              <a:cs typeface="+mn-ea"/>
              <a:sym typeface="+mn-lt"/>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1246088" y="604344"/>
            <a:ext cx="10343004" cy="2376296"/>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9562555" y="592259"/>
            <a:ext cx="1379348" cy="1245963"/>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4576332" y="3980554"/>
            <a:ext cx="1707604" cy="1639060"/>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0595" t="59471" r="6905"/>
          <a:stretch>
            <a:fillRect/>
          </a:stretch>
        </p:blipFill>
        <p:spPr>
          <a:xfrm>
            <a:off x="139337" y="2345910"/>
            <a:ext cx="1255331" cy="1269457"/>
          </a:xfrm>
          <a:prstGeom prst="rect">
            <a:avLst/>
          </a:prstGeom>
        </p:spPr>
      </p:pic>
      <p:sp>
        <p:nvSpPr>
          <p:cNvPr id="11" name="Rectangle 10">
            <a:extLst>
              <a:ext uri="{FF2B5EF4-FFF2-40B4-BE49-F238E27FC236}">
                <a16:creationId xmlns:a16="http://schemas.microsoft.com/office/drawing/2014/main" id="{0FD32880-DDD1-40DA-8A38-C0B975591B8D}"/>
              </a:ext>
            </a:extLst>
          </p:cNvPr>
          <p:cNvSpPr/>
          <p:nvPr/>
        </p:nvSpPr>
        <p:spPr>
          <a:xfrm>
            <a:off x="2779707" y="2031719"/>
            <a:ext cx="7273381" cy="1731243"/>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Times New Roman" panose="02020603050405020304" pitchFamily="18" charset="0"/>
                <a:cs typeface="Times New Roman" panose="02020603050405020304" pitchFamily="18" charset="0"/>
              </a:rPr>
              <a:t>3. </a:t>
            </a:r>
            <a:r>
              <a:rPr lang="en-US" sz="5400" b="1" dirty="0" err="1">
                <a:ln/>
                <a:solidFill>
                  <a:srgbClr val="FF0000"/>
                </a:solidFill>
                <a:latin typeface="Times New Roman" panose="02020603050405020304" pitchFamily="18" charset="0"/>
                <a:cs typeface="Times New Roman" panose="02020603050405020304" pitchFamily="18" charset="0"/>
              </a:rPr>
              <a:t>Vì</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sao</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cần</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bảo</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quản</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đồ</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dùng</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gia</a:t>
            </a:r>
            <a:r>
              <a:rPr lang="en-US" sz="5400" b="1" dirty="0">
                <a:ln/>
                <a:solidFill>
                  <a:srgbClr val="FF0000"/>
                </a:solidFill>
                <a:latin typeface="Times New Roman" panose="02020603050405020304" pitchFamily="18" charset="0"/>
                <a:cs typeface="Times New Roman" panose="02020603050405020304" pitchFamily="18" charset="0"/>
              </a:rPr>
              <a:t> </a:t>
            </a:r>
            <a:r>
              <a:rPr lang="en-US" sz="5400" b="1" dirty="0" err="1">
                <a:ln/>
                <a:solidFill>
                  <a:srgbClr val="FF0000"/>
                </a:solidFill>
                <a:latin typeface="Times New Roman" panose="02020603050405020304" pitchFamily="18" charset="0"/>
                <a:cs typeface="Times New Roman" panose="02020603050405020304" pitchFamily="18" charset="0"/>
              </a:rPr>
              <a:t>đình</a:t>
            </a:r>
            <a:endParaRPr kumimoji="0" lang="en-US" sz="5400" b="1" i="0" u="none" strike="noStrike" kern="1200" cap="none" spc="0" normalizeH="0" baseline="0" noProof="0" dirty="0">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1661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B840C0A-C04E-42D2-B642-A1EB58D35581}"/>
              </a:ext>
            </a:extLst>
          </p:cNvPr>
          <p:cNvPicPr>
            <a:picLocks noChangeAspect="1"/>
          </p:cNvPicPr>
          <p:nvPr/>
        </p:nvPicPr>
        <p:blipFill>
          <a:blip r:embed="rId5"/>
          <a:stretch>
            <a:fillRect/>
          </a:stretch>
        </p:blipFill>
        <p:spPr>
          <a:xfrm rot="249550">
            <a:off x="504853" y="843340"/>
            <a:ext cx="2273812" cy="5827700"/>
          </a:xfrm>
          <a:prstGeom prst="rect">
            <a:avLst/>
          </a:prstGeom>
        </p:spPr>
      </p:pic>
      <p:pic>
        <p:nvPicPr>
          <p:cNvPr id="6" name="图片 5">
            <a:extLst>
              <a:ext uri="{FF2B5EF4-FFF2-40B4-BE49-F238E27FC236}">
                <a16:creationId xmlns:a16="http://schemas.microsoft.com/office/drawing/2014/main" id="{EE44F1B7-BF77-40D7-B303-CD407DC976E0}"/>
              </a:ext>
            </a:extLst>
          </p:cNvPr>
          <p:cNvPicPr>
            <a:picLocks noChangeAspect="1"/>
          </p:cNvPicPr>
          <p:nvPr/>
        </p:nvPicPr>
        <p:blipFill>
          <a:blip r:embed="rId6"/>
          <a:stretch>
            <a:fillRect/>
          </a:stretch>
        </p:blipFill>
        <p:spPr>
          <a:xfrm>
            <a:off x="596168" y="2020227"/>
            <a:ext cx="2346477" cy="2285196"/>
          </a:xfrm>
          <a:prstGeom prst="rect">
            <a:avLst/>
          </a:prstGeom>
        </p:spPr>
      </p:pic>
      <p:pic>
        <p:nvPicPr>
          <p:cNvPr id="8" name="图片 7">
            <a:extLst>
              <a:ext uri="{FF2B5EF4-FFF2-40B4-BE49-F238E27FC236}">
                <a16:creationId xmlns:a16="http://schemas.microsoft.com/office/drawing/2014/main" id="{E9EC4A29-5361-46C5-B590-DD4D04E73456}"/>
              </a:ext>
            </a:extLst>
          </p:cNvPr>
          <p:cNvPicPr>
            <a:picLocks noChangeAspect="1"/>
          </p:cNvPicPr>
          <p:nvPr/>
        </p:nvPicPr>
        <p:blipFill>
          <a:blip r:embed="rId7"/>
          <a:stretch>
            <a:fillRect/>
          </a:stretch>
        </p:blipFill>
        <p:spPr>
          <a:xfrm rot="598520">
            <a:off x="851060" y="917017"/>
            <a:ext cx="3774526" cy="5452156"/>
          </a:xfrm>
          <a:prstGeom prst="rect">
            <a:avLst/>
          </a:prstGeom>
        </p:spPr>
      </p:pic>
      <p:grpSp>
        <p:nvGrpSpPr>
          <p:cNvPr id="26" name="Group 4">
            <a:extLst>
              <a:ext uri="{FF2B5EF4-FFF2-40B4-BE49-F238E27FC236}">
                <a16:creationId xmlns:a16="http://schemas.microsoft.com/office/drawing/2014/main" id="{59E3B52D-7FFA-4B47-BFDB-CD117E043F9D}"/>
              </a:ext>
            </a:extLst>
          </p:cNvPr>
          <p:cNvGrpSpPr>
            <a:grpSpLocks noChangeAspect="1"/>
          </p:cNvGrpSpPr>
          <p:nvPr/>
        </p:nvGrpSpPr>
        <p:grpSpPr bwMode="auto">
          <a:xfrm rot="21030510">
            <a:off x="2936570" y="117007"/>
            <a:ext cx="2019300" cy="3228974"/>
            <a:chOff x="2016" y="25"/>
            <a:chExt cx="1272" cy="2034"/>
          </a:xfrm>
        </p:grpSpPr>
        <p:sp>
          <p:nvSpPr>
            <p:cNvPr id="27" name="AutoShape 3">
              <a:extLst>
                <a:ext uri="{FF2B5EF4-FFF2-40B4-BE49-F238E27FC236}">
                  <a16:creationId xmlns:a16="http://schemas.microsoft.com/office/drawing/2014/main" id="{373F437D-1E43-46B1-8C05-B75348BF3E35}"/>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28" name="Freeform 5">
              <a:extLst>
                <a:ext uri="{FF2B5EF4-FFF2-40B4-BE49-F238E27FC236}">
                  <a16:creationId xmlns:a16="http://schemas.microsoft.com/office/drawing/2014/main" id="{2D0E99ED-6B11-4E6C-A00C-50396B5D99B6}"/>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29" name="Freeform 6">
              <a:extLst>
                <a:ext uri="{FF2B5EF4-FFF2-40B4-BE49-F238E27FC236}">
                  <a16:creationId xmlns:a16="http://schemas.microsoft.com/office/drawing/2014/main" id="{8E1718FD-3323-4A51-B148-625722CABF45}"/>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0" name="Freeform 7">
              <a:extLst>
                <a:ext uri="{FF2B5EF4-FFF2-40B4-BE49-F238E27FC236}">
                  <a16:creationId xmlns:a16="http://schemas.microsoft.com/office/drawing/2014/main" id="{24145E89-AE28-411F-A80B-B911070C8FB3}"/>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1" name="Freeform 8">
              <a:extLst>
                <a:ext uri="{FF2B5EF4-FFF2-40B4-BE49-F238E27FC236}">
                  <a16:creationId xmlns:a16="http://schemas.microsoft.com/office/drawing/2014/main" id="{9AFD0199-14E0-4250-B040-14D22C94777F}"/>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2" name="Freeform 9">
              <a:extLst>
                <a:ext uri="{FF2B5EF4-FFF2-40B4-BE49-F238E27FC236}">
                  <a16:creationId xmlns:a16="http://schemas.microsoft.com/office/drawing/2014/main" id="{AE7AB168-80DC-4AF4-ACE1-F912867312FE}"/>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3" name="Freeform 10">
              <a:extLst>
                <a:ext uri="{FF2B5EF4-FFF2-40B4-BE49-F238E27FC236}">
                  <a16:creationId xmlns:a16="http://schemas.microsoft.com/office/drawing/2014/main" id="{35B93502-1BAF-45C9-BC70-74CE7A704EAD}"/>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4" name="Freeform 11">
              <a:extLst>
                <a:ext uri="{FF2B5EF4-FFF2-40B4-BE49-F238E27FC236}">
                  <a16:creationId xmlns:a16="http://schemas.microsoft.com/office/drawing/2014/main" id="{14EE6AA3-6067-4A8D-9F0B-8DF4F0D2A04E}"/>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5" name="Freeform 12">
              <a:extLst>
                <a:ext uri="{FF2B5EF4-FFF2-40B4-BE49-F238E27FC236}">
                  <a16:creationId xmlns:a16="http://schemas.microsoft.com/office/drawing/2014/main" id="{5F637E70-478E-4EA7-B4AE-196ECF91C0EE}"/>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6" name="Freeform 13">
              <a:extLst>
                <a:ext uri="{FF2B5EF4-FFF2-40B4-BE49-F238E27FC236}">
                  <a16:creationId xmlns:a16="http://schemas.microsoft.com/office/drawing/2014/main" id="{7417DB8A-7E6E-4790-A19B-C9C66566AD46}"/>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7" name="Freeform 14">
              <a:extLst>
                <a:ext uri="{FF2B5EF4-FFF2-40B4-BE49-F238E27FC236}">
                  <a16:creationId xmlns:a16="http://schemas.microsoft.com/office/drawing/2014/main" id="{46D75218-0159-49C1-8C16-4BC9C6073A7E}"/>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8" name="Freeform 15">
              <a:extLst>
                <a:ext uri="{FF2B5EF4-FFF2-40B4-BE49-F238E27FC236}">
                  <a16:creationId xmlns:a16="http://schemas.microsoft.com/office/drawing/2014/main" id="{133662DA-AFD2-4670-B0F6-1F9DD63C555C}"/>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39" name="Freeform 16">
              <a:extLst>
                <a:ext uri="{FF2B5EF4-FFF2-40B4-BE49-F238E27FC236}">
                  <a16:creationId xmlns:a16="http://schemas.microsoft.com/office/drawing/2014/main" id="{D01B3911-B596-4679-9CCE-AE27FF704754}"/>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0" name="Freeform 17">
              <a:extLst>
                <a:ext uri="{FF2B5EF4-FFF2-40B4-BE49-F238E27FC236}">
                  <a16:creationId xmlns:a16="http://schemas.microsoft.com/office/drawing/2014/main" id="{AEFBFAAA-F570-4A4A-93B8-08523A8514F5}"/>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1" name="Freeform 18">
              <a:extLst>
                <a:ext uri="{FF2B5EF4-FFF2-40B4-BE49-F238E27FC236}">
                  <a16:creationId xmlns:a16="http://schemas.microsoft.com/office/drawing/2014/main" id="{B7EAE6D8-6C2E-431F-B736-5F64E7ECE0B9}"/>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2" name="Freeform 19">
              <a:extLst>
                <a:ext uri="{FF2B5EF4-FFF2-40B4-BE49-F238E27FC236}">
                  <a16:creationId xmlns:a16="http://schemas.microsoft.com/office/drawing/2014/main" id="{BE540B9C-6E2B-4FAA-BB0E-03CF3562438D}"/>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3" name="Freeform 20">
              <a:extLst>
                <a:ext uri="{FF2B5EF4-FFF2-40B4-BE49-F238E27FC236}">
                  <a16:creationId xmlns:a16="http://schemas.microsoft.com/office/drawing/2014/main" id="{A47C1985-AD3B-4685-BFFE-7D02A64B0E1B}"/>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4" name="Freeform 21">
              <a:extLst>
                <a:ext uri="{FF2B5EF4-FFF2-40B4-BE49-F238E27FC236}">
                  <a16:creationId xmlns:a16="http://schemas.microsoft.com/office/drawing/2014/main" id="{20770D07-CC55-460F-BEC7-1AB8DCA54993}"/>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5" name="Oval 22">
              <a:extLst>
                <a:ext uri="{FF2B5EF4-FFF2-40B4-BE49-F238E27FC236}">
                  <a16:creationId xmlns:a16="http://schemas.microsoft.com/office/drawing/2014/main" id="{AB143670-159C-4A2F-B87E-977C2A5BB268}"/>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6" name="Oval 23">
              <a:extLst>
                <a:ext uri="{FF2B5EF4-FFF2-40B4-BE49-F238E27FC236}">
                  <a16:creationId xmlns:a16="http://schemas.microsoft.com/office/drawing/2014/main" id="{E40709E2-E916-4B73-9918-01FDF5625572}"/>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7" name="Freeform 24">
              <a:extLst>
                <a:ext uri="{FF2B5EF4-FFF2-40B4-BE49-F238E27FC236}">
                  <a16:creationId xmlns:a16="http://schemas.microsoft.com/office/drawing/2014/main" id="{9B34B5A8-F6CF-435E-89B6-0588197D0C72}"/>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8" name="Freeform 25">
              <a:extLst>
                <a:ext uri="{FF2B5EF4-FFF2-40B4-BE49-F238E27FC236}">
                  <a16:creationId xmlns:a16="http://schemas.microsoft.com/office/drawing/2014/main" id="{BCC6625B-0A10-4004-9DD6-51AA3CC886EC}"/>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49" name="Freeform 26">
              <a:extLst>
                <a:ext uri="{FF2B5EF4-FFF2-40B4-BE49-F238E27FC236}">
                  <a16:creationId xmlns:a16="http://schemas.microsoft.com/office/drawing/2014/main" id="{A27ADC66-F52D-4ED0-BA9B-6B13BF39A70B}"/>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50" name="Freeform 27">
              <a:extLst>
                <a:ext uri="{FF2B5EF4-FFF2-40B4-BE49-F238E27FC236}">
                  <a16:creationId xmlns:a16="http://schemas.microsoft.com/office/drawing/2014/main" id="{F5367BCB-F4E7-4905-A0A8-4E9258A75C8C}"/>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51" name="Freeform 28">
              <a:extLst>
                <a:ext uri="{FF2B5EF4-FFF2-40B4-BE49-F238E27FC236}">
                  <a16:creationId xmlns:a16="http://schemas.microsoft.com/office/drawing/2014/main" id="{FBA8E17F-474F-43EC-A0ED-94331F1F246A}"/>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52" name="Freeform 29">
              <a:extLst>
                <a:ext uri="{FF2B5EF4-FFF2-40B4-BE49-F238E27FC236}">
                  <a16:creationId xmlns:a16="http://schemas.microsoft.com/office/drawing/2014/main" id="{6EA77DBA-6ABA-4D52-99CB-DB14502D4366}"/>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53" name="Freeform 30">
              <a:extLst>
                <a:ext uri="{FF2B5EF4-FFF2-40B4-BE49-F238E27FC236}">
                  <a16:creationId xmlns:a16="http://schemas.microsoft.com/office/drawing/2014/main" id="{BE90BA4C-AA36-4E7A-B5E8-379516D996DD}"/>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sp>
          <p:nvSpPr>
            <p:cNvPr id="54" name="Freeform 31">
              <a:extLst>
                <a:ext uri="{FF2B5EF4-FFF2-40B4-BE49-F238E27FC236}">
                  <a16:creationId xmlns:a16="http://schemas.microsoft.com/office/drawing/2014/main" id="{3627EBBF-64AB-4285-B2D8-F86903EC49AE}"/>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F0502020204030204"/>
                <a:cs typeface="+mn-ea"/>
                <a:sym typeface="+mn-lt"/>
              </a:endParaRPr>
            </a:p>
          </p:txBody>
        </p:sp>
      </p:grpSp>
      <p:pic>
        <p:nvPicPr>
          <p:cNvPr id="11" name="图片 10">
            <a:extLst>
              <a:ext uri="{FF2B5EF4-FFF2-40B4-BE49-F238E27FC236}">
                <a16:creationId xmlns:a16="http://schemas.microsoft.com/office/drawing/2014/main" id="{EDC936C0-1F64-4C23-80CE-47CA5DBB0436}"/>
              </a:ext>
            </a:extLst>
          </p:cNvPr>
          <p:cNvPicPr>
            <a:picLocks noChangeAspect="1"/>
          </p:cNvPicPr>
          <p:nvPr/>
        </p:nvPicPr>
        <p:blipFill>
          <a:blip r:embed="rId8"/>
          <a:stretch>
            <a:fillRect/>
          </a:stretch>
        </p:blipFill>
        <p:spPr>
          <a:xfrm>
            <a:off x="4363741" y="3859366"/>
            <a:ext cx="4484912" cy="2450971"/>
          </a:xfrm>
          <a:prstGeom prst="rect">
            <a:avLst/>
          </a:prstGeom>
        </p:spPr>
      </p:pic>
      <p:pic>
        <p:nvPicPr>
          <p:cNvPr id="12" name="图片 11">
            <a:extLst>
              <a:ext uri="{FF2B5EF4-FFF2-40B4-BE49-F238E27FC236}">
                <a16:creationId xmlns:a16="http://schemas.microsoft.com/office/drawing/2014/main" id="{EDDE3D60-1543-4CF2-9501-9D9D4570942B}"/>
              </a:ext>
            </a:extLst>
          </p:cNvPr>
          <p:cNvPicPr>
            <a:picLocks noChangeAspect="1"/>
          </p:cNvPicPr>
          <p:nvPr/>
        </p:nvPicPr>
        <p:blipFill>
          <a:blip r:embed="rId9"/>
          <a:stretch>
            <a:fillRect/>
          </a:stretch>
        </p:blipFill>
        <p:spPr>
          <a:xfrm rot="20622359">
            <a:off x="8274112" y="754779"/>
            <a:ext cx="2736684" cy="4831373"/>
          </a:xfrm>
          <a:prstGeom prst="rect">
            <a:avLst/>
          </a:prstGeom>
        </p:spPr>
      </p:pic>
      <p:pic>
        <p:nvPicPr>
          <p:cNvPr id="13" name="图片 12">
            <a:extLst>
              <a:ext uri="{FF2B5EF4-FFF2-40B4-BE49-F238E27FC236}">
                <a16:creationId xmlns:a16="http://schemas.microsoft.com/office/drawing/2014/main" id="{7901857E-E732-49DA-B470-D7ACAA9EDEC5}"/>
              </a:ext>
            </a:extLst>
          </p:cNvPr>
          <p:cNvPicPr>
            <a:picLocks noChangeAspect="1"/>
          </p:cNvPicPr>
          <p:nvPr/>
        </p:nvPicPr>
        <p:blipFill>
          <a:blip r:embed="rId10"/>
          <a:stretch>
            <a:fillRect/>
          </a:stretch>
        </p:blipFill>
        <p:spPr>
          <a:xfrm>
            <a:off x="5472120" y="570262"/>
            <a:ext cx="4448069" cy="4701110"/>
          </a:xfrm>
          <a:prstGeom prst="rect">
            <a:avLst/>
          </a:prstGeom>
        </p:spPr>
      </p:pic>
      <p:sp>
        <p:nvSpPr>
          <p:cNvPr id="17" name="矩形 16">
            <a:extLst>
              <a:ext uri="{FF2B5EF4-FFF2-40B4-BE49-F238E27FC236}">
                <a16:creationId xmlns:a16="http://schemas.microsoft.com/office/drawing/2014/main" id="{38A45ABA-AD68-4690-A6D1-DAF2CB105790}"/>
              </a:ext>
            </a:extLst>
          </p:cNvPr>
          <p:cNvSpPr/>
          <p:nvPr/>
        </p:nvSpPr>
        <p:spPr>
          <a:xfrm>
            <a:off x="2244293" y="2020228"/>
            <a:ext cx="7505077"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Arial" panose="020F0502020204030204"/>
              <a:cs typeface="+mn-ea"/>
              <a:sym typeface="+mn-lt"/>
            </a:endParaRPr>
          </a:p>
        </p:txBody>
      </p:sp>
      <p:pic>
        <p:nvPicPr>
          <p:cNvPr id="14" name="图片 13">
            <a:extLst>
              <a:ext uri="{FF2B5EF4-FFF2-40B4-BE49-F238E27FC236}">
                <a16:creationId xmlns:a16="http://schemas.microsoft.com/office/drawing/2014/main" id="{C11CAC3A-10BC-4CA5-8C60-BD84F3E8E6A6}"/>
              </a:ext>
            </a:extLst>
          </p:cNvPr>
          <p:cNvPicPr>
            <a:picLocks noChangeAspect="1"/>
          </p:cNvPicPr>
          <p:nvPr/>
        </p:nvPicPr>
        <p:blipFill>
          <a:blip r:embed="rId11"/>
          <a:stretch>
            <a:fillRect/>
          </a:stretch>
        </p:blipFill>
        <p:spPr>
          <a:xfrm>
            <a:off x="10075884" y="1319090"/>
            <a:ext cx="2117261" cy="2694470"/>
          </a:xfrm>
          <a:prstGeom prst="rect">
            <a:avLst/>
          </a:prstGeom>
        </p:spPr>
      </p:pic>
      <p:sp>
        <p:nvSpPr>
          <p:cNvPr id="93" name="半闭框 92">
            <a:extLst>
              <a:ext uri="{FF2B5EF4-FFF2-40B4-BE49-F238E27FC236}">
                <a16:creationId xmlns:a16="http://schemas.microsoft.com/office/drawing/2014/main" id="{91592EFA-090C-4BE4-962C-DA7335442895}"/>
              </a:ext>
            </a:extLst>
          </p:cNvPr>
          <p:cNvSpPr/>
          <p:nvPr/>
        </p:nvSpPr>
        <p:spPr>
          <a:xfrm>
            <a:off x="2748588" y="2476406"/>
            <a:ext cx="378489" cy="360040"/>
          </a:xfrm>
          <a:prstGeom prst="halfFrame">
            <a:avLst/>
          </a:prstGeom>
          <a:solidFill>
            <a:srgbClr val="00B050"/>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Arial" panose="020F0502020204030204"/>
              <a:cs typeface="+mn-ea"/>
              <a:sym typeface="+mn-lt"/>
            </a:endParaRPr>
          </a:p>
        </p:txBody>
      </p:sp>
      <p:sp>
        <p:nvSpPr>
          <p:cNvPr id="94" name="半闭框 93">
            <a:extLst>
              <a:ext uri="{FF2B5EF4-FFF2-40B4-BE49-F238E27FC236}">
                <a16:creationId xmlns:a16="http://schemas.microsoft.com/office/drawing/2014/main" id="{08E6B7DE-C18B-4590-BC5C-A0AD9807D690}"/>
              </a:ext>
            </a:extLst>
          </p:cNvPr>
          <p:cNvSpPr/>
          <p:nvPr/>
        </p:nvSpPr>
        <p:spPr>
          <a:xfrm rot="10800000">
            <a:off x="8904313" y="4392732"/>
            <a:ext cx="378489" cy="360040"/>
          </a:xfrm>
          <a:prstGeom prst="halfFrame">
            <a:avLst/>
          </a:prstGeom>
          <a:solidFill>
            <a:srgbClr val="00B050"/>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Arial" panose="020F0502020204030204"/>
              <a:cs typeface="+mn-ea"/>
              <a:sym typeface="+mn-lt"/>
            </a:endParaRPr>
          </a:p>
        </p:txBody>
      </p:sp>
      <p:pic>
        <p:nvPicPr>
          <p:cNvPr id="10" name="图片 9">
            <a:extLst>
              <a:ext uri="{FF2B5EF4-FFF2-40B4-BE49-F238E27FC236}">
                <a16:creationId xmlns:a16="http://schemas.microsoft.com/office/drawing/2014/main" id="{AF574146-1E62-48EB-9897-93E8DB53B0B7}"/>
              </a:ext>
            </a:extLst>
          </p:cNvPr>
          <p:cNvPicPr>
            <a:picLocks noChangeAspect="1"/>
          </p:cNvPicPr>
          <p:nvPr/>
        </p:nvPicPr>
        <p:blipFill>
          <a:blip r:embed="rId12"/>
          <a:stretch>
            <a:fillRect/>
          </a:stretch>
        </p:blipFill>
        <p:spPr>
          <a:xfrm rot="20831191">
            <a:off x="122544" y="4786894"/>
            <a:ext cx="2406573" cy="2131770"/>
          </a:xfrm>
          <a:prstGeom prst="rect">
            <a:avLst/>
          </a:prstGeom>
        </p:spPr>
      </p:pic>
      <p:pic>
        <p:nvPicPr>
          <p:cNvPr id="95" name="图片 94">
            <a:extLst>
              <a:ext uri="{FF2B5EF4-FFF2-40B4-BE49-F238E27FC236}">
                <a16:creationId xmlns:a16="http://schemas.microsoft.com/office/drawing/2014/main" id="{D64BB9DE-2825-4FF7-A300-1B43EC941C87}"/>
              </a:ext>
            </a:extLst>
          </p:cNvPr>
          <p:cNvPicPr>
            <a:picLocks noChangeAspect="1"/>
          </p:cNvPicPr>
          <p:nvPr/>
        </p:nvPicPr>
        <p:blipFill>
          <a:blip r:embed="rId11"/>
          <a:stretch>
            <a:fillRect/>
          </a:stretch>
        </p:blipFill>
        <p:spPr>
          <a:xfrm rot="9462475">
            <a:off x="9017254" y="3679754"/>
            <a:ext cx="2117261" cy="2694470"/>
          </a:xfrm>
          <a:prstGeom prst="rect">
            <a:avLst/>
          </a:prstGeom>
        </p:spPr>
      </p:pic>
      <p:pic>
        <p:nvPicPr>
          <p:cNvPr id="92" name="图片 91">
            <a:extLst>
              <a:ext uri="{FF2B5EF4-FFF2-40B4-BE49-F238E27FC236}">
                <a16:creationId xmlns:a16="http://schemas.microsoft.com/office/drawing/2014/main" id="{824C6196-2CAD-41D8-8FC9-0036E0AB9E5F}"/>
              </a:ext>
            </a:extLst>
          </p:cNvPr>
          <p:cNvPicPr>
            <a:picLocks noChangeAspect="1"/>
          </p:cNvPicPr>
          <p:nvPr/>
        </p:nvPicPr>
        <p:blipFill>
          <a:blip r:embed="rId13"/>
          <a:stretch>
            <a:fillRect/>
          </a:stretch>
        </p:blipFill>
        <p:spPr>
          <a:xfrm rot="21316961">
            <a:off x="9594052" y="3789040"/>
            <a:ext cx="2190581" cy="2922212"/>
          </a:xfrm>
          <a:prstGeom prst="rect">
            <a:avLst/>
          </a:prstGeom>
        </p:spPr>
      </p:pic>
      <p:pic>
        <p:nvPicPr>
          <p:cNvPr id="15" name="图片 14">
            <a:extLst>
              <a:ext uri="{FF2B5EF4-FFF2-40B4-BE49-F238E27FC236}">
                <a16:creationId xmlns:a16="http://schemas.microsoft.com/office/drawing/2014/main" id="{6A35EA67-982E-449B-943D-E03877100531}"/>
              </a:ext>
            </a:extLst>
          </p:cNvPr>
          <p:cNvPicPr>
            <a:picLocks noChangeAspect="1"/>
          </p:cNvPicPr>
          <p:nvPr/>
        </p:nvPicPr>
        <p:blipFill>
          <a:blip r:embed="rId14"/>
          <a:stretch>
            <a:fillRect/>
          </a:stretch>
        </p:blipFill>
        <p:spPr>
          <a:xfrm rot="578182">
            <a:off x="8433390" y="5085585"/>
            <a:ext cx="1750172" cy="1748921"/>
          </a:xfrm>
          <a:prstGeom prst="rect">
            <a:avLst/>
          </a:prstGeom>
        </p:spPr>
      </p:pic>
      <p:sp>
        <p:nvSpPr>
          <p:cNvPr id="55" name="Title 1">
            <a:extLst>
              <a:ext uri="{FF2B5EF4-FFF2-40B4-BE49-F238E27FC236}">
                <a16:creationId xmlns:a16="http://schemas.microsoft.com/office/drawing/2014/main" id="{1C020E12-1374-4347-9109-82AC90699A9E}"/>
              </a:ext>
            </a:extLst>
          </p:cNvPr>
          <p:cNvSpPr txBox="1">
            <a:spLocks/>
          </p:cNvSpPr>
          <p:nvPr/>
        </p:nvSpPr>
        <p:spPr>
          <a:xfrm>
            <a:off x="3314499" y="2291400"/>
            <a:ext cx="5411524" cy="2349071"/>
          </a:xfrm>
          <a:prstGeom prst="rect">
            <a:avLst/>
          </a:prstGeom>
        </p:spPr>
        <p:txBody>
          <a:bodyPr vert="horz" lIns="91262" tIns="45631" rIns="91262" bIns="45631"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defTabSz="1216854">
              <a:lnSpc>
                <a:spcPct val="150000"/>
              </a:lnSpc>
              <a:defRPr/>
            </a:pPr>
            <a:r>
              <a:rPr lang="en-US" sz="4800" b="1" dirty="0">
                <a:solidFill>
                  <a:srgbClr val="FF0000"/>
                </a:solidFill>
                <a:latin typeface="Times New Roman" panose="02020603050405020304" pitchFamily="18" charset="0"/>
                <a:ea typeface="微软雅黑"/>
                <a:cs typeface="Times New Roman" panose="02020603050405020304" pitchFamily="18" charset="0"/>
              </a:rPr>
              <a:t>BẢO QUẢN ĐỒ DÙNG GIA ĐÌNH</a:t>
            </a:r>
          </a:p>
          <a:p>
            <a:pPr defTabSz="1216854">
              <a:lnSpc>
                <a:spcPct val="150000"/>
              </a:lnSpc>
              <a:defRPr/>
            </a:pPr>
            <a:r>
              <a:rPr lang="en-US" sz="4800" b="1" dirty="0">
                <a:solidFill>
                  <a:srgbClr val="FF0000"/>
                </a:solidFill>
                <a:latin typeface="Times New Roman" panose="02020603050405020304" pitchFamily="18" charset="0"/>
                <a:ea typeface="微软雅黑"/>
                <a:cs typeface="Times New Roman" panose="02020603050405020304" pitchFamily="18" charset="0"/>
              </a:rPr>
              <a:t>(</a:t>
            </a:r>
            <a:r>
              <a:rPr lang="en-US" sz="4800" b="1" dirty="0" err="1">
                <a:solidFill>
                  <a:srgbClr val="FF0000"/>
                </a:solidFill>
                <a:latin typeface="Times New Roman" panose="02020603050405020304" pitchFamily="18" charset="0"/>
                <a:ea typeface="微软雅黑"/>
                <a:cs typeface="Times New Roman" panose="02020603050405020304" pitchFamily="18" charset="0"/>
              </a:rPr>
              <a:t>Tiết</a:t>
            </a:r>
            <a:r>
              <a:rPr lang="en-US" sz="4800" b="1" dirty="0">
                <a:solidFill>
                  <a:srgbClr val="FF0000"/>
                </a:solidFill>
                <a:latin typeface="Times New Roman" panose="02020603050405020304" pitchFamily="18" charset="0"/>
                <a:ea typeface="微软雅黑"/>
                <a:cs typeface="Times New Roman" panose="02020603050405020304" pitchFamily="18" charset="0"/>
              </a:rPr>
              <a:t> 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5.55112E-17 -4.07407E-6 L 5.55112E-17 -0.07222 " pathEditMode="relative" rAng="0" ptsTypes="AA">
                                      <p:cBhvr>
                                        <p:cTn id="6" dur="250" accel="50000" decel="50000" autoRev="1" fill="hold">
                                          <p:stCondLst>
                                            <p:cond delay="0"/>
                                          </p:stCondLst>
                                        </p:cTn>
                                        <p:tgtEl>
                                          <p:spTgt spid="55"/>
                                        </p:tgtEl>
                                        <p:attrNameLst>
                                          <p:attrName>ppt_x</p:attrName>
                                          <p:attrName>ppt_y</p:attrName>
                                        </p:attrNameLst>
                                      </p:cBhvr>
                                      <p:rCtr x="0" y="-3611"/>
                                    </p:animMotion>
                                    <p:animRot by="1500000">
                                      <p:cBhvr>
                                        <p:cTn id="7" dur="125" fill="hold">
                                          <p:stCondLst>
                                            <p:cond delay="0"/>
                                          </p:stCondLst>
                                        </p:cTn>
                                        <p:tgtEl>
                                          <p:spTgt spid="55"/>
                                        </p:tgtEl>
                                        <p:attrNameLst>
                                          <p:attrName>r</p:attrName>
                                        </p:attrNameLst>
                                      </p:cBhvr>
                                    </p:animRot>
                                    <p:animRot by="-1500000">
                                      <p:cBhvr>
                                        <p:cTn id="8" dur="125" fill="hold">
                                          <p:stCondLst>
                                            <p:cond delay="125"/>
                                          </p:stCondLst>
                                        </p:cTn>
                                        <p:tgtEl>
                                          <p:spTgt spid="55"/>
                                        </p:tgtEl>
                                        <p:attrNameLst>
                                          <p:attrName>r</p:attrName>
                                        </p:attrNameLst>
                                      </p:cBhvr>
                                    </p:animRot>
                                    <p:animRot by="-1500000">
                                      <p:cBhvr>
                                        <p:cTn id="9" dur="125" fill="hold">
                                          <p:stCondLst>
                                            <p:cond delay="250"/>
                                          </p:stCondLst>
                                        </p:cTn>
                                        <p:tgtEl>
                                          <p:spTgt spid="55"/>
                                        </p:tgtEl>
                                        <p:attrNameLst>
                                          <p:attrName>r</p:attrName>
                                        </p:attrNameLst>
                                      </p:cBhvr>
                                    </p:animRot>
                                    <p:animRot by="1500000">
                                      <p:cBhvr>
                                        <p:cTn id="10" dur="125" fill="hold">
                                          <p:stCondLst>
                                            <p:cond delay="375"/>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8F1"/>
        </a:solidFill>
        <a:effectLst/>
      </p:bgPr>
    </p:bg>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AF0A5502-3EA7-4C7E-A1AB-C889E4F2995C}"/>
              </a:ext>
            </a:extLst>
          </p:cNvPr>
          <p:cNvPicPr>
            <a:picLocks noChangeAspect="1"/>
          </p:cNvPicPr>
          <p:nvPr>
            <p:custDataLst>
              <p:tags r:id="rId1"/>
            </p:custDataLst>
          </p:nvPr>
        </p:nvPicPr>
        <p:blipFill>
          <a:blip r:embed="rId4"/>
          <a:stretch>
            <a:fillRect/>
          </a:stretch>
        </p:blipFill>
        <p:spPr>
          <a:xfrm>
            <a:off x="123538" y="-806741"/>
            <a:ext cx="11944924" cy="7190288"/>
          </a:xfrm>
          <a:prstGeom prst="rect">
            <a:avLst/>
          </a:prstGeom>
        </p:spPr>
      </p:pic>
      <p:sp>
        <p:nvSpPr>
          <p:cNvPr id="8" name="Rectangle 7">
            <a:extLst>
              <a:ext uri="{FF2B5EF4-FFF2-40B4-BE49-F238E27FC236}">
                <a16:creationId xmlns:a16="http://schemas.microsoft.com/office/drawing/2014/main" id="{DA456D83-20FB-4D50-8F9E-193B486F1203}"/>
              </a:ext>
            </a:extLst>
          </p:cNvPr>
          <p:cNvSpPr/>
          <p:nvPr/>
        </p:nvSpPr>
        <p:spPr>
          <a:xfrm>
            <a:off x="1418009" y="1754022"/>
            <a:ext cx="9355982" cy="3349956"/>
          </a:xfrm>
          <a:prstGeom prst="rect">
            <a:avLst/>
          </a:prstGeom>
        </p:spPr>
        <p:txBody>
          <a:bodyPr wrap="square">
            <a:spAutoFit/>
          </a:bodyPr>
          <a:lstStyle/>
          <a:p>
            <a:pPr>
              <a:lnSpc>
                <a:spcPct val="150000"/>
              </a:lnSpc>
            </a:pPr>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 Biết bảo quản thì đồ dùng gia đình mới bền, đẹp và sử dụng được lâu dài.</a:t>
            </a:r>
          </a:p>
          <a:p>
            <a:pPr>
              <a:lnSpc>
                <a:spcPct val="150000"/>
              </a:lnSpc>
            </a:pPr>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 Biết bảo quản thì đồ dùng gia đình mới phục vụ hiệu quả cho việc sinh hoạt của những người thân.</a:t>
            </a:r>
          </a:p>
          <a:p>
            <a:pPr>
              <a:lnSpc>
                <a:spcPct val="150000"/>
              </a:lnSpc>
            </a:pPr>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 Bảo quản đồ dùng gia đình chính là thực hành tiết kiệm; thể hiện trách nhiệm của mỗi thành viên đối với gia đình và cộng đồng.</a:t>
            </a:r>
          </a:p>
        </p:txBody>
      </p:sp>
    </p:spTree>
    <p:extLst>
      <p:ext uri="{BB962C8B-B14F-4D97-AF65-F5344CB8AC3E}">
        <p14:creationId xmlns:p14="http://schemas.microsoft.com/office/powerpoint/2010/main" val="2259362811"/>
      </p:ext>
    </p:extLst>
  </p:cSld>
  <p:clrMapOvr>
    <a:masterClrMapping/>
  </p:clrMapOvr>
  <mc:AlternateContent xmlns:mc="http://schemas.openxmlformats.org/markup-compatibility/2006" xmlns:p14="http://schemas.microsoft.com/office/powerpoint/2010/main">
    <mc:Choice Requires="p14">
      <p:transition spd="slow" p14:dur="1600" advClick="0" advTm="6000">
        <p:blinds dir="vert"/>
      </p:transition>
    </mc:Choice>
    <mc:Fallback xmlns="">
      <p:transition spd="slow" advClick="0" advTm="6000">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ctangle 4"/>
          <p:cNvSpPr/>
          <p:nvPr/>
        </p:nvSpPr>
        <p:spPr>
          <a:xfrm>
            <a:off x="2449516" y="1490007"/>
            <a:ext cx="6158907"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rPr>
              <a:t>Thực</a:t>
            </a:r>
            <a:r>
              <a:rPr kumimoji="0" lang="en-US" sz="6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rPr>
              <a:t> </a:t>
            </a:r>
            <a:r>
              <a:rPr kumimoji="0" lang="en-US" sz="60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rPr>
              <a:t>hành</a:t>
            </a:r>
            <a:endParaRPr kumimoji="0" lang="en-US" sz="6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rPr>
              <a:t>VBT/.....</a:t>
            </a:r>
          </a:p>
        </p:txBody>
      </p:sp>
    </p:spTree>
    <p:extLst>
      <p:ext uri="{BB962C8B-B14F-4D97-AF65-F5344CB8AC3E}">
        <p14:creationId xmlns:p14="http://schemas.microsoft.com/office/powerpoint/2010/main" val="17985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9C68C-5265-46FD-A920-C0D9D819B10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CDF7531D-2471-43C8-8257-CB8319BEA24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589" t="13950" r="8463" b="7088"/>
          <a:stretch/>
        </p:blipFill>
        <p:spPr>
          <a:xfrm>
            <a:off x="3480178" y="0"/>
            <a:ext cx="5002232" cy="6858000"/>
          </a:xfrm>
        </p:spPr>
      </p:pic>
      <p:cxnSp>
        <p:nvCxnSpPr>
          <p:cNvPr id="10" name="Straight Arrow Connector 9">
            <a:extLst>
              <a:ext uri="{FF2B5EF4-FFF2-40B4-BE49-F238E27FC236}">
                <a16:creationId xmlns:a16="http://schemas.microsoft.com/office/drawing/2014/main" id="{5094654D-1C1B-4AAB-BBD7-9CD39A794E5B}"/>
              </a:ext>
            </a:extLst>
          </p:cNvPr>
          <p:cNvCxnSpPr/>
          <p:nvPr/>
        </p:nvCxnSpPr>
        <p:spPr>
          <a:xfrm>
            <a:off x="4585648" y="2756848"/>
            <a:ext cx="805218" cy="8734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1E53973-4448-4040-AE98-F0917143DC29}"/>
              </a:ext>
            </a:extLst>
          </p:cNvPr>
          <p:cNvCxnSpPr>
            <a:cxnSpLocks/>
          </p:cNvCxnSpPr>
          <p:nvPr/>
        </p:nvCxnSpPr>
        <p:spPr>
          <a:xfrm flipH="1">
            <a:off x="5691116" y="2831403"/>
            <a:ext cx="1610437" cy="7989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9981D4C-5CCA-44AE-ACF0-5FD7F39DF3AE}"/>
              </a:ext>
            </a:extLst>
          </p:cNvPr>
          <p:cNvCxnSpPr>
            <a:cxnSpLocks/>
          </p:cNvCxnSpPr>
          <p:nvPr/>
        </p:nvCxnSpPr>
        <p:spPr>
          <a:xfrm flipV="1">
            <a:off x="5390867" y="3848669"/>
            <a:ext cx="887103" cy="7233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FFC9766-B777-4785-9B2E-C84B84A54FC8}"/>
              </a:ext>
            </a:extLst>
          </p:cNvPr>
          <p:cNvCxnSpPr>
            <a:cxnSpLocks/>
          </p:cNvCxnSpPr>
          <p:nvPr/>
        </p:nvCxnSpPr>
        <p:spPr>
          <a:xfrm flipH="1" flipV="1">
            <a:off x="6455959" y="3848669"/>
            <a:ext cx="1065093" cy="7233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57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4F6B60-233E-493E-81F3-E3DAE65A07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25" t="7910" r="10262" b="40746"/>
          <a:stretch/>
        </p:blipFill>
        <p:spPr>
          <a:xfrm>
            <a:off x="2606724" y="-1"/>
            <a:ext cx="7697336" cy="6847975"/>
          </a:xfrm>
          <a:prstGeom prst="rect">
            <a:avLst/>
          </a:prstGeom>
        </p:spPr>
      </p:pic>
      <p:sp>
        <p:nvSpPr>
          <p:cNvPr id="8" name="Multiplication Sign 7">
            <a:extLst>
              <a:ext uri="{FF2B5EF4-FFF2-40B4-BE49-F238E27FC236}">
                <a16:creationId xmlns:a16="http://schemas.microsoft.com/office/drawing/2014/main" id="{E181523A-7F46-4CC1-A05E-E2E061259975}"/>
              </a:ext>
            </a:extLst>
          </p:cNvPr>
          <p:cNvSpPr/>
          <p:nvPr/>
        </p:nvSpPr>
        <p:spPr>
          <a:xfrm>
            <a:off x="5635391" y="3147365"/>
            <a:ext cx="682388" cy="55324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8D2CE991-C4BF-4070-915C-61090A25D21F}"/>
              </a:ext>
            </a:extLst>
          </p:cNvPr>
          <p:cNvSpPr/>
          <p:nvPr/>
        </p:nvSpPr>
        <p:spPr>
          <a:xfrm>
            <a:off x="5635391" y="5972451"/>
            <a:ext cx="682388" cy="55324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70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687"/>
            <a:ext cx="12192001" cy="6851331"/>
          </a:xfrm>
          <a:prstGeom prst="rect">
            <a:avLst/>
          </a:prstGeom>
        </p:spPr>
      </p:pic>
      <p:sp>
        <p:nvSpPr>
          <p:cNvPr id="3" name="TextBox 2">
            <a:extLst>
              <a:ext uri="{FF2B5EF4-FFF2-40B4-BE49-F238E27FC236}">
                <a16:creationId xmlns:a16="http://schemas.microsoft.com/office/drawing/2014/main" id="{115EF1AB-B4D0-4F5F-8B39-FAE257D613F7}"/>
              </a:ext>
            </a:extLst>
          </p:cNvPr>
          <p:cNvSpPr txBox="1"/>
          <p:nvPr/>
        </p:nvSpPr>
        <p:spPr>
          <a:xfrm>
            <a:off x="4126135" y="1463089"/>
            <a:ext cx="5909596" cy="1337422"/>
          </a:xfrm>
          <a:prstGeom prst="rect">
            <a:avLst/>
          </a:prstGeom>
          <a:noFill/>
        </p:spPr>
        <p:txBody>
          <a:bodyPr wrap="square" lIns="92327" tIns="46167" rIns="92327" bIns="46167" rtlCol="0">
            <a:spAutoFit/>
          </a:bodyPr>
          <a:lstStyle/>
          <a:p>
            <a:pPr algn="ctr" defTabSz="911308"/>
            <a:r>
              <a:rPr lang="en-US" sz="8085" b="1" dirty="0" err="1">
                <a:solidFill>
                  <a:srgbClr val="FF0000"/>
                </a:solidFill>
                <a:latin typeface="Times New Roman" panose="02020603050405020304" pitchFamily="18" charset="0"/>
                <a:cs typeface="Times New Roman" panose="02020603050405020304" pitchFamily="18" charset="0"/>
              </a:rPr>
              <a:t>Củng</a:t>
            </a:r>
            <a:r>
              <a:rPr lang="en-US" sz="8085" b="1" dirty="0">
                <a:solidFill>
                  <a:srgbClr val="FF0000"/>
                </a:solidFill>
                <a:latin typeface="Times New Roman" panose="02020603050405020304" pitchFamily="18" charset="0"/>
                <a:cs typeface="Times New Roman" panose="02020603050405020304" pitchFamily="18" charset="0"/>
              </a:rPr>
              <a:t> </a:t>
            </a:r>
            <a:r>
              <a:rPr lang="en-US" sz="8085" b="1" dirty="0" err="1">
                <a:solidFill>
                  <a:srgbClr val="FF0000"/>
                </a:solidFill>
                <a:latin typeface="Times New Roman" panose="02020603050405020304" pitchFamily="18" charset="0"/>
                <a:cs typeface="Times New Roman" panose="02020603050405020304" pitchFamily="18" charset="0"/>
              </a:rPr>
              <a:t>Cô</a:t>
            </a:r>
            <a:r>
              <a:rPr lang="en-US" sz="8085"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9144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F86DCD-391D-4D96-BF2E-6135165D48AA}"/>
              </a:ext>
            </a:extLst>
          </p:cNvPr>
          <p:cNvGrpSpPr/>
          <p:nvPr/>
        </p:nvGrpSpPr>
        <p:grpSpPr>
          <a:xfrm>
            <a:off x="2836817" y="426444"/>
            <a:ext cx="5943600" cy="4622973"/>
            <a:chOff x="2836817" y="426444"/>
            <a:chExt cx="5943600" cy="4622973"/>
          </a:xfrm>
        </p:grpSpPr>
        <p:grpSp>
          <p:nvGrpSpPr>
            <p:cNvPr id="5" name="Group 4">
              <a:extLst>
                <a:ext uri="{FF2B5EF4-FFF2-40B4-BE49-F238E27FC236}">
                  <a16:creationId xmlns:a16="http://schemas.microsoft.com/office/drawing/2014/main" id="{85B4E122-329B-4600-8AFB-4663DE852FDA}"/>
                </a:ext>
              </a:extLst>
            </p:cNvPr>
            <p:cNvGrpSpPr/>
            <p:nvPr userDrawn="1"/>
          </p:nvGrpSpPr>
          <p:grpSpPr>
            <a:xfrm>
              <a:off x="2836817" y="426444"/>
              <a:ext cx="5943600" cy="4438545"/>
              <a:chOff x="3287669" y="-174448"/>
              <a:chExt cx="5943600" cy="4438545"/>
            </a:xfrm>
          </p:grpSpPr>
          <p:pic>
            <p:nvPicPr>
              <p:cNvPr id="8" name="Picture 7">
                <a:extLst>
                  <a:ext uri="{FF2B5EF4-FFF2-40B4-BE49-F238E27FC236}">
                    <a16:creationId xmlns:a16="http://schemas.microsoft.com/office/drawing/2014/main" id="{465D0942-40A2-4E5A-B014-050731037A1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9" name="TextBox 8">
                <a:extLst>
                  <a:ext uri="{FF2B5EF4-FFF2-40B4-BE49-F238E27FC236}">
                    <a16:creationId xmlns:a16="http://schemas.microsoft.com/office/drawing/2014/main" id="{68208DBC-94C5-461F-827E-5FE2ACBB8549}"/>
                  </a:ext>
                </a:extLst>
              </p:cNvPr>
              <p:cNvSpPr txBox="1"/>
              <p:nvPr userDrawn="1"/>
            </p:nvSpPr>
            <p:spPr>
              <a:xfrm>
                <a:off x="5473702" y="3110593"/>
                <a:ext cx="2229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035.447.3852</a:t>
                </a:r>
              </a:p>
            </p:txBody>
          </p:sp>
          <p:sp>
            <p:nvSpPr>
              <p:cNvPr id="10" name="TextBox 9">
                <a:extLst>
                  <a:ext uri="{FF2B5EF4-FFF2-40B4-BE49-F238E27FC236}">
                    <a16:creationId xmlns:a16="http://schemas.microsoft.com/office/drawing/2014/main" id="{19EE600B-C01F-4ADB-BDE6-641A3B3F25E9}"/>
                  </a:ext>
                </a:extLst>
              </p:cNvPr>
              <p:cNvSpPr txBox="1"/>
              <p:nvPr userDrawn="1"/>
            </p:nvSpPr>
            <p:spPr>
              <a:xfrm>
                <a:off x="5395325" y="2533489"/>
                <a:ext cx="2651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grpSp>
        <p:pic>
          <p:nvPicPr>
            <p:cNvPr id="7" name="Picture 6">
              <a:extLst>
                <a:ext uri="{FF2B5EF4-FFF2-40B4-BE49-F238E27FC236}">
                  <a16:creationId xmlns:a16="http://schemas.microsoft.com/office/drawing/2014/main" id="{F9A09E17-5CB9-4486-AE69-C1C9D99EDB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0" y="2632364"/>
            <a:ext cx="12427527"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a:ln/>
                <a:solidFill>
                  <a:srgbClr val="FF0000"/>
                </a:solidFill>
                <a:latin typeface="Times New Roman" panose="02020603050405020304" pitchFamily="18" charset="0"/>
                <a:cs typeface="Times New Roman" panose="02020603050405020304" pitchFamily="18" charset="0"/>
              </a:rPr>
              <a:t>CHÀO TẠM BIỆT CÁC CON</a:t>
            </a:r>
          </a:p>
        </p:txBody>
      </p:sp>
    </p:spTree>
    <p:extLst>
      <p:ext uri="{BB962C8B-B14F-4D97-AF65-F5344CB8AC3E}">
        <p14:creationId xmlns:p14="http://schemas.microsoft.com/office/powerpoint/2010/main" val="2180717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4303" b="9269"/>
          <a:stretch/>
        </p:blipFill>
        <p:spPr>
          <a:xfrm>
            <a:off x="1" y="-17276"/>
            <a:ext cx="12192000" cy="6829268"/>
          </a:xfrm>
          <a:prstGeom prst="rect">
            <a:avLst/>
          </a:prstGeom>
        </p:spPr>
      </p:pic>
      <p:sp>
        <p:nvSpPr>
          <p:cNvPr id="4" name="Title 1">
            <a:extLst>
              <a:ext uri="{FF2B5EF4-FFF2-40B4-BE49-F238E27FC236}">
                <a16:creationId xmlns:a16="http://schemas.microsoft.com/office/drawing/2014/main" id="{9B5CD17E-FDFB-4D16-A0E3-D2D1627A09CF}"/>
              </a:ext>
            </a:extLst>
          </p:cNvPr>
          <p:cNvSpPr txBox="1">
            <a:spLocks/>
          </p:cNvSpPr>
          <p:nvPr/>
        </p:nvSpPr>
        <p:spPr>
          <a:xfrm>
            <a:off x="2857685" y="-17276"/>
            <a:ext cx="7025269" cy="2353659"/>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Khởi</a:t>
            </a:r>
            <a:r>
              <a:rPr kumimoji="0" lang="en-US" sz="9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9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động</a:t>
            </a:r>
            <a:endParaRPr kumimoji="0" lang="en-US" sz="9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969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08333E-6 2.59259E-6 L -2.08333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3E61CD-8944-4B31-9C39-C8CCDAF019A5}"/>
              </a:ext>
            </a:extLst>
          </p:cNvPr>
          <p:cNvPicPr>
            <a:picLocks noChangeAspect="1"/>
          </p:cNvPicPr>
          <p:nvPr/>
        </p:nvPicPr>
        <p:blipFill rotWithShape="1">
          <a:blip r:embed="rId3">
            <a:extLst>
              <a:ext uri="{28A0092B-C50C-407E-A947-70E740481C1C}">
                <a14:useLocalDpi xmlns:a14="http://schemas.microsoft.com/office/drawing/2010/main" val="0"/>
              </a:ext>
            </a:extLst>
          </a:blip>
          <a:srcRect t="35823"/>
          <a:stretch/>
        </p:blipFill>
        <p:spPr>
          <a:xfrm>
            <a:off x="3638550" y="859022"/>
            <a:ext cx="6774692" cy="6066716"/>
          </a:xfrm>
          <a:prstGeom prst="rect">
            <a:avLst/>
          </a:prstGeom>
        </p:spPr>
      </p:pic>
      <p:sp>
        <p:nvSpPr>
          <p:cNvPr id="7" name="Rectangle 6">
            <a:extLst>
              <a:ext uri="{FF2B5EF4-FFF2-40B4-BE49-F238E27FC236}">
                <a16:creationId xmlns:a16="http://schemas.microsoft.com/office/drawing/2014/main" id="{2029C00F-F4F3-4A35-8D7E-B5B968E29BEF}"/>
              </a:ext>
            </a:extLst>
          </p:cNvPr>
          <p:cNvSpPr/>
          <p:nvPr/>
        </p:nvSpPr>
        <p:spPr>
          <a:xfrm>
            <a:off x="0" y="0"/>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algn="ctr">
              <a:defRPr/>
            </a:pPr>
            <a:endParaRPr lang="en-US" kern="0">
              <a:solidFill>
                <a:prstClr val="white"/>
              </a:solidFill>
              <a:ea typeface="宋体"/>
            </a:endParaRPr>
          </a:p>
        </p:txBody>
      </p:sp>
      <p:sp>
        <p:nvSpPr>
          <p:cNvPr id="10" name="Rectangle 9">
            <a:extLst>
              <a:ext uri="{FF2B5EF4-FFF2-40B4-BE49-F238E27FC236}">
                <a16:creationId xmlns:a16="http://schemas.microsoft.com/office/drawing/2014/main" id="{9EED83D6-2F59-4334-9AE0-6464FF5CBF56}"/>
              </a:ext>
            </a:extLst>
          </p:cNvPr>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algn="ctr">
              <a:defRPr/>
            </a:pPr>
            <a:endParaRPr lang="en-US" kern="0">
              <a:solidFill>
                <a:prstClr val="white"/>
              </a:solidFill>
              <a:ea typeface="宋体"/>
            </a:endParaRPr>
          </a:p>
        </p:txBody>
      </p:sp>
      <p:sp>
        <p:nvSpPr>
          <p:cNvPr id="13" name="Title 1">
            <a:extLst>
              <a:ext uri="{FF2B5EF4-FFF2-40B4-BE49-F238E27FC236}">
                <a16:creationId xmlns:a16="http://schemas.microsoft.com/office/drawing/2014/main" id="{AA7EFB96-934A-42A4-88C0-1648F54F5DB9}"/>
              </a:ext>
            </a:extLst>
          </p:cNvPr>
          <p:cNvSpPr txBox="1">
            <a:spLocks/>
          </p:cNvSpPr>
          <p:nvPr/>
        </p:nvSpPr>
        <p:spPr>
          <a:xfrm>
            <a:off x="361171" y="197460"/>
            <a:ext cx="10972800" cy="588278"/>
          </a:xfrm>
          <a:prstGeom prst="rect">
            <a:avLst/>
          </a:prstGeom>
        </p:spPr>
        <p:txBody>
          <a:bodyPr vert="horz" lIns="91262" tIns="45631" rIns="91262" bIns="45631"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defTabSz="1216854">
              <a:defRPr/>
            </a:pPr>
            <a:r>
              <a:rPr lang="en-US" sz="4000" b="1" dirty="0" err="1">
                <a:latin typeface="Times New Roman" panose="02020603050405020304" pitchFamily="18" charset="0"/>
                <a:ea typeface="微软雅黑"/>
                <a:cs typeface="Times New Roman" panose="02020603050405020304" pitchFamily="18" charset="0"/>
              </a:rPr>
              <a:t>Nêu</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cảm</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nhận</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của</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em</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về</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việc</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làm</a:t>
            </a:r>
            <a:r>
              <a:rPr lang="en-US" sz="4000" b="1" dirty="0">
                <a:latin typeface="Times New Roman" panose="02020603050405020304" pitchFamily="18" charset="0"/>
                <a:ea typeface="微软雅黑"/>
                <a:cs typeface="Times New Roman" panose="02020603050405020304" pitchFamily="18" charset="0"/>
              </a:rPr>
              <a:t> </a:t>
            </a:r>
            <a:r>
              <a:rPr lang="en-US" sz="4000" b="1" dirty="0" err="1">
                <a:latin typeface="Times New Roman" panose="02020603050405020304" pitchFamily="18" charset="0"/>
                <a:ea typeface="微软雅黑"/>
                <a:cs typeface="Times New Roman" panose="02020603050405020304" pitchFamily="18" charset="0"/>
              </a:rPr>
              <a:t>của</a:t>
            </a:r>
            <a:r>
              <a:rPr lang="en-US" sz="4000" b="1" dirty="0">
                <a:latin typeface="Times New Roman" panose="02020603050405020304" pitchFamily="18" charset="0"/>
                <a:ea typeface="微软雅黑"/>
                <a:cs typeface="Times New Roman" panose="02020603050405020304" pitchFamily="18" charset="0"/>
              </a:rPr>
              <a:t> Na.</a:t>
            </a:r>
          </a:p>
        </p:txBody>
      </p:sp>
      <p:pic>
        <p:nvPicPr>
          <p:cNvPr id="8" name="Picture 7">
            <a:extLst>
              <a:ext uri="{FF2B5EF4-FFF2-40B4-BE49-F238E27FC236}">
                <a16:creationId xmlns:a16="http://schemas.microsoft.com/office/drawing/2014/main" id="{6D8941DE-9629-46D6-B5CD-4166995AB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39" y="859022"/>
            <a:ext cx="2990292" cy="3181161"/>
          </a:xfrm>
          <a:prstGeom prst="rect">
            <a:avLst/>
          </a:prstGeom>
        </p:spPr>
      </p:pic>
      <p:pic>
        <p:nvPicPr>
          <p:cNvPr id="17" name="Picture 16">
            <a:extLst>
              <a:ext uri="{FF2B5EF4-FFF2-40B4-BE49-F238E27FC236}">
                <a16:creationId xmlns:a16="http://schemas.microsoft.com/office/drawing/2014/main" id="{53D2EB06-7D0A-4682-A93D-B2378E98AC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2856" y="2282754"/>
            <a:ext cx="2832405" cy="1900942"/>
          </a:xfrm>
          <a:prstGeom prst="rect">
            <a:avLst/>
          </a:prstGeom>
        </p:spPr>
      </p:pic>
    </p:spTree>
    <p:extLst>
      <p:ext uri="{BB962C8B-B14F-4D97-AF65-F5344CB8AC3E}">
        <p14:creationId xmlns:p14="http://schemas.microsoft.com/office/powerpoint/2010/main" val="80301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D7"/>
        </a:solidFill>
        <a:effectLst/>
      </p:bgPr>
    </p:bg>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339EE5BE-9E62-41D2-B3F2-00B9AD162DB5}"/>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63085" y="-587591"/>
            <a:ext cx="11223864" cy="7445591"/>
          </a:xfrm>
          <a:prstGeom prst="rect">
            <a:avLst/>
          </a:prstGeom>
        </p:spPr>
      </p:pic>
      <p:pic>
        <p:nvPicPr>
          <p:cNvPr id="13" name="PA_图片 12">
            <a:extLst>
              <a:ext uri="{FF2B5EF4-FFF2-40B4-BE49-F238E27FC236}">
                <a16:creationId xmlns:a16="http://schemas.microsoft.com/office/drawing/2014/main" id="{2A4E6361-0048-4D12-98A2-2F52EB3F8205}"/>
              </a:ext>
            </a:extLst>
          </p:cNvPr>
          <p:cNvPicPr>
            <a:picLocks noChangeAspect="1"/>
          </p:cNvPicPr>
          <p:nvPr>
            <p:custDataLst>
              <p:tags r:id="rId2"/>
            </p:custDataLst>
          </p:nvPr>
        </p:nvPicPr>
        <p:blipFill>
          <a:blip r:embed="rId6"/>
          <a:stretch>
            <a:fillRect/>
          </a:stretch>
        </p:blipFill>
        <p:spPr>
          <a:xfrm>
            <a:off x="-2031301" y="-1779953"/>
            <a:ext cx="771429" cy="1419048"/>
          </a:xfrm>
          <a:prstGeom prst="rect">
            <a:avLst/>
          </a:prstGeom>
          <a:solidFill>
            <a:srgbClr val="FEFE00"/>
          </a:solidFill>
        </p:spPr>
      </p:pic>
      <p:sp>
        <p:nvSpPr>
          <p:cNvPr id="10" name="Title 1">
            <a:extLst>
              <a:ext uri="{FF2B5EF4-FFF2-40B4-BE49-F238E27FC236}">
                <a16:creationId xmlns:a16="http://schemas.microsoft.com/office/drawing/2014/main" id="{986119AC-872C-451E-9362-01E69C4436DF}"/>
              </a:ext>
            </a:extLst>
          </p:cNvPr>
          <p:cNvSpPr txBox="1">
            <a:spLocks/>
          </p:cNvSpPr>
          <p:nvPr/>
        </p:nvSpPr>
        <p:spPr>
          <a:xfrm>
            <a:off x="1479926" y="3135204"/>
            <a:ext cx="8646713" cy="588278"/>
          </a:xfrm>
          <a:prstGeom prst="rect">
            <a:avLst/>
          </a:prstGeom>
        </p:spPr>
        <p:txBody>
          <a:bodyPr vert="horz" lIns="91262" tIns="45631" rIns="91262" bIns="45631"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algn="just" defTabSz="1216854">
              <a:defRPr/>
            </a:pP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vi-VN" sz="4000" b="1" dirty="0">
                <a:solidFill>
                  <a:prstClr val="black"/>
                </a:solidFill>
                <a:latin typeface="Times New Roman" panose="02020603050405020304" pitchFamily="18" charset="0"/>
                <a:ea typeface="微软雅黑"/>
                <a:cs typeface="Times New Roman" panose="02020603050405020304" pitchFamily="18" charset="0"/>
              </a:rPr>
              <a:t>Việc làm của bạn Na không đúng, gây tốn điện và có nguy cơ làm hỏng tủ lạnh, Như vậy, trong gia đình để bảo quản tốt đồ đạc, chúng ta cần thực hiện như thế nào? Chúng ta cùng tìm hiểu bài học</a:t>
            </a:r>
            <a:r>
              <a:rPr lang="en-US" sz="4000" b="1" dirty="0">
                <a:solidFill>
                  <a:prstClr val="black"/>
                </a:solidFill>
                <a:latin typeface="Times New Roman" panose="02020603050405020304" pitchFamily="18" charset="0"/>
                <a:ea typeface="微软雅黑"/>
                <a:cs typeface="Times New Roman" panose="02020603050405020304" pitchFamily="18" charset="0"/>
              </a:rPr>
              <a:t> “ </a:t>
            </a:r>
            <a:r>
              <a:rPr lang="en-US" sz="4000" b="1" dirty="0" err="1">
                <a:solidFill>
                  <a:prstClr val="black"/>
                </a:solidFill>
                <a:latin typeface="Times New Roman" panose="02020603050405020304" pitchFamily="18" charset="0"/>
                <a:ea typeface="微软雅黑"/>
                <a:cs typeface="Times New Roman" panose="02020603050405020304" pitchFamily="18" charset="0"/>
              </a:rPr>
              <a:t>Bảo</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quản</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đồ</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dùng</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trong</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gia</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đình</a:t>
            </a:r>
            <a:r>
              <a:rPr lang="en-US" sz="4000" b="1" dirty="0">
                <a:solidFill>
                  <a:prstClr val="black"/>
                </a:solidFill>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263054133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cstate="print"/>
          <a:stretch>
            <a:fillRect/>
          </a:stretch>
        </p:blipFill>
        <p:spPr>
          <a:xfrm>
            <a:off x="-765422" y="-1676334"/>
            <a:ext cx="609459" cy="609459"/>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2585" y="-2242"/>
            <a:ext cx="6792700" cy="2445374"/>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5285" y="3409954"/>
            <a:ext cx="1447577" cy="1237995"/>
          </a:xfrm>
          <a:prstGeom prst="rect">
            <a:avLst/>
          </a:prstGeom>
        </p:spPr>
      </p:pic>
      <p:pic>
        <p:nvPicPr>
          <p:cNvPr id="15" name="图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0173" y="672845"/>
            <a:ext cx="1772412" cy="155504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8633" y="577995"/>
            <a:ext cx="1742899" cy="1591848"/>
          </a:xfrm>
          <a:prstGeom prst="rect">
            <a:avLst/>
          </a:prstGeom>
        </p:spPr>
      </p:pic>
      <p:pic>
        <p:nvPicPr>
          <p:cNvPr id="19" name="图片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7296" y="3428999"/>
            <a:ext cx="1710704" cy="1558641"/>
          </a:xfrm>
          <a:prstGeom prst="rect">
            <a:avLst/>
          </a:prstGeom>
        </p:spPr>
      </p:pic>
      <p:sp>
        <p:nvSpPr>
          <p:cNvPr id="23" name="TextBox 4"/>
          <p:cNvSpPr txBox="1"/>
          <p:nvPr/>
        </p:nvSpPr>
        <p:spPr>
          <a:xfrm>
            <a:off x="405760" y="2267796"/>
            <a:ext cx="11793614" cy="1200200"/>
          </a:xfrm>
          <a:prstGeom prst="rect">
            <a:avLst/>
          </a:prstGeom>
          <a:noFill/>
        </p:spPr>
        <p:txBody>
          <a:bodyPr wrap="none" rtlCol="0">
            <a:spAutoFit/>
          </a:bodyPr>
          <a:lstStyle/>
          <a:p>
            <a:pPr algn="ctr" defTabSz="914217"/>
            <a:r>
              <a:rPr lang="en-US" altLang="zh-CN" sz="7199" b="1" dirty="0">
                <a:solidFill>
                  <a:srgbClr val="FFFFFF"/>
                </a:solidFill>
                <a:latin typeface="Times New Roman" panose="02020603050405020304" pitchFamily="18" charset="0"/>
                <a:ea typeface="华文新魏" panose="02010800040101010101" pitchFamily="2" charset="-122"/>
                <a:cs typeface="Times New Roman" panose="02020603050405020304" pitchFamily="18" charset="0"/>
              </a:rPr>
              <a:t>KIẾN TẠO TRI THỨC MỚI</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42"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750"/>
                                            <p:tgtEl>
                                              <p:spTgt spid="3"/>
                                            </p:tgtEl>
                                          </p:cBhvr>
                                        </p:animEffect>
                                        <p:anim calcmode="lin" valueType="num">
                                          <p:cBhvr>
                                            <p:cTn id="10" dur="750" fill="hold"/>
                                            <p:tgtEl>
                                              <p:spTgt spid="3"/>
                                            </p:tgtEl>
                                            <p:attrNameLst>
                                              <p:attrName>ppt_x</p:attrName>
                                            </p:attrNameLst>
                                          </p:cBhvr>
                                          <p:tavLst>
                                            <p:tav tm="0">
                                              <p:val>
                                                <p:strVal val="#ppt_x"/>
                                              </p:val>
                                            </p:tav>
                                            <p:tav tm="100000">
                                              <p:val>
                                                <p:strVal val="#ppt_x"/>
                                              </p:val>
                                            </p:tav>
                                          </p:tavLst>
                                        </p:anim>
                                        <p:anim calcmode="lin" valueType="num">
                                          <p:cBhvr>
                                            <p:cTn id="11" dur="750" fill="hold"/>
                                            <p:tgtEl>
                                              <p:spTgt spid="3"/>
                                            </p:tgtEl>
                                            <p:attrNameLst>
                                              <p:attrName>ppt_y</p:attrName>
                                            </p:attrNameLst>
                                          </p:cBhvr>
                                          <p:tavLst>
                                            <p:tav tm="0">
                                              <p:val>
                                                <p:strVal val="#ppt_y+.1"/>
                                              </p:val>
                                            </p:tav>
                                            <p:tav tm="100000">
                                              <p:val>
                                                <p:strVal val="#ppt_y"/>
                                              </p:val>
                                            </p:tav>
                                          </p:tavLst>
                                        </p:anim>
                                      </p:childTnLst>
                                    </p:cTn>
                                  </p:par>
                                </p:childTnLst>
                              </p:cTn>
                            </p:par>
                            <p:par>
                              <p:cTn id="12" fill="hold">
                                <p:stCondLst>
                                  <p:cond delay="750"/>
                                </p:stCondLst>
                                <p:childTnLst>
                                  <p:par>
                                    <p:cTn id="13" presetID="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2" presetClass="entr" presetSubtype="9" fill="hold"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14:presetBounceEnd="50000">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14:bounceEnd="50000">
                                          <p:cBhvr additive="base">
                                            <p:cTn id="24"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7"/>
                                            </p:tgtEl>
                                            <p:attrNameLst>
                                              <p:attrName>ppt_y</p:attrName>
                                            </p:attrNameLst>
                                          </p:cBhvr>
                                          <p:tavLst>
                                            <p:tav tm="0">
                                              <p:val>
                                                <p:strVal val="0-#ppt_h/2"/>
                                              </p:val>
                                            </p:tav>
                                            <p:tav tm="100000">
                                              <p:val>
                                                <p:strVal val="#ppt_y"/>
                                              </p:val>
                                            </p:tav>
                                          </p:tavLst>
                                        </p:anim>
                                      </p:childTnLst>
                                    </p:cTn>
                                  </p:par>
                                  <p:par>
                                    <p:cTn id="26" presetID="2" presetClass="entr" presetSubtype="6" fill="hold" nodeType="withEffect" p14:presetBounceEnd="50000">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14:bounceEnd="50000">
                                          <p:cBhvr additive="base">
                                            <p:cTn id="28"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14:presetBounceEnd="50000">
                                      <p:stCondLst>
                                        <p:cond delay="250"/>
                                      </p:stCondLst>
                                      <p:childTnLst>
                                        <p:set>
                                          <p:cBhvr>
                                            <p:cTn id="31" dur="1" fill="hold">
                                              <p:stCondLst>
                                                <p:cond delay="0"/>
                                              </p:stCondLst>
                                            </p:cTn>
                                            <p:tgtEl>
                                              <p:spTgt spid="19"/>
                                            </p:tgtEl>
                                            <p:attrNameLst>
                                              <p:attrName>style.visibility</p:attrName>
                                            </p:attrNameLst>
                                          </p:cBhvr>
                                          <p:to>
                                            <p:strVal val="visible"/>
                                          </p:to>
                                        </p:set>
                                        <p:anim calcmode="lin" valueType="num" p14:bounceEnd="50000">
                                          <p:cBhvr additive="base">
                                            <p:cTn id="32"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14" presetClass="entr" presetSubtype="10" fill="hold" grpId="0" nodeType="afterEffect">
                                      <p:stCondLst>
                                        <p:cond delay="0"/>
                                      </p:stCondLst>
                                      <p:iterate type="lt">
                                        <p:tmPct val="30000"/>
                                      </p:iterate>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8" fill="hold" display="0">
                      <p:stCondLst>
                        <p:cond delay="indefinite"/>
                      </p:stCondLst>
                      <p:endCondLst>
                        <p:cond evt="onStopAudio" delay="0">
                          <p:tgtEl>
                            <p:sldTgt/>
                          </p:tgtEl>
                        </p:cond>
                      </p:endCondLst>
                    </p:cTn>
                    <p:tgtEl>
                      <p:spTgt spid="27"/>
                    </p:tgtEl>
                  </p:cMediaNode>
                </p:audio>
              </p:childTnLst>
            </p:cTn>
          </p:par>
        </p:tnLst>
        <p:bldLst>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42"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750"/>
                                            <p:tgtEl>
                                              <p:spTgt spid="3"/>
                                            </p:tgtEl>
                                          </p:cBhvr>
                                        </p:animEffect>
                                        <p:anim calcmode="lin" valueType="num">
                                          <p:cBhvr>
                                            <p:cTn id="10" dur="750" fill="hold"/>
                                            <p:tgtEl>
                                              <p:spTgt spid="3"/>
                                            </p:tgtEl>
                                            <p:attrNameLst>
                                              <p:attrName>ppt_x</p:attrName>
                                            </p:attrNameLst>
                                          </p:cBhvr>
                                          <p:tavLst>
                                            <p:tav tm="0">
                                              <p:val>
                                                <p:strVal val="#ppt_x"/>
                                              </p:val>
                                            </p:tav>
                                            <p:tav tm="100000">
                                              <p:val>
                                                <p:strVal val="#ppt_x"/>
                                              </p:val>
                                            </p:tav>
                                          </p:tavLst>
                                        </p:anim>
                                        <p:anim calcmode="lin" valueType="num">
                                          <p:cBhvr>
                                            <p:cTn id="11" dur="750" fill="hold"/>
                                            <p:tgtEl>
                                              <p:spTgt spid="3"/>
                                            </p:tgtEl>
                                            <p:attrNameLst>
                                              <p:attrName>ppt_y</p:attrName>
                                            </p:attrNameLst>
                                          </p:cBhvr>
                                          <p:tavLst>
                                            <p:tav tm="0">
                                              <p:val>
                                                <p:strVal val="#ppt_y+.1"/>
                                              </p:val>
                                            </p:tav>
                                            <p:tav tm="100000">
                                              <p:val>
                                                <p:strVal val="#ppt_y"/>
                                              </p:val>
                                            </p:tav>
                                          </p:tavLst>
                                        </p:anim>
                                      </p:childTnLst>
                                    </p:cTn>
                                  </p:par>
                                </p:childTnLst>
                              </p:cTn>
                            </p:par>
                            <p:par>
                              <p:cTn id="12" fill="hold">
                                <p:stCondLst>
                                  <p:cond delay="750"/>
                                </p:stCondLst>
                                <p:childTnLst>
                                  <p:par>
                                    <p:cTn id="13" presetID="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2" presetClass="entr" presetSubtype="9"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0-#ppt_w/2"/>
                                              </p:val>
                                            </p:tav>
                                            <p:tav tm="100000">
                                              <p:val>
                                                <p:strVal val="#ppt_x"/>
                                              </p:val>
                                            </p:tav>
                                          </p:tavLst>
                                        </p:anim>
                                        <p:anim calcmode="lin" valueType="num">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stCondLst>
                                        <p:cond delay="25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0-#ppt_w/2"/>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14" presetClass="entr" presetSubtype="10" fill="hold" grpId="0" nodeType="afterEffect">
                                      <p:stCondLst>
                                        <p:cond delay="0"/>
                                      </p:stCondLst>
                                      <p:iterate type="lt">
                                        <p:tmPct val="30000"/>
                                      </p:iterate>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8" fill="hold" display="0">
                      <p:stCondLst>
                        <p:cond delay="indefinite"/>
                      </p:stCondLst>
                      <p:endCondLst>
                        <p:cond evt="onStopAudio" delay="0">
                          <p:tgtEl>
                            <p:sldTgt/>
                          </p:tgtEl>
                        </p:cond>
                      </p:endCondLst>
                    </p:cTn>
                    <p:tgtEl>
                      <p:spTgt spid="27"/>
                    </p:tgtEl>
                  </p:cMediaNode>
                </p:audio>
              </p:childTnLst>
            </p:cTn>
          </p:par>
        </p:tnLst>
        <p:bldLst>
          <p:bldP spid="2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FB35E34-A42A-460E-93C3-DB9E51B3FF25}"/>
              </a:ext>
            </a:extLst>
          </p:cNvPr>
          <p:cNvPicPr>
            <a:picLocks noChangeAspect="1"/>
          </p:cNvPicPr>
          <p:nvPr/>
        </p:nvPicPr>
        <p:blipFill>
          <a:blip r:embed="rId6"/>
          <a:stretch>
            <a:fillRect/>
          </a:stretch>
        </p:blipFill>
        <p:spPr>
          <a:xfrm>
            <a:off x="407368" y="2000733"/>
            <a:ext cx="2509438" cy="2856534"/>
          </a:xfrm>
          <a:prstGeom prst="rect">
            <a:avLst/>
          </a:prstGeom>
        </p:spPr>
      </p:pic>
      <p:sp>
        <p:nvSpPr>
          <p:cNvPr id="33" name="圆角矩形 32"/>
          <p:cNvSpPr/>
          <p:nvPr>
            <p:custDataLst>
              <p:tags r:id="rId2"/>
            </p:custDataLst>
          </p:nvPr>
        </p:nvSpPr>
        <p:spPr>
          <a:xfrm>
            <a:off x="3143673" y="2313138"/>
            <a:ext cx="7987219" cy="2231727"/>
          </a:xfrm>
          <a:prstGeom prst="roundRect">
            <a:avLst/>
          </a:prstGeom>
          <a:solidFill>
            <a:srgbClr val="E963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20000"/>
              </a:lnSpc>
              <a:spcBef>
                <a:spcPct val="0"/>
              </a:spcBef>
            </a:pPr>
            <a:r>
              <a:rPr lang="en-US" altLang="zh-CN" sz="7200" b="1" dirty="0">
                <a:solidFill>
                  <a:prstClr val="white"/>
                </a:solidFill>
                <a:latin typeface="Times New Roman" panose="02020603050405020304" pitchFamily="18" charset="0"/>
                <a:cs typeface="Times New Roman" panose="02020603050405020304" pitchFamily="18" charset="0"/>
                <a:sym typeface="+mn-lt"/>
              </a:rPr>
              <a:t>HOẠT ĐỘNG 1</a:t>
            </a:r>
            <a:endParaRPr lang="zh-CN" altLang="en-US" sz="7200" b="1" dirty="0">
              <a:solidFill>
                <a:prstClr val="white"/>
              </a:solidFill>
              <a:latin typeface="Times New Roman" panose="02020603050405020304" pitchFamily="18" charset="0"/>
              <a:cs typeface="Times New Roman" panose="02020603050405020304" pitchFamily="18" charset="0"/>
              <a:sym typeface="+mn-lt"/>
            </a:endParaRPr>
          </a:p>
        </p:txBody>
      </p:sp>
      <p:pic>
        <p:nvPicPr>
          <p:cNvPr id="53" name="图片 52">
            <a:extLst>
              <a:ext uri="{FF2B5EF4-FFF2-40B4-BE49-F238E27FC236}">
                <a16:creationId xmlns:a16="http://schemas.microsoft.com/office/drawing/2014/main" id="{442C83DA-3154-4DAE-A57D-A35718C1FE57}"/>
              </a:ext>
            </a:extLst>
          </p:cNvPr>
          <p:cNvPicPr>
            <a:picLocks noChangeAspect="1"/>
          </p:cNvPicPr>
          <p:nvPr/>
        </p:nvPicPr>
        <p:blipFill>
          <a:blip r:embed="rId7"/>
          <a:stretch>
            <a:fillRect/>
          </a:stretch>
        </p:blipFill>
        <p:spPr>
          <a:xfrm rot="21316961">
            <a:off x="1614439" y="2071426"/>
            <a:ext cx="2035360" cy="2715148"/>
          </a:xfrm>
          <a:prstGeom prst="rect">
            <a:avLst/>
          </a:prstGeom>
        </p:spPr>
      </p:pic>
      <p:pic>
        <p:nvPicPr>
          <p:cNvPr id="55" name="图片 54">
            <a:extLst>
              <a:ext uri="{FF2B5EF4-FFF2-40B4-BE49-F238E27FC236}">
                <a16:creationId xmlns:a16="http://schemas.microsoft.com/office/drawing/2014/main" id="{F8F9258D-D84A-4E5B-9D3C-448F1073C65D}"/>
              </a:ext>
            </a:extLst>
          </p:cNvPr>
          <p:cNvPicPr>
            <a:picLocks noChangeAspect="1"/>
          </p:cNvPicPr>
          <p:nvPr/>
        </p:nvPicPr>
        <p:blipFill>
          <a:blip r:embed="rId8"/>
          <a:stretch>
            <a:fillRect/>
          </a:stretch>
        </p:blipFill>
        <p:spPr>
          <a:xfrm rot="21420398">
            <a:off x="9959555" y="4833375"/>
            <a:ext cx="2099667" cy="1859909"/>
          </a:xfrm>
          <a:prstGeom prst="rect">
            <a:avLst/>
          </a:prstGeom>
          <a:effectLst>
            <a:outerShdw blurRad="76200" dir="18900000" sy="23000" kx="-1200000" algn="bl" rotWithShape="0">
              <a:prstClr val="black">
                <a:alpha val="20000"/>
              </a:prstClr>
            </a:outerShdw>
          </a:effectLst>
        </p:spPr>
      </p:pic>
      <p:pic>
        <p:nvPicPr>
          <p:cNvPr id="56" name="图片 55">
            <a:extLst>
              <a:ext uri="{FF2B5EF4-FFF2-40B4-BE49-F238E27FC236}">
                <a16:creationId xmlns:a16="http://schemas.microsoft.com/office/drawing/2014/main" id="{150B20E1-E849-4785-AB94-A4C553A35A24}"/>
              </a:ext>
            </a:extLst>
          </p:cNvPr>
          <p:cNvPicPr>
            <a:picLocks noChangeAspect="1"/>
          </p:cNvPicPr>
          <p:nvPr/>
        </p:nvPicPr>
        <p:blipFill>
          <a:blip r:embed="rId9"/>
          <a:stretch>
            <a:fillRect/>
          </a:stretch>
        </p:blipFill>
        <p:spPr>
          <a:xfrm rot="20481600">
            <a:off x="9436106" y="5376441"/>
            <a:ext cx="1107557" cy="1256501"/>
          </a:xfrm>
          <a:prstGeom prst="rect">
            <a:avLst/>
          </a:prstGeom>
          <a:effectLst>
            <a:outerShdw blurRad="76200" dir="18900000" sy="23000" kx="-1200000" algn="bl" rotWithShape="0">
              <a:prstClr val="black">
                <a:alpha val="20000"/>
              </a:prstClr>
            </a:outerShdw>
          </a:effectLst>
        </p:spPr>
      </p:pic>
      <p:pic>
        <p:nvPicPr>
          <p:cNvPr id="18" name="图片 17">
            <a:extLst>
              <a:ext uri="{FF2B5EF4-FFF2-40B4-BE49-F238E27FC236}">
                <a16:creationId xmlns:a16="http://schemas.microsoft.com/office/drawing/2014/main" id="{5C20B4C8-5E55-4484-96C5-09F1D05D5A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39" y="260648"/>
            <a:ext cx="1633697" cy="1630456"/>
          </a:xfrm>
          <a:prstGeom prst="rect">
            <a:avLst/>
          </a:prstGeom>
        </p:spPr>
      </p:pic>
    </p:spTree>
    <p:custDataLst>
      <p:tags r:id="rId1"/>
    </p:custDataLst>
    <p:extLst>
      <p:ext uri="{BB962C8B-B14F-4D97-AF65-F5344CB8AC3E}">
        <p14:creationId xmlns:p14="http://schemas.microsoft.com/office/powerpoint/2010/main" val="4016634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2" presetClass="entr" presetSubtype="4"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outVertical)">
                                      <p:cBhvr>
                                        <p:cTn id="23" dur="500"/>
                                        <p:tgtEl>
                                          <p:spTgt spid="33"/>
                                        </p:tgtEl>
                                      </p:cBhvr>
                                    </p:animEffect>
                                  </p:childTnLst>
                                </p:cTn>
                              </p:par>
                              <p:par>
                                <p:cTn id="24" presetID="42"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anim calcmode="lin" valueType="num">
                                      <p:cBhvr>
                                        <p:cTn id="32" dur="1000" fill="hold"/>
                                        <p:tgtEl>
                                          <p:spTgt spid="56"/>
                                        </p:tgtEl>
                                        <p:attrNameLst>
                                          <p:attrName>ppt_x</p:attrName>
                                        </p:attrNameLst>
                                      </p:cBhvr>
                                      <p:tavLst>
                                        <p:tav tm="0">
                                          <p:val>
                                            <p:strVal val="#ppt_x"/>
                                          </p:val>
                                        </p:tav>
                                        <p:tav tm="100000">
                                          <p:val>
                                            <p:strVal val="#ppt_x"/>
                                          </p:val>
                                        </p:tav>
                                      </p:tavLst>
                                    </p:anim>
                                    <p:anim calcmode="lin" valueType="num">
                                      <p:cBhvr>
                                        <p:cTn id="33" dur="1000" fill="hold"/>
                                        <p:tgtEl>
                                          <p:spTgt spid="56"/>
                                        </p:tgtEl>
                                        <p:attrNameLst>
                                          <p:attrName>ppt_y</p:attrName>
                                        </p:attrNameLst>
                                      </p:cBhvr>
                                      <p:tavLst>
                                        <p:tav tm="0">
                                          <p:val>
                                            <p:strVal val="#ppt_y+.1"/>
                                          </p:val>
                                        </p:tav>
                                        <p:tav tm="100000">
                                          <p:val>
                                            <p:strVal val="#ppt_y"/>
                                          </p:val>
                                        </p:tav>
                                      </p:tavLst>
                                    </p:anim>
                                  </p:childTnLst>
                                </p:cTn>
                              </p:par>
                              <p:par>
                                <p:cTn id="34" presetID="32" presetClass="emph" presetSubtype="0" fill="hold" nodeType="withEffect">
                                  <p:stCondLst>
                                    <p:cond delay="0"/>
                                  </p:stCondLst>
                                  <p:childTnLst>
                                    <p:animRot by="120000">
                                      <p:cBhvr>
                                        <p:cTn id="35" dur="100" fill="hold">
                                          <p:stCondLst>
                                            <p:cond delay="0"/>
                                          </p:stCondLst>
                                        </p:cTn>
                                        <p:tgtEl>
                                          <p:spTgt spid="53"/>
                                        </p:tgtEl>
                                        <p:attrNameLst>
                                          <p:attrName>r</p:attrName>
                                        </p:attrNameLst>
                                      </p:cBhvr>
                                    </p:animRot>
                                    <p:animRot by="-240000">
                                      <p:cBhvr>
                                        <p:cTn id="36" dur="200" fill="hold">
                                          <p:stCondLst>
                                            <p:cond delay="200"/>
                                          </p:stCondLst>
                                        </p:cTn>
                                        <p:tgtEl>
                                          <p:spTgt spid="53"/>
                                        </p:tgtEl>
                                        <p:attrNameLst>
                                          <p:attrName>r</p:attrName>
                                        </p:attrNameLst>
                                      </p:cBhvr>
                                    </p:animRot>
                                    <p:animRot by="240000">
                                      <p:cBhvr>
                                        <p:cTn id="37" dur="200" fill="hold">
                                          <p:stCondLst>
                                            <p:cond delay="400"/>
                                          </p:stCondLst>
                                        </p:cTn>
                                        <p:tgtEl>
                                          <p:spTgt spid="53"/>
                                        </p:tgtEl>
                                        <p:attrNameLst>
                                          <p:attrName>r</p:attrName>
                                        </p:attrNameLst>
                                      </p:cBhvr>
                                    </p:animRot>
                                    <p:animRot by="-240000">
                                      <p:cBhvr>
                                        <p:cTn id="38" dur="200" fill="hold">
                                          <p:stCondLst>
                                            <p:cond delay="600"/>
                                          </p:stCondLst>
                                        </p:cTn>
                                        <p:tgtEl>
                                          <p:spTgt spid="53"/>
                                        </p:tgtEl>
                                        <p:attrNameLst>
                                          <p:attrName>r</p:attrName>
                                        </p:attrNameLst>
                                      </p:cBhvr>
                                    </p:animRot>
                                    <p:animRot by="120000">
                                      <p:cBhvr>
                                        <p:cTn id="39"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C00F-F4F3-4A35-8D7E-B5B968E29BEF}"/>
              </a:ext>
            </a:extLst>
          </p:cNvPr>
          <p:cNvSpPr/>
          <p:nvPr/>
        </p:nvSpPr>
        <p:spPr>
          <a:xfrm>
            <a:off x="0" y="0"/>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0" name="Rectangle 9">
            <a:extLst>
              <a:ext uri="{FF2B5EF4-FFF2-40B4-BE49-F238E27FC236}">
                <a16:creationId xmlns:a16="http://schemas.microsoft.com/office/drawing/2014/main" id="{9EED83D6-2F59-4334-9AE0-6464FF5CBF56}"/>
              </a:ext>
            </a:extLst>
          </p:cNvPr>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pic>
        <p:nvPicPr>
          <p:cNvPr id="3" name="Picture 2">
            <a:extLst>
              <a:ext uri="{FF2B5EF4-FFF2-40B4-BE49-F238E27FC236}">
                <a16:creationId xmlns:a16="http://schemas.microsoft.com/office/drawing/2014/main" id="{3EED2B9E-9F68-4308-91E5-A5EA31EC2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028" y="294058"/>
            <a:ext cx="9429943" cy="455919"/>
          </a:xfrm>
          <a:prstGeom prst="rect">
            <a:avLst/>
          </a:prstGeom>
        </p:spPr>
      </p:pic>
      <p:pic>
        <p:nvPicPr>
          <p:cNvPr id="6" name="Picture 5">
            <a:extLst>
              <a:ext uri="{FF2B5EF4-FFF2-40B4-BE49-F238E27FC236}">
                <a16:creationId xmlns:a16="http://schemas.microsoft.com/office/drawing/2014/main" id="{DAF49C5F-D362-4CE8-8D87-35C22ACAF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57" y="1067057"/>
            <a:ext cx="2850794" cy="3109957"/>
          </a:xfrm>
          <a:prstGeom prst="rect">
            <a:avLst/>
          </a:prstGeom>
        </p:spPr>
      </p:pic>
      <p:pic>
        <p:nvPicPr>
          <p:cNvPr id="11" name="Picture 10">
            <a:extLst>
              <a:ext uri="{FF2B5EF4-FFF2-40B4-BE49-F238E27FC236}">
                <a16:creationId xmlns:a16="http://schemas.microsoft.com/office/drawing/2014/main" id="{8B13C830-F11D-4818-9979-CC3B13176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348" y="3531231"/>
            <a:ext cx="3126676" cy="3147660"/>
          </a:xfrm>
          <a:prstGeom prst="rect">
            <a:avLst/>
          </a:prstGeom>
        </p:spPr>
      </p:pic>
      <p:pic>
        <p:nvPicPr>
          <p:cNvPr id="13" name="Picture 12">
            <a:extLst>
              <a:ext uri="{FF2B5EF4-FFF2-40B4-BE49-F238E27FC236}">
                <a16:creationId xmlns:a16="http://schemas.microsoft.com/office/drawing/2014/main" id="{9E134D2D-8D46-4531-9C99-7757F8AEC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579" y="1115589"/>
            <a:ext cx="3126676" cy="3147660"/>
          </a:xfrm>
          <a:prstGeom prst="rect">
            <a:avLst/>
          </a:prstGeom>
        </p:spPr>
      </p:pic>
      <p:pic>
        <p:nvPicPr>
          <p:cNvPr id="15" name="Picture 14">
            <a:extLst>
              <a:ext uri="{FF2B5EF4-FFF2-40B4-BE49-F238E27FC236}">
                <a16:creationId xmlns:a16="http://schemas.microsoft.com/office/drawing/2014/main" id="{1312CFBB-1B93-4237-A8D4-14209CD8E6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9362" y="3429000"/>
            <a:ext cx="3488656" cy="3147660"/>
          </a:xfrm>
          <a:prstGeom prst="rect">
            <a:avLst/>
          </a:prstGeom>
        </p:spPr>
      </p:pic>
    </p:spTree>
    <p:extLst>
      <p:ext uri="{BB962C8B-B14F-4D97-AF65-F5344CB8AC3E}">
        <p14:creationId xmlns:p14="http://schemas.microsoft.com/office/powerpoint/2010/main" val="3572760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31"/>
            <a:ext cx="12192000" cy="6874531"/>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85071" y="204717"/>
            <a:ext cx="11490787" cy="7158761"/>
          </a:xfrm>
          <a:prstGeom prst="rect">
            <a:avLst/>
          </a:prstGeom>
        </p:spPr>
      </p:pic>
      <p:sp>
        <p:nvSpPr>
          <p:cNvPr id="15" name="TextBox 18"/>
          <p:cNvSpPr txBox="1"/>
          <p:nvPr/>
        </p:nvSpPr>
        <p:spPr>
          <a:xfrm>
            <a:off x="4834468" y="2447702"/>
            <a:ext cx="3026642" cy="1200329"/>
          </a:xfrm>
          <a:prstGeom prst="rect">
            <a:avLst/>
          </a:prstGeom>
          <a:noFill/>
        </p:spPr>
        <p:txBody>
          <a:bodyPr wrap="square" rtlCol="0">
            <a:spAutoFit/>
          </a:bodyPr>
          <a:lstStyle/>
          <a:p>
            <a:pPr algn="ctr" defTabSz="1219170"/>
            <a:r>
              <a:rPr lang="en-US" altLang="zh-CN" sz="3600" b="1" dirty="0">
                <a:solidFill>
                  <a:prstClr val="white"/>
                </a:solidFill>
                <a:latin typeface="Times New Roman" panose="02020603050405020304" pitchFamily="18" charset="0"/>
                <a:ea typeface="微软雅黑"/>
                <a:cs typeface="Times New Roman" panose="02020603050405020304" pitchFamily="18" charset="0"/>
              </a:rPr>
              <a:t>THẢO LUẬN NHÓM</a:t>
            </a:r>
            <a:endParaRPr lang="zh-CN" altLang="en-US" sz="3600" b="1" dirty="0">
              <a:solidFill>
                <a:prstClr val="white"/>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523752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167&quot;&gt;&lt;object type=&quot;3&quot; unique_id=&quot;10168&quot;&gt;&lt;property id=&quot;20148&quot; value=&quot;5&quot;/&gt;&lt;property id=&quot;20300&quot; value=&quot;Slide 1&quot;/&gt;&lt;property id=&quot;20307&quot; value=&quot;337&quot;/&gt;&lt;/object&gt;&lt;object type=&quot;3&quot; unique_id=&quot;10169&quot;&gt;&lt;property id=&quot;20148&quot; value=&quot;5&quot;/&gt;&lt;property id=&quot;20300&quot; value=&quot;Slide 2&quot;/&gt;&lt;property id=&quot;20307&quot; value=&quot;319&quot;/&gt;&lt;/object&gt;&lt;object type=&quot;3&quot; unique_id=&quot;10170&quot;&gt;&lt;property id=&quot;20148&quot; value=&quot;5&quot;/&gt;&lt;property id=&quot;20300&quot; value=&quot;Slide 3&quot;/&gt;&lt;property id=&quot;20307&quot; value=&quot;320&quot;/&gt;&lt;/object&gt;&lt;object type=&quot;3&quot; unique_id=&quot;10171&quot;&gt;&lt;property id=&quot;20148&quot; value=&quot;5&quot;/&gt;&lt;property id=&quot;20300&quot; value=&quot;Slide 4&quot;/&gt;&lt;property id=&quot;20307&quot; value=&quot;294&quot;/&gt;&lt;/object&gt;&lt;object type=&quot;3&quot; unique_id=&quot;10172&quot;&gt;&lt;property id=&quot;20148&quot; value=&quot;5&quot;/&gt;&lt;property id=&quot;20300&quot; value=&quot;Slide 5&quot;/&gt;&lt;property id=&quot;20307&quot; value=&quot;258&quot;/&gt;&lt;/object&gt;&lt;object type=&quot;3&quot; unique_id=&quot;10173&quot;&gt;&lt;property id=&quot;20148&quot; value=&quot;5&quot;/&gt;&lt;property id=&quot;20300&quot; value=&quot;Slide 6&quot;/&gt;&lt;property id=&quot;20307&quot; value=&quot;338&quot;/&gt;&lt;/object&gt;&lt;object type=&quot;3&quot; unique_id=&quot;10174&quot;&gt;&lt;property id=&quot;20148&quot; value=&quot;5&quot;/&gt;&lt;property id=&quot;20300&quot; value=&quot;Slide 7&quot;/&gt;&lt;property id=&quot;20307&quot; value=&quot;324&quot;/&gt;&lt;/object&gt;&lt;object type=&quot;3&quot; unique_id=&quot;10175&quot;&gt;&lt;property id=&quot;20148&quot; value=&quot;5&quot;/&gt;&lt;property id=&quot;20300&quot; value=&quot;Slide 8&quot;/&gt;&lt;property id=&quot;20307&quot; value=&quot;339&quot;/&gt;&lt;/object&gt;&lt;object type=&quot;3&quot; unique_id=&quot;10176&quot;&gt;&lt;property id=&quot;20148&quot; value=&quot;5&quot;/&gt;&lt;property id=&quot;20300&quot; value=&quot;Slide 9&quot;/&gt;&lt;property id=&quot;20307&quot; value=&quot;340&quot;/&gt;&lt;/object&gt;&lt;object type=&quot;3&quot; unique_id=&quot;10177&quot;&gt;&lt;property id=&quot;20148&quot; value=&quot;5&quot;/&gt;&lt;property id=&quot;20300&quot; value=&quot;Slide 10&quot;/&gt;&lt;property id=&quot;20307&quot; value=&quot;274&quot;/&gt;&lt;/object&gt;&lt;object type=&quot;3&quot; unique_id=&quot;10178&quot;&gt;&lt;property id=&quot;20148&quot; value=&quot;5&quot;/&gt;&lt;property id=&quot;20300&quot; value=&quot;Slide 11&quot;/&gt;&lt;property id=&quot;20307&quot; value=&quot;330&quot;/&gt;&lt;/object&gt;&lt;object type=&quot;3&quot; unique_id=&quot;10179&quot;&gt;&lt;property id=&quot;20148&quot; value=&quot;5&quot;/&gt;&lt;property id=&quot;20300&quot; value=&quot;Slide 12&quot;/&gt;&lt;property id=&quot;20307&quot; value=&quot;325&quot;/&gt;&lt;/object&gt;&lt;object type=&quot;3&quot; unique_id=&quot;10180&quot;&gt;&lt;property id=&quot;20148&quot; value=&quot;5&quot;/&gt;&lt;property id=&quot;20300&quot; value=&quot;Slide 13&quot;/&gt;&lt;property id=&quot;20307&quot; value=&quot;341&quot;/&gt;&lt;/object&gt;&lt;object type=&quot;3&quot; unique_id=&quot;10181&quot;&gt;&lt;property id=&quot;20148&quot; value=&quot;5&quot;/&gt;&lt;property id=&quot;20300&quot; value=&quot;Slide 14&quot;/&gt;&lt;property id=&quot;20307&quot; value=&quot;342&quot;/&gt;&lt;/object&gt;&lt;object type=&quot;3&quot; unique_id=&quot;10182&quot;&gt;&lt;property id=&quot;20148&quot; value=&quot;5&quot;/&gt;&lt;property id=&quot;20300&quot; value=&quot;Slide 15&quot;/&gt;&lt;property id=&quot;20307&quot; value=&quot;343&quot;/&gt;&lt;/object&gt;&lt;object type=&quot;3&quot; unique_id=&quot;10183&quot;&gt;&lt;property id=&quot;20148&quot; value=&quot;5&quot;/&gt;&lt;property id=&quot;20300&quot; value=&quot;Slide 16&quot;/&gt;&lt;property id=&quot;20307&quot; value=&quot;346&quot;/&gt;&lt;/object&gt;&lt;object type=&quot;3&quot; unique_id=&quot;10184&quot;&gt;&lt;property id=&quot;20148&quot; value=&quot;5&quot;/&gt;&lt;property id=&quot;20300&quot; value=&quot;Slide 17&quot;/&gt;&lt;property id=&quot;20307&quot; value=&quot;347&quot;/&gt;&lt;/object&gt;&lt;object type=&quot;3&quot; unique_id=&quot;10185&quot;&gt;&lt;property id=&quot;20148&quot; value=&quot;5&quot;/&gt;&lt;property id=&quot;20300&quot; value=&quot;Slide 18&quot;/&gt;&lt;property id=&quot;20307&quot; value=&quot;348&quot;/&gt;&lt;/object&gt;&lt;object type=&quot;3&quot; unique_id=&quot;10186&quot;&gt;&lt;property id=&quot;20148&quot; value=&quot;5&quot;/&gt;&lt;property id=&quot;20300&quot; value=&quot;Slide 19&quot;/&gt;&lt;property id=&quot;20307&quot; value=&quot;349&quot;/&gt;&lt;/object&gt;&lt;object type=&quot;3&quot; unique_id=&quot;10187&quot;&gt;&lt;property id=&quot;20148&quot; value=&quot;5&quot;/&gt;&lt;property id=&quot;20300&quot; value=&quot;Slide 20&quot;/&gt;&lt;property id=&quot;20307&quot; value=&quot;350&quot;/&gt;&lt;/object&gt;&lt;object type=&quot;3&quot; unique_id=&quot;10188&quot;&gt;&lt;property id=&quot;20148&quot; value=&quot;5&quot;/&gt;&lt;property id=&quot;20300&quot; value=&quot;Slide 21&quot;/&gt;&lt;property id=&quot;20307&quot; value=&quot;344&quot;/&gt;&lt;/object&gt;&lt;object type=&quot;3&quot; unique_id=&quot;10189&quot;&gt;&lt;property id=&quot;20148&quot; value=&quot;5&quot;/&gt;&lt;property id=&quot;20300&quot; value=&quot;Slide 22&quot;/&gt;&lt;property id=&quot;20307&quot; value=&quot;332&quot;/&gt;&lt;/object&gt;&lt;object type=&quot;3&quot; unique_id=&quot;10190&quot;&gt;&lt;property id=&quot;20148&quot; value=&quot;5&quot;/&gt;&lt;property id=&quot;20300&quot; value=&quot;Slide 23&quot;/&gt;&lt;property id=&quot;20307&quot; value=&quot;345&quot;/&gt;&lt;/object&gt;&lt;object type=&quot;3&quot; unique_id=&quot;10191&quot;&gt;&lt;property id=&quot;20148&quot; value=&quot;5&quot;/&gt;&lt;property id=&quot;20300&quot; value=&quot;Slide 24&quot;/&gt;&lt;property id=&quot;20307&quot; value=&quot;313&quot;/&gt;&lt;/object&gt;&lt;/object&gt;&lt;object type=&quot;8&quot; unique_id=&quot;10217&quot;&gt;&lt;/object&gt;&lt;/object&gt;&lt;/database&gt;"/>
  <p:tag name="MMPROD_NEXTUNIQUEID" val="1001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
  <p:tag name="KSO_WM_SLIDE_INDEX" val="1"/>
  <p:tag name="KSO_WM_SLIDE_ITEM_CNT" val="2"/>
  <p:tag name="KSO_WM_SLIDE_LAYOUT" val="a_b"/>
  <p:tag name="KSO_WM_SLIDE_LAYOUT_CNT" val="1_1"/>
  <p:tag name="KSO_WM_SLIDE_TYPE" val="title"/>
  <p:tag name="KSO_WM_TEMPLATE_THUMBS_INDEX" val="1、5、9、12、16、22、25、26"/>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_rels/them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黑体-韩语"/>
        <a:cs typeface=""/>
      </a:majorFont>
      <a:minorFont>
        <a:latin typeface="Arial" panose="020F0502020204030204"/>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8.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1500</TotalTime>
  <Words>432</Words>
  <Application>Microsoft Office PowerPoint</Application>
  <PresentationFormat>Widescreen</PresentationFormat>
  <Paragraphs>46</Paragraphs>
  <Slides>25</Slides>
  <Notes>12</Notes>
  <HiddenSlides>0</HiddenSlides>
  <MMClips>1</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25</vt:i4>
      </vt:variant>
    </vt:vector>
  </HeadingPairs>
  <TitlesOfParts>
    <vt:vector size="47" baseType="lpstr">
      <vt:lpstr>等线</vt:lpstr>
      <vt:lpstr>Arial</vt:lpstr>
      <vt:lpstr>Calibri</vt:lpstr>
      <vt:lpstr>Calibri Light</vt:lpstr>
      <vt:lpstr>Garamond</vt:lpstr>
      <vt:lpstr>ITC Avant Garde Std Bk</vt:lpstr>
      <vt:lpstr>Lato Light</vt:lpstr>
      <vt:lpstr>Times New Roman</vt:lpstr>
      <vt:lpstr>印品黑体</vt:lpstr>
      <vt:lpstr>5_Office Theme</vt:lpstr>
      <vt:lpstr>Office 主题</vt:lpstr>
      <vt:lpstr>2_Office Theme</vt:lpstr>
      <vt:lpstr>8_Office Theme</vt:lpstr>
      <vt:lpstr>8_Office 主题​​</vt:lpstr>
      <vt:lpstr>Office Theme</vt:lpstr>
      <vt:lpstr>1_Organic</vt:lpstr>
      <vt:lpstr>1_Office Theme</vt:lpstr>
      <vt:lpstr>7_Office Theme</vt:lpstr>
      <vt:lpstr>www.33ppt.com </vt:lpstr>
      <vt:lpstr>Office 主题​​</vt:lpstr>
      <vt:lpstr>1_Office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dc:creator>
  <cp:lastModifiedBy>Nguyen</cp:lastModifiedBy>
  <cp:revision>266</cp:revision>
  <dcterms:created xsi:type="dcterms:W3CDTF">2020-10-17T01:03:04Z</dcterms:created>
  <dcterms:modified xsi:type="dcterms:W3CDTF">2021-10-30T13:05:08Z</dcterms:modified>
</cp:coreProperties>
</file>