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.jpg" ContentType="image/png"/>
  <Override PartName="/ppt/notesSlides/notesSlide1.xml" ContentType="application/vnd.openxmlformats-officedocument.presentationml.notesSlide+xml"/>
  <Override PartName="/ppt/media/image9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</p:sldMasterIdLst>
  <p:notesMasterIdLst>
    <p:notesMasterId r:id="rId27"/>
  </p:notesMasterIdLst>
  <p:sldIdLst>
    <p:sldId id="256" r:id="rId3"/>
    <p:sldId id="465" r:id="rId4"/>
    <p:sldId id="466" r:id="rId5"/>
    <p:sldId id="467" r:id="rId6"/>
    <p:sldId id="475" r:id="rId7"/>
    <p:sldId id="431" r:id="rId8"/>
    <p:sldId id="432" r:id="rId9"/>
    <p:sldId id="476" r:id="rId10"/>
    <p:sldId id="437" r:id="rId11"/>
    <p:sldId id="485" r:id="rId12"/>
    <p:sldId id="438" r:id="rId13"/>
    <p:sldId id="486" r:id="rId14"/>
    <p:sldId id="487" r:id="rId15"/>
    <p:sldId id="488" r:id="rId16"/>
    <p:sldId id="489" r:id="rId17"/>
    <p:sldId id="439" r:id="rId18"/>
    <p:sldId id="468" r:id="rId19"/>
    <p:sldId id="458" r:id="rId20"/>
    <p:sldId id="459" r:id="rId21"/>
    <p:sldId id="460" r:id="rId22"/>
    <p:sldId id="478" r:id="rId23"/>
    <p:sldId id="445" r:id="rId24"/>
    <p:sldId id="446" r:id="rId25"/>
    <p:sldId id="484" r:id="rId26"/>
  </p:sldIdLst>
  <p:sldSz cx="9001125" cy="67691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VNI-Avo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8039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6077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4115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12153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90192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8231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46268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24307" algn="l" defTabSz="9560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2">
          <p15:clr>
            <a:srgbClr val="A4A3A4"/>
          </p15:clr>
        </p15:guide>
        <p15:guide id="2" pos="283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88" y="274"/>
      </p:cViewPr>
      <p:guideLst>
        <p:guide orient="horz" pos="2132"/>
        <p:guide pos="283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782B1-1D7A-426F-857A-ACB4EAFCB3BD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685800"/>
            <a:ext cx="4559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6E5206-4DE8-4E35-BE1B-AFB0DE63FE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31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78039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56077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34115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12153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390192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868231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346268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824307" algn="l" defTabSz="95607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3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9" y="2102817"/>
            <a:ext cx="765095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71" y="3835826"/>
            <a:ext cx="6300788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6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4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25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5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5817" y="271083"/>
            <a:ext cx="202525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058" y="271083"/>
            <a:ext cx="592574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793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5089" y="2102815"/>
            <a:ext cx="7650955" cy="14509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0171" y="3835826"/>
            <a:ext cx="6300788" cy="17298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8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60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4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2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90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82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6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43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13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35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30" y="4349779"/>
            <a:ext cx="7650955" cy="134441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30" y="2869038"/>
            <a:ext cx="7650955" cy="14807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60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4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21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0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82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46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43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12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60" y="1579463"/>
            <a:ext cx="3975496" cy="446729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73" y="1579463"/>
            <a:ext cx="3975496" cy="446729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437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60" y="1515215"/>
            <a:ext cx="3977061" cy="631469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039" indent="0">
              <a:buNone/>
              <a:defRPr sz="2100" b="1"/>
            </a:lvl2pPr>
            <a:lvl3pPr marL="956077" indent="0">
              <a:buNone/>
              <a:defRPr sz="1900" b="1"/>
            </a:lvl3pPr>
            <a:lvl4pPr marL="1434115" indent="0">
              <a:buNone/>
              <a:defRPr sz="1700" b="1"/>
            </a:lvl4pPr>
            <a:lvl5pPr marL="1912153" indent="0">
              <a:buNone/>
              <a:defRPr sz="1700" b="1"/>
            </a:lvl5pPr>
            <a:lvl6pPr marL="2390192" indent="0">
              <a:buNone/>
              <a:defRPr sz="1700" b="1"/>
            </a:lvl6pPr>
            <a:lvl7pPr marL="2868231" indent="0">
              <a:buNone/>
              <a:defRPr sz="1700" b="1"/>
            </a:lvl7pPr>
            <a:lvl8pPr marL="3346268" indent="0">
              <a:buNone/>
              <a:defRPr sz="1700" b="1"/>
            </a:lvl8pPr>
            <a:lvl9pPr marL="382430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060" y="2146682"/>
            <a:ext cx="3977061" cy="390006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450" y="1515215"/>
            <a:ext cx="3978622" cy="631469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039" indent="0">
              <a:buNone/>
              <a:defRPr sz="2100" b="1"/>
            </a:lvl2pPr>
            <a:lvl3pPr marL="956077" indent="0">
              <a:buNone/>
              <a:defRPr sz="1900" b="1"/>
            </a:lvl3pPr>
            <a:lvl4pPr marL="1434115" indent="0">
              <a:buNone/>
              <a:defRPr sz="1700" b="1"/>
            </a:lvl4pPr>
            <a:lvl5pPr marL="1912153" indent="0">
              <a:buNone/>
              <a:defRPr sz="1700" b="1"/>
            </a:lvl5pPr>
            <a:lvl6pPr marL="2390192" indent="0">
              <a:buNone/>
              <a:defRPr sz="1700" b="1"/>
            </a:lvl6pPr>
            <a:lvl7pPr marL="2868231" indent="0">
              <a:buNone/>
              <a:defRPr sz="1700" b="1"/>
            </a:lvl7pPr>
            <a:lvl8pPr marL="3346268" indent="0">
              <a:buNone/>
              <a:defRPr sz="1700" b="1"/>
            </a:lvl8pPr>
            <a:lvl9pPr marL="382430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450" y="2146682"/>
            <a:ext cx="3978622" cy="390006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37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973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512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60" y="269511"/>
            <a:ext cx="2961308" cy="11469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9194" y="269517"/>
            <a:ext cx="5031879" cy="577723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060" y="1416504"/>
            <a:ext cx="2961308" cy="4630253"/>
          </a:xfrm>
        </p:spPr>
        <p:txBody>
          <a:bodyPr/>
          <a:lstStyle>
            <a:lvl1pPr marL="0" indent="0">
              <a:buNone/>
              <a:defRPr sz="1500"/>
            </a:lvl1pPr>
            <a:lvl2pPr marL="478039" indent="0">
              <a:buNone/>
              <a:defRPr sz="1300"/>
            </a:lvl2pPr>
            <a:lvl3pPr marL="956077" indent="0">
              <a:buNone/>
              <a:defRPr sz="1000"/>
            </a:lvl3pPr>
            <a:lvl4pPr marL="1434115" indent="0">
              <a:buNone/>
              <a:defRPr sz="900"/>
            </a:lvl4pPr>
            <a:lvl5pPr marL="1912153" indent="0">
              <a:buNone/>
              <a:defRPr sz="900"/>
            </a:lvl5pPr>
            <a:lvl6pPr marL="2390192" indent="0">
              <a:buNone/>
              <a:defRPr sz="900"/>
            </a:lvl6pPr>
            <a:lvl7pPr marL="2868231" indent="0">
              <a:buNone/>
              <a:defRPr sz="900"/>
            </a:lvl7pPr>
            <a:lvl8pPr marL="3346268" indent="0">
              <a:buNone/>
              <a:defRPr sz="900"/>
            </a:lvl8pPr>
            <a:lvl9pPr marL="38243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850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31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285" y="4738373"/>
            <a:ext cx="5400675" cy="55939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4285" y="604832"/>
            <a:ext cx="5400675" cy="4061460"/>
          </a:xfrm>
        </p:spPr>
        <p:txBody>
          <a:bodyPr/>
          <a:lstStyle>
            <a:lvl1pPr marL="0" indent="0">
              <a:buNone/>
              <a:defRPr sz="3300"/>
            </a:lvl1pPr>
            <a:lvl2pPr marL="478039" indent="0">
              <a:buNone/>
              <a:defRPr sz="2900"/>
            </a:lvl2pPr>
            <a:lvl3pPr marL="956077" indent="0">
              <a:buNone/>
              <a:defRPr sz="2500"/>
            </a:lvl3pPr>
            <a:lvl4pPr marL="1434115" indent="0">
              <a:buNone/>
              <a:defRPr sz="2100"/>
            </a:lvl4pPr>
            <a:lvl5pPr marL="1912153" indent="0">
              <a:buNone/>
              <a:defRPr sz="2100"/>
            </a:lvl5pPr>
            <a:lvl6pPr marL="2390192" indent="0">
              <a:buNone/>
              <a:defRPr sz="2100"/>
            </a:lvl6pPr>
            <a:lvl7pPr marL="2868231" indent="0">
              <a:buNone/>
              <a:defRPr sz="2100"/>
            </a:lvl7pPr>
            <a:lvl8pPr marL="3346268" indent="0">
              <a:buNone/>
              <a:defRPr sz="2100"/>
            </a:lvl8pPr>
            <a:lvl9pPr marL="3824307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285" y="5297766"/>
            <a:ext cx="5400675" cy="794428"/>
          </a:xfrm>
        </p:spPr>
        <p:txBody>
          <a:bodyPr/>
          <a:lstStyle>
            <a:lvl1pPr marL="0" indent="0">
              <a:buNone/>
              <a:defRPr sz="1500"/>
            </a:lvl1pPr>
            <a:lvl2pPr marL="478039" indent="0">
              <a:buNone/>
              <a:defRPr sz="1300"/>
            </a:lvl2pPr>
            <a:lvl3pPr marL="956077" indent="0">
              <a:buNone/>
              <a:defRPr sz="1000"/>
            </a:lvl3pPr>
            <a:lvl4pPr marL="1434115" indent="0">
              <a:buNone/>
              <a:defRPr sz="900"/>
            </a:lvl4pPr>
            <a:lvl5pPr marL="1912153" indent="0">
              <a:buNone/>
              <a:defRPr sz="900"/>
            </a:lvl5pPr>
            <a:lvl6pPr marL="2390192" indent="0">
              <a:buNone/>
              <a:defRPr sz="900"/>
            </a:lvl6pPr>
            <a:lvl7pPr marL="2868231" indent="0">
              <a:buNone/>
              <a:defRPr sz="900"/>
            </a:lvl7pPr>
            <a:lvl8pPr marL="3346268" indent="0">
              <a:buNone/>
              <a:defRPr sz="900"/>
            </a:lvl8pPr>
            <a:lvl9pPr marL="38243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1598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105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25817" y="271081"/>
            <a:ext cx="2025254" cy="577567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0058" y="271081"/>
            <a:ext cx="5925740" cy="577567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167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030" y="4349783"/>
            <a:ext cx="7650955" cy="1344419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030" y="2869038"/>
            <a:ext cx="7650955" cy="14807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80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607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41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121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901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82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462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243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52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0060" y="1579464"/>
            <a:ext cx="3975496" cy="446729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73" y="1579464"/>
            <a:ext cx="3975496" cy="446729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013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60" y="1515215"/>
            <a:ext cx="3977061" cy="631469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039" indent="0">
              <a:buNone/>
              <a:defRPr sz="2100" b="1"/>
            </a:lvl2pPr>
            <a:lvl3pPr marL="956077" indent="0">
              <a:buNone/>
              <a:defRPr sz="1900" b="1"/>
            </a:lvl3pPr>
            <a:lvl4pPr marL="1434115" indent="0">
              <a:buNone/>
              <a:defRPr sz="1700" b="1"/>
            </a:lvl4pPr>
            <a:lvl5pPr marL="1912153" indent="0">
              <a:buNone/>
              <a:defRPr sz="1700" b="1"/>
            </a:lvl5pPr>
            <a:lvl6pPr marL="2390192" indent="0">
              <a:buNone/>
              <a:defRPr sz="1700" b="1"/>
            </a:lvl6pPr>
            <a:lvl7pPr marL="2868231" indent="0">
              <a:buNone/>
              <a:defRPr sz="1700" b="1"/>
            </a:lvl7pPr>
            <a:lvl8pPr marL="3346268" indent="0">
              <a:buNone/>
              <a:defRPr sz="1700" b="1"/>
            </a:lvl8pPr>
            <a:lvl9pPr marL="382430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0060" y="2146682"/>
            <a:ext cx="3977061" cy="390006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450" y="1515215"/>
            <a:ext cx="3978622" cy="631469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8039" indent="0">
              <a:buNone/>
              <a:defRPr sz="2100" b="1"/>
            </a:lvl2pPr>
            <a:lvl3pPr marL="956077" indent="0">
              <a:buNone/>
              <a:defRPr sz="1900" b="1"/>
            </a:lvl3pPr>
            <a:lvl4pPr marL="1434115" indent="0">
              <a:buNone/>
              <a:defRPr sz="1700" b="1"/>
            </a:lvl4pPr>
            <a:lvl5pPr marL="1912153" indent="0">
              <a:buNone/>
              <a:defRPr sz="1700" b="1"/>
            </a:lvl5pPr>
            <a:lvl6pPr marL="2390192" indent="0">
              <a:buNone/>
              <a:defRPr sz="1700" b="1"/>
            </a:lvl6pPr>
            <a:lvl7pPr marL="2868231" indent="0">
              <a:buNone/>
              <a:defRPr sz="1700" b="1"/>
            </a:lvl7pPr>
            <a:lvl8pPr marL="3346268" indent="0">
              <a:buNone/>
              <a:defRPr sz="1700" b="1"/>
            </a:lvl8pPr>
            <a:lvl9pPr marL="3824307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450" y="2146682"/>
            <a:ext cx="3978622" cy="390006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14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50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860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060" y="269511"/>
            <a:ext cx="2961308" cy="1146986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9194" y="269519"/>
            <a:ext cx="5031879" cy="5777239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060" y="1416504"/>
            <a:ext cx="2961308" cy="4630253"/>
          </a:xfrm>
        </p:spPr>
        <p:txBody>
          <a:bodyPr/>
          <a:lstStyle>
            <a:lvl1pPr marL="0" indent="0">
              <a:buNone/>
              <a:defRPr sz="1500"/>
            </a:lvl1pPr>
            <a:lvl2pPr marL="478039" indent="0">
              <a:buNone/>
              <a:defRPr sz="1300"/>
            </a:lvl2pPr>
            <a:lvl3pPr marL="956077" indent="0">
              <a:buNone/>
              <a:defRPr sz="1000"/>
            </a:lvl3pPr>
            <a:lvl4pPr marL="1434115" indent="0">
              <a:buNone/>
              <a:defRPr sz="900"/>
            </a:lvl4pPr>
            <a:lvl5pPr marL="1912153" indent="0">
              <a:buNone/>
              <a:defRPr sz="900"/>
            </a:lvl5pPr>
            <a:lvl6pPr marL="2390192" indent="0">
              <a:buNone/>
              <a:defRPr sz="900"/>
            </a:lvl6pPr>
            <a:lvl7pPr marL="2868231" indent="0">
              <a:buNone/>
              <a:defRPr sz="900"/>
            </a:lvl7pPr>
            <a:lvl8pPr marL="3346268" indent="0">
              <a:buNone/>
              <a:defRPr sz="900"/>
            </a:lvl8pPr>
            <a:lvl9pPr marL="38243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35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4285" y="4738373"/>
            <a:ext cx="5400675" cy="55939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64285" y="604832"/>
            <a:ext cx="5400675" cy="4061460"/>
          </a:xfrm>
        </p:spPr>
        <p:txBody>
          <a:bodyPr/>
          <a:lstStyle>
            <a:lvl1pPr marL="0" indent="0">
              <a:buNone/>
              <a:defRPr sz="3300"/>
            </a:lvl1pPr>
            <a:lvl2pPr marL="478039" indent="0">
              <a:buNone/>
              <a:defRPr sz="2900"/>
            </a:lvl2pPr>
            <a:lvl3pPr marL="956077" indent="0">
              <a:buNone/>
              <a:defRPr sz="2500"/>
            </a:lvl3pPr>
            <a:lvl4pPr marL="1434115" indent="0">
              <a:buNone/>
              <a:defRPr sz="2100"/>
            </a:lvl4pPr>
            <a:lvl5pPr marL="1912153" indent="0">
              <a:buNone/>
              <a:defRPr sz="2100"/>
            </a:lvl5pPr>
            <a:lvl6pPr marL="2390192" indent="0">
              <a:buNone/>
              <a:defRPr sz="2100"/>
            </a:lvl6pPr>
            <a:lvl7pPr marL="2868231" indent="0">
              <a:buNone/>
              <a:defRPr sz="2100"/>
            </a:lvl7pPr>
            <a:lvl8pPr marL="3346268" indent="0">
              <a:buNone/>
              <a:defRPr sz="2100"/>
            </a:lvl8pPr>
            <a:lvl9pPr marL="3824307" indent="0">
              <a:buNone/>
              <a:defRPr sz="21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64285" y="5297766"/>
            <a:ext cx="5400675" cy="794428"/>
          </a:xfrm>
        </p:spPr>
        <p:txBody>
          <a:bodyPr/>
          <a:lstStyle>
            <a:lvl1pPr marL="0" indent="0">
              <a:buNone/>
              <a:defRPr sz="1500"/>
            </a:lvl1pPr>
            <a:lvl2pPr marL="478039" indent="0">
              <a:buNone/>
              <a:defRPr sz="1300"/>
            </a:lvl2pPr>
            <a:lvl3pPr marL="956077" indent="0">
              <a:buNone/>
              <a:defRPr sz="1000"/>
            </a:lvl3pPr>
            <a:lvl4pPr marL="1434115" indent="0">
              <a:buNone/>
              <a:defRPr sz="900"/>
            </a:lvl4pPr>
            <a:lvl5pPr marL="1912153" indent="0">
              <a:buNone/>
              <a:defRPr sz="900"/>
            </a:lvl5pPr>
            <a:lvl6pPr marL="2390192" indent="0">
              <a:buNone/>
              <a:defRPr sz="900"/>
            </a:lvl6pPr>
            <a:lvl7pPr marL="2868231" indent="0">
              <a:buNone/>
              <a:defRPr sz="900"/>
            </a:lvl7pPr>
            <a:lvl8pPr marL="3346268" indent="0">
              <a:buNone/>
              <a:defRPr sz="900"/>
            </a:lvl8pPr>
            <a:lvl9pPr marL="382430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138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059" y="271080"/>
            <a:ext cx="8101013" cy="1128183"/>
          </a:xfrm>
          <a:prstGeom prst="rect">
            <a:avLst/>
          </a:prstGeom>
        </p:spPr>
        <p:txBody>
          <a:bodyPr vert="horz" lIns="95608" tIns="47804" rIns="95608" bIns="478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59" y="1579464"/>
            <a:ext cx="8101013" cy="4467293"/>
          </a:xfrm>
          <a:prstGeom prst="rect">
            <a:avLst/>
          </a:prstGeom>
        </p:spPr>
        <p:txBody>
          <a:bodyPr vert="horz" lIns="95608" tIns="47804" rIns="95608" bIns="478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058" y="6273958"/>
            <a:ext cx="2100263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E8786-4243-4E37-80CB-6F27F21DFA4C}" type="datetimeFigureOut">
              <a:rPr lang="en-US" smtClean="0"/>
              <a:t>31/10/2021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5387" y="6273958"/>
            <a:ext cx="2850357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0810" y="6273958"/>
            <a:ext cx="2100263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C7C8E-3C40-4974-B389-5F7E60D7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4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6077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529" indent="-358529" algn="l" defTabSz="95607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6812" indent="-298774" algn="l" defTabSz="956077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095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3134" indent="-239019" algn="l" defTabSz="95607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173" indent="-239019" algn="l" defTabSz="956077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9212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7248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5287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326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039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6077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4115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2153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0192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8231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268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4307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0059" y="271080"/>
            <a:ext cx="8101013" cy="1128183"/>
          </a:xfrm>
          <a:prstGeom prst="rect">
            <a:avLst/>
          </a:prstGeom>
        </p:spPr>
        <p:txBody>
          <a:bodyPr vert="horz" lIns="95608" tIns="47804" rIns="95608" bIns="4780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059" y="1579463"/>
            <a:ext cx="8101013" cy="4467293"/>
          </a:xfrm>
          <a:prstGeom prst="rect">
            <a:avLst/>
          </a:prstGeom>
        </p:spPr>
        <p:txBody>
          <a:bodyPr vert="horz" lIns="95608" tIns="47804" rIns="95608" bIns="478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058" y="6273956"/>
            <a:ext cx="2100263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75387" y="6273956"/>
            <a:ext cx="2850357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0810" y="6273956"/>
            <a:ext cx="2100263" cy="360392"/>
          </a:xfrm>
          <a:prstGeom prst="rect">
            <a:avLst/>
          </a:prstGeom>
        </p:spPr>
        <p:txBody>
          <a:bodyPr vert="horz" lIns="95608" tIns="47804" rIns="95608" bIns="4780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6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56077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529" indent="-358529" algn="l" defTabSz="956077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776812" indent="-298774" algn="l" defTabSz="956077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5095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73134" indent="-239019" algn="l" defTabSz="956077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1173" indent="-239019" algn="l" defTabSz="956077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9212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07248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85287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63326" indent="-239019" algn="l" defTabSz="956077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8039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6077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4115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12153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90192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8231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46268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24307" algn="l" defTabSz="9560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020" y="2160414"/>
            <a:ext cx="7650955" cy="1141319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VNI-Avo" pitchFamily="2" charset="0"/>
                <a:cs typeface="Times New Roman" pitchFamily="18" charset="0"/>
              </a:rPr>
              <a:t>TIEÁNG VIEÄT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2210" y="3384550"/>
            <a:ext cx="6300788" cy="2016224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0000"/>
                </a:solidFill>
                <a:latin typeface="VNI-Avo" pitchFamily="2" charset="0"/>
              </a:rPr>
              <a:t>CHUÛ ÑEÀ 7: THEÅ THAO</a:t>
            </a:r>
          </a:p>
          <a:p>
            <a:r>
              <a:rPr lang="en-US" sz="3800" b="1" dirty="0" err="1">
                <a:solidFill>
                  <a:srgbClr val="FF0000"/>
                </a:solidFill>
                <a:latin typeface="VNI-Avo" pitchFamily="2" charset="0"/>
              </a:rPr>
              <a:t>Baøi</a:t>
            </a:r>
            <a:r>
              <a:rPr lang="en-US" sz="3800" b="1" dirty="0">
                <a:solidFill>
                  <a:srgbClr val="FF0000"/>
                </a:solidFill>
                <a:latin typeface="VNI-Avo" pitchFamily="2" charset="0"/>
              </a:rPr>
              <a:t> 4: </a:t>
            </a:r>
            <a:r>
              <a:rPr lang="en-US" sz="3800" b="1" dirty="0" err="1">
                <a:solidFill>
                  <a:srgbClr val="FF0000"/>
                </a:solidFill>
                <a:latin typeface="VNI-Avo" pitchFamily="2" charset="0"/>
              </a:rPr>
              <a:t>ui</a:t>
            </a:r>
            <a:r>
              <a:rPr lang="en-US" sz="3800" b="1" dirty="0">
                <a:solidFill>
                  <a:srgbClr val="FF0000"/>
                </a:solidFill>
                <a:latin typeface="VNI-Avo" pitchFamily="2" charset="0"/>
              </a:rPr>
              <a:t> - </a:t>
            </a:r>
            <a:r>
              <a:rPr lang="en-US" sz="3800" b="1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3800" b="1" dirty="0">
              <a:solidFill>
                <a:srgbClr val="FF0000"/>
              </a:solidFill>
              <a:latin typeface="VNI-Avo" pitchFamily="2" charset="0"/>
            </a:endParaRPr>
          </a:p>
          <a:p>
            <a:endParaRPr lang="en-US" sz="3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188194" y="288205"/>
            <a:ext cx="7128792" cy="648073"/>
          </a:xfrm>
          <a:prstGeom prst="rect">
            <a:avLst/>
          </a:prstGeom>
        </p:spPr>
        <p:txBody>
          <a:bodyPr vert="horz" lIns="95608" tIns="47804" rIns="95608" bIns="47804" rtlCol="0">
            <a:normAutofit/>
          </a:bodyPr>
          <a:lstStyle>
            <a:lvl1pPr marL="0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3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78039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56077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434115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912153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390192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868231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346268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24307" indent="0" algn="ctr" defTabSz="956077" rtl="0" eaLnBrk="1" latinLnBrk="0" hangingPunct="1">
              <a:spcBef>
                <a:spcPct val="20000"/>
              </a:spcBef>
              <a:buFont typeface="Arial" pitchFamily="34" charset="0"/>
              <a:buNone/>
              <a:defRPr sz="2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VNI-Avo" pitchFamily="2" charset="0"/>
              </a:rPr>
              <a:t>TRÖÔØNG TIEÅU HOÏC TRUNG LAÄP HAÏ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32210" y="894780"/>
            <a:ext cx="7290915" cy="1450969"/>
          </a:xfrm>
          <a:prstGeom prst="rect">
            <a:avLst/>
          </a:prstGeom>
        </p:spPr>
        <p:txBody>
          <a:bodyPr vert="horz" lIns="95608" tIns="47804" rIns="95608" bIns="47804" rtlCol="0" anchor="ctr">
            <a:normAutofit/>
          </a:bodyPr>
          <a:lstStyle>
            <a:lvl1pPr algn="ctr" defTabSz="956077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>
                <a:solidFill>
                  <a:srgbClr val="0070C0"/>
                </a:solidFill>
                <a:latin typeface="VNI-Avo" pitchFamily="2" charset="0"/>
                <a:cs typeface="Times New Roman" pitchFamily="18" charset="0"/>
              </a:rPr>
              <a:t> BAØI GIAÛNG TRÖÏC TUYEÁN KHOÁI 1 </a:t>
            </a:r>
          </a:p>
        </p:txBody>
      </p:sp>
    </p:spTree>
    <p:extLst>
      <p:ext uri="{BB962C8B-B14F-4D97-AF65-F5344CB8AC3E}">
        <p14:creationId xmlns:p14="http://schemas.microsoft.com/office/powerpoint/2010/main" val="259118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bài hát Tập đếm thư giãn lớp 1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04230"/>
            <a:ext cx="8905578" cy="5760640"/>
          </a:xfrm>
        </p:spPr>
      </p:pic>
    </p:spTree>
    <p:extLst>
      <p:ext uri="{BB962C8B-B14F-4D97-AF65-F5344CB8AC3E}">
        <p14:creationId xmlns:p14="http://schemas.microsoft.com/office/powerpoint/2010/main" val="13287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" y="-215850"/>
            <a:ext cx="8846032" cy="6984950"/>
          </a:xfrm>
        </p:spPr>
      </p:pic>
      <p:sp>
        <p:nvSpPr>
          <p:cNvPr id="6" name="Rectangle 5"/>
          <p:cNvSpPr/>
          <p:nvPr/>
        </p:nvSpPr>
        <p:spPr>
          <a:xfrm>
            <a:off x="1188196" y="936278"/>
            <a:ext cx="6961663" cy="1569640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Taäp</a:t>
            </a:r>
            <a:r>
              <a:rPr lang="en-US" sz="9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vieát</a:t>
            </a:r>
            <a:endParaRPr lang="en-US" sz="8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9" t="87120" r="37252" b="7615"/>
          <a:stretch/>
        </p:blipFill>
        <p:spPr>
          <a:xfrm>
            <a:off x="1719632" y="2570798"/>
            <a:ext cx="5733258" cy="95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14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ÂN TRỜI SÁNG TẠO - LỚP 1 - TV - CĐ 7 - BÀI 4 - TẬP VIẾT VẦN IU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186" y="-2359"/>
            <a:ext cx="6696744" cy="6447018"/>
          </a:xfrm>
        </p:spPr>
      </p:pic>
    </p:spTree>
    <p:extLst>
      <p:ext uri="{BB962C8B-B14F-4D97-AF65-F5344CB8AC3E}">
        <p14:creationId xmlns:p14="http://schemas.microsoft.com/office/powerpoint/2010/main" val="6455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ÂN TRỜI SÁNG TẠO  LỚP 1  TV  CĐ 7  BÀI 4  TẬP VIẾT CHỮ RÌU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82" y="504230"/>
            <a:ext cx="8667595" cy="5398542"/>
          </a:xfrm>
        </p:spPr>
      </p:pic>
    </p:spTree>
    <p:extLst>
      <p:ext uri="{BB962C8B-B14F-4D97-AF65-F5344CB8AC3E}">
        <p14:creationId xmlns:p14="http://schemas.microsoft.com/office/powerpoint/2010/main" val="1561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Viết vần ưu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74" y="1224310"/>
            <a:ext cx="9001000" cy="4248472"/>
          </a:xfrm>
        </p:spPr>
      </p:pic>
    </p:spTree>
    <p:extLst>
      <p:ext uri="{BB962C8B-B14F-4D97-AF65-F5344CB8AC3E}">
        <p14:creationId xmlns:p14="http://schemas.microsoft.com/office/powerpoint/2010/main" val="6698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CHÂN TRỜI SÁNG TẠO  LỚP 1  TV  CĐ 7  BÀI 4  TẬP VIẾT CHỮ CỪU_360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82" y="504230"/>
            <a:ext cx="9102948" cy="5669697"/>
          </a:xfrm>
        </p:spPr>
      </p:pic>
    </p:spTree>
    <p:extLst>
      <p:ext uri="{BB962C8B-B14F-4D97-AF65-F5344CB8AC3E}">
        <p14:creationId xmlns:p14="http://schemas.microsoft.com/office/powerpoint/2010/main" val="65983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" y="-215850"/>
            <a:ext cx="8846032" cy="6984950"/>
          </a:xfrm>
        </p:spPr>
      </p:pic>
      <p:sp>
        <p:nvSpPr>
          <p:cNvPr id="6" name="Rectangle 5"/>
          <p:cNvSpPr/>
          <p:nvPr/>
        </p:nvSpPr>
        <p:spPr>
          <a:xfrm>
            <a:off x="1188196" y="1368326"/>
            <a:ext cx="6961663" cy="1569640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Tieát</a:t>
            </a:r>
            <a:r>
              <a:rPr lang="en-US" sz="9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2</a:t>
            </a:r>
            <a:endParaRPr lang="en-US" sz="8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96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2" t="6594" r="57400" b="69717"/>
          <a:stretch/>
        </p:blipFill>
        <p:spPr>
          <a:xfrm>
            <a:off x="2484338" y="-176338"/>
            <a:ext cx="4360342" cy="5612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48434" y="5419231"/>
            <a:ext cx="2088232" cy="830977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8100" y="5197293"/>
            <a:ext cx="3018686" cy="830977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4800" b="1" dirty="0" err="1">
                <a:latin typeface="VNI-Avo" pitchFamily="2" charset="0"/>
                <a:cs typeface="Times New Roman" panose="02020603050405020304" pitchFamily="18" charset="0"/>
              </a:rPr>
              <a:t>n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íu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51844" y="4824710"/>
            <a:ext cx="5976666" cy="1015642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ñ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òu</a:t>
            </a:r>
            <a:r>
              <a:rPr lang="en-US" sz="6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beù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6" t="33762" r="63186" b="48439"/>
          <a:stretch/>
        </p:blipFill>
        <p:spPr>
          <a:xfrm>
            <a:off x="2268314" y="175"/>
            <a:ext cx="459411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91129" y="4896718"/>
            <a:ext cx="5976666" cy="1015642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sô</a:t>
            </a:r>
            <a:r>
              <a:rPr lang="en-US" sz="6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öùu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64" t="7965" r="14810" b="70696"/>
          <a:stretch/>
        </p:blipFill>
        <p:spPr>
          <a:xfrm>
            <a:off x="1836266" y="-863922"/>
            <a:ext cx="5255917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5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1" r="2082" b="53797"/>
          <a:stretch/>
        </p:blipFill>
        <p:spPr>
          <a:xfrm>
            <a:off x="-1404094" y="-287859"/>
            <a:ext cx="11881320" cy="7628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0122" y="1841600"/>
            <a:ext cx="2278149" cy="7078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21" tIns="45710" rIns="91421" bIns="45710" rtlCol="0">
            <a:spAutoFit/>
          </a:bodyPr>
          <a:lstStyle/>
          <a:p>
            <a:r>
              <a:rPr lang="en-US" sz="4000" b="1" dirty="0">
                <a:latin typeface="VNI-Avo" pitchFamily="2" charset="0"/>
              </a:rPr>
              <a:t>con </a:t>
            </a:r>
            <a:r>
              <a:rPr lang="en-US" sz="4000" b="1" dirty="0" err="1">
                <a:latin typeface="VNI-Avo" pitchFamily="2" charset="0"/>
              </a:rPr>
              <a:t>c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öøu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92976" y="2064529"/>
            <a:ext cx="2117849" cy="7078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21" tIns="45710" rIns="91421" bIns="45710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quaû</a:t>
            </a:r>
            <a:r>
              <a:rPr lang="en-US" sz="4000" b="1" dirty="0">
                <a:latin typeface="VNI-Avo" pitchFamily="2" charset="0"/>
              </a:rPr>
              <a:t> </a:t>
            </a:r>
            <a:r>
              <a:rPr lang="en-US" sz="4000" b="1" dirty="0" err="1">
                <a:latin typeface="VNI-Avo" pitchFamily="2" charset="0"/>
              </a:rPr>
              <a:t>l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öïu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2844378" cy="864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68315" y="336622"/>
            <a:ext cx="2085789" cy="7078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lIns="91421" tIns="45710" rIns="91421" bIns="45710" rtlCol="0">
            <a:spAutoFit/>
          </a:bodyPr>
          <a:lstStyle/>
          <a:p>
            <a:r>
              <a:rPr lang="en-US" sz="4000" b="1" dirty="0" err="1">
                <a:latin typeface="VNI-Avo" pitchFamily="2" charset="0"/>
              </a:rPr>
              <a:t>ñ</a:t>
            </a:r>
            <a:r>
              <a:rPr lang="en-US" sz="4000" b="1" dirty="0" err="1">
                <a:solidFill>
                  <a:srgbClr val="FF0000"/>
                </a:solidFill>
                <a:latin typeface="VNI-Avo" pitchFamily="2" charset="0"/>
              </a:rPr>
              <a:t>òu</a:t>
            </a:r>
            <a:r>
              <a:rPr lang="en-US" sz="4000" b="1" dirty="0">
                <a:latin typeface="VNI-Avo" pitchFamily="2" charset="0"/>
              </a:rPr>
              <a:t> con</a:t>
            </a:r>
            <a:endParaRPr lang="en-US" sz="4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43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84338" y="4308318"/>
            <a:ext cx="5976666" cy="1015642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xe</a:t>
            </a:r>
            <a:r>
              <a:rPr lang="en-US" sz="6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6000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öùu</a:t>
            </a:r>
            <a:r>
              <a:rPr lang="en-US" sz="60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VNI-Avo" pitchFamily="2" charset="0"/>
                <a:cs typeface="Times New Roman" panose="02020603050405020304" pitchFamily="18" charset="0"/>
              </a:rPr>
              <a:t>hoä</a:t>
            </a:r>
            <a:endParaRPr lang="en-US" sz="60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113" r="11237" b="47987"/>
          <a:stretch/>
        </p:blipFill>
        <p:spPr>
          <a:xfrm>
            <a:off x="396106" y="347745"/>
            <a:ext cx="786910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7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t="7573" r="57949" b="43092"/>
          <a:stretch/>
        </p:blipFill>
        <p:spPr>
          <a:xfrm>
            <a:off x="540122" y="24583"/>
            <a:ext cx="2670369" cy="64088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4" t="11684" r="12337" b="65019"/>
          <a:stretch/>
        </p:blipFill>
        <p:spPr>
          <a:xfrm>
            <a:off x="4716586" y="418806"/>
            <a:ext cx="2770190" cy="302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8113" r="11237" b="47987"/>
          <a:stretch/>
        </p:blipFill>
        <p:spPr>
          <a:xfrm>
            <a:off x="4139606" y="3458592"/>
            <a:ext cx="4028957" cy="20277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60202" y="2952502"/>
            <a:ext cx="1512168" cy="49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níu</a:t>
            </a:r>
            <a:endParaRPr lang="en-US" sz="4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62" y="5616798"/>
            <a:ext cx="2091269" cy="744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ñòu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beù</a:t>
            </a:r>
            <a:endParaRPr lang="en-US" sz="4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83494" y="2880494"/>
            <a:ext cx="2141179" cy="49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sô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cöùu</a:t>
            </a:r>
            <a:endParaRPr lang="en-US" sz="4400" dirty="0">
              <a:solidFill>
                <a:schemeClr val="tx1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860602" y="5688806"/>
            <a:ext cx="3312368" cy="490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xe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cöùu</a:t>
            </a:r>
            <a:r>
              <a:rPr lang="en-US" sz="4400" dirty="0">
                <a:solidFill>
                  <a:schemeClr val="tx1"/>
                </a:solidFill>
                <a:latin typeface="VNI-Avo" pitchFamily="2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VNI-Avo" pitchFamily="2" charset="0"/>
              </a:rPr>
              <a:t>hoä</a:t>
            </a:r>
            <a:endParaRPr lang="en-US" sz="4400" dirty="0">
              <a:solidFill>
                <a:schemeClr val="tx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548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5" y="-647898"/>
            <a:ext cx="8101013" cy="112818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85" y="-1511994"/>
            <a:ext cx="11245754" cy="8879804"/>
          </a:xfrm>
        </p:spPr>
      </p:pic>
      <p:sp>
        <p:nvSpPr>
          <p:cNvPr id="6" name="Rectangle 5"/>
          <p:cNvSpPr/>
          <p:nvPr/>
        </p:nvSpPr>
        <p:spPr>
          <a:xfrm>
            <a:off x="-467989" y="864270"/>
            <a:ext cx="9937103" cy="2585303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marL="265057"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Ba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cho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beù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boä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côø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vua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.</a:t>
            </a:r>
          </a:p>
          <a:p>
            <a:pPr marL="265057"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Meï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cho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beù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boä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bi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ve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</a:p>
          <a:p>
            <a:pPr marL="265057" algn="ctr"/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nhoû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54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xíu</a:t>
            </a:r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.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788594" y="3350867"/>
            <a:ext cx="1008112" cy="15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020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1" indent="0">
              <a:buNone/>
            </a:pPr>
            <a:r>
              <a:rPr lang="en-US" sz="5400" dirty="0">
                <a:latin typeface="VNI-Avo" pitchFamily="2" charset="0"/>
                <a:cs typeface="Times New Roman" panose="02020603050405020304" pitchFamily="18" charset="0"/>
              </a:rPr>
              <a:t>    </a:t>
            </a:r>
            <a:r>
              <a:rPr lang="en-US" sz="5400" dirty="0" err="1">
                <a:latin typeface="VNI-Avo" pitchFamily="2" charset="0"/>
                <a:cs typeface="Times New Roman" panose="02020603050405020304" pitchFamily="18" charset="0"/>
              </a:rPr>
              <a:t>Mua</a:t>
            </a:r>
            <a:r>
              <a:rPr lang="en-US" sz="5400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VNI-Avo" pitchFamily="2" charset="0"/>
                <a:cs typeface="Times New Roman" panose="02020603050405020304" pitchFamily="18" charset="0"/>
              </a:rPr>
              <a:t>gì</a:t>
            </a:r>
            <a:r>
              <a:rPr lang="en-US" sz="5400" dirty="0">
                <a:latin typeface="VNI-Avo" pitchFamily="2" charset="0"/>
                <a:cs typeface="Times New Roman" panose="02020603050405020304" pitchFamily="18" charset="0"/>
              </a:rPr>
              <a:t>?</a:t>
            </a:r>
            <a:endParaRPr lang="en-US" sz="54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VNI- Av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4136" y="397530"/>
            <a:ext cx="5976666" cy="646311"/>
          </a:xfrm>
          <a:prstGeom prst="rect">
            <a:avLst/>
          </a:prstGeom>
          <a:solidFill>
            <a:schemeClr val="bg1"/>
          </a:solidFill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vi-VN" sz="3600" dirty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Hoaït ñoäng môû roäng</a:t>
            </a:r>
            <a:endParaRPr lang="en-US" sz="3600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t="72178" r="22228" b="10203"/>
          <a:stretch/>
        </p:blipFill>
        <p:spPr>
          <a:xfrm>
            <a:off x="540122" y="2880494"/>
            <a:ext cx="8014488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075" y="-647898"/>
            <a:ext cx="8101013" cy="112818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085" y="-1511994"/>
            <a:ext cx="11245754" cy="8879804"/>
          </a:xfrm>
        </p:spPr>
      </p:pic>
      <p:sp>
        <p:nvSpPr>
          <p:cNvPr id="6" name="Rectangle 5"/>
          <p:cNvSpPr/>
          <p:nvPr/>
        </p:nvSpPr>
        <p:spPr>
          <a:xfrm>
            <a:off x="-467989" y="864270"/>
            <a:ext cx="9937103" cy="2554525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marL="265057" algn="ctr"/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Chaøo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taïm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bieät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caùc</a:t>
            </a:r>
            <a:r>
              <a:rPr lang="en-US" sz="80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VNI-Avo" pitchFamily="2" charset="0"/>
              </a:rPr>
              <a:t> con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788594" y="3350867"/>
            <a:ext cx="1008112" cy="155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28063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189"/>
          <a:stretch/>
        </p:blipFill>
        <p:spPr>
          <a:xfrm>
            <a:off x="-179958" y="-431204"/>
            <a:ext cx="9959474" cy="720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52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" y="-215850"/>
            <a:ext cx="8846032" cy="6984950"/>
          </a:xfrm>
        </p:spPr>
      </p:pic>
      <p:sp>
        <p:nvSpPr>
          <p:cNvPr id="6" name="Rectangle 5"/>
          <p:cNvSpPr/>
          <p:nvPr/>
        </p:nvSpPr>
        <p:spPr>
          <a:xfrm>
            <a:off x="1188196" y="1368326"/>
            <a:ext cx="6961663" cy="2015916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algn="ctr"/>
            <a:r>
              <a:rPr lang="en-US" sz="125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94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66563" r="57465" b="20124"/>
          <a:stretch/>
        </p:blipFill>
        <p:spPr>
          <a:xfrm>
            <a:off x="310682" y="1512342"/>
            <a:ext cx="4679888" cy="3168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48634" y="4128458"/>
            <a:ext cx="4785288" cy="1200308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ìu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88594" y="954053"/>
            <a:ext cx="3614448" cy="2430498"/>
            <a:chOff x="6679345" y="2634855"/>
            <a:chExt cx="3931921" cy="2268583"/>
          </a:xfrm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r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iu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r</a:t>
              </a:r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ìu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16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" y="-215850"/>
            <a:ext cx="8846032" cy="6984950"/>
          </a:xfrm>
        </p:spPr>
      </p:pic>
      <p:sp>
        <p:nvSpPr>
          <p:cNvPr id="6" name="Rectangle 5"/>
          <p:cNvSpPr/>
          <p:nvPr/>
        </p:nvSpPr>
        <p:spPr>
          <a:xfrm>
            <a:off x="1188196" y="1368326"/>
            <a:ext cx="6961663" cy="2015916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algn="ctr"/>
            <a:r>
              <a:rPr lang="en-US" sz="125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öu</a:t>
            </a:r>
            <a:endParaRPr lang="en-US" sz="96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7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0" t="64893" r="11424" b="20320"/>
          <a:stretch/>
        </p:blipFill>
        <p:spPr>
          <a:xfrm>
            <a:off x="-262554" y="760409"/>
            <a:ext cx="5595253" cy="4086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570" y="4246936"/>
            <a:ext cx="4785288" cy="1200308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72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öøu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81254" y="954053"/>
            <a:ext cx="3614448" cy="2430498"/>
            <a:chOff x="6679345" y="2634855"/>
            <a:chExt cx="3931921" cy="2268583"/>
          </a:xfrm>
        </p:grpSpPr>
        <p:sp>
          <p:nvSpPr>
            <p:cNvPr id="9" name="Rectangle 8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solidFill>
                    <a:schemeClr val="tx1"/>
                  </a:solidFill>
                  <a:latin typeface="VNI-Avo" pitchFamily="2" charset="0"/>
                </a:rPr>
                <a:t>c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öu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6679345" y="3819221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 err="1">
                  <a:solidFill>
                    <a:schemeClr val="tx1"/>
                  </a:solidFill>
                  <a:latin typeface="VNI-Avo" pitchFamily="2" charset="0"/>
                </a:rPr>
                <a:t>c</a:t>
              </a:r>
              <a:r>
                <a:rPr lang="en-US" sz="8000" b="1" dirty="0" err="1">
                  <a:solidFill>
                    <a:srgbClr val="FF0000"/>
                  </a:solidFill>
                  <a:latin typeface="VNI-Avo" pitchFamily="2" charset="0"/>
                </a:rPr>
                <a:t>öøu</a:t>
              </a:r>
              <a:endParaRPr lang="en-US" sz="80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26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7" t="66563" r="57465" b="20124"/>
          <a:stretch/>
        </p:blipFill>
        <p:spPr>
          <a:xfrm>
            <a:off x="600028" y="3456558"/>
            <a:ext cx="2978111" cy="2016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9410" y="4968726"/>
            <a:ext cx="4785288" cy="1200308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r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ìu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6899" y="1439099"/>
            <a:ext cx="2510503" cy="2017459"/>
            <a:chOff x="6679346" y="2634855"/>
            <a:chExt cx="4031864" cy="2290162"/>
          </a:xfrm>
        </p:grpSpPr>
        <p:sp>
          <p:nvSpPr>
            <p:cNvPr id="8" name="Rectangle 7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chemeClr val="tx1"/>
                  </a:solidFill>
                  <a:latin typeface="VNI-Avo" pitchFamily="2" charset="0"/>
                </a:rPr>
                <a:t>r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solidFill>
                    <a:srgbClr val="FF0000"/>
                  </a:solidFill>
                  <a:latin typeface="VNI-Avo" pitchFamily="2" charset="0"/>
                </a:rPr>
                <a:t>iu</a:t>
              </a:r>
              <a:endParaRPr lang="en-US" sz="7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779289" y="3840800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solidFill>
                    <a:schemeClr val="tx1"/>
                  </a:solidFill>
                  <a:latin typeface="VNI-Avo" pitchFamily="2" charset="0"/>
                </a:rPr>
                <a:t>r</a:t>
              </a:r>
              <a:r>
                <a:rPr lang="en-US" sz="7200" b="1" dirty="0" err="1">
                  <a:solidFill>
                    <a:srgbClr val="FF0000"/>
                  </a:solidFill>
                  <a:latin typeface="VNI-Avo" pitchFamily="2" charset="0"/>
                </a:rPr>
                <a:t>ìu</a:t>
              </a:r>
              <a:endParaRPr lang="en-US" sz="7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1487182" y="332542"/>
            <a:ext cx="1203801" cy="955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iu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0" t="64893" r="11424" b="20320"/>
          <a:stretch/>
        </p:blipFill>
        <p:spPr>
          <a:xfrm>
            <a:off x="4834832" y="3566866"/>
            <a:ext cx="2546050" cy="185959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853" y="5040734"/>
            <a:ext cx="3070008" cy="1200308"/>
          </a:xfrm>
          <a:prstGeom prst="rect">
            <a:avLst/>
          </a:prstGeom>
          <a:noFill/>
        </p:spPr>
        <p:txBody>
          <a:bodyPr wrap="square" lIns="91421" tIns="45710" rIns="91421" bIns="45710" rtlCol="0">
            <a:spAutoFit/>
          </a:bodyPr>
          <a:lstStyle/>
          <a:p>
            <a:pPr lvl="1"/>
            <a:r>
              <a:rPr lang="en-US" sz="7200" b="1" dirty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atin typeface="VNI-Avo" pitchFamily="2" charset="0"/>
                <a:cs typeface="Times New Roman" panose="02020603050405020304" pitchFamily="18" charset="0"/>
              </a:rPr>
              <a:t>c</a:t>
            </a:r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öøu</a:t>
            </a:r>
            <a:endParaRPr lang="en-US" sz="7200" b="1" dirty="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834832" y="1512342"/>
            <a:ext cx="3303684" cy="1787973"/>
            <a:chOff x="6679345" y="2634855"/>
            <a:chExt cx="3931921" cy="2275644"/>
          </a:xfrm>
        </p:grpSpPr>
        <p:sp>
          <p:nvSpPr>
            <p:cNvPr id="15" name="Rectangle 14"/>
            <p:cNvSpPr/>
            <p:nvPr/>
          </p:nvSpPr>
          <p:spPr>
            <a:xfrm>
              <a:off x="6679346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>
                  <a:solidFill>
                    <a:schemeClr val="tx1"/>
                  </a:solidFill>
                  <a:latin typeface="VNI-Avo" pitchFamily="2" charset="0"/>
                </a:rPr>
                <a:t>c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677963" y="2634855"/>
              <a:ext cx="1933303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solidFill>
                    <a:srgbClr val="FF0000"/>
                  </a:solidFill>
                  <a:latin typeface="VNI-Avo" pitchFamily="2" charset="0"/>
                </a:rPr>
                <a:t>öu</a:t>
              </a:r>
              <a:endParaRPr lang="en-US" sz="7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6679345" y="3826282"/>
              <a:ext cx="3931921" cy="108421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 dirty="0" err="1">
                  <a:solidFill>
                    <a:schemeClr val="tx1"/>
                  </a:solidFill>
                  <a:latin typeface="VNI-Avo" pitchFamily="2" charset="0"/>
                </a:rPr>
                <a:t>c</a:t>
              </a:r>
              <a:r>
                <a:rPr lang="en-US" sz="7200" b="1" dirty="0" err="1">
                  <a:solidFill>
                    <a:srgbClr val="FF0000"/>
                  </a:solidFill>
                  <a:latin typeface="VNI-Avo" pitchFamily="2" charset="0"/>
                </a:rPr>
                <a:t>öøu</a:t>
              </a:r>
              <a:endParaRPr lang="en-US" sz="72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5802132" y="159472"/>
            <a:ext cx="1314206" cy="112818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latin typeface="VNI-Avo" pitchFamily="2" charset="0"/>
              </a:rPr>
              <a:t>öu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440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4" y="-215850"/>
            <a:ext cx="8846032" cy="6984950"/>
          </a:xfrm>
        </p:spPr>
      </p:pic>
      <p:sp>
        <p:nvSpPr>
          <p:cNvPr id="6" name="Rectangle 5"/>
          <p:cNvSpPr/>
          <p:nvPr/>
        </p:nvSpPr>
        <p:spPr>
          <a:xfrm>
            <a:off x="1188196" y="1368326"/>
            <a:ext cx="6961663" cy="1569640"/>
          </a:xfrm>
          <a:prstGeom prst="rect">
            <a:avLst/>
          </a:prstGeom>
          <a:noFill/>
        </p:spPr>
        <p:txBody>
          <a:bodyPr wrap="square" lIns="91421" tIns="45710" rIns="91421" bIns="45710">
            <a:spAutoFit/>
          </a:bodyPr>
          <a:lstStyle/>
          <a:p>
            <a:pPr algn="ctr"/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Thö</a:t>
            </a:r>
            <a:r>
              <a:rPr lang="en-US" sz="9600" b="1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9600" b="1" dirty="0" err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7030A0"/>
                </a:solidFill>
                <a:latin typeface="VNI-Avo" pitchFamily="2" charset="0"/>
              </a:rPr>
              <a:t>giaõn</a:t>
            </a:r>
            <a:endParaRPr lang="en-US" sz="8000" b="1" dirty="0">
              <a:ln w="12700">
                <a:solidFill>
                  <a:schemeClr val="accent5"/>
                </a:solidFill>
                <a:prstDash val="solid"/>
              </a:ln>
              <a:solidFill>
                <a:srgbClr val="7030A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2266" y="3192190"/>
            <a:ext cx="500267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vi-V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7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1076</TotalTime>
  <Words>109</Words>
  <Application>Microsoft Office PowerPoint</Application>
  <PresentationFormat>Custom</PresentationFormat>
  <Paragraphs>46</Paragraphs>
  <Slides>24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VNI-Avo</vt:lpstr>
      <vt:lpstr>Arial</vt:lpstr>
      <vt:lpstr>VNI- Avo</vt:lpstr>
      <vt:lpstr>Calibri</vt:lpstr>
      <vt:lpstr>blank</vt:lpstr>
      <vt:lpstr>Office Theme</vt:lpstr>
      <vt:lpstr>TIEÁNG VIEÄT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öu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149</cp:revision>
  <dcterms:created xsi:type="dcterms:W3CDTF">2020-08-29T13:29:14Z</dcterms:created>
  <dcterms:modified xsi:type="dcterms:W3CDTF">2021-10-31T13:26:02Z</dcterms:modified>
</cp:coreProperties>
</file>