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23"/>
  </p:notesMasterIdLst>
  <p:sldIdLst>
    <p:sldId id="266" r:id="rId2"/>
    <p:sldId id="257" r:id="rId3"/>
    <p:sldId id="295" r:id="rId4"/>
    <p:sldId id="296" r:id="rId5"/>
    <p:sldId id="310" r:id="rId6"/>
    <p:sldId id="371" r:id="rId7"/>
    <p:sldId id="383" r:id="rId8"/>
    <p:sldId id="372" r:id="rId9"/>
    <p:sldId id="377" r:id="rId10"/>
    <p:sldId id="376" r:id="rId11"/>
    <p:sldId id="378" r:id="rId12"/>
    <p:sldId id="382" r:id="rId13"/>
    <p:sldId id="365" r:id="rId14"/>
    <p:sldId id="369" r:id="rId15"/>
    <p:sldId id="379" r:id="rId16"/>
    <p:sldId id="380" r:id="rId17"/>
    <p:sldId id="343" r:id="rId18"/>
    <p:sldId id="384" r:id="rId19"/>
    <p:sldId id="355" r:id="rId20"/>
    <p:sldId id="342" r:id="rId21"/>
    <p:sldId id="362"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CC"/>
    <a:srgbClr val="0000FF"/>
    <a:srgbClr val="990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85" autoAdjust="0"/>
    <p:restoredTop sz="86408"/>
  </p:normalViewPr>
  <p:slideViewPr>
    <p:cSldViewPr snapToGrid="0">
      <p:cViewPr>
        <p:scale>
          <a:sx n="88" d="100"/>
          <a:sy n="88" d="100"/>
        </p:scale>
        <p:origin x="616"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10C96-11C1-4F6A-A952-7C54139A9B49}" type="datetimeFigureOut">
              <a:rPr lang="vi-VN" smtClean="0"/>
              <a:t>06/11/2021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6CF57-2268-456A-8C15-2244245D7044}" type="slidenum">
              <a:rPr lang="vi-VN" smtClean="0"/>
              <a:t>‹#›</a:t>
            </a:fld>
            <a:endParaRPr lang="vi-VN"/>
          </a:p>
        </p:txBody>
      </p:sp>
    </p:spTree>
    <p:extLst>
      <p:ext uri="{BB962C8B-B14F-4D97-AF65-F5344CB8AC3E}">
        <p14:creationId xmlns:p14="http://schemas.microsoft.com/office/powerpoint/2010/main" val="379046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50C961-9BFE-46A3-B93E-ACE79267EB80}" type="slidenum">
              <a:rPr lang="zh-CN" altLang="en-US" smtClean="0"/>
              <a:t>1</a:t>
            </a:fld>
            <a:endParaRPr lang="zh-CN" altLang="en-US"/>
          </a:p>
        </p:txBody>
      </p:sp>
    </p:spTree>
    <p:extLst>
      <p:ext uri="{BB962C8B-B14F-4D97-AF65-F5344CB8AC3E}">
        <p14:creationId xmlns:p14="http://schemas.microsoft.com/office/powerpoint/2010/main" val="375532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8DB5AD-FCF2-4B78-93EB-08ABEC8D5F50}" type="slidenum">
              <a:rPr lang="zh-CN" altLang="en-US" smtClean="0">
                <a:solidFill>
                  <a:prstClr val="black"/>
                </a:solidFill>
                <a:latin typeface="等线" panose="020F0502020204030204"/>
                <a:ea typeface="等线" panose="020B0604020202020204" charset="-122"/>
              </a:rPr>
              <a:pPr/>
              <a:t>2</a:t>
            </a:fld>
            <a:endParaRPr lang="zh-CN" altLang="en-US">
              <a:solidFill>
                <a:prstClr val="black"/>
              </a:solidFill>
              <a:latin typeface="等线" panose="020F0502020204030204"/>
              <a:ea typeface="等线" panose="020B0604020202020204" charset="-122"/>
            </a:endParaRPr>
          </a:p>
        </p:txBody>
      </p:sp>
    </p:spTree>
    <p:extLst>
      <p:ext uri="{BB962C8B-B14F-4D97-AF65-F5344CB8AC3E}">
        <p14:creationId xmlns:p14="http://schemas.microsoft.com/office/powerpoint/2010/main" val="1165587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771743-25EC-4DEC-B10D-F782DAA28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89894FA1-F2B7-42C9-8575-441BD3C58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37E3FA59-F4B8-48D4-8266-38C469531E31}"/>
              </a:ext>
            </a:extLst>
          </p:cNvPr>
          <p:cNvSpPr>
            <a:spLocks noGrp="1"/>
          </p:cNvSpPr>
          <p:nvPr>
            <p:ph type="dt" sz="half" idx="10"/>
          </p:nvPr>
        </p:nvSpPr>
        <p:spPr/>
        <p:txBody>
          <a:bodyPr/>
          <a:lstStyle/>
          <a:p>
            <a:fld id="{D84AC6B5-18F3-42DA-A20B-0853AC706F84}" type="datetimeFigureOut">
              <a:rPr lang="vi-VN" smtClean="0"/>
              <a:t>06/11/2021</a:t>
            </a:fld>
            <a:endParaRPr lang="vi-VN"/>
          </a:p>
        </p:txBody>
      </p:sp>
      <p:sp>
        <p:nvSpPr>
          <p:cNvPr id="5" name="Footer Placeholder 4">
            <a:extLst>
              <a:ext uri="{FF2B5EF4-FFF2-40B4-BE49-F238E27FC236}">
                <a16:creationId xmlns="" xmlns:a16="http://schemas.microsoft.com/office/drawing/2014/main" id="{56A89351-C315-4066-897A-BB7299006FC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D0741952-03DD-43D7-AB00-2C94F56867E6}"/>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295761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29AE43-5B14-46BE-AE7B-C75AEFCFF6DF}"/>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C966FF69-B2E5-49C0-AC2F-04A14F2DA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B66281E8-7175-4E6E-A44A-130A23008992}"/>
              </a:ext>
            </a:extLst>
          </p:cNvPr>
          <p:cNvSpPr>
            <a:spLocks noGrp="1"/>
          </p:cNvSpPr>
          <p:nvPr>
            <p:ph type="dt" sz="half" idx="10"/>
          </p:nvPr>
        </p:nvSpPr>
        <p:spPr/>
        <p:txBody>
          <a:bodyPr/>
          <a:lstStyle/>
          <a:p>
            <a:fld id="{D84AC6B5-18F3-42DA-A20B-0853AC706F84}" type="datetimeFigureOut">
              <a:rPr lang="vi-VN" smtClean="0"/>
              <a:t>06/11/2021</a:t>
            </a:fld>
            <a:endParaRPr lang="vi-VN"/>
          </a:p>
        </p:txBody>
      </p:sp>
      <p:sp>
        <p:nvSpPr>
          <p:cNvPr id="5" name="Footer Placeholder 4">
            <a:extLst>
              <a:ext uri="{FF2B5EF4-FFF2-40B4-BE49-F238E27FC236}">
                <a16:creationId xmlns="" xmlns:a16="http://schemas.microsoft.com/office/drawing/2014/main" id="{068D3DF9-06F4-49CD-B7BD-398F5C89A9F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9902440B-BB7A-4204-9F2A-9FA7501347CC}"/>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275679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D964C67-B6AD-4B8E-873F-FAF044C278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3FD1FD17-F8BE-4AD6-A85E-17D4965D85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BDCD6915-52B0-45B6-9FC3-3EDF7B5ECAC8}"/>
              </a:ext>
            </a:extLst>
          </p:cNvPr>
          <p:cNvSpPr>
            <a:spLocks noGrp="1"/>
          </p:cNvSpPr>
          <p:nvPr>
            <p:ph type="dt" sz="half" idx="10"/>
          </p:nvPr>
        </p:nvSpPr>
        <p:spPr/>
        <p:txBody>
          <a:bodyPr/>
          <a:lstStyle/>
          <a:p>
            <a:fld id="{D84AC6B5-18F3-42DA-A20B-0853AC706F84}" type="datetimeFigureOut">
              <a:rPr lang="vi-VN" smtClean="0"/>
              <a:t>06/11/2021</a:t>
            </a:fld>
            <a:endParaRPr lang="vi-VN"/>
          </a:p>
        </p:txBody>
      </p:sp>
      <p:sp>
        <p:nvSpPr>
          <p:cNvPr id="5" name="Footer Placeholder 4">
            <a:extLst>
              <a:ext uri="{FF2B5EF4-FFF2-40B4-BE49-F238E27FC236}">
                <a16:creationId xmlns="" xmlns:a16="http://schemas.microsoft.com/office/drawing/2014/main" id="{AD9285A3-3F71-4768-8C00-84F251F9295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F23A4C19-637E-499A-A05D-6912C2C03B67}"/>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3210069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799488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102616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5">
            <a:extLst>
              <a:ext uri="{FF2B5EF4-FFF2-40B4-BE49-F238E27FC236}">
                <a16:creationId xmlns="" xmlns:a16="http://schemas.microsoft.com/office/drawing/2014/main" id="{7FCA87EA-6EAC-4F5D-A0D0-5DAB2ABF7A85}"/>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6">
            <a:extLst>
              <a:ext uri="{FF2B5EF4-FFF2-40B4-BE49-F238E27FC236}">
                <a16:creationId xmlns="" xmlns:a16="http://schemas.microsoft.com/office/drawing/2014/main" id="{75A8DDB9-2E06-44EA-9AF7-C3DAA2B1DD00}"/>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7">
            <a:extLst>
              <a:ext uri="{FF2B5EF4-FFF2-40B4-BE49-F238E27FC236}">
                <a16:creationId xmlns="" xmlns:a16="http://schemas.microsoft.com/office/drawing/2014/main" id="{D16F0381-57B1-4D7F-865A-B28263208402}"/>
              </a:ext>
            </a:extLst>
          </p:cNvPr>
          <p:cNvSpPr>
            <a:spLocks noGrp="1" noChangeArrowheads="1"/>
          </p:cNvSpPr>
          <p:nvPr>
            <p:ph type="sldNum" sz="quarter" idx="12"/>
          </p:nvPr>
        </p:nvSpPr>
        <p:spPr>
          <a:ln/>
        </p:spPr>
        <p:txBody>
          <a:bodyPr/>
          <a:lstStyle>
            <a:lvl1pPr>
              <a:defRPr/>
            </a:lvl1pPr>
          </a:lstStyle>
          <a:p>
            <a:pPr>
              <a:defRPr/>
            </a:pPr>
            <a:fld id="{D05A7CF0-A4BD-4CD9-9D2D-F13D302B9DD9}" type="slidenum">
              <a:rPr lang="en-US" altLang="vi-VN"/>
              <a:pPr>
                <a:defRPr/>
              </a:pPr>
              <a:t>‹#›</a:t>
            </a:fld>
            <a:endParaRPr lang="en-US" altLang="vi-VN"/>
          </a:p>
        </p:txBody>
      </p:sp>
    </p:spTree>
    <p:extLst>
      <p:ext uri="{BB962C8B-B14F-4D97-AF65-F5344CB8AC3E}">
        <p14:creationId xmlns:p14="http://schemas.microsoft.com/office/powerpoint/2010/main" val="169502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6">
            <a:extLst>
              <a:ext uri="{FF2B5EF4-FFF2-40B4-BE49-F238E27FC236}">
                <a16:creationId xmlns="" xmlns:a16="http://schemas.microsoft.com/office/drawing/2014/main" id="{9D5F3A39-32F9-4206-B424-F0AA8145B0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 xmlns:a16="http://schemas.microsoft.com/office/drawing/2014/main" id="{606E2FE9-16E3-46B4-9912-C03566B244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 xmlns:a16="http://schemas.microsoft.com/office/drawing/2014/main" id="{DA44A2E2-36F0-499A-8BC5-CF2EE603FD30}"/>
              </a:ext>
            </a:extLst>
          </p:cNvPr>
          <p:cNvSpPr>
            <a:spLocks noGrp="1" noChangeArrowheads="1"/>
          </p:cNvSpPr>
          <p:nvPr>
            <p:ph type="sldNum" sz="quarter" idx="12"/>
          </p:nvPr>
        </p:nvSpPr>
        <p:spPr>
          <a:ln/>
        </p:spPr>
        <p:txBody>
          <a:bodyPr/>
          <a:lstStyle>
            <a:lvl1pPr>
              <a:defRPr/>
            </a:lvl1pPr>
          </a:lstStyle>
          <a:p>
            <a:fld id="{85FD3955-BADC-499B-89E5-E8B75F4C165D}" type="slidenum">
              <a:rPr lang="en-US" altLang="vi-VN"/>
              <a:pPr/>
              <a:t>‹#›</a:t>
            </a:fld>
            <a:endParaRPr lang="en-US" altLang="vi-VN"/>
          </a:p>
        </p:txBody>
      </p:sp>
    </p:spTree>
    <p:extLst>
      <p:ext uri="{BB962C8B-B14F-4D97-AF65-F5344CB8AC3E}">
        <p14:creationId xmlns:p14="http://schemas.microsoft.com/office/powerpoint/2010/main" val="4518821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BBB712-B71C-416D-B30D-27D2579EB79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C31FD986-0733-4CD3-A9C3-761202C458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EC9F55E-2791-41CA-8C31-B971FDD4F38B}"/>
              </a:ext>
            </a:extLst>
          </p:cNvPr>
          <p:cNvSpPr>
            <a:spLocks noGrp="1"/>
          </p:cNvSpPr>
          <p:nvPr>
            <p:ph type="dt" sz="half" idx="10"/>
          </p:nvPr>
        </p:nvSpPr>
        <p:spPr/>
        <p:txBody>
          <a:bodyPr/>
          <a:lstStyle/>
          <a:p>
            <a:fld id="{D84AC6B5-18F3-42DA-A20B-0853AC706F84}" type="datetimeFigureOut">
              <a:rPr lang="vi-VN" smtClean="0"/>
              <a:t>06/11/2021</a:t>
            </a:fld>
            <a:endParaRPr lang="vi-VN"/>
          </a:p>
        </p:txBody>
      </p:sp>
      <p:sp>
        <p:nvSpPr>
          <p:cNvPr id="5" name="Footer Placeholder 4">
            <a:extLst>
              <a:ext uri="{FF2B5EF4-FFF2-40B4-BE49-F238E27FC236}">
                <a16:creationId xmlns="" xmlns:a16="http://schemas.microsoft.com/office/drawing/2014/main" id="{8F94D05B-8B6A-4633-B0EF-AD7FB96667C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80AB0073-AFB9-4E05-A601-DE5FF6ADE22E}"/>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38272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0ACE24-A1A8-4E11-A9CF-361FA96BC1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0C6B981-0C12-4F9F-9E32-9545669403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C2941A7-EF96-4F30-9E27-F316F337A99C}"/>
              </a:ext>
            </a:extLst>
          </p:cNvPr>
          <p:cNvSpPr>
            <a:spLocks noGrp="1"/>
          </p:cNvSpPr>
          <p:nvPr>
            <p:ph type="dt" sz="half" idx="10"/>
          </p:nvPr>
        </p:nvSpPr>
        <p:spPr/>
        <p:txBody>
          <a:bodyPr/>
          <a:lstStyle/>
          <a:p>
            <a:fld id="{D84AC6B5-18F3-42DA-A20B-0853AC706F84}" type="datetimeFigureOut">
              <a:rPr lang="vi-VN" smtClean="0"/>
              <a:t>06/11/2021</a:t>
            </a:fld>
            <a:endParaRPr lang="vi-VN"/>
          </a:p>
        </p:txBody>
      </p:sp>
      <p:sp>
        <p:nvSpPr>
          <p:cNvPr id="5" name="Footer Placeholder 4">
            <a:extLst>
              <a:ext uri="{FF2B5EF4-FFF2-40B4-BE49-F238E27FC236}">
                <a16:creationId xmlns="" xmlns:a16="http://schemas.microsoft.com/office/drawing/2014/main" id="{B4AA1F79-27E2-461B-8BEA-DDC9B1C3E38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A4BFB513-F583-4816-BDA2-20F6A3F33DCB}"/>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140283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237056-3B94-425E-B1B0-B21A26F1D1F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1EA53E4-050D-4689-81AC-DAB5CB30CC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9B48B49D-593B-457C-9337-CE2B934B9F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420CBBD1-06BF-499D-A5E3-CE83EB5D3E40}"/>
              </a:ext>
            </a:extLst>
          </p:cNvPr>
          <p:cNvSpPr>
            <a:spLocks noGrp="1"/>
          </p:cNvSpPr>
          <p:nvPr>
            <p:ph type="dt" sz="half" idx="10"/>
          </p:nvPr>
        </p:nvSpPr>
        <p:spPr/>
        <p:txBody>
          <a:bodyPr/>
          <a:lstStyle/>
          <a:p>
            <a:fld id="{D84AC6B5-18F3-42DA-A20B-0853AC706F84}" type="datetimeFigureOut">
              <a:rPr lang="vi-VN" smtClean="0"/>
              <a:t>06/11/2021</a:t>
            </a:fld>
            <a:endParaRPr lang="vi-VN"/>
          </a:p>
        </p:txBody>
      </p:sp>
      <p:sp>
        <p:nvSpPr>
          <p:cNvPr id="6" name="Footer Placeholder 5">
            <a:extLst>
              <a:ext uri="{FF2B5EF4-FFF2-40B4-BE49-F238E27FC236}">
                <a16:creationId xmlns="" xmlns:a16="http://schemas.microsoft.com/office/drawing/2014/main" id="{4CBD420A-7FDC-496C-A31F-328A8B96B8C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C87878E3-ECFB-464E-8D00-54BC8DCDEA80}"/>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248702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34CF5B-F12C-4E1B-B9BF-93677760F71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04418F1F-73DD-4F61-B5DF-C4253073E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FAE9376-5D81-43F2-A61C-582A3E559A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68F7F48D-2E3B-4098-BAA6-48D611D8F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F11C927-200B-479D-8832-CB74F51CD6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2BC30277-0A15-4246-B7BE-73D2E1830023}"/>
              </a:ext>
            </a:extLst>
          </p:cNvPr>
          <p:cNvSpPr>
            <a:spLocks noGrp="1"/>
          </p:cNvSpPr>
          <p:nvPr>
            <p:ph type="dt" sz="half" idx="10"/>
          </p:nvPr>
        </p:nvSpPr>
        <p:spPr/>
        <p:txBody>
          <a:bodyPr/>
          <a:lstStyle/>
          <a:p>
            <a:fld id="{D84AC6B5-18F3-42DA-A20B-0853AC706F84}" type="datetimeFigureOut">
              <a:rPr lang="vi-VN" smtClean="0"/>
              <a:t>06/11/2021</a:t>
            </a:fld>
            <a:endParaRPr lang="vi-VN"/>
          </a:p>
        </p:txBody>
      </p:sp>
      <p:sp>
        <p:nvSpPr>
          <p:cNvPr id="8" name="Footer Placeholder 7">
            <a:extLst>
              <a:ext uri="{FF2B5EF4-FFF2-40B4-BE49-F238E27FC236}">
                <a16:creationId xmlns="" xmlns:a16="http://schemas.microsoft.com/office/drawing/2014/main" id="{AEF98D5A-5282-4933-AFDA-3565669D746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2552757F-8D71-4325-BC36-FF6193D7FD96}"/>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3809925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C43813-4712-4E89-855F-09EDC8E61CD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85506596-4761-48E9-9890-F212A0E21BC8}"/>
              </a:ext>
            </a:extLst>
          </p:cNvPr>
          <p:cNvSpPr>
            <a:spLocks noGrp="1"/>
          </p:cNvSpPr>
          <p:nvPr>
            <p:ph type="dt" sz="half" idx="10"/>
          </p:nvPr>
        </p:nvSpPr>
        <p:spPr/>
        <p:txBody>
          <a:bodyPr/>
          <a:lstStyle/>
          <a:p>
            <a:fld id="{D84AC6B5-18F3-42DA-A20B-0853AC706F84}" type="datetimeFigureOut">
              <a:rPr lang="vi-VN" smtClean="0"/>
              <a:t>06/11/2021</a:t>
            </a:fld>
            <a:endParaRPr lang="vi-VN"/>
          </a:p>
        </p:txBody>
      </p:sp>
      <p:sp>
        <p:nvSpPr>
          <p:cNvPr id="4" name="Footer Placeholder 3">
            <a:extLst>
              <a:ext uri="{FF2B5EF4-FFF2-40B4-BE49-F238E27FC236}">
                <a16:creationId xmlns="" xmlns:a16="http://schemas.microsoft.com/office/drawing/2014/main" id="{8DD846B3-EFED-4726-B08D-1866376D2FC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D41FC769-9B93-44B4-ABC5-17F52397E934}"/>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14008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184AD2C-1756-4732-A79D-38ED07B28F4A}"/>
              </a:ext>
            </a:extLst>
          </p:cNvPr>
          <p:cNvSpPr>
            <a:spLocks noGrp="1"/>
          </p:cNvSpPr>
          <p:nvPr>
            <p:ph type="dt" sz="half" idx="10"/>
          </p:nvPr>
        </p:nvSpPr>
        <p:spPr/>
        <p:txBody>
          <a:bodyPr/>
          <a:lstStyle/>
          <a:p>
            <a:fld id="{D84AC6B5-18F3-42DA-A20B-0853AC706F84}" type="datetimeFigureOut">
              <a:rPr lang="vi-VN" smtClean="0"/>
              <a:t>06/11/2021</a:t>
            </a:fld>
            <a:endParaRPr lang="vi-VN"/>
          </a:p>
        </p:txBody>
      </p:sp>
      <p:sp>
        <p:nvSpPr>
          <p:cNvPr id="3" name="Footer Placeholder 2">
            <a:extLst>
              <a:ext uri="{FF2B5EF4-FFF2-40B4-BE49-F238E27FC236}">
                <a16:creationId xmlns="" xmlns:a16="http://schemas.microsoft.com/office/drawing/2014/main" id="{80D5599E-1255-47DF-9FF5-23BB97F7F8A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78F78955-BE29-42C7-8C8B-143620C745FD}"/>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69990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B8B2EE-5417-46CC-92F6-B4CE9B5A7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4A2E6E03-290A-402E-B454-18EF9796B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EA30EE91-26D3-4DF3-BF58-E2F95D237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55AC179-8526-4DB9-BBD4-430D0396E85A}"/>
              </a:ext>
            </a:extLst>
          </p:cNvPr>
          <p:cNvSpPr>
            <a:spLocks noGrp="1"/>
          </p:cNvSpPr>
          <p:nvPr>
            <p:ph type="dt" sz="half" idx="10"/>
          </p:nvPr>
        </p:nvSpPr>
        <p:spPr/>
        <p:txBody>
          <a:bodyPr/>
          <a:lstStyle/>
          <a:p>
            <a:fld id="{D84AC6B5-18F3-42DA-A20B-0853AC706F84}" type="datetimeFigureOut">
              <a:rPr lang="vi-VN" smtClean="0"/>
              <a:t>06/11/2021</a:t>
            </a:fld>
            <a:endParaRPr lang="vi-VN"/>
          </a:p>
        </p:txBody>
      </p:sp>
      <p:sp>
        <p:nvSpPr>
          <p:cNvPr id="6" name="Footer Placeholder 5">
            <a:extLst>
              <a:ext uri="{FF2B5EF4-FFF2-40B4-BE49-F238E27FC236}">
                <a16:creationId xmlns="" xmlns:a16="http://schemas.microsoft.com/office/drawing/2014/main" id="{B9A124AC-824A-4EF7-9C5F-A5F22632B35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43D72ADA-BE87-43F4-9773-8B70549C5029}"/>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142076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223DC1-71DF-454E-86D0-BDEE55EDF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54A4F3F3-EA5A-4FF3-993B-A4DEE4826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46669595-1032-481B-95AC-87E22FACD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59C4B61-90DF-4161-829C-5E0442288DD2}"/>
              </a:ext>
            </a:extLst>
          </p:cNvPr>
          <p:cNvSpPr>
            <a:spLocks noGrp="1"/>
          </p:cNvSpPr>
          <p:nvPr>
            <p:ph type="dt" sz="half" idx="10"/>
          </p:nvPr>
        </p:nvSpPr>
        <p:spPr/>
        <p:txBody>
          <a:bodyPr/>
          <a:lstStyle/>
          <a:p>
            <a:fld id="{D84AC6B5-18F3-42DA-A20B-0853AC706F84}" type="datetimeFigureOut">
              <a:rPr lang="vi-VN" smtClean="0"/>
              <a:t>06/11/2021</a:t>
            </a:fld>
            <a:endParaRPr lang="vi-VN"/>
          </a:p>
        </p:txBody>
      </p:sp>
      <p:sp>
        <p:nvSpPr>
          <p:cNvPr id="6" name="Footer Placeholder 5">
            <a:extLst>
              <a:ext uri="{FF2B5EF4-FFF2-40B4-BE49-F238E27FC236}">
                <a16:creationId xmlns="" xmlns:a16="http://schemas.microsoft.com/office/drawing/2014/main" id="{8C3FC8DA-F9E9-436C-BD90-748EAB6C839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8EB49DAD-7CD3-4BCF-AD38-7D8B65226386}"/>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10799173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B68CB56-2948-4C54-B35F-C95CD2761A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0D5812C-B39D-414D-84E4-26AB701EC6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76428AD1-8507-4534-96C5-1382886CC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AC6B5-18F3-42DA-A20B-0853AC706F84}" type="datetimeFigureOut">
              <a:rPr lang="vi-VN" smtClean="0"/>
              <a:t>06/11/2021</a:t>
            </a:fld>
            <a:endParaRPr lang="vi-VN"/>
          </a:p>
        </p:txBody>
      </p:sp>
      <p:sp>
        <p:nvSpPr>
          <p:cNvPr id="5" name="Footer Placeholder 4">
            <a:extLst>
              <a:ext uri="{FF2B5EF4-FFF2-40B4-BE49-F238E27FC236}">
                <a16:creationId xmlns="" xmlns:a16="http://schemas.microsoft.com/office/drawing/2014/main" id="{ED0A38DE-3474-4A2D-AFF1-FB7265CE9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073706FE-A331-42C5-97B3-879DC22082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A9FB0-4C95-4FCB-BFD7-5E3B008F8D4D}" type="slidenum">
              <a:rPr lang="vi-VN" smtClean="0"/>
              <a:t>‹#›</a:t>
            </a:fld>
            <a:endParaRPr lang="vi-VN"/>
          </a:p>
        </p:txBody>
      </p:sp>
    </p:spTree>
    <p:extLst>
      <p:ext uri="{BB962C8B-B14F-4D97-AF65-F5344CB8AC3E}">
        <p14:creationId xmlns:p14="http://schemas.microsoft.com/office/powerpoint/2010/main" val="345465679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7.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7.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1" Type="http://schemas.openxmlformats.org/officeDocument/2006/relationships/tags" Target="../tags/tag1.xml"/><Relationship Id="rId2"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7.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7.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EBB23CE0-E05E-48A9-9E80-0AFE79D0B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7011685"/>
          </a:xfrm>
          <a:prstGeom prst="rect">
            <a:avLst/>
          </a:prstGeom>
        </p:spPr>
      </p:pic>
      <p:sp>
        <p:nvSpPr>
          <p:cNvPr id="11" name="TextBox 5">
            <a:extLst>
              <a:ext uri="{FF2B5EF4-FFF2-40B4-BE49-F238E27FC236}">
                <a16:creationId xmlns="" xmlns:a16="http://schemas.microsoft.com/office/drawing/2014/main" id="{4F2B791A-E58C-4697-893B-49E291C3C54F}"/>
              </a:ext>
            </a:extLst>
          </p:cNvPr>
          <p:cNvSpPr txBox="1"/>
          <p:nvPr/>
        </p:nvSpPr>
        <p:spPr>
          <a:xfrm>
            <a:off x="1559623" y="1560678"/>
            <a:ext cx="9476851" cy="5050561"/>
          </a:xfrm>
          <a:prstGeom prst="rect">
            <a:avLst/>
          </a:prstGeom>
          <a:noFill/>
        </p:spPr>
        <p:txBody>
          <a:bodyPr wrap="none" rtlCol="0">
            <a:prstTxWarp prst="textArchUp">
              <a:avLst>
                <a:gd name="adj" fmla="val 10861384"/>
              </a:avLst>
            </a:prstTxWarp>
            <a:spAutoFit/>
          </a:bodyPr>
          <a:lstStyle/>
          <a:p>
            <a:pPr algn="ctr"/>
            <a:r>
              <a:rPr lang="en-US" altLang="zh-CN" sz="5000" b="1" smtClean="0">
                <a:solidFill>
                  <a:srgbClr val="0000FF"/>
                </a:solidFill>
                <a:effectLst>
                  <a:glow rad="152400">
                    <a:schemeClr val="bg1"/>
                  </a:glow>
                </a:effectLst>
                <a:latin typeface="Times New Roman" panose="02020603050405020304" pitchFamily="18" charset="0"/>
                <a:ea typeface="华康海报体W12(P)" pitchFamily="82" charset="-122"/>
                <a:cs typeface="Times New Roman" panose="02020603050405020304" pitchFamily="18" charset="0"/>
              </a:rPr>
              <a:t> </a:t>
            </a:r>
            <a:r>
              <a:rPr lang="en-US" altLang="zh-CN" sz="4000" b="1" smtClean="0">
                <a:solidFill>
                  <a:srgbClr val="0000FF"/>
                </a:solidFill>
                <a:effectLst>
                  <a:glow rad="152400">
                    <a:schemeClr val="bg1"/>
                  </a:glow>
                </a:effectLst>
                <a:latin typeface="Times New Roman" panose="02020603050405020304" pitchFamily="18" charset="0"/>
                <a:ea typeface="华康海报体W12(P)" pitchFamily="82" charset="-122"/>
                <a:cs typeface="Times New Roman" panose="02020603050405020304" pitchFamily="18" charset="0"/>
              </a:rPr>
              <a:t> </a:t>
            </a:r>
            <a:endParaRPr lang="zh-CN" altLang="en-US" sz="5000" b="1" dirty="0">
              <a:solidFill>
                <a:srgbClr val="0000FF"/>
              </a:solidFill>
              <a:effectLst>
                <a:glow rad="152400">
                  <a:schemeClr val="bg1"/>
                </a:glow>
              </a:effectLst>
              <a:latin typeface="Times New Roman" panose="02020603050405020304" pitchFamily="18" charset="0"/>
              <a:ea typeface="华康海报体W12(P)" pitchFamily="82" charset="-122"/>
              <a:cs typeface="Times New Roman" panose="02020603050405020304" pitchFamily="18" charset="0"/>
            </a:endParaRPr>
          </a:p>
        </p:txBody>
      </p:sp>
      <p:sp>
        <p:nvSpPr>
          <p:cNvPr id="13" name="TextBox 4">
            <a:extLst>
              <a:ext uri="{FF2B5EF4-FFF2-40B4-BE49-F238E27FC236}">
                <a16:creationId xmlns="" xmlns:a16="http://schemas.microsoft.com/office/drawing/2014/main" id="{38CA7D61-11AB-4FE7-8A78-64814EE88313}"/>
              </a:ext>
            </a:extLst>
          </p:cNvPr>
          <p:cNvSpPr txBox="1"/>
          <p:nvPr/>
        </p:nvSpPr>
        <p:spPr>
          <a:xfrm>
            <a:off x="3991611" y="2446159"/>
            <a:ext cx="6557790" cy="1231106"/>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700" b="1" i="1" cap="all" dirty="0" err="1">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Môn</a:t>
            </a:r>
            <a:r>
              <a:rPr lang="en-US" sz="3700" b="1" i="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 </a:t>
            </a:r>
            <a:r>
              <a:rPr lang="vi-VN" sz="3700" b="1" i="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T</a:t>
            </a:r>
            <a:r>
              <a:rPr lang="en-US" sz="3700" b="1" i="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ẬP LÀM VĂN</a:t>
            </a:r>
          </a:p>
          <a:p>
            <a:pPr algn="ctr"/>
            <a:r>
              <a:rPr lang="en-US" sz="3700" b="1" i="1" cap="all" dirty="0" err="1"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Tiết</a:t>
            </a:r>
            <a:r>
              <a:rPr lang="en-US" sz="3700" b="1" i="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t>
            </a:r>
            <a:r>
              <a:rPr lang="en-US" sz="3700" b="1" i="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2</a:t>
            </a:r>
            <a:endParaRPr lang="en-US" sz="3700" b="1" i="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12" name="TextBox 3">
            <a:extLst>
              <a:ext uri="{FF2B5EF4-FFF2-40B4-BE49-F238E27FC236}">
                <a16:creationId xmlns="" xmlns:a16="http://schemas.microsoft.com/office/drawing/2014/main" id="{CD5EEC28-8194-4A8C-A4FE-8B355E21BA42}"/>
              </a:ext>
            </a:extLst>
          </p:cNvPr>
          <p:cNvSpPr txBox="1"/>
          <p:nvPr/>
        </p:nvSpPr>
        <p:spPr>
          <a:xfrm>
            <a:off x="7847759" y="568780"/>
            <a:ext cx="2349654"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LỚP 4</a:t>
            </a:r>
            <a:endParaRPr lang="vi-VN"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3">
            <a:extLst>
              <a:ext uri="{FF2B5EF4-FFF2-40B4-BE49-F238E27FC236}">
                <a16:creationId xmlns="" xmlns:a16="http://schemas.microsoft.com/office/drawing/2014/main" id="{CD5EEC28-8194-4A8C-A4FE-8B355E21BA42}"/>
              </a:ext>
            </a:extLst>
          </p:cNvPr>
          <p:cNvSpPr txBox="1"/>
          <p:nvPr/>
        </p:nvSpPr>
        <p:spPr>
          <a:xfrm>
            <a:off x="3019153" y="1252901"/>
            <a:ext cx="8882742" cy="120032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Thứ</a:t>
            </a:r>
            <a:r>
              <a:rPr lang="en-US"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năm</a:t>
            </a:r>
            <a:r>
              <a:rPr lang="en-US"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ngày</a:t>
            </a:r>
            <a:r>
              <a:rPr lang="en-US"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11 </a:t>
            </a:r>
            <a:r>
              <a:rPr lang="en-US" sz="36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tháng</a:t>
            </a:r>
            <a:r>
              <a:rPr lang="en-US"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11 </a:t>
            </a:r>
            <a:r>
              <a:rPr lang="en-US" sz="36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năm</a:t>
            </a:r>
            <a:r>
              <a:rPr lang="en-US"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2021</a:t>
            </a:r>
          </a:p>
          <a:p>
            <a:pPr algn="ctr"/>
            <a:r>
              <a:rPr lang="en-US" sz="36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Tuần</a:t>
            </a:r>
            <a:r>
              <a:rPr lang="en-US"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8</a:t>
            </a:r>
            <a:endParaRPr lang="vi-VN" sz="36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8381247"/>
      </p:ext>
    </p:extLst>
  </p:cSld>
  <p:clrMapOvr>
    <a:masterClrMapping/>
  </p:clrMapOvr>
  <p:transition spd="slow" advClick="0" advTm="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C0D8CBA-5E75-4CF9-9911-66E593ED0B90}"/>
              </a:ext>
            </a:extLst>
          </p:cNvPr>
          <p:cNvSpPr txBox="1"/>
          <p:nvPr/>
        </p:nvSpPr>
        <p:spPr>
          <a:xfrm>
            <a:off x="638444" y="215900"/>
            <a:ext cx="11194221" cy="6740307"/>
          </a:xfrm>
          <a:prstGeom prst="rect">
            <a:avLst/>
          </a:prstGeom>
          <a:noFill/>
        </p:spPr>
        <p:txBody>
          <a:bodyPr wrap="square">
            <a:spAutoFit/>
          </a:bodyPr>
          <a:lstStyle/>
          <a:p>
            <a:r>
              <a:rPr lang="vi-VN" sz="36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    Rời khỏi công xưởng xanh, Tin-tin và Mi-tin đến khu vườn kì diệu. Một em bé mang một chùm quả trên đầu gậy đi tới, không ngăn được sự ngưỡng mộ, Tin-tin trầm trồ: ‘‘Chùm lê đẹp quá”. Em bé mỉm cười nhìn Tin-tin và nói đó không phải là lê mà là nho, chính em đã tìm ra cách trồng và chăm bón chúng. Em bé thứ hai tiến tới. Tay bê một sọt quả to như quả dưa. Mi-tin tưởng đó là dưa và hỏi “Dưa đỏ, phải không cậu?”. Em bé nói không phải là dưa đỏ mà là táo, và thậm chí những trái táo đó cũng không phải là những trái to nhất nữa. Tin-tin chưa hết ngạc nhiên, thì lúc đó một em bé đẩy một xe</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2323555"/>
      </p:ext>
    </p:extLst>
  </p:cSld>
  <p:clrMapOvr>
    <a:masterClrMapping/>
  </p:clrMapOvr>
  <mc:AlternateContent xmlns:mc="http://schemas.openxmlformats.org/markup-compatibility/2006" xmlns:p14="http://schemas.microsoft.com/office/powerpoint/2010/main">
    <mc:Choice Requires="p14">
      <p:transition spd="slow" p14:dur="2000" advTm="44382"/>
    </mc:Choice>
    <mc:Fallback xmlns="">
      <p:transition spd="slow" advTm="4438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CE07EB8-E9CE-4BDB-A493-055F9AF03DA8}"/>
              </a:ext>
            </a:extLst>
          </p:cNvPr>
          <p:cNvSpPr txBox="1"/>
          <p:nvPr/>
        </p:nvSpPr>
        <p:spPr>
          <a:xfrm>
            <a:off x="591671" y="215900"/>
            <a:ext cx="10990729" cy="3416320"/>
          </a:xfrm>
          <a:prstGeom prst="rect">
            <a:avLst/>
          </a:prstGeom>
          <a:noFill/>
        </p:spPr>
        <p:txBody>
          <a:bodyPr wrap="square">
            <a:spAutoFit/>
          </a:bodyPr>
          <a:lstStyle/>
          <a:p>
            <a:r>
              <a:rPr lang="vi-VN" sz="36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đầy những quả đi tới và khoe sản phẩm của mình. Tin-tin nói rằng mình chưa bao giờ thấy những bí đỏ lạ như thế. Em nói đó không phải bí đỏ mà nó là dưa. Khi ra đời, em sẽ trồng những quả dưa to như thế! Tin-tin và Mi-tin vô cùng ngưỡng mộ </a:t>
            </a:r>
            <a:r>
              <a:rPr lang="vi-VN" sz="3600" dirty="0">
                <a:solidFill>
                  <a:srgbClr val="990099"/>
                </a:solidFill>
                <a:latin typeface="HP001 4 hàng 2 ô ly" panose="020B0603050302020204" pitchFamily="34" charset="0"/>
                <a:ea typeface="Times New Roman" panose="02020603050405020304" pitchFamily="18" charset="0"/>
                <a:cs typeface="Times New Roman" panose="02020603050405020304" pitchFamily="18" charset="0"/>
              </a:rPr>
              <a:t>các em </a:t>
            </a:r>
            <a:r>
              <a:rPr lang="vi-VN" sz="36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bé này.</a:t>
            </a:r>
            <a:endParaRPr lang="vi-VN" sz="3600" dirty="0"/>
          </a:p>
        </p:txBody>
      </p:sp>
    </p:spTree>
    <p:extLst>
      <p:ext uri="{BB962C8B-B14F-4D97-AF65-F5344CB8AC3E}">
        <p14:creationId xmlns:p14="http://schemas.microsoft.com/office/powerpoint/2010/main" val="1681749007"/>
      </p:ext>
    </p:extLst>
  </p:cSld>
  <p:clrMapOvr>
    <a:masterClrMapping/>
  </p:clrMapOvr>
  <mc:AlternateContent xmlns:mc="http://schemas.openxmlformats.org/markup-compatibility/2006" xmlns:p14="http://schemas.microsoft.com/office/powerpoint/2010/main">
    <mc:Choice Requires="p14">
      <p:transition spd="slow" p14:dur="2000" advTm="43932"/>
    </mc:Choice>
    <mc:Fallback xmlns="">
      <p:transition spd="slow" advTm="4393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3F03728-FD7F-4B2F-93B9-288374748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Box 4">
            <a:extLst>
              <a:ext uri="{FF2B5EF4-FFF2-40B4-BE49-F238E27FC236}">
                <a16:creationId xmlns="" xmlns:a16="http://schemas.microsoft.com/office/drawing/2014/main" id="{95C44093-1A21-4A0E-861B-28FC4D4BDB92}"/>
              </a:ext>
            </a:extLst>
          </p:cNvPr>
          <p:cNvSpPr txBox="1">
            <a:spLocks noChangeArrowheads="1"/>
          </p:cNvSpPr>
          <p:nvPr/>
        </p:nvSpPr>
        <p:spPr bwMode="auto">
          <a:xfrm>
            <a:off x="470452" y="15815"/>
            <a:ext cx="112510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4000" dirty="0">
                <a:latin typeface="Times New Roman" panose="02020603050405020304" pitchFamily="18" charset="0"/>
              </a:rPr>
              <a:t> </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Trong</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truyện</a:t>
            </a:r>
            <a:r>
              <a:rPr lang="en-US" altLang="vi-VN" sz="4000" b="1" dirty="0">
                <a:latin typeface="Times New Roman" panose="02020603050405020304" pitchFamily="18" charset="0"/>
              </a:rPr>
              <a:t> Ở </a:t>
            </a:r>
            <a:r>
              <a:rPr lang="en-US" altLang="vi-VN" sz="4000" b="1" dirty="0" err="1">
                <a:latin typeface="Times New Roman" panose="02020603050405020304" pitchFamily="18" charset="0"/>
              </a:rPr>
              <a:t>Vương</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quốc</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Tương</a:t>
            </a:r>
            <a:r>
              <a:rPr lang="en-US" altLang="vi-VN" sz="4000" b="1" dirty="0">
                <a:latin typeface="Times New Roman" panose="02020603050405020304" pitchFamily="18" charset="0"/>
              </a:rPr>
              <a:t> Lai </a:t>
            </a:r>
            <a:r>
              <a:rPr lang="en-US" altLang="vi-VN" sz="4000" b="1" dirty="0" err="1">
                <a:latin typeface="Times New Roman" panose="02020603050405020304" pitchFamily="18" charset="0"/>
              </a:rPr>
              <a:t>các</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em</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vừa</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kể</a:t>
            </a:r>
            <a:r>
              <a:rPr lang="en-US" altLang="vi-VN" sz="4000" b="1" dirty="0">
                <a:latin typeface="Times New Roman" panose="02020603050405020304" pitchFamily="18" charset="0"/>
              </a:rPr>
              <a:t> ở </a:t>
            </a:r>
            <a:r>
              <a:rPr lang="en-US" altLang="vi-VN" sz="4000" b="1" dirty="0" err="1">
                <a:latin typeface="Times New Roman" panose="02020603050405020304" pitchFamily="18" charset="0"/>
              </a:rPr>
              <a:t>bài</a:t>
            </a:r>
            <a:r>
              <a:rPr lang="en-US" altLang="vi-VN" sz="4000" b="1" dirty="0">
                <a:latin typeface="Times New Roman" panose="02020603050405020304" pitchFamily="18" charset="0"/>
              </a:rPr>
              <a:t> 1 </a:t>
            </a:r>
            <a:r>
              <a:rPr lang="en-US" altLang="vi-VN" sz="4000" b="1" dirty="0" err="1">
                <a:latin typeface="Times New Roman" panose="02020603050405020304" pitchFamily="18" charset="0"/>
              </a:rPr>
              <a:t>thì</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hai</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bạn</a:t>
            </a:r>
            <a:r>
              <a:rPr lang="en-US" altLang="vi-VN" sz="4000" b="1" dirty="0">
                <a:latin typeface="Times New Roman" panose="02020603050405020304" pitchFamily="18" charset="0"/>
              </a:rPr>
              <a:t> Tin-tin </a:t>
            </a:r>
            <a:r>
              <a:rPr lang="en-US" altLang="vi-VN" sz="4000" b="1" dirty="0" err="1">
                <a:latin typeface="Times New Roman" panose="02020603050405020304" pitchFamily="18" charset="0"/>
              </a:rPr>
              <a:t>và</a:t>
            </a:r>
            <a:r>
              <a:rPr lang="en-US" altLang="vi-VN" sz="4000" b="1" dirty="0">
                <a:latin typeface="Times New Roman" panose="02020603050405020304" pitchFamily="18" charset="0"/>
              </a:rPr>
              <a:t> Mi-tin </a:t>
            </a:r>
            <a:r>
              <a:rPr lang="en-US" altLang="vi-VN" sz="4000" b="1" dirty="0" err="1">
                <a:latin typeface="Times New Roman" panose="02020603050405020304" pitchFamily="18" charset="0"/>
              </a:rPr>
              <a:t>có</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đi</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thăm</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cùng</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nhau</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không</a:t>
            </a:r>
            <a:r>
              <a:rPr lang="en-US" altLang="vi-VN" sz="4000" b="1" dirty="0">
                <a:latin typeface="Times New Roman" panose="02020603050405020304" pitchFamily="18" charset="0"/>
              </a:rPr>
              <a:t>?</a:t>
            </a:r>
          </a:p>
        </p:txBody>
      </p:sp>
      <p:sp>
        <p:nvSpPr>
          <p:cNvPr id="4" name="Text Box 5">
            <a:extLst>
              <a:ext uri="{FF2B5EF4-FFF2-40B4-BE49-F238E27FC236}">
                <a16:creationId xmlns="" xmlns:a16="http://schemas.microsoft.com/office/drawing/2014/main" id="{7E2A043F-CB52-4B46-9915-949A78609176}"/>
              </a:ext>
            </a:extLst>
          </p:cNvPr>
          <p:cNvSpPr txBox="1">
            <a:spLocks noChangeArrowheads="1"/>
          </p:cNvSpPr>
          <p:nvPr/>
        </p:nvSpPr>
        <p:spPr bwMode="auto">
          <a:xfrm>
            <a:off x="591378" y="1888678"/>
            <a:ext cx="10028583"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dirty="0">
                <a:solidFill>
                  <a:srgbClr val="C00000"/>
                </a:solidFill>
                <a:latin typeface="Times New Roman" panose="02020603050405020304" pitchFamily="18" charset="0"/>
              </a:rPr>
              <a:t>   </a:t>
            </a:r>
            <a:r>
              <a:rPr lang="en-US" altLang="vi-VN" sz="4000" dirty="0">
                <a:solidFill>
                  <a:srgbClr val="0000FF"/>
                </a:solidFill>
                <a:latin typeface="Times New Roman" panose="02020603050405020304" pitchFamily="18" charset="0"/>
              </a:rPr>
              <a:t>Tin-tin </a:t>
            </a:r>
            <a:r>
              <a:rPr lang="en-US" altLang="vi-VN" sz="4000" dirty="0" err="1">
                <a:solidFill>
                  <a:srgbClr val="0000FF"/>
                </a:solidFill>
                <a:latin typeface="Times New Roman" panose="02020603050405020304" pitchFamily="18" charset="0"/>
              </a:rPr>
              <a:t>và</a:t>
            </a:r>
            <a:r>
              <a:rPr lang="en-US" altLang="vi-VN" sz="4000" dirty="0">
                <a:solidFill>
                  <a:srgbClr val="0000FF"/>
                </a:solidFill>
                <a:latin typeface="Times New Roman" panose="02020603050405020304" pitchFamily="18" charset="0"/>
              </a:rPr>
              <a:t> Mi-tin </a:t>
            </a:r>
            <a:r>
              <a:rPr lang="en-US" altLang="vi-VN" sz="4000" dirty="0" err="1">
                <a:solidFill>
                  <a:srgbClr val="0000FF"/>
                </a:solidFill>
                <a:latin typeface="Times New Roman" panose="02020603050405020304" pitchFamily="18" charset="0"/>
              </a:rPr>
              <a:t>đi</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thăm</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công</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xưởng</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xanh</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và</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khu</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vườn</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kì</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diệu</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cùng</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nhau</a:t>
            </a:r>
            <a:r>
              <a:rPr lang="en-US" altLang="vi-VN" sz="4000" dirty="0">
                <a:solidFill>
                  <a:srgbClr val="0000FF"/>
                </a:solidFill>
                <a:latin typeface="Times New Roman" panose="02020603050405020304" pitchFamily="18" charset="0"/>
              </a:rPr>
              <a:t>.</a:t>
            </a:r>
          </a:p>
        </p:txBody>
      </p:sp>
      <p:sp>
        <p:nvSpPr>
          <p:cNvPr id="5" name="Text Box 6">
            <a:extLst>
              <a:ext uri="{FF2B5EF4-FFF2-40B4-BE49-F238E27FC236}">
                <a16:creationId xmlns="" xmlns:a16="http://schemas.microsoft.com/office/drawing/2014/main" id="{ADF8F4AF-9A1A-4C7D-B506-EB03193FF3EF}"/>
              </a:ext>
            </a:extLst>
          </p:cNvPr>
          <p:cNvSpPr txBox="1">
            <a:spLocks noChangeArrowheads="1"/>
          </p:cNvSpPr>
          <p:nvPr/>
        </p:nvSpPr>
        <p:spPr bwMode="auto">
          <a:xfrm>
            <a:off x="591378" y="3256619"/>
            <a:ext cx="10691192"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b="1" dirty="0">
                <a:latin typeface="Times New Roman" panose="02020603050405020304" pitchFamily="18" charset="0"/>
              </a:rPr>
              <a:t>- Hai </a:t>
            </a:r>
            <a:r>
              <a:rPr lang="en-US" altLang="vi-VN" sz="4000" b="1" dirty="0" err="1">
                <a:latin typeface="Times New Roman" panose="02020603050405020304" pitchFamily="18" charset="0"/>
              </a:rPr>
              <a:t>bạn</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đi</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thăm</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nơi</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nào</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trước</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và</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nơi</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nào</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sau</a:t>
            </a:r>
            <a:r>
              <a:rPr lang="en-US" altLang="vi-VN" sz="4000" b="1" dirty="0">
                <a:latin typeface="Times New Roman" panose="02020603050405020304" pitchFamily="18" charset="0"/>
              </a:rPr>
              <a:t>?</a:t>
            </a:r>
          </a:p>
        </p:txBody>
      </p:sp>
      <p:sp>
        <p:nvSpPr>
          <p:cNvPr id="6" name="Text Box 7">
            <a:extLst>
              <a:ext uri="{FF2B5EF4-FFF2-40B4-BE49-F238E27FC236}">
                <a16:creationId xmlns="" xmlns:a16="http://schemas.microsoft.com/office/drawing/2014/main" id="{E03DCDA3-1266-4FF3-BD7C-66DD1A987998}"/>
              </a:ext>
            </a:extLst>
          </p:cNvPr>
          <p:cNvSpPr txBox="1">
            <a:spLocks noChangeArrowheads="1"/>
          </p:cNvSpPr>
          <p:nvPr/>
        </p:nvSpPr>
        <p:spPr bwMode="auto">
          <a:xfrm>
            <a:off x="591378" y="4009007"/>
            <a:ext cx="11600622"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dirty="0">
                <a:solidFill>
                  <a:srgbClr val="0000FF"/>
                </a:solidFill>
                <a:latin typeface="Times New Roman" panose="02020603050405020304" pitchFamily="18" charset="0"/>
              </a:rPr>
              <a:t>   Hai </a:t>
            </a:r>
            <a:r>
              <a:rPr lang="en-US" altLang="vi-VN" sz="4000" dirty="0" err="1">
                <a:solidFill>
                  <a:srgbClr val="0000FF"/>
                </a:solidFill>
                <a:latin typeface="Times New Roman" panose="02020603050405020304" pitchFamily="18" charset="0"/>
              </a:rPr>
              <a:t>bạn</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đi</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thăm</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công</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xưởng</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xanh</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trước</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và</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khu</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vườn</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kì</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diệu</a:t>
            </a:r>
            <a:r>
              <a:rPr lang="en-US" altLang="vi-VN" sz="4000" dirty="0">
                <a:solidFill>
                  <a:srgbClr val="0000FF"/>
                </a:solidFill>
                <a:latin typeface="Times New Roman" panose="02020603050405020304" pitchFamily="18" charset="0"/>
              </a:rPr>
              <a:t> </a:t>
            </a:r>
            <a:r>
              <a:rPr lang="en-US" altLang="vi-VN" sz="4000" dirty="0" err="1">
                <a:solidFill>
                  <a:srgbClr val="0000FF"/>
                </a:solidFill>
                <a:latin typeface="Times New Roman" panose="02020603050405020304" pitchFamily="18" charset="0"/>
              </a:rPr>
              <a:t>sau</a:t>
            </a:r>
            <a:r>
              <a:rPr lang="en-US" altLang="vi-VN" sz="4000" dirty="0">
                <a:solidFill>
                  <a:srgbClr val="0000FF"/>
                </a:solidFill>
                <a:latin typeface="Times New Roman" panose="02020603050405020304" pitchFamily="18" charset="0"/>
              </a:rPr>
              <a:t>.</a:t>
            </a:r>
          </a:p>
        </p:txBody>
      </p:sp>
    </p:spTree>
    <p:custDataLst>
      <p:tags r:id="rId1"/>
    </p:custDataLst>
    <p:extLst>
      <p:ext uri="{BB962C8B-B14F-4D97-AF65-F5344CB8AC3E}">
        <p14:creationId xmlns:p14="http://schemas.microsoft.com/office/powerpoint/2010/main" val="2909435812"/>
      </p:ext>
    </p:extLst>
  </p:cSld>
  <p:clrMapOvr>
    <a:masterClrMapping/>
  </p:clrMapOvr>
  <mc:AlternateContent xmlns:mc="http://schemas.openxmlformats.org/markup-compatibility/2006" xmlns:p14="http://schemas.microsoft.com/office/powerpoint/2010/main">
    <mc:Choice Requires="p14">
      <p:transition spd="slow" p14:dur="2000" advTm="48914"/>
    </mc:Choice>
    <mc:Fallback xmlns="">
      <p:transition spd="slow" advTm="489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0EB79F5D-F9B7-46B2-9A2A-C24A502485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647"/>
            <a:ext cx="123444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a:extLst>
              <a:ext uri="{FF2B5EF4-FFF2-40B4-BE49-F238E27FC236}">
                <a16:creationId xmlns="" xmlns:a16="http://schemas.microsoft.com/office/drawing/2014/main" id="{AFDD3295-70C4-4B43-A9F4-03ADB31AA1FA}"/>
              </a:ext>
            </a:extLst>
          </p:cNvPr>
          <p:cNvSpPr txBox="1">
            <a:spLocks noChangeArrowheads="1"/>
          </p:cNvSpPr>
          <p:nvPr/>
        </p:nvSpPr>
        <p:spPr bwMode="auto">
          <a:xfrm>
            <a:off x="0" y="1549607"/>
            <a:ext cx="124760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500" b="1" dirty="0">
                <a:solidFill>
                  <a:srgbClr val="000099"/>
                </a:solidFill>
              </a:rPr>
              <a:t>2/</a:t>
            </a:r>
            <a:r>
              <a:rPr lang="en-US" altLang="vi-VN" sz="3500" dirty="0">
                <a:solidFill>
                  <a:srgbClr val="000099"/>
                </a:solidFill>
              </a:rPr>
              <a:t>   </a:t>
            </a:r>
            <a:r>
              <a:rPr lang="en-US" altLang="vi-VN" sz="3500" b="1" dirty="0" err="1">
                <a:solidFill>
                  <a:srgbClr val="000099"/>
                </a:solidFill>
              </a:rPr>
              <a:t>Giả</a:t>
            </a:r>
            <a:r>
              <a:rPr lang="en-US" altLang="vi-VN" sz="3500" b="1" dirty="0">
                <a:solidFill>
                  <a:srgbClr val="000099"/>
                </a:solidFill>
              </a:rPr>
              <a:t> </a:t>
            </a:r>
            <a:r>
              <a:rPr lang="en-US" altLang="vi-VN" sz="3500" b="1" dirty="0" err="1">
                <a:solidFill>
                  <a:srgbClr val="000099"/>
                </a:solidFill>
              </a:rPr>
              <a:t>sử</a:t>
            </a:r>
            <a:r>
              <a:rPr lang="en-US" altLang="vi-VN" sz="3500" b="1" dirty="0">
                <a:solidFill>
                  <a:srgbClr val="000099"/>
                </a:solidFill>
              </a:rPr>
              <a:t> </a:t>
            </a:r>
            <a:r>
              <a:rPr lang="en-US" altLang="vi-VN" sz="3500" b="1" dirty="0" err="1">
                <a:solidFill>
                  <a:srgbClr val="000099"/>
                </a:solidFill>
              </a:rPr>
              <a:t>các</a:t>
            </a:r>
            <a:r>
              <a:rPr lang="en-US" altLang="vi-VN" sz="3500" b="1" dirty="0">
                <a:solidFill>
                  <a:srgbClr val="000099"/>
                </a:solidFill>
              </a:rPr>
              <a:t> </a:t>
            </a:r>
            <a:r>
              <a:rPr lang="en-US" altLang="vi-VN" sz="3500" b="1" dirty="0" err="1">
                <a:solidFill>
                  <a:srgbClr val="000099"/>
                </a:solidFill>
              </a:rPr>
              <a:t>nhân</a:t>
            </a:r>
            <a:r>
              <a:rPr lang="en-US" altLang="vi-VN" sz="3500" b="1" dirty="0">
                <a:solidFill>
                  <a:srgbClr val="000099"/>
                </a:solidFill>
              </a:rPr>
              <a:t> </a:t>
            </a:r>
            <a:r>
              <a:rPr lang="en-US" altLang="vi-VN" sz="3500" b="1" dirty="0" err="1">
                <a:solidFill>
                  <a:srgbClr val="000099"/>
                </a:solidFill>
              </a:rPr>
              <a:t>vật</a:t>
            </a:r>
            <a:r>
              <a:rPr lang="en-US" altLang="vi-VN" sz="3500" b="1" dirty="0">
                <a:solidFill>
                  <a:srgbClr val="000099"/>
                </a:solidFill>
              </a:rPr>
              <a:t> Tin - tin </a:t>
            </a:r>
            <a:r>
              <a:rPr lang="en-US" altLang="vi-VN" sz="3500" b="1" dirty="0" err="1">
                <a:solidFill>
                  <a:srgbClr val="000099"/>
                </a:solidFill>
              </a:rPr>
              <a:t>và</a:t>
            </a:r>
            <a:r>
              <a:rPr lang="en-US" altLang="vi-VN" sz="3500" b="1" dirty="0">
                <a:solidFill>
                  <a:srgbClr val="000099"/>
                </a:solidFill>
              </a:rPr>
              <a:t> Mi - tin </a:t>
            </a:r>
            <a:r>
              <a:rPr lang="en-US" altLang="vi-VN" sz="3500" b="1" dirty="0" err="1">
                <a:solidFill>
                  <a:srgbClr val="000099"/>
                </a:solidFill>
              </a:rPr>
              <a:t>trong</a:t>
            </a:r>
            <a:r>
              <a:rPr lang="en-US" altLang="vi-VN" sz="3500" b="1" dirty="0">
                <a:solidFill>
                  <a:srgbClr val="000099"/>
                </a:solidFill>
              </a:rPr>
              <a:t> </a:t>
            </a:r>
            <a:r>
              <a:rPr lang="en-US" altLang="vi-VN" sz="3500" b="1" dirty="0" err="1">
                <a:solidFill>
                  <a:srgbClr val="000099"/>
                </a:solidFill>
              </a:rPr>
              <a:t>câu</a:t>
            </a:r>
            <a:r>
              <a:rPr lang="en-US" altLang="vi-VN" sz="3500" b="1" dirty="0">
                <a:solidFill>
                  <a:srgbClr val="000099"/>
                </a:solidFill>
              </a:rPr>
              <a:t> </a:t>
            </a:r>
            <a:r>
              <a:rPr lang="en-US" altLang="vi-VN" sz="3500" b="1" dirty="0" err="1">
                <a:solidFill>
                  <a:srgbClr val="000099"/>
                </a:solidFill>
              </a:rPr>
              <a:t>chuyện</a:t>
            </a:r>
            <a:endParaRPr lang="en-US" altLang="vi-VN" sz="3500" b="1" dirty="0">
              <a:solidFill>
                <a:srgbClr val="000099"/>
              </a:solidFill>
            </a:endParaRPr>
          </a:p>
          <a:p>
            <a:r>
              <a:rPr lang="en-US" altLang="vi-VN" sz="3500" b="1" dirty="0">
                <a:solidFill>
                  <a:srgbClr val="000099"/>
                </a:solidFill>
              </a:rPr>
              <a:t> </a:t>
            </a:r>
            <a:r>
              <a:rPr lang="en-US" altLang="vi-VN" sz="3500" b="1" i="1" dirty="0">
                <a:solidFill>
                  <a:srgbClr val="000099"/>
                </a:solidFill>
              </a:rPr>
              <a:t>Ở </a:t>
            </a:r>
            <a:r>
              <a:rPr lang="en-US" altLang="vi-VN" sz="3500" b="1" i="1" dirty="0" err="1">
                <a:solidFill>
                  <a:srgbClr val="000099"/>
                </a:solidFill>
              </a:rPr>
              <a:t>Vương</a:t>
            </a:r>
            <a:r>
              <a:rPr lang="en-US" altLang="vi-VN" sz="3500" b="1" i="1" dirty="0">
                <a:solidFill>
                  <a:srgbClr val="000099"/>
                </a:solidFill>
              </a:rPr>
              <a:t> </a:t>
            </a:r>
            <a:r>
              <a:rPr lang="en-US" altLang="vi-VN" sz="3500" b="1" i="1" dirty="0" err="1">
                <a:solidFill>
                  <a:srgbClr val="000099"/>
                </a:solidFill>
              </a:rPr>
              <a:t>quốcTương</a:t>
            </a:r>
            <a:r>
              <a:rPr lang="en-US" altLang="vi-VN" sz="3500" b="1" i="1" dirty="0">
                <a:solidFill>
                  <a:srgbClr val="000099"/>
                </a:solidFill>
              </a:rPr>
              <a:t> Lai</a:t>
            </a:r>
            <a:r>
              <a:rPr lang="en-US" altLang="vi-VN" sz="3500" b="1" dirty="0">
                <a:solidFill>
                  <a:srgbClr val="000099"/>
                </a:solidFill>
              </a:rPr>
              <a:t> </a:t>
            </a:r>
            <a:r>
              <a:rPr lang="en-US" altLang="vi-VN" sz="3500" b="1" dirty="0" err="1">
                <a:solidFill>
                  <a:srgbClr val="FF0000"/>
                </a:solidFill>
              </a:rPr>
              <a:t>không</a:t>
            </a:r>
            <a:r>
              <a:rPr lang="en-US" altLang="vi-VN" sz="3500" b="1" dirty="0">
                <a:solidFill>
                  <a:srgbClr val="FF0000"/>
                </a:solidFill>
              </a:rPr>
              <a:t> </a:t>
            </a:r>
            <a:r>
              <a:rPr lang="en-US" altLang="vi-VN" sz="3500" b="1" dirty="0" err="1">
                <a:solidFill>
                  <a:srgbClr val="FF0000"/>
                </a:solidFill>
              </a:rPr>
              <a:t>cùng</a:t>
            </a:r>
            <a:r>
              <a:rPr lang="en-US" altLang="vi-VN" sz="3500" b="1" dirty="0">
                <a:solidFill>
                  <a:srgbClr val="FF0000"/>
                </a:solidFill>
              </a:rPr>
              <a:t> </a:t>
            </a:r>
            <a:r>
              <a:rPr lang="en-US" altLang="vi-VN" sz="3500" b="1" dirty="0" err="1">
                <a:solidFill>
                  <a:srgbClr val="FF0000"/>
                </a:solidFill>
              </a:rPr>
              <a:t>nhau</a:t>
            </a:r>
            <a:r>
              <a:rPr lang="en-US" altLang="vi-VN" sz="3500" b="1" dirty="0">
                <a:solidFill>
                  <a:srgbClr val="FF0000"/>
                </a:solidFill>
              </a:rPr>
              <a:t> </a:t>
            </a:r>
            <a:r>
              <a:rPr lang="en-US" altLang="vi-VN" sz="3500" b="1" dirty="0" err="1">
                <a:solidFill>
                  <a:srgbClr val="000099"/>
                </a:solidFill>
              </a:rPr>
              <a:t>lần</a:t>
            </a:r>
            <a:r>
              <a:rPr lang="en-US" altLang="vi-VN" sz="3500" b="1" dirty="0">
                <a:solidFill>
                  <a:srgbClr val="000099"/>
                </a:solidFill>
              </a:rPr>
              <a:t> </a:t>
            </a:r>
            <a:r>
              <a:rPr lang="en-US" altLang="vi-VN" sz="3500" b="1" dirty="0" err="1">
                <a:solidFill>
                  <a:srgbClr val="000099"/>
                </a:solidFill>
              </a:rPr>
              <a:t>lượt</a:t>
            </a:r>
            <a:r>
              <a:rPr lang="en-US" altLang="vi-VN" sz="3500" b="1" dirty="0">
                <a:solidFill>
                  <a:srgbClr val="000099"/>
                </a:solidFill>
              </a:rPr>
              <a:t> </a:t>
            </a:r>
            <a:r>
              <a:rPr lang="en-US" altLang="vi-VN" sz="3500" b="1" dirty="0" err="1">
                <a:solidFill>
                  <a:srgbClr val="000099"/>
                </a:solidFill>
              </a:rPr>
              <a:t>đi</a:t>
            </a:r>
            <a:r>
              <a:rPr lang="en-US" altLang="vi-VN" sz="3500" b="1" dirty="0">
                <a:solidFill>
                  <a:srgbClr val="000099"/>
                </a:solidFill>
              </a:rPr>
              <a:t> </a:t>
            </a:r>
            <a:r>
              <a:rPr lang="en-US" altLang="vi-VN" sz="3500" b="1" dirty="0" err="1">
                <a:solidFill>
                  <a:srgbClr val="000099"/>
                </a:solidFill>
              </a:rPr>
              <a:t>thăm</a:t>
            </a:r>
            <a:r>
              <a:rPr lang="en-US" altLang="vi-VN" sz="3500" b="1" dirty="0">
                <a:solidFill>
                  <a:srgbClr val="000099"/>
                </a:solidFill>
              </a:rPr>
              <a:t> </a:t>
            </a:r>
            <a:r>
              <a:rPr lang="en-US" altLang="vi-VN" sz="3500" b="1" dirty="0" err="1">
                <a:solidFill>
                  <a:srgbClr val="000099"/>
                </a:solidFill>
              </a:rPr>
              <a:t>công</a:t>
            </a:r>
            <a:r>
              <a:rPr lang="en-US" altLang="vi-VN" sz="3500" b="1" dirty="0">
                <a:solidFill>
                  <a:srgbClr val="000099"/>
                </a:solidFill>
              </a:rPr>
              <a:t> </a:t>
            </a:r>
            <a:r>
              <a:rPr lang="en-US" altLang="vi-VN" sz="3500" b="1" dirty="0" err="1">
                <a:solidFill>
                  <a:srgbClr val="000099"/>
                </a:solidFill>
              </a:rPr>
              <a:t>xưởng</a:t>
            </a:r>
            <a:r>
              <a:rPr lang="en-US" altLang="vi-VN" sz="3500" b="1" dirty="0">
                <a:solidFill>
                  <a:srgbClr val="000099"/>
                </a:solidFill>
              </a:rPr>
              <a:t> </a:t>
            </a:r>
            <a:r>
              <a:rPr lang="en-US" altLang="vi-VN" sz="3500" b="1" dirty="0" err="1">
                <a:solidFill>
                  <a:srgbClr val="000099"/>
                </a:solidFill>
              </a:rPr>
              <a:t>xanh</a:t>
            </a:r>
            <a:r>
              <a:rPr lang="en-US" altLang="vi-VN" sz="3500" b="1" dirty="0">
                <a:solidFill>
                  <a:srgbClr val="000099"/>
                </a:solidFill>
              </a:rPr>
              <a:t> </a:t>
            </a:r>
            <a:r>
              <a:rPr lang="en-US" altLang="vi-VN" sz="3500" b="1" dirty="0" err="1">
                <a:solidFill>
                  <a:srgbClr val="000099"/>
                </a:solidFill>
              </a:rPr>
              <a:t>và</a:t>
            </a:r>
            <a:r>
              <a:rPr lang="en-US" altLang="vi-VN" sz="3500" b="1" dirty="0">
                <a:solidFill>
                  <a:srgbClr val="000099"/>
                </a:solidFill>
              </a:rPr>
              <a:t> </a:t>
            </a:r>
            <a:r>
              <a:rPr lang="en-US" altLang="vi-VN" sz="3500" b="1" dirty="0" err="1">
                <a:solidFill>
                  <a:srgbClr val="000099"/>
                </a:solidFill>
              </a:rPr>
              <a:t>khu</a:t>
            </a:r>
            <a:r>
              <a:rPr lang="en-US" altLang="vi-VN" sz="3500" b="1" dirty="0">
                <a:solidFill>
                  <a:srgbClr val="000099"/>
                </a:solidFill>
              </a:rPr>
              <a:t> </a:t>
            </a:r>
            <a:r>
              <a:rPr lang="en-US" altLang="vi-VN" sz="3500" b="1" dirty="0" err="1">
                <a:solidFill>
                  <a:srgbClr val="000099"/>
                </a:solidFill>
              </a:rPr>
              <a:t>vườn</a:t>
            </a:r>
            <a:r>
              <a:rPr lang="en-US" altLang="vi-VN" sz="3500" b="1" dirty="0">
                <a:solidFill>
                  <a:srgbClr val="000099"/>
                </a:solidFill>
              </a:rPr>
              <a:t> </a:t>
            </a:r>
            <a:r>
              <a:rPr lang="en-US" altLang="vi-VN" sz="3500" b="1" dirty="0" err="1">
                <a:solidFill>
                  <a:srgbClr val="000099"/>
                </a:solidFill>
              </a:rPr>
              <a:t>kì</a:t>
            </a:r>
            <a:r>
              <a:rPr lang="en-US" altLang="vi-VN" sz="3500" b="1" dirty="0">
                <a:solidFill>
                  <a:srgbClr val="000099"/>
                </a:solidFill>
              </a:rPr>
              <a:t> </a:t>
            </a:r>
            <a:r>
              <a:rPr lang="en-US" altLang="vi-VN" sz="3500" b="1" dirty="0" err="1">
                <a:solidFill>
                  <a:srgbClr val="000099"/>
                </a:solidFill>
              </a:rPr>
              <a:t>diệu</a:t>
            </a:r>
            <a:r>
              <a:rPr lang="en-US" altLang="vi-VN" sz="3500" b="1" dirty="0">
                <a:solidFill>
                  <a:srgbClr val="000099"/>
                </a:solidFill>
              </a:rPr>
              <a:t> </a:t>
            </a:r>
            <a:r>
              <a:rPr lang="en-US" altLang="vi-VN" sz="3500" b="1" dirty="0" err="1">
                <a:solidFill>
                  <a:srgbClr val="000099"/>
                </a:solidFill>
              </a:rPr>
              <a:t>cùng</a:t>
            </a:r>
            <a:r>
              <a:rPr lang="en-US" altLang="vi-VN" sz="3500" b="1" dirty="0">
                <a:solidFill>
                  <a:srgbClr val="000099"/>
                </a:solidFill>
              </a:rPr>
              <a:t> </a:t>
            </a:r>
            <a:r>
              <a:rPr lang="en-US" altLang="vi-VN" sz="3500" b="1" dirty="0" err="1">
                <a:solidFill>
                  <a:srgbClr val="000099"/>
                </a:solidFill>
              </a:rPr>
              <a:t>một</a:t>
            </a:r>
            <a:r>
              <a:rPr lang="en-US" altLang="vi-VN" sz="3500" b="1" dirty="0">
                <a:solidFill>
                  <a:srgbClr val="000099"/>
                </a:solidFill>
              </a:rPr>
              <a:t> </a:t>
            </a:r>
            <a:r>
              <a:rPr lang="en-US" altLang="vi-VN" sz="3500" b="1" dirty="0" err="1">
                <a:solidFill>
                  <a:srgbClr val="000099"/>
                </a:solidFill>
              </a:rPr>
              <a:t>lúc</a:t>
            </a:r>
            <a:r>
              <a:rPr lang="en-US" altLang="vi-VN" sz="3500" b="1" dirty="0">
                <a:solidFill>
                  <a:srgbClr val="000099"/>
                </a:solidFill>
              </a:rPr>
              <a:t>, </a:t>
            </a:r>
            <a:r>
              <a:rPr lang="en-US" altLang="vi-VN" sz="3500" b="1" dirty="0" err="1">
                <a:solidFill>
                  <a:srgbClr val="000099"/>
                </a:solidFill>
              </a:rPr>
              <a:t>mỗi</a:t>
            </a:r>
            <a:r>
              <a:rPr lang="en-US" altLang="vi-VN" sz="3500" b="1" dirty="0">
                <a:solidFill>
                  <a:srgbClr val="000099"/>
                </a:solidFill>
              </a:rPr>
              <a:t> </a:t>
            </a:r>
            <a:r>
              <a:rPr lang="en-US" altLang="vi-VN" sz="3500" b="1" dirty="0" err="1">
                <a:solidFill>
                  <a:srgbClr val="000099"/>
                </a:solidFill>
              </a:rPr>
              <a:t>người</a:t>
            </a:r>
            <a:r>
              <a:rPr lang="en-US" altLang="vi-VN" sz="3500" b="1" dirty="0">
                <a:solidFill>
                  <a:srgbClr val="000099"/>
                </a:solidFill>
              </a:rPr>
              <a:t> </a:t>
            </a:r>
            <a:r>
              <a:rPr lang="en-US" altLang="vi-VN" sz="3500" b="1" dirty="0" err="1">
                <a:solidFill>
                  <a:srgbClr val="000099"/>
                </a:solidFill>
              </a:rPr>
              <a:t>tới</a:t>
            </a:r>
            <a:r>
              <a:rPr lang="en-US" altLang="vi-VN" sz="3500" b="1" dirty="0">
                <a:solidFill>
                  <a:srgbClr val="000099"/>
                </a:solidFill>
              </a:rPr>
              <a:t> </a:t>
            </a:r>
            <a:r>
              <a:rPr lang="en-US" altLang="vi-VN" sz="3500" b="1" dirty="0" err="1">
                <a:solidFill>
                  <a:srgbClr val="000099"/>
                </a:solidFill>
              </a:rPr>
              <a:t>thăm</a:t>
            </a:r>
            <a:r>
              <a:rPr lang="en-US" altLang="vi-VN" sz="3500" b="1" dirty="0">
                <a:solidFill>
                  <a:srgbClr val="000099"/>
                </a:solidFill>
              </a:rPr>
              <a:t> </a:t>
            </a:r>
            <a:r>
              <a:rPr lang="en-US" altLang="vi-VN" sz="3500" b="1" dirty="0" err="1">
                <a:solidFill>
                  <a:srgbClr val="000099"/>
                </a:solidFill>
              </a:rPr>
              <a:t>một</a:t>
            </a:r>
            <a:r>
              <a:rPr lang="en-US" altLang="vi-VN" sz="3500" b="1" dirty="0">
                <a:solidFill>
                  <a:srgbClr val="000099"/>
                </a:solidFill>
              </a:rPr>
              <a:t> </a:t>
            </a:r>
            <a:r>
              <a:rPr lang="en-US" altLang="vi-VN" sz="3500" b="1" dirty="0" err="1">
                <a:solidFill>
                  <a:srgbClr val="000099"/>
                </a:solidFill>
              </a:rPr>
              <a:t>nơi</a:t>
            </a:r>
            <a:r>
              <a:rPr lang="en-US" altLang="vi-VN" sz="3500" b="1" dirty="0">
                <a:solidFill>
                  <a:srgbClr val="000099"/>
                </a:solidFill>
              </a:rPr>
              <a:t>. </a:t>
            </a:r>
            <a:r>
              <a:rPr lang="en-US" altLang="vi-VN" sz="3500" b="1" dirty="0" err="1">
                <a:solidFill>
                  <a:srgbClr val="000099"/>
                </a:solidFill>
              </a:rPr>
              <a:t>Em</a:t>
            </a:r>
            <a:r>
              <a:rPr lang="en-US" altLang="vi-VN" sz="3500" b="1" dirty="0">
                <a:solidFill>
                  <a:srgbClr val="000099"/>
                </a:solidFill>
              </a:rPr>
              <a:t> </a:t>
            </a:r>
            <a:r>
              <a:rPr lang="en-US" altLang="vi-VN" sz="3500" b="1" dirty="0" err="1">
                <a:solidFill>
                  <a:srgbClr val="000099"/>
                </a:solidFill>
              </a:rPr>
              <a:t>hãy</a:t>
            </a:r>
            <a:r>
              <a:rPr lang="en-US" altLang="vi-VN" sz="3500" b="1" dirty="0">
                <a:solidFill>
                  <a:srgbClr val="000099"/>
                </a:solidFill>
              </a:rPr>
              <a:t> </a:t>
            </a:r>
            <a:r>
              <a:rPr lang="en-US" altLang="vi-VN" sz="3500" b="1" dirty="0" err="1">
                <a:solidFill>
                  <a:srgbClr val="000099"/>
                </a:solidFill>
              </a:rPr>
              <a:t>kể</a:t>
            </a:r>
            <a:r>
              <a:rPr lang="en-US" altLang="vi-VN" sz="3500" b="1" dirty="0">
                <a:solidFill>
                  <a:srgbClr val="000099"/>
                </a:solidFill>
              </a:rPr>
              <a:t> </a:t>
            </a:r>
            <a:r>
              <a:rPr lang="en-US" altLang="vi-VN" sz="3500" b="1" dirty="0" err="1">
                <a:solidFill>
                  <a:srgbClr val="000099"/>
                </a:solidFill>
              </a:rPr>
              <a:t>lại</a:t>
            </a:r>
            <a:r>
              <a:rPr lang="en-US" altLang="vi-VN" sz="3500" b="1" dirty="0">
                <a:solidFill>
                  <a:srgbClr val="000099"/>
                </a:solidFill>
              </a:rPr>
              <a:t> </a:t>
            </a:r>
            <a:r>
              <a:rPr lang="en-US" altLang="vi-VN" sz="3500" b="1" dirty="0" err="1">
                <a:solidFill>
                  <a:srgbClr val="000099"/>
                </a:solidFill>
              </a:rPr>
              <a:t>câu</a:t>
            </a:r>
            <a:r>
              <a:rPr lang="en-US" altLang="vi-VN" sz="3500" b="1" dirty="0">
                <a:solidFill>
                  <a:srgbClr val="000099"/>
                </a:solidFill>
              </a:rPr>
              <a:t> </a:t>
            </a:r>
            <a:r>
              <a:rPr lang="en-US" altLang="vi-VN" sz="3500" b="1" dirty="0" err="1">
                <a:solidFill>
                  <a:srgbClr val="000099"/>
                </a:solidFill>
              </a:rPr>
              <a:t>chuyện</a:t>
            </a:r>
            <a:r>
              <a:rPr lang="en-US" altLang="vi-VN" sz="3500" b="1" dirty="0">
                <a:solidFill>
                  <a:srgbClr val="000099"/>
                </a:solidFill>
              </a:rPr>
              <a:t> </a:t>
            </a:r>
            <a:r>
              <a:rPr lang="en-US" altLang="vi-VN" sz="3500" b="1" dirty="0" err="1">
                <a:solidFill>
                  <a:srgbClr val="000099"/>
                </a:solidFill>
              </a:rPr>
              <a:t>theo</a:t>
            </a:r>
            <a:r>
              <a:rPr lang="en-US" altLang="vi-VN" sz="3500" b="1" dirty="0">
                <a:solidFill>
                  <a:srgbClr val="000099"/>
                </a:solidFill>
              </a:rPr>
              <a:t> </a:t>
            </a:r>
            <a:r>
              <a:rPr lang="en-US" altLang="vi-VN" sz="3500" b="1" dirty="0" err="1">
                <a:solidFill>
                  <a:srgbClr val="000099"/>
                </a:solidFill>
              </a:rPr>
              <a:t>hướng</a:t>
            </a:r>
            <a:r>
              <a:rPr lang="en-US" altLang="vi-VN" sz="3500" b="1" dirty="0">
                <a:solidFill>
                  <a:srgbClr val="000099"/>
                </a:solidFill>
              </a:rPr>
              <a:t> </a:t>
            </a:r>
            <a:r>
              <a:rPr lang="en-US" altLang="vi-VN" sz="3500" b="1" dirty="0" err="1">
                <a:solidFill>
                  <a:srgbClr val="000099"/>
                </a:solidFill>
              </a:rPr>
              <a:t>đó</a:t>
            </a:r>
            <a:r>
              <a:rPr lang="en-US" altLang="vi-VN" sz="3500" b="1" dirty="0">
                <a:solidFill>
                  <a:srgbClr val="000099"/>
                </a:solidFill>
              </a:rPr>
              <a:t>.</a:t>
            </a:r>
            <a:endParaRPr lang="en-US" altLang="vi-VN" sz="3500" dirty="0">
              <a:solidFill>
                <a:srgbClr val="000099"/>
              </a:solidFill>
            </a:endParaRPr>
          </a:p>
        </p:txBody>
      </p:sp>
      <p:cxnSp>
        <p:nvCxnSpPr>
          <p:cNvPr id="3" name="Straight Connector 2">
            <a:extLst>
              <a:ext uri="{FF2B5EF4-FFF2-40B4-BE49-F238E27FC236}">
                <a16:creationId xmlns="" xmlns:a16="http://schemas.microsoft.com/office/drawing/2014/main" id="{DAC73C25-905D-4C2E-911F-1DF1E004C14A}"/>
              </a:ext>
            </a:extLst>
          </p:cNvPr>
          <p:cNvCxnSpPr>
            <a:cxnSpLocks/>
          </p:cNvCxnSpPr>
          <p:nvPr/>
        </p:nvCxnSpPr>
        <p:spPr>
          <a:xfrm>
            <a:off x="3916907" y="3744111"/>
            <a:ext cx="758815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3DF16E29-1C0B-4AA8-B8D0-CEB713581EA7}"/>
              </a:ext>
            </a:extLst>
          </p:cNvPr>
          <p:cNvCxnSpPr>
            <a:cxnSpLocks/>
          </p:cNvCxnSpPr>
          <p:nvPr/>
        </p:nvCxnSpPr>
        <p:spPr>
          <a:xfrm>
            <a:off x="174008" y="3224283"/>
            <a:ext cx="120179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38F63524-B28E-4F82-B2AB-A42C263F9FE6}"/>
              </a:ext>
            </a:extLst>
          </p:cNvPr>
          <p:cNvCxnSpPr>
            <a:cxnSpLocks/>
          </p:cNvCxnSpPr>
          <p:nvPr/>
        </p:nvCxnSpPr>
        <p:spPr>
          <a:xfrm>
            <a:off x="361041" y="2649982"/>
            <a:ext cx="1134305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24CC2C56-763B-4832-BDDD-D534CCE45737}"/>
              </a:ext>
            </a:extLst>
          </p:cNvPr>
          <p:cNvCxnSpPr>
            <a:cxnSpLocks/>
          </p:cNvCxnSpPr>
          <p:nvPr/>
        </p:nvCxnSpPr>
        <p:spPr>
          <a:xfrm>
            <a:off x="174008" y="3744111"/>
            <a:ext cx="322428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 Box 2">
            <a:extLst>
              <a:ext uri="{FF2B5EF4-FFF2-40B4-BE49-F238E27FC236}">
                <a16:creationId xmlns="" xmlns:a16="http://schemas.microsoft.com/office/drawing/2014/main" id="{6161DF28-9423-48E3-8DF0-607313428204}"/>
              </a:ext>
            </a:extLst>
          </p:cNvPr>
          <p:cNvSpPr txBox="1">
            <a:spLocks noChangeArrowheads="1"/>
          </p:cNvSpPr>
          <p:nvPr/>
        </p:nvSpPr>
        <p:spPr bwMode="auto">
          <a:xfrm>
            <a:off x="721322" y="3995536"/>
            <a:ext cx="1131735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4000" b="1" dirty="0">
                <a:solidFill>
                  <a:srgbClr val="FF0000"/>
                </a:solidFill>
              </a:rPr>
              <a:t>  </a:t>
            </a:r>
            <a:r>
              <a:rPr lang="en-US" altLang="vi-VN" sz="4000" b="1" dirty="0" err="1">
                <a:solidFill>
                  <a:srgbClr val="0000FF"/>
                </a:solidFill>
              </a:rPr>
              <a:t>Kể</a:t>
            </a:r>
            <a:r>
              <a:rPr lang="en-US" altLang="vi-VN" sz="4000" b="1" dirty="0">
                <a:solidFill>
                  <a:srgbClr val="0000FF"/>
                </a:solidFill>
              </a:rPr>
              <a:t> </a:t>
            </a:r>
            <a:r>
              <a:rPr lang="en-US" altLang="vi-VN" sz="4000" b="1" dirty="0" err="1">
                <a:solidFill>
                  <a:srgbClr val="0000FF"/>
                </a:solidFill>
              </a:rPr>
              <a:t>theo</a:t>
            </a:r>
            <a:r>
              <a:rPr lang="en-US" altLang="vi-VN" sz="4000" b="1" dirty="0">
                <a:solidFill>
                  <a:srgbClr val="0000FF"/>
                </a:solidFill>
              </a:rPr>
              <a:t> </a:t>
            </a:r>
            <a:r>
              <a:rPr lang="en-US" altLang="vi-VN" sz="4000" b="1" dirty="0" err="1">
                <a:solidFill>
                  <a:srgbClr val="0000FF"/>
                </a:solidFill>
              </a:rPr>
              <a:t>trình</a:t>
            </a:r>
            <a:r>
              <a:rPr lang="en-US" altLang="vi-VN" sz="4000" b="1" dirty="0">
                <a:solidFill>
                  <a:srgbClr val="0000FF"/>
                </a:solidFill>
              </a:rPr>
              <a:t> </a:t>
            </a:r>
            <a:r>
              <a:rPr lang="en-US" altLang="vi-VN" sz="4000" b="1" dirty="0" err="1">
                <a:solidFill>
                  <a:srgbClr val="0000FF"/>
                </a:solidFill>
              </a:rPr>
              <a:t>tự</a:t>
            </a:r>
            <a:r>
              <a:rPr lang="en-US" altLang="vi-VN" sz="4000" b="1" dirty="0">
                <a:solidFill>
                  <a:srgbClr val="0000FF"/>
                </a:solidFill>
              </a:rPr>
              <a:t> </a:t>
            </a:r>
            <a:r>
              <a:rPr lang="en-US" altLang="vi-VN" sz="4000" b="1" dirty="0" err="1">
                <a:solidFill>
                  <a:srgbClr val="0000FF"/>
                </a:solidFill>
              </a:rPr>
              <a:t>không</a:t>
            </a:r>
            <a:r>
              <a:rPr lang="en-US" altLang="vi-VN" sz="4000" b="1" dirty="0">
                <a:solidFill>
                  <a:srgbClr val="0000FF"/>
                </a:solidFill>
              </a:rPr>
              <a:t> </a:t>
            </a:r>
            <a:r>
              <a:rPr lang="en-US" altLang="vi-VN" sz="4000" b="1" dirty="0" err="1">
                <a:solidFill>
                  <a:srgbClr val="0000FF"/>
                </a:solidFill>
              </a:rPr>
              <a:t>gian</a:t>
            </a:r>
            <a:r>
              <a:rPr lang="en-US" altLang="vi-VN" sz="4000" b="1" dirty="0">
                <a:solidFill>
                  <a:srgbClr val="0000FF"/>
                </a:solidFill>
              </a:rPr>
              <a:t> : </a:t>
            </a:r>
            <a:r>
              <a:rPr lang="en-GB" altLang="vi-VN" sz="4000" b="1" i="1" dirty="0">
                <a:solidFill>
                  <a:srgbClr val="0000FF"/>
                </a:solidFill>
                <a:latin typeface="VNI-Times" pitchFamily="2" charset="0"/>
              </a:rPr>
              <a:t> </a:t>
            </a:r>
            <a:r>
              <a:rPr lang="en-GB" altLang="vi-VN" sz="4000" b="1" i="0" dirty="0" err="1">
                <a:solidFill>
                  <a:srgbClr val="0000FF"/>
                </a:solidFill>
                <a:latin typeface="VNI-Times" pitchFamily="2" charset="0"/>
              </a:rPr>
              <a:t>keå</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veà</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caùc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söï</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vieäc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xaûy</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ra</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cuøng</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moät</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luùc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vaø</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ôû</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nhöõng</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nôi</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khaùc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nhau</a:t>
            </a:r>
            <a:r>
              <a:rPr lang="en-US" altLang="vi-VN" sz="4000" b="1" i="0" dirty="0">
                <a:solidFill>
                  <a:srgbClr val="0000FF"/>
                </a:solidFill>
              </a:rPr>
              <a:t>.</a:t>
            </a:r>
          </a:p>
          <a:p>
            <a:pPr>
              <a:buFontTx/>
              <a:buChar char="-"/>
            </a:pPr>
            <a:endParaRPr lang="en-US" altLang="vi-VN" sz="4000" b="1" dirty="0"/>
          </a:p>
        </p:txBody>
      </p:sp>
      <p:cxnSp>
        <p:nvCxnSpPr>
          <p:cNvPr id="10" name="Straight Connector 9">
            <a:extLst>
              <a:ext uri="{FF2B5EF4-FFF2-40B4-BE49-F238E27FC236}">
                <a16:creationId xmlns="" xmlns:a16="http://schemas.microsoft.com/office/drawing/2014/main" id="{55865C34-08A9-455B-8E0C-FB7CF44B104A}"/>
              </a:ext>
            </a:extLst>
          </p:cNvPr>
          <p:cNvCxnSpPr>
            <a:cxnSpLocks/>
          </p:cNvCxnSpPr>
          <p:nvPr/>
        </p:nvCxnSpPr>
        <p:spPr>
          <a:xfrm>
            <a:off x="4966647" y="2108654"/>
            <a:ext cx="700945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858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lan_2">
            <a:extLst>
              <a:ext uri="{FF2B5EF4-FFF2-40B4-BE49-F238E27FC236}">
                <a16:creationId xmlns="" xmlns:a16="http://schemas.microsoft.com/office/drawing/2014/main" id="{DF94A99D-6D3B-44DE-81CC-95E9A6789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246" y="26985"/>
            <a:ext cx="6303754" cy="3382043"/>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64515" name="Picture 3" descr="Lan_2 h3">
            <a:extLst>
              <a:ext uri="{FF2B5EF4-FFF2-40B4-BE49-F238E27FC236}">
                <a16:creationId xmlns="" xmlns:a16="http://schemas.microsoft.com/office/drawing/2014/main" id="{6662D728-DA0F-4797-A20B-2CC5F144E3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3" y="13338"/>
            <a:ext cx="5950423" cy="343563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64516" name="Picture 4" descr="01">
            <a:extLst>
              <a:ext uri="{FF2B5EF4-FFF2-40B4-BE49-F238E27FC236}">
                <a16:creationId xmlns="" xmlns:a16="http://schemas.microsoft.com/office/drawing/2014/main" id="{46FA1D1D-B286-437A-B3A4-F267BB94A9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3" y="3448972"/>
            <a:ext cx="5950423" cy="3332828"/>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64517" name="Picture 5" descr="02">
            <a:extLst>
              <a:ext uri="{FF2B5EF4-FFF2-40B4-BE49-F238E27FC236}">
                <a16:creationId xmlns="" xmlns:a16="http://schemas.microsoft.com/office/drawing/2014/main" id="{14041B21-DA99-442D-B531-3D604F54FB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3253" y="3429000"/>
            <a:ext cx="6077803" cy="3352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72812021"/>
      </p:ext>
    </p:extLst>
  </p:cSld>
  <p:clrMapOvr>
    <a:masterClrMapping/>
  </p:clrMapOvr>
  <p:transition advTm="3674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barn(inVertical)">
                                      <p:cBhvr>
                                        <p:cTn id="7" dur="500"/>
                                        <p:tgtEl>
                                          <p:spTgt spid="64515"/>
                                        </p:tgtEl>
                                      </p:cBhvr>
                                    </p:animEffect>
                                  </p:childTnLst>
                                </p:cTn>
                              </p:par>
                              <p:par>
                                <p:cTn id="8" presetID="16" presetClass="entr" presetSubtype="21" fill="hold" nodeType="withEffect">
                                  <p:stCondLst>
                                    <p:cond delay="0"/>
                                  </p:stCondLst>
                                  <p:childTnLst>
                                    <p:set>
                                      <p:cBhvr>
                                        <p:cTn id="9" dur="1" fill="hold">
                                          <p:stCondLst>
                                            <p:cond delay="0"/>
                                          </p:stCondLst>
                                        </p:cTn>
                                        <p:tgtEl>
                                          <p:spTgt spid="64514"/>
                                        </p:tgtEl>
                                        <p:attrNameLst>
                                          <p:attrName>style.visibility</p:attrName>
                                        </p:attrNameLst>
                                      </p:cBhvr>
                                      <p:to>
                                        <p:strVal val="visible"/>
                                      </p:to>
                                    </p:set>
                                    <p:animEffect transition="in" filter="barn(inVertical)">
                                      <p:cBhvr>
                                        <p:cTn id="10" dur="500"/>
                                        <p:tgtEl>
                                          <p:spTgt spid="645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4516"/>
                                        </p:tgtEl>
                                        <p:attrNameLst>
                                          <p:attrName>style.visibility</p:attrName>
                                        </p:attrNameLst>
                                      </p:cBhvr>
                                      <p:to>
                                        <p:strVal val="visible"/>
                                      </p:to>
                                    </p:set>
                                    <p:animEffect transition="in" filter="barn(inVertical)">
                                      <p:cBhvr>
                                        <p:cTn id="15" dur="500"/>
                                        <p:tgtEl>
                                          <p:spTgt spid="64516"/>
                                        </p:tgtEl>
                                      </p:cBhvr>
                                    </p:animEffect>
                                  </p:childTnLst>
                                </p:cTn>
                              </p:par>
                              <p:par>
                                <p:cTn id="16" presetID="16" presetClass="entr" presetSubtype="21" fill="hold" nodeType="withEffect">
                                  <p:stCondLst>
                                    <p:cond delay="0"/>
                                  </p:stCondLst>
                                  <p:childTnLst>
                                    <p:set>
                                      <p:cBhvr>
                                        <p:cTn id="17" dur="1" fill="hold">
                                          <p:stCondLst>
                                            <p:cond delay="0"/>
                                          </p:stCondLst>
                                        </p:cTn>
                                        <p:tgtEl>
                                          <p:spTgt spid="64517"/>
                                        </p:tgtEl>
                                        <p:attrNameLst>
                                          <p:attrName>style.visibility</p:attrName>
                                        </p:attrNameLst>
                                      </p:cBhvr>
                                      <p:to>
                                        <p:strVal val="visible"/>
                                      </p:to>
                                    </p:set>
                                    <p:animEffect transition="in" filter="barn(inVertical)">
                                      <p:cBhvr>
                                        <p:cTn id="18" dur="5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88C2EFB7-EACA-424D-AE10-088B2DBC84E0}"/>
              </a:ext>
            </a:extLst>
          </p:cNvPr>
          <p:cNvSpPr txBox="1"/>
          <p:nvPr/>
        </p:nvSpPr>
        <p:spPr>
          <a:xfrm>
            <a:off x="342396" y="243512"/>
            <a:ext cx="11507207" cy="6370975"/>
          </a:xfrm>
          <a:prstGeom prst="rect">
            <a:avLst/>
          </a:prstGeom>
          <a:noFill/>
        </p:spPr>
        <p:txBody>
          <a:bodyPr wrap="square">
            <a:spAutoFit/>
          </a:bodyPr>
          <a:lstStyle/>
          <a:p>
            <a:r>
              <a:rPr lang="vi-VN" sz="30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2 /    Mi-tin đến thăm khu vườn kì diệu. Thấy một em bé mang một chùm quả trên đầu gậy, Mi-tin liền khen: “Chùm lê đẹp quá!” Em bé trả lời rằng đó không phải là lê mà là nho. Chính em đã nghĩ ra cách trồng và chăm bón chúng. Em bé thứ hai bê đến một sọt quả, Mi-tin tưởng đó là dưa đỏ, hóa ra là những quả táo, mà vẫn chưa phải là loại to nhất. Em bé thứ ba thì đẩy tới khoe một xe đầy những quả mà Mi-tin tưởng là bí đỏ. Nhưng đó lại là những quả dưa. Em bé nói rằng khi nào em ra đời em sẽ trồng những quả dưa to như thế.</a:t>
            </a:r>
            <a:endParaRPr lang="vi-VN" sz="30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vi-VN" sz="30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       Trong khi Mi-tin đang ở khu vườn kì diệu thì Tin-tin đến thăm công xưởng xanh. Thấy một em bé mang một cái máy có đôi cánh xanh. Tin-tin hỏi em đang làm gì. Em bé nói rằng khi nào em ra đời em sẽ dùng đôi cánh này để chế ra một vật làm cho con</a:t>
            </a:r>
            <a:endParaRPr lang="vi-VN"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5880453"/>
      </p:ext>
    </p:extLst>
  </p:cSld>
  <p:clrMapOvr>
    <a:masterClrMapping/>
  </p:clrMapOvr>
  <mc:AlternateContent xmlns:mc="http://schemas.openxmlformats.org/markup-compatibility/2006" xmlns:p14="http://schemas.microsoft.com/office/powerpoint/2010/main">
    <mc:Choice Requires="p14">
      <p:transition spd="slow" p14:dur="2000" advTm="67916"/>
    </mc:Choice>
    <mc:Fallback xmlns="">
      <p:transition spd="slow" advTm="6791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E893D1F-8513-4EC1-9830-8FC323916780}"/>
              </a:ext>
            </a:extLst>
          </p:cNvPr>
          <p:cNvSpPr txBox="1"/>
          <p:nvPr/>
        </p:nvSpPr>
        <p:spPr>
          <a:xfrm>
            <a:off x="662640" y="446495"/>
            <a:ext cx="11008660" cy="4031873"/>
          </a:xfrm>
          <a:prstGeom prst="rect">
            <a:avLst/>
          </a:prstGeom>
          <a:noFill/>
        </p:spPr>
        <p:txBody>
          <a:bodyPr wrap="square">
            <a:spAutoFit/>
          </a:bodyPr>
          <a:lstStyle/>
          <a:p>
            <a:r>
              <a:rPr lang="vi-VN" sz="32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người hạnh phúc. Em bé còn hỏi Tin-tin có muốn xem cỗ máy không, vì cỗ máy sắp chế xong rồi. Tin-tin háo hức muốn xem. Vừa lúc ấy một em bé khoe với Tin-tin ba mươi lọ thuốc trường sinh. Em bé thứ ba từ trong đám đông bước ra mang đến một thứ ánh sáng lạ thường. Em bé thứ tư kéo tay Tin-tin khoe một chiếc máy biết bay trên không như chim. Em bé thứ năm khoe với Tin-tin chiếc máy biết dò tìm những kho báu trên mặt trăng.</a:t>
            </a:r>
            <a:endParaRPr lang="vi-VN" sz="3200" dirty="0"/>
          </a:p>
        </p:txBody>
      </p:sp>
    </p:spTree>
    <p:extLst>
      <p:ext uri="{BB962C8B-B14F-4D97-AF65-F5344CB8AC3E}">
        <p14:creationId xmlns:p14="http://schemas.microsoft.com/office/powerpoint/2010/main" val="1021182607"/>
      </p:ext>
    </p:extLst>
  </p:cSld>
  <p:clrMapOvr>
    <a:masterClrMapping/>
  </p:clrMapOvr>
  <mc:AlternateContent xmlns:mc="http://schemas.openxmlformats.org/markup-compatibility/2006" xmlns:p14="http://schemas.microsoft.com/office/powerpoint/2010/main">
    <mc:Choice Requires="p14">
      <p:transition spd="slow" p14:dur="2000" advTm="32350"/>
    </mc:Choice>
    <mc:Fallback xmlns="">
      <p:transition spd="slow" advTm="3235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 xmlns:a16="http://schemas.microsoft.com/office/drawing/2014/main" id="{1EC58A5B-9E2A-4B22-A0F8-5F3D6CB6C3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31562"/>
            <a:ext cx="123444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4" name="Text Box 2">
            <a:extLst>
              <a:ext uri="{FF2B5EF4-FFF2-40B4-BE49-F238E27FC236}">
                <a16:creationId xmlns="" xmlns:a16="http://schemas.microsoft.com/office/drawing/2014/main" id="{33140808-E848-4461-A773-222B6E2E56ED}"/>
              </a:ext>
            </a:extLst>
          </p:cNvPr>
          <p:cNvSpPr txBox="1">
            <a:spLocks noChangeArrowheads="1"/>
          </p:cNvSpPr>
          <p:nvPr/>
        </p:nvSpPr>
        <p:spPr bwMode="auto">
          <a:xfrm>
            <a:off x="421419" y="1300329"/>
            <a:ext cx="1195346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4000" b="1" dirty="0">
                <a:solidFill>
                  <a:srgbClr val="000099"/>
                </a:solidFill>
              </a:rPr>
              <a:t>3. </a:t>
            </a:r>
            <a:r>
              <a:rPr lang="en-US" altLang="vi-VN" sz="4000" b="1" dirty="0" err="1">
                <a:solidFill>
                  <a:srgbClr val="000099"/>
                </a:solidFill>
              </a:rPr>
              <a:t>Cách</a:t>
            </a:r>
            <a:r>
              <a:rPr lang="en-US" altLang="vi-VN" sz="4000" b="1" dirty="0">
                <a:solidFill>
                  <a:srgbClr val="000099"/>
                </a:solidFill>
              </a:rPr>
              <a:t> </a:t>
            </a:r>
            <a:r>
              <a:rPr lang="en-US" altLang="vi-VN" sz="4000" b="1" dirty="0" err="1">
                <a:solidFill>
                  <a:srgbClr val="000099"/>
                </a:solidFill>
              </a:rPr>
              <a:t>kể</a:t>
            </a:r>
            <a:r>
              <a:rPr lang="en-US" altLang="vi-VN" sz="4000" b="1" dirty="0">
                <a:solidFill>
                  <a:srgbClr val="000099"/>
                </a:solidFill>
              </a:rPr>
              <a:t> </a:t>
            </a:r>
            <a:r>
              <a:rPr lang="en-US" altLang="vi-VN" sz="4000" b="1" dirty="0" err="1">
                <a:solidFill>
                  <a:srgbClr val="000099"/>
                </a:solidFill>
              </a:rPr>
              <a:t>câu</a:t>
            </a:r>
            <a:r>
              <a:rPr lang="en-US" altLang="vi-VN" sz="4000" b="1" dirty="0">
                <a:solidFill>
                  <a:srgbClr val="000099"/>
                </a:solidFill>
              </a:rPr>
              <a:t> </a:t>
            </a:r>
            <a:r>
              <a:rPr lang="en-US" altLang="vi-VN" sz="4000" b="1" dirty="0" err="1">
                <a:solidFill>
                  <a:srgbClr val="000099"/>
                </a:solidFill>
              </a:rPr>
              <a:t>chuyện</a:t>
            </a:r>
            <a:r>
              <a:rPr lang="en-US" altLang="vi-VN" sz="4000" b="1" dirty="0">
                <a:solidFill>
                  <a:srgbClr val="000099"/>
                </a:solidFill>
              </a:rPr>
              <a:t> </a:t>
            </a:r>
            <a:r>
              <a:rPr lang="en-US" altLang="vi-VN" sz="4000" b="1" dirty="0" err="1">
                <a:solidFill>
                  <a:srgbClr val="000099"/>
                </a:solidFill>
              </a:rPr>
              <a:t>trong</a:t>
            </a:r>
            <a:r>
              <a:rPr lang="en-US" altLang="vi-VN" sz="4000" b="1" dirty="0">
                <a:solidFill>
                  <a:srgbClr val="000099"/>
                </a:solidFill>
              </a:rPr>
              <a:t> </a:t>
            </a:r>
            <a:r>
              <a:rPr lang="en-US" altLang="vi-VN" sz="4000" b="1" dirty="0" err="1">
                <a:solidFill>
                  <a:srgbClr val="000099"/>
                </a:solidFill>
              </a:rPr>
              <a:t>bài</a:t>
            </a:r>
            <a:r>
              <a:rPr lang="en-US" altLang="vi-VN" sz="4000" b="1" dirty="0">
                <a:solidFill>
                  <a:srgbClr val="000099"/>
                </a:solidFill>
              </a:rPr>
              <a:t> </a:t>
            </a:r>
            <a:r>
              <a:rPr lang="en-US" altLang="vi-VN" sz="4000" b="1" dirty="0" err="1">
                <a:solidFill>
                  <a:srgbClr val="000099"/>
                </a:solidFill>
              </a:rPr>
              <a:t>tập</a:t>
            </a:r>
            <a:r>
              <a:rPr lang="en-US" altLang="vi-VN" sz="4000" b="1" dirty="0">
                <a:solidFill>
                  <a:srgbClr val="000099"/>
                </a:solidFill>
              </a:rPr>
              <a:t> 2 </a:t>
            </a:r>
            <a:r>
              <a:rPr lang="en-US" altLang="vi-VN" sz="4000" b="1" dirty="0" err="1">
                <a:solidFill>
                  <a:srgbClr val="000099"/>
                </a:solidFill>
              </a:rPr>
              <a:t>có</a:t>
            </a:r>
            <a:r>
              <a:rPr lang="en-US" altLang="vi-VN" sz="4000" b="1" dirty="0">
                <a:solidFill>
                  <a:srgbClr val="000099"/>
                </a:solidFill>
              </a:rPr>
              <a:t> </a:t>
            </a:r>
            <a:r>
              <a:rPr lang="en-US" altLang="vi-VN" sz="4000" b="1" dirty="0" err="1">
                <a:solidFill>
                  <a:srgbClr val="000099"/>
                </a:solidFill>
              </a:rPr>
              <a:t>gì</a:t>
            </a:r>
            <a:r>
              <a:rPr lang="en-US" altLang="vi-VN" sz="4000" b="1" dirty="0">
                <a:solidFill>
                  <a:srgbClr val="000099"/>
                </a:solidFill>
              </a:rPr>
              <a:t> </a:t>
            </a:r>
            <a:r>
              <a:rPr lang="en-US" altLang="vi-VN" sz="4000" b="1" dirty="0" err="1">
                <a:solidFill>
                  <a:srgbClr val="000099"/>
                </a:solidFill>
              </a:rPr>
              <a:t>khác</a:t>
            </a:r>
            <a:r>
              <a:rPr lang="en-US" altLang="vi-VN" sz="4000" b="1" dirty="0">
                <a:solidFill>
                  <a:srgbClr val="000099"/>
                </a:solidFill>
              </a:rPr>
              <a:t> </a:t>
            </a:r>
            <a:r>
              <a:rPr lang="en-US" altLang="vi-VN" sz="4000" b="1" dirty="0" err="1">
                <a:solidFill>
                  <a:srgbClr val="000099"/>
                </a:solidFill>
              </a:rPr>
              <a:t>cách</a:t>
            </a:r>
            <a:r>
              <a:rPr lang="en-US" altLang="vi-VN" sz="4000" b="1" dirty="0">
                <a:solidFill>
                  <a:srgbClr val="000099"/>
                </a:solidFill>
              </a:rPr>
              <a:t> </a:t>
            </a:r>
            <a:r>
              <a:rPr lang="en-US" altLang="vi-VN" sz="4000" b="1" dirty="0" err="1">
                <a:solidFill>
                  <a:srgbClr val="000099"/>
                </a:solidFill>
              </a:rPr>
              <a:t>kể</a:t>
            </a:r>
            <a:r>
              <a:rPr lang="en-US" altLang="vi-VN" sz="4000" b="1" dirty="0">
                <a:solidFill>
                  <a:srgbClr val="000099"/>
                </a:solidFill>
              </a:rPr>
              <a:t> </a:t>
            </a:r>
            <a:r>
              <a:rPr lang="en-US" altLang="vi-VN" sz="4000" b="1" dirty="0" err="1">
                <a:solidFill>
                  <a:srgbClr val="000099"/>
                </a:solidFill>
              </a:rPr>
              <a:t>trong</a:t>
            </a:r>
            <a:r>
              <a:rPr lang="en-US" altLang="vi-VN" sz="4000" b="1" dirty="0">
                <a:solidFill>
                  <a:srgbClr val="000099"/>
                </a:solidFill>
              </a:rPr>
              <a:t> </a:t>
            </a:r>
            <a:r>
              <a:rPr lang="en-US" altLang="vi-VN" sz="4000" b="1" dirty="0" err="1">
                <a:solidFill>
                  <a:srgbClr val="000099"/>
                </a:solidFill>
              </a:rPr>
              <a:t>bài</a:t>
            </a:r>
            <a:r>
              <a:rPr lang="en-US" altLang="vi-VN" sz="4000" b="1" dirty="0">
                <a:solidFill>
                  <a:srgbClr val="000099"/>
                </a:solidFill>
              </a:rPr>
              <a:t> </a:t>
            </a:r>
            <a:r>
              <a:rPr lang="en-US" altLang="vi-VN" sz="4000" b="1" dirty="0" err="1">
                <a:solidFill>
                  <a:srgbClr val="000099"/>
                </a:solidFill>
              </a:rPr>
              <a:t>tập</a:t>
            </a:r>
            <a:r>
              <a:rPr lang="en-US" altLang="vi-VN" sz="4000" b="1" dirty="0">
                <a:solidFill>
                  <a:srgbClr val="000099"/>
                </a:solidFill>
              </a:rPr>
              <a:t> 1:</a:t>
            </a:r>
          </a:p>
          <a:p>
            <a:pPr>
              <a:buFontTx/>
              <a:buAutoNum type="alphaLcParenR"/>
            </a:pPr>
            <a:r>
              <a:rPr lang="en-US" altLang="vi-VN" sz="4000" b="1" dirty="0">
                <a:solidFill>
                  <a:srgbClr val="000099"/>
                </a:solidFill>
              </a:rPr>
              <a:t> </a:t>
            </a:r>
            <a:r>
              <a:rPr lang="en-US" altLang="vi-VN" sz="4000" b="1" dirty="0" err="1">
                <a:solidFill>
                  <a:srgbClr val="000099"/>
                </a:solidFill>
              </a:rPr>
              <a:t>Về</a:t>
            </a:r>
            <a:r>
              <a:rPr lang="en-US" altLang="vi-VN" sz="4000" b="1" dirty="0">
                <a:solidFill>
                  <a:srgbClr val="000099"/>
                </a:solidFill>
              </a:rPr>
              <a:t> </a:t>
            </a:r>
            <a:r>
              <a:rPr lang="en-US" altLang="vi-VN" sz="4000" b="1" dirty="0" err="1">
                <a:solidFill>
                  <a:srgbClr val="000099"/>
                </a:solidFill>
              </a:rPr>
              <a:t>trình</a:t>
            </a:r>
            <a:r>
              <a:rPr lang="en-US" altLang="vi-VN" sz="4000" b="1" dirty="0">
                <a:solidFill>
                  <a:srgbClr val="000099"/>
                </a:solidFill>
              </a:rPr>
              <a:t> </a:t>
            </a:r>
            <a:r>
              <a:rPr lang="en-US" altLang="vi-VN" sz="4000" b="1" dirty="0" err="1">
                <a:solidFill>
                  <a:srgbClr val="000099"/>
                </a:solidFill>
              </a:rPr>
              <a:t>tự</a:t>
            </a:r>
            <a:r>
              <a:rPr lang="en-US" altLang="vi-VN" sz="4000" b="1" dirty="0">
                <a:solidFill>
                  <a:srgbClr val="000099"/>
                </a:solidFill>
              </a:rPr>
              <a:t> </a:t>
            </a:r>
            <a:r>
              <a:rPr lang="en-US" altLang="vi-VN" sz="4000" b="1" dirty="0" err="1">
                <a:solidFill>
                  <a:srgbClr val="000099"/>
                </a:solidFill>
              </a:rPr>
              <a:t>sắp</a:t>
            </a:r>
            <a:r>
              <a:rPr lang="en-US" altLang="vi-VN" sz="4000" b="1" dirty="0">
                <a:solidFill>
                  <a:srgbClr val="000099"/>
                </a:solidFill>
              </a:rPr>
              <a:t> </a:t>
            </a:r>
            <a:r>
              <a:rPr lang="en-US" altLang="vi-VN" sz="4000" b="1" dirty="0" err="1">
                <a:solidFill>
                  <a:srgbClr val="000099"/>
                </a:solidFill>
              </a:rPr>
              <a:t>xếp</a:t>
            </a:r>
            <a:r>
              <a:rPr lang="en-US" altLang="vi-VN" sz="4000" b="1" dirty="0">
                <a:solidFill>
                  <a:srgbClr val="000099"/>
                </a:solidFill>
              </a:rPr>
              <a:t> </a:t>
            </a:r>
            <a:r>
              <a:rPr lang="en-US" altLang="vi-VN" sz="4000" b="1" dirty="0" err="1">
                <a:solidFill>
                  <a:srgbClr val="000099"/>
                </a:solidFill>
              </a:rPr>
              <a:t>các</a:t>
            </a:r>
            <a:r>
              <a:rPr lang="en-US" altLang="vi-VN" sz="4000" b="1" dirty="0">
                <a:solidFill>
                  <a:srgbClr val="000099"/>
                </a:solidFill>
              </a:rPr>
              <a:t> </a:t>
            </a:r>
            <a:r>
              <a:rPr lang="en-US" altLang="vi-VN" sz="4000" b="1" dirty="0" err="1">
                <a:solidFill>
                  <a:srgbClr val="000099"/>
                </a:solidFill>
              </a:rPr>
              <a:t>sự</a:t>
            </a:r>
            <a:r>
              <a:rPr lang="en-US" altLang="vi-VN" sz="4000" b="1" dirty="0">
                <a:solidFill>
                  <a:srgbClr val="000099"/>
                </a:solidFill>
              </a:rPr>
              <a:t> </a:t>
            </a:r>
            <a:r>
              <a:rPr lang="en-US" altLang="vi-VN" sz="4000" b="1" dirty="0" err="1">
                <a:solidFill>
                  <a:srgbClr val="000099"/>
                </a:solidFill>
              </a:rPr>
              <a:t>việc</a:t>
            </a:r>
            <a:r>
              <a:rPr lang="en-US" altLang="vi-VN" sz="4000" b="1" dirty="0">
                <a:solidFill>
                  <a:srgbClr val="000099"/>
                </a:solidFill>
              </a:rPr>
              <a:t>.</a:t>
            </a:r>
          </a:p>
          <a:p>
            <a:r>
              <a:rPr lang="en-US" altLang="vi-VN" sz="4000" b="1" dirty="0">
                <a:solidFill>
                  <a:srgbClr val="000099"/>
                </a:solidFill>
              </a:rPr>
              <a:t>b) </a:t>
            </a:r>
            <a:r>
              <a:rPr lang="en-US" altLang="vi-VN" sz="4000" b="1" dirty="0" err="1">
                <a:solidFill>
                  <a:srgbClr val="000099"/>
                </a:solidFill>
              </a:rPr>
              <a:t>Về</a:t>
            </a:r>
            <a:r>
              <a:rPr lang="en-US" altLang="vi-VN" sz="4000" b="1" dirty="0">
                <a:solidFill>
                  <a:srgbClr val="000099"/>
                </a:solidFill>
              </a:rPr>
              <a:t> </a:t>
            </a:r>
            <a:r>
              <a:rPr lang="en-US" altLang="vi-VN" sz="4000" b="1" dirty="0" err="1">
                <a:solidFill>
                  <a:srgbClr val="000099"/>
                </a:solidFill>
              </a:rPr>
              <a:t>những</a:t>
            </a:r>
            <a:r>
              <a:rPr lang="en-US" altLang="vi-VN" sz="4000" b="1" dirty="0">
                <a:solidFill>
                  <a:srgbClr val="000099"/>
                </a:solidFill>
              </a:rPr>
              <a:t> </a:t>
            </a:r>
            <a:r>
              <a:rPr lang="en-US" altLang="vi-VN" sz="4000" b="1" dirty="0" err="1">
                <a:solidFill>
                  <a:srgbClr val="000099"/>
                </a:solidFill>
              </a:rPr>
              <a:t>từ</a:t>
            </a:r>
            <a:r>
              <a:rPr lang="en-US" altLang="vi-VN" sz="4000" b="1" dirty="0">
                <a:solidFill>
                  <a:srgbClr val="000099"/>
                </a:solidFill>
              </a:rPr>
              <a:t> </a:t>
            </a:r>
            <a:r>
              <a:rPr lang="en-US" altLang="vi-VN" sz="4000" b="1" dirty="0" err="1">
                <a:solidFill>
                  <a:srgbClr val="000099"/>
                </a:solidFill>
              </a:rPr>
              <a:t>ngữ</a:t>
            </a:r>
            <a:r>
              <a:rPr lang="en-US" altLang="vi-VN" sz="4000" b="1" dirty="0">
                <a:solidFill>
                  <a:srgbClr val="000099"/>
                </a:solidFill>
              </a:rPr>
              <a:t> </a:t>
            </a:r>
            <a:r>
              <a:rPr lang="en-US" altLang="vi-VN" sz="4000" b="1" dirty="0" err="1">
                <a:solidFill>
                  <a:srgbClr val="000099"/>
                </a:solidFill>
              </a:rPr>
              <a:t>nối</a:t>
            </a:r>
            <a:r>
              <a:rPr lang="en-US" altLang="vi-VN" sz="4000" b="1" dirty="0">
                <a:solidFill>
                  <a:srgbClr val="000099"/>
                </a:solidFill>
              </a:rPr>
              <a:t> </a:t>
            </a:r>
            <a:r>
              <a:rPr lang="en-US" altLang="vi-VN" sz="4000" b="1" dirty="0" err="1">
                <a:solidFill>
                  <a:srgbClr val="000099"/>
                </a:solidFill>
              </a:rPr>
              <a:t>hai</a:t>
            </a:r>
            <a:r>
              <a:rPr lang="en-US" altLang="vi-VN" sz="4000" b="1" dirty="0">
                <a:solidFill>
                  <a:srgbClr val="000099"/>
                </a:solidFill>
              </a:rPr>
              <a:t> </a:t>
            </a:r>
            <a:r>
              <a:rPr lang="en-US" altLang="vi-VN" sz="4000" b="1" dirty="0" err="1">
                <a:solidFill>
                  <a:srgbClr val="000099"/>
                </a:solidFill>
              </a:rPr>
              <a:t>đoạn</a:t>
            </a:r>
            <a:r>
              <a:rPr lang="en-US" altLang="vi-VN" sz="4000" b="1" dirty="0">
                <a:solidFill>
                  <a:srgbClr val="000099"/>
                </a:solidFill>
              </a:rPr>
              <a:t>.</a:t>
            </a:r>
          </a:p>
        </p:txBody>
      </p:sp>
      <p:cxnSp>
        <p:nvCxnSpPr>
          <p:cNvPr id="4" name="Straight Connector 3">
            <a:extLst>
              <a:ext uri="{FF2B5EF4-FFF2-40B4-BE49-F238E27FC236}">
                <a16:creationId xmlns="" xmlns:a16="http://schemas.microsoft.com/office/drawing/2014/main" id="{7A25AA42-A488-4BBE-A9DF-E04B1DA8C152}"/>
              </a:ext>
            </a:extLst>
          </p:cNvPr>
          <p:cNvCxnSpPr>
            <a:cxnSpLocks/>
          </p:cNvCxnSpPr>
          <p:nvPr/>
        </p:nvCxnSpPr>
        <p:spPr>
          <a:xfrm>
            <a:off x="1015275" y="3159550"/>
            <a:ext cx="6523630"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 xmlns:a16="http://schemas.microsoft.com/office/drawing/2014/main" id="{7C5D08F3-63C2-46DB-A89D-CCA1C015E85B}"/>
              </a:ext>
            </a:extLst>
          </p:cNvPr>
          <p:cNvCxnSpPr>
            <a:cxnSpLocks/>
          </p:cNvCxnSpPr>
          <p:nvPr/>
        </p:nvCxnSpPr>
        <p:spPr>
          <a:xfrm>
            <a:off x="1192696" y="3734033"/>
            <a:ext cx="6523630"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 xmlns:a16="http://schemas.microsoft.com/office/drawing/2014/main" id="{E184EA34-4EBB-4CBC-A64F-C55A12C785B6}"/>
              </a:ext>
            </a:extLst>
          </p:cNvPr>
          <p:cNvCxnSpPr>
            <a:cxnSpLocks/>
          </p:cNvCxnSpPr>
          <p:nvPr/>
        </p:nvCxnSpPr>
        <p:spPr>
          <a:xfrm>
            <a:off x="1192696" y="1894165"/>
            <a:ext cx="10885573"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 xmlns:a16="http://schemas.microsoft.com/office/drawing/2014/main" id="{CBEAE457-1EBE-47C4-81F4-F37D4A0840C2}"/>
              </a:ext>
            </a:extLst>
          </p:cNvPr>
          <p:cNvCxnSpPr>
            <a:cxnSpLocks/>
          </p:cNvCxnSpPr>
          <p:nvPr/>
        </p:nvCxnSpPr>
        <p:spPr>
          <a:xfrm>
            <a:off x="852304" y="2496941"/>
            <a:ext cx="3787935"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custDataLst>
      <p:tags r:id="rId1"/>
    </p:custDataLst>
  </p:cSld>
  <p:clrMapOvr>
    <a:masterClrMapping/>
  </p:clrMapOvr>
  <p:transition advTm="625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anim calcmode="lin" valueType="num">
                                      <p:cBhvr>
                                        <p:cTn id="7" dur="500" fill="hold"/>
                                        <p:tgtEl>
                                          <p:spTgt spid="136194"/>
                                        </p:tgtEl>
                                        <p:attrNameLst>
                                          <p:attrName>ppt_w</p:attrName>
                                        </p:attrNameLst>
                                      </p:cBhvr>
                                      <p:tavLst>
                                        <p:tav tm="0">
                                          <p:val>
                                            <p:fltVal val="0"/>
                                          </p:val>
                                        </p:tav>
                                        <p:tav tm="100000">
                                          <p:val>
                                            <p:strVal val="#ppt_w"/>
                                          </p:val>
                                        </p:tav>
                                      </p:tavLst>
                                    </p:anim>
                                    <p:anim calcmode="lin" valueType="num">
                                      <p:cBhvr>
                                        <p:cTn id="8" dur="500" fill="hold"/>
                                        <p:tgtEl>
                                          <p:spTgt spid="136194"/>
                                        </p:tgtEl>
                                        <p:attrNameLst>
                                          <p:attrName>ppt_h</p:attrName>
                                        </p:attrNameLst>
                                      </p:cBhvr>
                                      <p:tavLst>
                                        <p:tav tm="0">
                                          <p:val>
                                            <p:fltVal val="0"/>
                                          </p:val>
                                        </p:tav>
                                        <p:tav tm="100000">
                                          <p:val>
                                            <p:strVal val="#ppt_h"/>
                                          </p:val>
                                        </p:tav>
                                      </p:tavLst>
                                    </p:anim>
                                    <p:animEffect transition="in" filter="fade">
                                      <p:cBhvr>
                                        <p:cTn id="9" dur="500"/>
                                        <p:tgtEl>
                                          <p:spTgt spid="13619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829" y="435429"/>
            <a:ext cx="5733142" cy="75474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smtClean="0">
                <a:solidFill>
                  <a:srgbClr val="FF0000"/>
                </a:solidFill>
                <a:latin typeface="Times New Roman" charset="0"/>
                <a:ea typeface="Times New Roman" charset="0"/>
                <a:cs typeface="Times New Roman" charset="0"/>
              </a:rPr>
              <a:t>Theo </a:t>
            </a:r>
            <a:r>
              <a:rPr lang="en-US" sz="2800" dirty="0" err="1" smtClean="0">
                <a:solidFill>
                  <a:srgbClr val="FF0000"/>
                </a:solidFill>
                <a:latin typeface="Times New Roman" charset="0"/>
                <a:ea typeface="Times New Roman" charset="0"/>
                <a:cs typeface="Times New Roman" charset="0"/>
              </a:rPr>
              <a:t>cách</a:t>
            </a:r>
            <a:r>
              <a:rPr lang="en-US" sz="2800" dirty="0" smtClean="0">
                <a:solidFill>
                  <a:srgbClr val="FF0000"/>
                </a:solidFill>
                <a:latin typeface="Times New Roman" charset="0"/>
                <a:ea typeface="Times New Roman" charset="0"/>
                <a:cs typeface="Times New Roman" charset="0"/>
              </a:rPr>
              <a:t> </a:t>
            </a:r>
            <a:r>
              <a:rPr lang="en-US" sz="2800" dirty="0" err="1" smtClean="0">
                <a:solidFill>
                  <a:srgbClr val="FF0000"/>
                </a:solidFill>
                <a:latin typeface="Times New Roman" charset="0"/>
                <a:ea typeface="Times New Roman" charset="0"/>
                <a:cs typeface="Times New Roman" charset="0"/>
              </a:rPr>
              <a:t>kể</a:t>
            </a:r>
            <a:r>
              <a:rPr lang="en-US" sz="2800" dirty="0" smtClean="0">
                <a:solidFill>
                  <a:srgbClr val="FF0000"/>
                </a:solidFill>
                <a:latin typeface="Times New Roman" charset="0"/>
                <a:ea typeface="Times New Roman" charset="0"/>
                <a:cs typeface="Times New Roman" charset="0"/>
              </a:rPr>
              <a:t> </a:t>
            </a:r>
            <a:r>
              <a:rPr lang="en-US" sz="2800" dirty="0" err="1" smtClean="0">
                <a:solidFill>
                  <a:srgbClr val="FF0000"/>
                </a:solidFill>
                <a:latin typeface="Times New Roman" charset="0"/>
                <a:ea typeface="Times New Roman" charset="0"/>
                <a:cs typeface="Times New Roman" charset="0"/>
              </a:rPr>
              <a:t>bài</a:t>
            </a:r>
            <a:r>
              <a:rPr lang="en-US" sz="2800" dirty="0" smtClean="0">
                <a:solidFill>
                  <a:srgbClr val="FF0000"/>
                </a:solidFill>
                <a:latin typeface="Times New Roman" charset="0"/>
                <a:ea typeface="Times New Roman" charset="0"/>
                <a:cs typeface="Times New Roman" charset="0"/>
              </a:rPr>
              <a:t> </a:t>
            </a:r>
            <a:r>
              <a:rPr lang="en-US" sz="2800" dirty="0" err="1" smtClean="0">
                <a:solidFill>
                  <a:srgbClr val="FF0000"/>
                </a:solidFill>
                <a:latin typeface="Times New Roman" charset="0"/>
                <a:ea typeface="Times New Roman" charset="0"/>
                <a:cs typeface="Times New Roman" charset="0"/>
              </a:rPr>
              <a:t>tập</a:t>
            </a:r>
            <a:r>
              <a:rPr lang="en-US" sz="2800" dirty="0" smtClean="0">
                <a:solidFill>
                  <a:srgbClr val="FF0000"/>
                </a:solidFill>
                <a:latin typeface="Times New Roman" charset="0"/>
                <a:ea typeface="Times New Roman" charset="0"/>
                <a:cs typeface="Times New Roman" charset="0"/>
              </a:rPr>
              <a:t> 1</a:t>
            </a:r>
            <a:endParaRPr lang="en-US" sz="2800" dirty="0">
              <a:solidFill>
                <a:srgbClr val="FF0000"/>
              </a:solidFill>
              <a:latin typeface="Times New Roman" charset="0"/>
              <a:ea typeface="Times New Roman" charset="0"/>
              <a:cs typeface="Times New Roman" charset="0"/>
            </a:endParaRPr>
          </a:p>
        </p:txBody>
      </p:sp>
      <p:sp>
        <p:nvSpPr>
          <p:cNvPr id="5" name="Rectangle 4"/>
          <p:cNvSpPr/>
          <p:nvPr/>
        </p:nvSpPr>
        <p:spPr>
          <a:xfrm>
            <a:off x="6066971" y="435429"/>
            <a:ext cx="5733142" cy="75474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a:solidFill>
                  <a:srgbClr val="FF0000"/>
                </a:solidFill>
                <a:latin typeface="Times New Roman" charset="0"/>
                <a:ea typeface="Times New Roman" charset="0"/>
                <a:cs typeface="Times New Roman" charset="0"/>
              </a:rPr>
              <a:t>Theo </a:t>
            </a:r>
            <a:r>
              <a:rPr lang="en-US" sz="2800" dirty="0" err="1">
                <a:solidFill>
                  <a:srgbClr val="FF0000"/>
                </a:solidFill>
                <a:latin typeface="Times New Roman" charset="0"/>
                <a:ea typeface="Times New Roman" charset="0"/>
                <a:cs typeface="Times New Roman" charset="0"/>
              </a:rPr>
              <a:t>cách</a:t>
            </a:r>
            <a:r>
              <a:rPr lang="en-US" sz="2800" dirty="0">
                <a:solidFill>
                  <a:srgbClr val="FF0000"/>
                </a:solidFill>
                <a:latin typeface="Times New Roman" charset="0"/>
                <a:ea typeface="Times New Roman" charset="0"/>
                <a:cs typeface="Times New Roman" charset="0"/>
              </a:rPr>
              <a:t> </a:t>
            </a:r>
            <a:r>
              <a:rPr lang="en-US" sz="2800" dirty="0" err="1">
                <a:solidFill>
                  <a:srgbClr val="FF0000"/>
                </a:solidFill>
                <a:latin typeface="Times New Roman" charset="0"/>
                <a:ea typeface="Times New Roman" charset="0"/>
                <a:cs typeface="Times New Roman" charset="0"/>
              </a:rPr>
              <a:t>kể</a:t>
            </a:r>
            <a:r>
              <a:rPr lang="en-US" sz="2800" dirty="0">
                <a:solidFill>
                  <a:srgbClr val="FF0000"/>
                </a:solidFill>
                <a:latin typeface="Times New Roman" charset="0"/>
                <a:ea typeface="Times New Roman" charset="0"/>
                <a:cs typeface="Times New Roman" charset="0"/>
              </a:rPr>
              <a:t> </a:t>
            </a:r>
            <a:r>
              <a:rPr lang="en-US" sz="2800" dirty="0" err="1">
                <a:solidFill>
                  <a:srgbClr val="FF0000"/>
                </a:solidFill>
                <a:latin typeface="Times New Roman" charset="0"/>
                <a:ea typeface="Times New Roman" charset="0"/>
                <a:cs typeface="Times New Roman" charset="0"/>
              </a:rPr>
              <a:t>bài</a:t>
            </a:r>
            <a:r>
              <a:rPr lang="en-US" sz="2800" dirty="0">
                <a:solidFill>
                  <a:srgbClr val="FF0000"/>
                </a:solidFill>
                <a:latin typeface="Times New Roman" charset="0"/>
                <a:ea typeface="Times New Roman" charset="0"/>
                <a:cs typeface="Times New Roman" charset="0"/>
              </a:rPr>
              <a:t> </a:t>
            </a:r>
            <a:r>
              <a:rPr lang="en-US" sz="2800" dirty="0" err="1">
                <a:solidFill>
                  <a:srgbClr val="FF0000"/>
                </a:solidFill>
                <a:latin typeface="Times New Roman" charset="0"/>
                <a:ea typeface="Times New Roman" charset="0"/>
                <a:cs typeface="Times New Roman" charset="0"/>
              </a:rPr>
              <a:t>tập</a:t>
            </a:r>
            <a:r>
              <a:rPr lang="en-US" sz="2800" dirty="0">
                <a:solidFill>
                  <a:srgbClr val="FF0000"/>
                </a:solidFill>
                <a:latin typeface="Times New Roman" charset="0"/>
                <a:ea typeface="Times New Roman" charset="0"/>
                <a:cs typeface="Times New Roman" charset="0"/>
              </a:rPr>
              <a:t> 1</a:t>
            </a:r>
            <a:endParaRPr lang="en-US" sz="2800" dirty="0">
              <a:solidFill>
                <a:srgbClr val="FF0000"/>
              </a:solidFill>
              <a:latin typeface="Times New Roman" charset="0"/>
              <a:ea typeface="Times New Roman" charset="0"/>
              <a:cs typeface="Times New Roman" charset="0"/>
            </a:endParaRPr>
          </a:p>
        </p:txBody>
      </p:sp>
      <p:sp>
        <p:nvSpPr>
          <p:cNvPr id="6" name="Rectangle 5"/>
          <p:cNvSpPr/>
          <p:nvPr/>
        </p:nvSpPr>
        <p:spPr>
          <a:xfrm>
            <a:off x="333829" y="1190171"/>
            <a:ext cx="5733142" cy="240937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endParaRPr lang="en-US" sz="2800" dirty="0" smtClean="0">
              <a:latin typeface="Times New Roman" charset="0"/>
              <a:ea typeface="Times New Roman" charset="0"/>
              <a:cs typeface="Times New Roman" charset="0"/>
            </a:endParaRPr>
          </a:p>
          <a:p>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Mở</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đầu</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đoạn</a:t>
            </a:r>
            <a:r>
              <a:rPr lang="en-US" sz="2800" dirty="0" smtClean="0">
                <a:latin typeface="Times New Roman" charset="0"/>
                <a:ea typeface="Times New Roman" charset="0"/>
                <a:cs typeface="Times New Roman" charset="0"/>
              </a:rPr>
              <a:t> 1: </a:t>
            </a:r>
            <a:r>
              <a:rPr lang="en-US" sz="2800" b="1" dirty="0" err="1" smtClean="0">
                <a:latin typeface="Times New Roman" charset="0"/>
                <a:ea typeface="Times New Roman" charset="0"/>
                <a:cs typeface="Times New Roman" charset="0"/>
              </a:rPr>
              <a:t>Trước</a:t>
            </a:r>
            <a:r>
              <a:rPr lang="en-US" sz="2800" b="1" dirty="0" smtClean="0">
                <a:latin typeface="Times New Roman" charset="0"/>
                <a:ea typeface="Times New Roman" charset="0"/>
                <a:cs typeface="Times New Roman" charset="0"/>
              </a:rPr>
              <a:t> </a:t>
            </a:r>
            <a:r>
              <a:rPr lang="en-US" sz="2800" b="1" dirty="0" err="1" smtClean="0">
                <a:latin typeface="Times New Roman" charset="0"/>
                <a:ea typeface="Times New Roman" charset="0"/>
                <a:cs typeface="Times New Roman" charset="0"/>
              </a:rPr>
              <a:t>hết</a:t>
            </a:r>
            <a:r>
              <a:rPr lang="en-US" sz="2800" b="1"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hai</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bạn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rủ</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nhau</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đến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công</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xưởng</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xanh</a:t>
            </a:r>
            <a:r>
              <a:rPr lang="en-US" sz="2800" dirty="0" smtClean="0">
                <a:latin typeface="Times New Roman" charset="0"/>
                <a:ea typeface="Times New Roman" charset="0"/>
                <a:cs typeface="Times New Roman" charset="0"/>
              </a:rPr>
              <a:t>.</a:t>
            </a:r>
          </a:p>
          <a:p>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Mở</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đầu</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đoạn</a:t>
            </a:r>
            <a:r>
              <a:rPr lang="en-US" sz="2800" dirty="0" smtClean="0">
                <a:latin typeface="Times New Roman" charset="0"/>
                <a:ea typeface="Times New Roman" charset="0"/>
                <a:cs typeface="Times New Roman" charset="0"/>
              </a:rPr>
              <a:t> 2: </a:t>
            </a:r>
            <a:r>
              <a:rPr lang="en-US" sz="2800" b="1" dirty="0" err="1" smtClean="0">
                <a:latin typeface="Times New Roman" charset="0"/>
                <a:ea typeface="Times New Roman" charset="0"/>
                <a:cs typeface="Times New Roman" charset="0"/>
              </a:rPr>
              <a:t>Rời</a:t>
            </a:r>
            <a:r>
              <a:rPr lang="en-US" sz="2800" b="1" dirty="0" smtClean="0">
                <a:latin typeface="Times New Roman" charset="0"/>
                <a:ea typeface="Times New Roman" charset="0"/>
                <a:cs typeface="Times New Roman" charset="0"/>
              </a:rPr>
              <a:t> </a:t>
            </a:r>
            <a:r>
              <a:rPr lang="en-US" sz="2800" b="1" dirty="0" err="1" smtClean="0">
                <a:latin typeface="Times New Roman" charset="0"/>
                <a:ea typeface="Times New Roman" charset="0"/>
                <a:cs typeface="Times New Roman" charset="0"/>
              </a:rPr>
              <a:t>công</a:t>
            </a:r>
            <a:r>
              <a:rPr lang="en-US" sz="2800" b="1" dirty="0" smtClean="0">
                <a:latin typeface="Times New Roman" charset="0"/>
                <a:ea typeface="Times New Roman" charset="0"/>
                <a:cs typeface="Times New Roman" charset="0"/>
              </a:rPr>
              <a:t> </a:t>
            </a:r>
            <a:r>
              <a:rPr lang="en-US" sz="2800" b="1" dirty="0" err="1" smtClean="0">
                <a:latin typeface="Times New Roman" charset="0"/>
                <a:ea typeface="Times New Roman" charset="0"/>
                <a:cs typeface="Times New Roman" charset="0"/>
              </a:rPr>
              <a:t>xưởng</a:t>
            </a:r>
            <a:r>
              <a:rPr lang="en-US" sz="2800" b="1" dirty="0" smtClean="0">
                <a:latin typeface="Times New Roman" charset="0"/>
                <a:ea typeface="Times New Roman" charset="0"/>
                <a:cs typeface="Times New Roman" charset="0"/>
              </a:rPr>
              <a:t> </a:t>
            </a:r>
            <a:r>
              <a:rPr lang="en-US" sz="2800" b="1" dirty="0" err="1" smtClean="0">
                <a:latin typeface="Times New Roman" charset="0"/>
                <a:ea typeface="Times New Roman" charset="0"/>
                <a:cs typeface="Times New Roman" charset="0"/>
              </a:rPr>
              <a:t>xanh</a:t>
            </a:r>
            <a:r>
              <a:rPr lang="en-US" sz="2800" b="1" dirty="0" smtClean="0">
                <a:latin typeface="Times New Roman" charset="0"/>
                <a:ea typeface="Times New Roman" charset="0"/>
                <a:cs typeface="Times New Roman" charset="0"/>
              </a:rPr>
              <a:t>, </a:t>
            </a:r>
            <a:r>
              <a:rPr lang="en-US" sz="2800" dirty="0" smtClean="0">
                <a:latin typeface="Times New Roman" charset="0"/>
                <a:ea typeface="Times New Roman" charset="0"/>
                <a:cs typeface="Times New Roman" charset="0"/>
              </a:rPr>
              <a:t>Tin- tin </a:t>
            </a:r>
            <a:r>
              <a:rPr lang="en-US" sz="2800" dirty="0" err="1" smtClean="0">
                <a:latin typeface="Times New Roman" charset="0"/>
                <a:ea typeface="Times New Roman" charset="0"/>
                <a:cs typeface="Times New Roman" charset="0"/>
              </a:rPr>
              <a:t>và</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Mi</a:t>
            </a:r>
            <a:r>
              <a:rPr lang="en-US" sz="2800" dirty="0" smtClean="0">
                <a:latin typeface="Times New Roman" charset="0"/>
                <a:ea typeface="Times New Roman" charset="0"/>
                <a:cs typeface="Times New Roman" charset="0"/>
              </a:rPr>
              <a:t>- tin </a:t>
            </a:r>
            <a:r>
              <a:rPr lang="en-US" sz="2800" dirty="0" err="1" smtClean="0">
                <a:latin typeface="Times New Roman" charset="0"/>
                <a:ea typeface="Times New Roman" charset="0"/>
                <a:cs typeface="Times New Roman" charset="0"/>
              </a:rPr>
              <a:t>đến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Khu</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vườn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kì</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diệu</a:t>
            </a:r>
            <a:r>
              <a:rPr lang="en-US" sz="2800" dirty="0" smtClean="0">
                <a:latin typeface="Times New Roman" charset="0"/>
                <a:ea typeface="Times New Roman" charset="0"/>
                <a:cs typeface="Times New Roman" charset="0"/>
              </a:rPr>
              <a:t>.</a:t>
            </a:r>
          </a:p>
          <a:p>
            <a:endParaRPr lang="en-US" sz="2400" dirty="0">
              <a:latin typeface="Times New Roman" charset="0"/>
              <a:ea typeface="Times New Roman" charset="0"/>
              <a:cs typeface="Times New Roman" charset="0"/>
            </a:endParaRPr>
          </a:p>
          <a:p>
            <a:endParaRPr lang="en-US" sz="2400" dirty="0">
              <a:latin typeface="Times New Roman" charset="0"/>
              <a:ea typeface="Times New Roman" charset="0"/>
              <a:cs typeface="Times New Roman" charset="0"/>
            </a:endParaRPr>
          </a:p>
        </p:txBody>
      </p:sp>
      <p:sp>
        <p:nvSpPr>
          <p:cNvPr id="7" name="Rectangle 6"/>
          <p:cNvSpPr/>
          <p:nvPr/>
        </p:nvSpPr>
        <p:spPr>
          <a:xfrm>
            <a:off x="6066971" y="1190171"/>
            <a:ext cx="5733142" cy="240937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Mở</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đầu</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đoạn</a:t>
            </a:r>
            <a:r>
              <a:rPr lang="en-US" sz="2800" dirty="0" smtClean="0">
                <a:latin typeface="Times New Roman" charset="0"/>
                <a:ea typeface="Times New Roman" charset="0"/>
                <a:cs typeface="Times New Roman" charset="0"/>
              </a:rPr>
              <a:t> 1: </a:t>
            </a:r>
            <a:r>
              <a:rPr lang="en-US" sz="2800" dirty="0" err="1" smtClean="0">
                <a:latin typeface="Times New Roman" charset="0"/>
                <a:ea typeface="Times New Roman" charset="0"/>
                <a:cs typeface="Times New Roman" charset="0"/>
              </a:rPr>
              <a:t>Mi</a:t>
            </a:r>
            <a:r>
              <a:rPr lang="en-US" sz="2800" dirty="0" smtClean="0">
                <a:latin typeface="Times New Roman" charset="0"/>
                <a:ea typeface="Times New Roman" charset="0"/>
                <a:cs typeface="Times New Roman" charset="0"/>
              </a:rPr>
              <a:t>- tin </a:t>
            </a:r>
            <a:r>
              <a:rPr lang="en-US" sz="2800" dirty="0" err="1" smtClean="0">
                <a:latin typeface="Times New Roman" charset="0"/>
                <a:ea typeface="Times New Roman" charset="0"/>
                <a:cs typeface="Times New Roman" charset="0"/>
              </a:rPr>
              <a:t>đến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khu</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vườn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kì</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diệu</a:t>
            </a:r>
            <a:r>
              <a:rPr lang="en-US" sz="2800" dirty="0" smtClean="0">
                <a:latin typeface="Times New Roman" charset="0"/>
                <a:ea typeface="Times New Roman" charset="0"/>
                <a:cs typeface="Times New Roman" charset="0"/>
              </a:rPr>
              <a:t>.</a:t>
            </a:r>
          </a:p>
          <a:p>
            <a:pPr algn="just"/>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Mở</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đầu</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đoạn</a:t>
            </a:r>
            <a:r>
              <a:rPr lang="en-US" sz="2800" dirty="0" smtClean="0">
                <a:latin typeface="Times New Roman" charset="0"/>
                <a:ea typeface="Times New Roman" charset="0"/>
                <a:cs typeface="Times New Roman" charset="0"/>
              </a:rPr>
              <a:t> 2: </a:t>
            </a:r>
            <a:r>
              <a:rPr lang="en-US" sz="2800" dirty="0" err="1" smtClean="0">
                <a:latin typeface="Times New Roman" charset="0"/>
                <a:ea typeface="Times New Roman" charset="0"/>
                <a:cs typeface="Times New Roman" charset="0"/>
              </a:rPr>
              <a:t>Trong</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khi</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Mi</a:t>
            </a:r>
            <a:r>
              <a:rPr lang="en-US" sz="2800" dirty="0" smtClean="0">
                <a:latin typeface="Times New Roman" charset="0"/>
                <a:ea typeface="Times New Roman" charset="0"/>
                <a:cs typeface="Times New Roman" charset="0"/>
              </a:rPr>
              <a:t>- tin </a:t>
            </a:r>
            <a:r>
              <a:rPr lang="en-US" sz="2800" dirty="0" err="1" smtClean="0">
                <a:latin typeface="Times New Roman" charset="0"/>
                <a:ea typeface="Times New Roman" charset="0"/>
                <a:cs typeface="Times New Roman" charset="0"/>
              </a:rPr>
              <a:t>đang</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ở</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khu</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vườn</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kì</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diệu</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thì</a:t>
            </a:r>
            <a:r>
              <a:rPr lang="en-US" sz="2800" dirty="0" smtClean="0">
                <a:latin typeface="Times New Roman" charset="0"/>
                <a:ea typeface="Times New Roman" charset="0"/>
                <a:cs typeface="Times New Roman" charset="0"/>
              </a:rPr>
              <a:t> Tin </a:t>
            </a:r>
            <a:r>
              <a:rPr lang="mr-IN" sz="2800" dirty="0" smtClean="0">
                <a:latin typeface="Times New Roman" charset="0"/>
                <a:ea typeface="Times New Roman" charset="0"/>
                <a:cs typeface="Times New Roman" charset="0"/>
              </a:rPr>
              <a:t>–</a:t>
            </a:r>
            <a:r>
              <a:rPr lang="en-US" sz="2800" dirty="0" smtClean="0">
                <a:latin typeface="Times New Roman" charset="0"/>
                <a:ea typeface="Times New Roman" charset="0"/>
                <a:cs typeface="Times New Roman" charset="0"/>
              </a:rPr>
              <a:t> tin </a:t>
            </a:r>
            <a:r>
              <a:rPr lang="en-US" sz="2800" dirty="0" err="1" smtClean="0">
                <a:latin typeface="Times New Roman" charset="0"/>
                <a:ea typeface="Times New Roman" charset="0"/>
                <a:cs typeface="Times New Roman" charset="0"/>
              </a:rPr>
              <a:t>tìm</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đến</a:t>
            </a:r>
            <a:r>
              <a:rPr lang="en-US" sz="2800" dirty="0" smtClean="0">
                <a:latin typeface="Times New Roman" charset="0"/>
                <a:ea typeface="Times New Roman" charset="0"/>
                <a:cs typeface="Times New Roman" charset="0"/>
              </a:rPr>
              <a:t> </a:t>
            </a:r>
            <a:r>
              <a:rPr lang="en-US" sz="2800" dirty="0" err="1">
                <a:latin typeface="Times New Roman" charset="0"/>
                <a:ea typeface="Times New Roman" charset="0"/>
                <a:cs typeface="Times New Roman" charset="0"/>
              </a:rPr>
              <a:t>c</a:t>
            </a:r>
            <a:r>
              <a:rPr lang="en-US" sz="2800" dirty="0" err="1" smtClean="0">
                <a:latin typeface="Times New Roman" charset="0"/>
                <a:ea typeface="Times New Roman" charset="0"/>
                <a:cs typeface="Times New Roman" charset="0"/>
              </a:rPr>
              <a:t>ông</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xưởng</a:t>
            </a:r>
            <a:r>
              <a:rPr lang="en-US" sz="2800" dirty="0" smtClean="0">
                <a:latin typeface="Times New Roman" charset="0"/>
                <a:ea typeface="Times New Roman" charset="0"/>
                <a:cs typeface="Times New Roman" charset="0"/>
              </a:rPr>
              <a:t> </a:t>
            </a:r>
            <a:r>
              <a:rPr lang="en-US" sz="2800" dirty="0" err="1" smtClean="0">
                <a:latin typeface="Times New Roman" charset="0"/>
                <a:ea typeface="Times New Roman" charset="0"/>
                <a:cs typeface="Times New Roman" charset="0"/>
              </a:rPr>
              <a:t>xanh</a:t>
            </a:r>
            <a:r>
              <a:rPr lang="en-US" sz="2800" dirty="0" smtClean="0">
                <a:latin typeface="Times New Roman" charset="0"/>
                <a:ea typeface="Times New Roman" charset="0"/>
                <a:cs typeface="Times New Roman" charset="0"/>
              </a:rPr>
              <a:t> </a:t>
            </a:r>
          </a:p>
          <a:p>
            <a:pPr algn="ctr"/>
            <a:endParaRPr lang="en-US" sz="2800" dirty="0">
              <a:latin typeface="Times New Roman" charset="0"/>
              <a:ea typeface="Times New Roman" charset="0"/>
              <a:cs typeface="Times New Roman" charset="0"/>
            </a:endParaRPr>
          </a:p>
        </p:txBody>
      </p:sp>
      <p:sp>
        <p:nvSpPr>
          <p:cNvPr id="8" name="Rectangle 7"/>
          <p:cNvSpPr/>
          <p:nvPr/>
        </p:nvSpPr>
        <p:spPr>
          <a:xfrm>
            <a:off x="333829" y="3599543"/>
            <a:ext cx="5733142" cy="1422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457200" lvl="0" indent="-457200" fontAlgn="base">
              <a:spcBef>
                <a:spcPct val="20000"/>
              </a:spcBef>
              <a:spcAft>
                <a:spcPct val="0"/>
              </a:spcAft>
              <a:buClr>
                <a:schemeClr val="accent2"/>
              </a:buClr>
              <a:buSzPct val="80000"/>
              <a:buFont typeface="Wingdings" panose="05000000000000000000" pitchFamily="2" charset="2"/>
              <a:buChar char="v"/>
              <a:defRPr/>
            </a:pPr>
            <a:r>
              <a:rPr lang="en-US" altLang="vi-VN" sz="2800" b="1" dirty="0" err="1">
                <a:solidFill>
                  <a:srgbClr val="FF0000"/>
                </a:solidFill>
                <a:latin typeface="Times New Roman" charset="0"/>
                <a:ea typeface="Times New Roman" charset="0"/>
                <a:cs typeface="Times New Roman" charset="0"/>
              </a:rPr>
              <a:t>Kể</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theo</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trình</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tự</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thời</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gian</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Sự</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việc</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xảy</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ra</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trước</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thì</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kể</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trước</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xảy</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ra</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sau</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thì</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kể</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sau</a:t>
            </a:r>
            <a:r>
              <a:rPr lang="en-US" altLang="vi-VN" sz="2800" b="1" dirty="0">
                <a:solidFill>
                  <a:srgbClr val="FF0000"/>
                </a:solidFill>
                <a:latin typeface="Times New Roman" charset="0"/>
                <a:ea typeface="Times New Roman" charset="0"/>
                <a:cs typeface="Times New Roman" charset="0"/>
              </a:rPr>
              <a:t>.</a:t>
            </a:r>
            <a:endParaRPr lang="en-US" altLang="vi-VN" sz="2800" b="1" dirty="0">
              <a:solidFill>
                <a:srgbClr val="FF0000"/>
              </a:solidFill>
              <a:latin typeface="Times New Roman" charset="0"/>
              <a:ea typeface="Times New Roman" charset="0"/>
              <a:cs typeface="Times New Roman" charset="0"/>
            </a:endParaRPr>
          </a:p>
        </p:txBody>
      </p:sp>
      <p:sp>
        <p:nvSpPr>
          <p:cNvPr id="9" name="Rectangle 8"/>
          <p:cNvSpPr/>
          <p:nvPr/>
        </p:nvSpPr>
        <p:spPr>
          <a:xfrm>
            <a:off x="6066971" y="3599543"/>
            <a:ext cx="5733142" cy="1422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457200" lvl="0" indent="-457200" fontAlgn="base">
              <a:spcBef>
                <a:spcPct val="20000"/>
              </a:spcBef>
              <a:spcAft>
                <a:spcPct val="0"/>
              </a:spcAft>
              <a:buClr>
                <a:schemeClr val="accent2"/>
              </a:buClr>
              <a:buSzPct val="80000"/>
              <a:buFont typeface="Wingdings" panose="05000000000000000000" pitchFamily="2" charset="2"/>
              <a:buChar char="v"/>
            </a:pPr>
            <a:r>
              <a:rPr lang="en-US" altLang="vi-VN" sz="2800" b="1" dirty="0" err="1">
                <a:solidFill>
                  <a:srgbClr val="FF0000"/>
                </a:solidFill>
                <a:latin typeface="Times New Roman" charset="0"/>
                <a:ea typeface="Times New Roman" charset="0"/>
                <a:cs typeface="Times New Roman" charset="0"/>
              </a:rPr>
              <a:t>Kể</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theo</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trình</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tự</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không</a:t>
            </a:r>
            <a:r>
              <a:rPr lang="en-US" altLang="vi-VN" sz="2800" b="1" dirty="0">
                <a:solidFill>
                  <a:srgbClr val="FF0000"/>
                </a:solidFill>
                <a:latin typeface="Times New Roman" charset="0"/>
                <a:ea typeface="Times New Roman" charset="0"/>
                <a:cs typeface="Times New Roman" charset="0"/>
              </a:rPr>
              <a:t> </a:t>
            </a:r>
            <a:r>
              <a:rPr lang="en-US" altLang="vi-VN" sz="2800" b="1" dirty="0" err="1">
                <a:solidFill>
                  <a:srgbClr val="FF0000"/>
                </a:solidFill>
                <a:latin typeface="Times New Roman" charset="0"/>
                <a:ea typeface="Times New Roman" charset="0"/>
                <a:cs typeface="Times New Roman" charset="0"/>
              </a:rPr>
              <a:t>gian</a:t>
            </a:r>
            <a:r>
              <a:rPr lang="en-US" altLang="vi-VN" sz="2800" b="1" dirty="0">
                <a:solidFill>
                  <a:srgbClr val="FF0000"/>
                </a:solidFill>
                <a:latin typeface="Times New Roman" charset="0"/>
                <a:ea typeface="Times New Roman" charset="0"/>
                <a:cs typeface="Times New Roman" charset="0"/>
              </a:rPr>
              <a:t>: </a:t>
            </a:r>
            <a:r>
              <a:rPr lang="en-US" altLang="vi-VN" sz="2800" b="1" dirty="0" err="1" smtClean="0">
                <a:solidFill>
                  <a:srgbClr val="FF0000"/>
                </a:solidFill>
                <a:latin typeface="Times New Roman" charset="0"/>
                <a:ea typeface="Times New Roman" charset="0"/>
                <a:cs typeface="Times New Roman" charset="0"/>
              </a:rPr>
              <a:t>kể</a:t>
            </a:r>
            <a:r>
              <a:rPr lang="en-US" altLang="vi-VN" sz="2800" b="1" dirty="0" smtClean="0">
                <a:solidFill>
                  <a:srgbClr val="FF0000"/>
                </a:solidFill>
                <a:latin typeface="Times New Roman" charset="0"/>
                <a:ea typeface="Times New Roman" charset="0"/>
                <a:cs typeface="Times New Roman" charset="0"/>
              </a:rPr>
              <a:t> </a:t>
            </a:r>
            <a:r>
              <a:rPr lang="en-US" altLang="vi-VN" sz="2800" b="1" dirty="0" err="1" smtClean="0">
                <a:solidFill>
                  <a:srgbClr val="FF0000"/>
                </a:solidFill>
                <a:latin typeface="Times New Roman" charset="0"/>
                <a:ea typeface="Times New Roman" charset="0"/>
                <a:cs typeface="Times New Roman" charset="0"/>
              </a:rPr>
              <a:t>về</a:t>
            </a:r>
            <a:r>
              <a:rPr lang="en-US" altLang="vi-VN" sz="2800" b="1" dirty="0" smtClean="0">
                <a:solidFill>
                  <a:srgbClr val="FF0000"/>
                </a:solidFill>
                <a:latin typeface="Times New Roman" charset="0"/>
                <a:ea typeface="Times New Roman" charset="0"/>
                <a:cs typeface="Times New Roman" charset="0"/>
              </a:rPr>
              <a:t> </a:t>
            </a:r>
            <a:r>
              <a:rPr lang="en-US" altLang="vi-VN" sz="2800" b="1" dirty="0" err="1" smtClean="0">
                <a:solidFill>
                  <a:srgbClr val="FF0000"/>
                </a:solidFill>
                <a:latin typeface="Times New Roman" charset="0"/>
                <a:ea typeface="Times New Roman" charset="0"/>
                <a:cs typeface="Times New Roman" charset="0"/>
              </a:rPr>
              <a:t>các</a:t>
            </a:r>
            <a:r>
              <a:rPr lang="en-US" altLang="vi-VN" sz="2800" b="1" dirty="0" smtClean="0">
                <a:solidFill>
                  <a:srgbClr val="FF0000"/>
                </a:solidFill>
                <a:latin typeface="Times New Roman" charset="0"/>
                <a:ea typeface="Times New Roman" charset="0"/>
                <a:cs typeface="Times New Roman" charset="0"/>
              </a:rPr>
              <a:t> </a:t>
            </a:r>
            <a:r>
              <a:rPr lang="en-US" altLang="vi-VN" sz="2800" b="1" dirty="0" err="1" smtClean="0">
                <a:solidFill>
                  <a:srgbClr val="FF0000"/>
                </a:solidFill>
                <a:latin typeface="Times New Roman" charset="0"/>
                <a:ea typeface="Times New Roman" charset="0"/>
                <a:cs typeface="Times New Roman" charset="0"/>
              </a:rPr>
              <a:t>sự</a:t>
            </a:r>
            <a:r>
              <a:rPr lang="en-US" altLang="vi-VN" sz="2800" b="1" dirty="0" smtClean="0">
                <a:solidFill>
                  <a:srgbClr val="FF0000"/>
                </a:solidFill>
                <a:latin typeface="Times New Roman" charset="0"/>
                <a:ea typeface="Times New Roman" charset="0"/>
                <a:cs typeface="Times New Roman" charset="0"/>
              </a:rPr>
              <a:t> </a:t>
            </a:r>
            <a:r>
              <a:rPr lang="en-US" altLang="vi-VN" sz="2800" b="1" dirty="0" err="1" smtClean="0">
                <a:solidFill>
                  <a:srgbClr val="FF0000"/>
                </a:solidFill>
                <a:latin typeface="Times New Roman" charset="0"/>
                <a:ea typeface="Times New Roman" charset="0"/>
                <a:cs typeface="Times New Roman" charset="0"/>
              </a:rPr>
              <a:t>việc</a:t>
            </a:r>
            <a:r>
              <a:rPr lang="en-US" altLang="vi-VN" sz="2800" b="1" dirty="0" smtClean="0">
                <a:solidFill>
                  <a:srgbClr val="FF0000"/>
                </a:solidFill>
                <a:latin typeface="Times New Roman" charset="0"/>
                <a:ea typeface="Times New Roman" charset="0"/>
                <a:cs typeface="Times New Roman" charset="0"/>
              </a:rPr>
              <a:t> </a:t>
            </a:r>
            <a:r>
              <a:rPr lang="en-US" altLang="vi-VN" sz="2800" b="1" dirty="0" err="1" smtClean="0">
                <a:solidFill>
                  <a:srgbClr val="FF0000"/>
                </a:solidFill>
                <a:latin typeface="Times New Roman" charset="0"/>
                <a:ea typeface="Times New Roman" charset="0"/>
                <a:cs typeface="Times New Roman" charset="0"/>
              </a:rPr>
              <a:t>xảy</a:t>
            </a:r>
            <a:r>
              <a:rPr lang="en-US" altLang="vi-VN" sz="2800" b="1" dirty="0" smtClean="0">
                <a:solidFill>
                  <a:srgbClr val="FF0000"/>
                </a:solidFill>
                <a:latin typeface="Times New Roman" charset="0"/>
                <a:ea typeface="Times New Roman" charset="0"/>
                <a:cs typeface="Times New Roman" charset="0"/>
              </a:rPr>
              <a:t> </a:t>
            </a:r>
            <a:r>
              <a:rPr lang="en-US" altLang="vi-VN" sz="2800" b="1" dirty="0" err="1" smtClean="0">
                <a:solidFill>
                  <a:srgbClr val="FF0000"/>
                </a:solidFill>
                <a:latin typeface="Times New Roman" charset="0"/>
                <a:ea typeface="Times New Roman" charset="0"/>
                <a:cs typeface="Times New Roman" charset="0"/>
              </a:rPr>
              <a:t>ra</a:t>
            </a:r>
            <a:r>
              <a:rPr lang="en-US" altLang="vi-VN" sz="2800" b="1" dirty="0" smtClean="0">
                <a:solidFill>
                  <a:srgbClr val="FF0000"/>
                </a:solidFill>
                <a:latin typeface="Times New Roman" charset="0"/>
                <a:ea typeface="Times New Roman" charset="0"/>
                <a:cs typeface="Times New Roman" charset="0"/>
              </a:rPr>
              <a:t> </a:t>
            </a:r>
            <a:r>
              <a:rPr lang="en-US" altLang="vi-VN" sz="2800" b="1" dirty="0" err="1" smtClean="0">
                <a:solidFill>
                  <a:srgbClr val="FF0000"/>
                </a:solidFill>
                <a:latin typeface="Times New Roman" charset="0"/>
                <a:ea typeface="Times New Roman" charset="0"/>
                <a:cs typeface="Times New Roman" charset="0"/>
              </a:rPr>
              <a:t>cùng</a:t>
            </a:r>
            <a:r>
              <a:rPr lang="en-US" altLang="vi-VN" sz="2800" b="1" dirty="0" smtClean="0">
                <a:solidFill>
                  <a:srgbClr val="FF0000"/>
                </a:solidFill>
                <a:latin typeface="Times New Roman" charset="0"/>
                <a:ea typeface="Times New Roman" charset="0"/>
                <a:cs typeface="Times New Roman" charset="0"/>
              </a:rPr>
              <a:t> </a:t>
            </a:r>
            <a:r>
              <a:rPr lang="en-US" altLang="vi-VN" sz="2800" b="1" dirty="0" err="1" smtClean="0">
                <a:solidFill>
                  <a:srgbClr val="FF0000"/>
                </a:solidFill>
                <a:latin typeface="Times New Roman" charset="0"/>
                <a:ea typeface="Times New Roman" charset="0"/>
                <a:cs typeface="Times New Roman" charset="0"/>
              </a:rPr>
              <a:t>một</a:t>
            </a:r>
            <a:r>
              <a:rPr lang="en-US" altLang="vi-VN" sz="2800" b="1" dirty="0" smtClean="0">
                <a:solidFill>
                  <a:srgbClr val="FF0000"/>
                </a:solidFill>
                <a:latin typeface="Times New Roman" charset="0"/>
                <a:ea typeface="Times New Roman" charset="0"/>
                <a:cs typeface="Times New Roman" charset="0"/>
              </a:rPr>
              <a:t> </a:t>
            </a:r>
            <a:r>
              <a:rPr lang="en-US" altLang="vi-VN" sz="2800" b="1" dirty="0" err="1" smtClean="0">
                <a:solidFill>
                  <a:srgbClr val="FF0000"/>
                </a:solidFill>
                <a:latin typeface="Times New Roman" charset="0"/>
                <a:ea typeface="Times New Roman" charset="0"/>
                <a:cs typeface="Times New Roman" charset="0"/>
              </a:rPr>
              <a:t>lúc</a:t>
            </a:r>
            <a:r>
              <a:rPr lang="en-US" altLang="vi-VN" sz="2800" b="1" dirty="0" smtClean="0">
                <a:solidFill>
                  <a:srgbClr val="FF0000"/>
                </a:solidFill>
                <a:latin typeface="Times New Roman" charset="0"/>
                <a:ea typeface="Times New Roman" charset="0"/>
                <a:cs typeface="Times New Roman" charset="0"/>
              </a:rPr>
              <a:t> </a:t>
            </a:r>
            <a:r>
              <a:rPr lang="en-US" altLang="vi-VN" sz="2800" b="1" dirty="0" err="1" smtClean="0">
                <a:solidFill>
                  <a:srgbClr val="FF0000"/>
                </a:solidFill>
                <a:latin typeface="Times New Roman" charset="0"/>
                <a:ea typeface="Times New Roman" charset="0"/>
                <a:cs typeface="Times New Roman" charset="0"/>
              </a:rPr>
              <a:t>và</a:t>
            </a:r>
            <a:r>
              <a:rPr lang="en-US" altLang="vi-VN" sz="2800" b="1" dirty="0" smtClean="0">
                <a:solidFill>
                  <a:srgbClr val="FF0000"/>
                </a:solidFill>
                <a:latin typeface="Times New Roman" charset="0"/>
                <a:ea typeface="Times New Roman" charset="0"/>
                <a:cs typeface="Times New Roman" charset="0"/>
              </a:rPr>
              <a:t> </a:t>
            </a:r>
            <a:r>
              <a:rPr lang="en-US" altLang="vi-VN" sz="2800" b="1" dirty="0" err="1" smtClean="0">
                <a:solidFill>
                  <a:srgbClr val="FF0000"/>
                </a:solidFill>
                <a:latin typeface="Times New Roman" charset="0"/>
                <a:ea typeface="Times New Roman" charset="0"/>
                <a:cs typeface="Times New Roman" charset="0"/>
              </a:rPr>
              <a:t>ở</a:t>
            </a:r>
            <a:r>
              <a:rPr lang="en-US" altLang="vi-VN" sz="2800" b="1" dirty="0" smtClean="0">
                <a:solidFill>
                  <a:srgbClr val="FF0000"/>
                </a:solidFill>
                <a:latin typeface="Times New Roman" charset="0"/>
                <a:ea typeface="Times New Roman" charset="0"/>
                <a:cs typeface="Times New Roman" charset="0"/>
              </a:rPr>
              <a:t> </a:t>
            </a:r>
            <a:r>
              <a:rPr lang="en-US" altLang="vi-VN" sz="2800" b="1" dirty="0" err="1" smtClean="0">
                <a:solidFill>
                  <a:srgbClr val="FF0000"/>
                </a:solidFill>
                <a:latin typeface="Times New Roman" charset="0"/>
                <a:ea typeface="Times New Roman" charset="0"/>
                <a:cs typeface="Times New Roman" charset="0"/>
              </a:rPr>
              <a:t>những</a:t>
            </a:r>
            <a:r>
              <a:rPr lang="en-US" altLang="vi-VN" sz="2800" b="1" dirty="0" smtClean="0">
                <a:solidFill>
                  <a:srgbClr val="FF0000"/>
                </a:solidFill>
                <a:latin typeface="Times New Roman" charset="0"/>
                <a:ea typeface="Times New Roman" charset="0"/>
                <a:cs typeface="Times New Roman" charset="0"/>
              </a:rPr>
              <a:t> </a:t>
            </a:r>
            <a:r>
              <a:rPr lang="en-US" altLang="vi-VN" sz="2800" b="1" dirty="0" err="1" smtClean="0">
                <a:solidFill>
                  <a:srgbClr val="FF0000"/>
                </a:solidFill>
                <a:latin typeface="Times New Roman" charset="0"/>
                <a:ea typeface="Times New Roman" charset="0"/>
                <a:cs typeface="Times New Roman" charset="0"/>
              </a:rPr>
              <a:t>nơi</a:t>
            </a:r>
            <a:r>
              <a:rPr lang="en-US" altLang="vi-VN" sz="2800" b="1" dirty="0" smtClean="0">
                <a:solidFill>
                  <a:srgbClr val="FF0000"/>
                </a:solidFill>
                <a:latin typeface="Times New Roman" charset="0"/>
                <a:ea typeface="Times New Roman" charset="0"/>
                <a:cs typeface="Times New Roman" charset="0"/>
              </a:rPr>
              <a:t> </a:t>
            </a:r>
            <a:r>
              <a:rPr lang="en-US" altLang="vi-VN" sz="2800" b="1" dirty="0" err="1" smtClean="0">
                <a:solidFill>
                  <a:srgbClr val="FF0000"/>
                </a:solidFill>
                <a:latin typeface="Times New Roman" charset="0"/>
                <a:ea typeface="Times New Roman" charset="0"/>
                <a:cs typeface="Times New Roman" charset="0"/>
              </a:rPr>
              <a:t>khác</a:t>
            </a:r>
            <a:r>
              <a:rPr lang="en-US" altLang="vi-VN" sz="2800" b="1" dirty="0" smtClean="0">
                <a:solidFill>
                  <a:srgbClr val="FF0000"/>
                </a:solidFill>
                <a:latin typeface="Times New Roman" charset="0"/>
                <a:ea typeface="Times New Roman" charset="0"/>
                <a:cs typeface="Times New Roman" charset="0"/>
              </a:rPr>
              <a:t> </a:t>
            </a:r>
            <a:r>
              <a:rPr lang="en-US" altLang="vi-VN" sz="2800" b="1" dirty="0" err="1" smtClean="0">
                <a:solidFill>
                  <a:srgbClr val="FF0000"/>
                </a:solidFill>
                <a:latin typeface="Times New Roman" charset="0"/>
                <a:ea typeface="Times New Roman" charset="0"/>
                <a:cs typeface="Times New Roman" charset="0"/>
              </a:rPr>
              <a:t>nhau</a:t>
            </a:r>
            <a:r>
              <a:rPr lang="en-US" altLang="vi-VN" sz="2800" b="1" dirty="0" smtClean="0">
                <a:solidFill>
                  <a:srgbClr val="FF0000"/>
                </a:solidFill>
                <a:latin typeface="Times New Roman" charset="0"/>
                <a:ea typeface="Times New Roman" charset="0"/>
                <a:cs typeface="Times New Roman" charset="0"/>
              </a:rPr>
              <a:t>.</a:t>
            </a:r>
            <a:r>
              <a:rPr lang="en-GB" altLang="vi-VN" sz="2800" b="1" i="1" dirty="0" smtClean="0">
                <a:solidFill>
                  <a:srgbClr val="FF0000"/>
                </a:solidFill>
                <a:latin typeface="Times New Roman" charset="0"/>
                <a:ea typeface="Times New Roman" charset="0"/>
                <a:cs typeface="Times New Roman" charset="0"/>
              </a:rPr>
              <a:t> </a:t>
            </a:r>
            <a:endParaRPr lang="en-US" altLang="vi-VN" sz="2800" b="1" dirty="0">
              <a:solidFill>
                <a:srgbClr val="FF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285186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1" end="1"/>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xEl>
                                              <p:pRg st="0" end="0"/>
                                            </p:txEl>
                                          </p:spTgt>
                                        </p:tgtEl>
                                      </p:cBhvr>
                                    </p:animEffect>
                                  </p:childTnLst>
                                </p:cTn>
                              </p:par>
                              <p:par>
                                <p:cTn id="28" presetID="41" presetClass="entr" presetSubtype="0" fill="hold" nodeType="withEffect">
                                  <p:stCondLst>
                                    <p:cond delay="0"/>
                                  </p:stCondLst>
                                  <p:iterate type="lt">
                                    <p:tmPct val="10000"/>
                                  </p:iterate>
                                  <p:childTnLst>
                                    <p:set>
                                      <p:cBhvr>
                                        <p:cTn id="29" dur="1" fill="hold">
                                          <p:stCondLst>
                                            <p:cond delay="0"/>
                                          </p:stCondLst>
                                        </p:cTn>
                                        <p:tgtEl>
                                          <p:spTgt spid="7">
                                            <p:txEl>
                                              <p:pRg st="1" end="1"/>
                                            </p:txEl>
                                          </p:spTgt>
                                        </p:tgtEl>
                                        <p:attrNameLst>
                                          <p:attrName>style.visibility</p:attrName>
                                        </p:attrNameLst>
                                      </p:cBhvr>
                                      <p:to>
                                        <p:strVal val="visible"/>
                                      </p:to>
                                    </p:set>
                                    <p:anim calcmode="lin" valueType="num">
                                      <p:cBhvr>
                                        <p:cTn id="30"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32"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p:cTn id="39"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nodeType="clickEffect">
                                  <p:stCondLst>
                                    <p:cond delay="0"/>
                                  </p:stCondLst>
                                  <p:iterate type="lt">
                                    <p:tmPct val="10000"/>
                                  </p:iterate>
                                  <p:childTnLst>
                                    <p:set>
                                      <p:cBhvr>
                                        <p:cTn id="47" dur="1" fill="hold">
                                          <p:stCondLst>
                                            <p:cond delay="0"/>
                                          </p:stCondLst>
                                        </p:cTn>
                                        <p:tgtEl>
                                          <p:spTgt spid="9">
                                            <p:txEl>
                                              <p:pRg st="0" end="0"/>
                                            </p:txEl>
                                          </p:spTgt>
                                        </p:tgtEl>
                                        <p:attrNameLst>
                                          <p:attrName>style.visibility</p:attrName>
                                        </p:attrNameLst>
                                      </p:cBhvr>
                                      <p:to>
                                        <p:strVal val="visible"/>
                                      </p:to>
                                    </p:set>
                                    <p:anim calcmode="lin" valueType="num">
                                      <p:cBhvr>
                                        <p:cTn id="48"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50"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4DE43B5-A964-4565-8669-4EDF893E19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444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4">
            <a:extLst>
              <a:ext uri="{FF2B5EF4-FFF2-40B4-BE49-F238E27FC236}">
                <a16:creationId xmlns="" xmlns:a16="http://schemas.microsoft.com/office/drawing/2014/main" id="{21209054-7B90-43DE-8C52-91FBA0EB9796}"/>
              </a:ext>
            </a:extLst>
          </p:cNvPr>
          <p:cNvSpPr>
            <a:spLocks noChangeArrowheads="1"/>
          </p:cNvSpPr>
          <p:nvPr/>
        </p:nvSpPr>
        <p:spPr bwMode="auto">
          <a:xfrm>
            <a:off x="1905000" y="685801"/>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a:solidFill>
                  <a:srgbClr val="FF0000"/>
                </a:solidFill>
                <a:latin typeface="Times New Roman" panose="02020603050405020304" pitchFamily="18" charset="0"/>
              </a:rPr>
              <a:t>Từ</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ngữ</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nối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đoạn</a:t>
            </a:r>
            <a:r>
              <a:rPr lang="en-US" altLang="en-US" sz="2800" b="1" dirty="0">
                <a:solidFill>
                  <a:srgbClr val="FF0000"/>
                </a:solidFill>
                <a:latin typeface="Times New Roman" panose="02020603050405020304" pitchFamily="18" charset="0"/>
              </a:rPr>
              <a:t> 1 </a:t>
            </a:r>
            <a:r>
              <a:rPr lang="en-US" altLang="en-US" sz="2800" b="1" dirty="0" err="1">
                <a:solidFill>
                  <a:srgbClr val="FF0000"/>
                </a:solidFill>
                <a:latin typeface="Times New Roman" panose="02020603050405020304" pitchFamily="18" charset="0"/>
              </a:rPr>
              <a:t>với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đoạn</a:t>
            </a:r>
            <a:r>
              <a:rPr lang="en-US" altLang="en-US" sz="2800" b="1" dirty="0">
                <a:solidFill>
                  <a:srgbClr val="FF0000"/>
                </a:solidFill>
                <a:latin typeface="Times New Roman" panose="02020603050405020304" pitchFamily="18" charset="0"/>
              </a:rPr>
              <a:t> 2 :</a:t>
            </a:r>
          </a:p>
        </p:txBody>
      </p:sp>
      <p:graphicFrame>
        <p:nvGraphicFramePr>
          <p:cNvPr id="6" name="Table 5">
            <a:extLst>
              <a:ext uri="{FF2B5EF4-FFF2-40B4-BE49-F238E27FC236}">
                <a16:creationId xmlns="" xmlns:a16="http://schemas.microsoft.com/office/drawing/2014/main" id="{7F25909D-C129-4E73-8443-42B5B13F7F5A}"/>
              </a:ext>
            </a:extLst>
          </p:cNvPr>
          <p:cNvGraphicFramePr>
            <a:graphicFrameLocks noGrp="1"/>
          </p:cNvGraphicFramePr>
          <p:nvPr>
            <p:extLst>
              <p:ext uri="{D42A27DB-BD31-4B8C-83A1-F6EECF244321}">
                <p14:modId xmlns:p14="http://schemas.microsoft.com/office/powerpoint/2010/main" val="1611608799"/>
              </p:ext>
            </p:extLst>
          </p:nvPr>
        </p:nvGraphicFramePr>
        <p:xfrm>
          <a:off x="1828801" y="1524000"/>
          <a:ext cx="8610601" cy="4546600"/>
        </p:xfrm>
        <a:graphic>
          <a:graphicData uri="http://schemas.openxmlformats.org/drawingml/2006/table">
            <a:tbl>
              <a:tblPr firstRow="1" bandRow="1">
                <a:tableStyleId>{5C22544A-7EE6-4342-B048-85BDC9FD1C3A}</a:tableStyleId>
              </a:tblPr>
              <a:tblGrid>
                <a:gridCol w="1643842">
                  <a:extLst>
                    <a:ext uri="{9D8B030D-6E8A-4147-A177-3AD203B41FA5}">
                      <a16:colId xmlns="" xmlns:a16="http://schemas.microsoft.com/office/drawing/2014/main" val="20000"/>
                    </a:ext>
                  </a:extLst>
                </a:gridCol>
                <a:gridCol w="3287684">
                  <a:extLst>
                    <a:ext uri="{9D8B030D-6E8A-4147-A177-3AD203B41FA5}">
                      <a16:colId xmlns="" xmlns:a16="http://schemas.microsoft.com/office/drawing/2014/main" val="20001"/>
                    </a:ext>
                  </a:extLst>
                </a:gridCol>
                <a:gridCol w="3679075">
                  <a:extLst>
                    <a:ext uri="{9D8B030D-6E8A-4147-A177-3AD203B41FA5}">
                      <a16:colId xmlns="" xmlns:a16="http://schemas.microsoft.com/office/drawing/2014/main" val="20002"/>
                    </a:ext>
                  </a:extLst>
                </a:gridCol>
              </a:tblGrid>
              <a:tr h="994903">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Times New Roman" pitchFamily="18" charset="0"/>
                          <a:cs typeface="Times New Roman" pitchFamily="18" charset="0"/>
                        </a:rPr>
                        <a:t>Theo cách</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kể</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bài</a:t>
                      </a:r>
                      <a:r>
                        <a:rPr lang="en-US" sz="2800" baseline="0" dirty="0">
                          <a:solidFill>
                            <a:schemeClr val="tx1"/>
                          </a:solidFill>
                          <a:latin typeface="Times New Roman" pitchFamily="18" charset="0"/>
                          <a:cs typeface="Times New Roman" pitchFamily="18" charset="0"/>
                        </a:rPr>
                        <a:t> 1</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itchFamily="18" charset="0"/>
                          <a:cs typeface="Times New Roman" pitchFamily="18" charset="0"/>
                        </a:rPr>
                        <a:t>Theo cách</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kể</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bài</a:t>
                      </a:r>
                      <a:r>
                        <a:rPr lang="en-US" sz="2800" baseline="0" dirty="0">
                          <a:solidFill>
                            <a:schemeClr val="tx1"/>
                          </a:solidFill>
                          <a:latin typeface="Times New Roman" pitchFamily="18" charset="0"/>
                          <a:cs typeface="Times New Roman" pitchFamily="18" charset="0"/>
                        </a:rPr>
                        <a:t> 2</a:t>
                      </a:r>
                      <a:endParaRPr lang="en-US" sz="2800" dirty="0">
                        <a:solidFill>
                          <a:schemeClr val="tx1"/>
                        </a:solidFill>
                        <a:latin typeface="Times New Roman" pitchFamily="18" charset="0"/>
                        <a:cs typeface="Times New Roman" pitchFamily="18" charset="0"/>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658172">
                <a:tc>
                  <a:txBody>
                    <a:bodyPr/>
                    <a:lstStyle/>
                    <a:p>
                      <a:r>
                        <a:rPr lang="en-US" sz="2800" dirty="0">
                          <a:solidFill>
                            <a:schemeClr val="tx1"/>
                          </a:solidFill>
                        </a:rPr>
                        <a:t>Mở</a:t>
                      </a:r>
                      <a:r>
                        <a:rPr lang="en-US" sz="2800" baseline="0" dirty="0">
                          <a:solidFill>
                            <a:schemeClr val="tx1"/>
                          </a:solidFill>
                        </a:rPr>
                        <a:t> đầu: đoạn 1</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solidFill>
                            <a:srgbClr val="FF0000"/>
                          </a:solidFill>
                        </a:rPr>
                        <a:t>Trước</a:t>
                      </a:r>
                      <a:r>
                        <a:rPr lang="en-US" sz="2800" baseline="0" dirty="0">
                          <a:solidFill>
                            <a:srgbClr val="FF0000"/>
                          </a:solidFill>
                        </a:rPr>
                        <a:t> hết</a:t>
                      </a:r>
                      <a:r>
                        <a:rPr lang="en-US" sz="2800" baseline="0" dirty="0">
                          <a:solidFill>
                            <a:schemeClr val="tx1"/>
                          </a:solidFill>
                        </a:rPr>
                        <a:t>, hai bạn rủ nhau đến thăm công xưởng xanh.</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solidFill>
                            <a:schemeClr val="tx1"/>
                          </a:solidFill>
                        </a:rPr>
                        <a:t>Mi-tin đến</a:t>
                      </a:r>
                      <a:r>
                        <a:rPr lang="en-US" sz="2800" baseline="0" dirty="0">
                          <a:solidFill>
                            <a:schemeClr val="tx1"/>
                          </a:solidFill>
                        </a:rPr>
                        <a:t> khu vườn kì diệu.</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893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Mở</a:t>
                      </a:r>
                      <a:r>
                        <a:rPr lang="en-US" sz="2800" baseline="0" dirty="0">
                          <a:solidFill>
                            <a:schemeClr val="tx1"/>
                          </a:solidFill>
                        </a:rPr>
                        <a:t> đầu: đoạn 2</a:t>
                      </a:r>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dirty="0">
                          <a:solidFill>
                            <a:srgbClr val="FF0000"/>
                          </a:solidFill>
                        </a:rPr>
                        <a:t>Rời</a:t>
                      </a:r>
                      <a:r>
                        <a:rPr lang="en-US" sz="2800" baseline="0" dirty="0">
                          <a:solidFill>
                            <a:srgbClr val="FF0000"/>
                          </a:solidFill>
                        </a:rPr>
                        <a:t> </a:t>
                      </a:r>
                      <a:r>
                        <a:rPr lang="en-US" sz="2800" baseline="0" dirty="0" err="1">
                          <a:solidFill>
                            <a:srgbClr val="FF0000"/>
                          </a:solidFill>
                        </a:rPr>
                        <a:t>công</a:t>
                      </a:r>
                      <a:r>
                        <a:rPr lang="en-US" sz="2800" baseline="0" dirty="0">
                          <a:solidFill>
                            <a:srgbClr val="FF0000"/>
                          </a:solidFill>
                        </a:rPr>
                        <a:t> </a:t>
                      </a:r>
                      <a:r>
                        <a:rPr lang="en-US" sz="2800" baseline="0" dirty="0" err="1">
                          <a:solidFill>
                            <a:srgbClr val="FF0000"/>
                          </a:solidFill>
                        </a:rPr>
                        <a:t>xưởng</a:t>
                      </a:r>
                      <a:r>
                        <a:rPr lang="en-US" sz="2800" baseline="0" dirty="0">
                          <a:solidFill>
                            <a:srgbClr val="FF0000"/>
                          </a:solidFill>
                        </a:rPr>
                        <a:t> xanh</a:t>
                      </a:r>
                      <a:r>
                        <a:rPr lang="en-US" sz="2800" baseline="0" dirty="0">
                          <a:solidFill>
                            <a:schemeClr val="tx1"/>
                          </a:solidFill>
                        </a:rPr>
                        <a:t>, Tin-tin và Min-tin đến khu vườn kì diệu.</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dirty="0">
                          <a:solidFill>
                            <a:srgbClr val="FF0000"/>
                          </a:solidFill>
                        </a:rPr>
                        <a:t>Trong khi Mi-tin</a:t>
                      </a:r>
                      <a:r>
                        <a:rPr lang="en-US" sz="2800" baseline="0" dirty="0">
                          <a:solidFill>
                            <a:srgbClr val="FF0000"/>
                          </a:solidFill>
                        </a:rPr>
                        <a:t> đang ở khu vườn kì </a:t>
                      </a:r>
                      <a:r>
                        <a:rPr lang="en-US" sz="2800" baseline="0" dirty="0" err="1">
                          <a:solidFill>
                            <a:srgbClr val="FF0000"/>
                          </a:solidFill>
                        </a:rPr>
                        <a:t>diệu</a:t>
                      </a:r>
                      <a:r>
                        <a:rPr lang="en-US" sz="2800" baseline="0" dirty="0">
                          <a:solidFill>
                            <a:schemeClr val="tx1"/>
                          </a:solidFill>
                        </a:rPr>
                        <a:t> </a:t>
                      </a:r>
                      <a:r>
                        <a:rPr lang="en-US" sz="2800" baseline="0" dirty="0" err="1">
                          <a:solidFill>
                            <a:schemeClr val="tx1"/>
                          </a:solidFill>
                        </a:rPr>
                        <a:t>thì</a:t>
                      </a:r>
                      <a:r>
                        <a:rPr lang="en-US" sz="2800" baseline="0" dirty="0">
                          <a:solidFill>
                            <a:schemeClr val="tx1"/>
                          </a:solidFill>
                        </a:rPr>
                        <a:t> Tin-tin tìm đến công xưởng xanh.</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cSld>
  <p:clrMapOvr>
    <a:masterClrMapping/>
  </p:clrMapOvr>
  <p:transition advTm="76808"/>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a:srcRect r="-120"/>
          <a:stretch/>
        </p:blipFill>
        <p:spPr>
          <a:xfrm>
            <a:off x="1863988" y="326763"/>
            <a:ext cx="8280771" cy="1710577"/>
          </a:xfrm>
          <a:prstGeom prst="rect">
            <a:avLst/>
          </a:prstGeom>
        </p:spPr>
      </p:pic>
      <p:pic>
        <p:nvPicPr>
          <p:cNvPr id="13" name="图片 12"/>
          <p:cNvPicPr>
            <a:picLocks noChangeAspect="1"/>
          </p:cNvPicPr>
          <p:nvPr/>
        </p:nvPicPr>
        <p:blipFill>
          <a:blip r:embed="rId5"/>
          <a:stretch>
            <a:fillRect/>
          </a:stretch>
        </p:blipFill>
        <p:spPr>
          <a:xfrm rot="19842537">
            <a:off x="959598" y="3899884"/>
            <a:ext cx="787311" cy="684355"/>
          </a:xfrm>
          <a:prstGeom prst="rect">
            <a:avLst/>
          </a:prstGeom>
        </p:spPr>
      </p:pic>
      <p:pic>
        <p:nvPicPr>
          <p:cNvPr id="14" name="图片 13"/>
          <p:cNvPicPr>
            <a:picLocks noChangeAspect="1"/>
          </p:cNvPicPr>
          <p:nvPr/>
        </p:nvPicPr>
        <p:blipFill>
          <a:blip r:embed="rId6"/>
          <a:stretch>
            <a:fillRect/>
          </a:stretch>
        </p:blipFill>
        <p:spPr>
          <a:xfrm flipH="1">
            <a:off x="10666449" y="610418"/>
            <a:ext cx="765100" cy="769441"/>
          </a:xfrm>
          <a:prstGeom prst="rect">
            <a:avLst/>
          </a:prstGeom>
        </p:spPr>
      </p:pic>
      <p:sp>
        <p:nvSpPr>
          <p:cNvPr id="10" name="Rectangle 9">
            <a:extLst>
              <a:ext uri="{FF2B5EF4-FFF2-40B4-BE49-F238E27FC236}">
                <a16:creationId xmlns="" xmlns:a16="http://schemas.microsoft.com/office/drawing/2014/main" id="{66360585-E8B9-4FDC-B42F-E1DDDFC34A66}"/>
              </a:ext>
            </a:extLst>
          </p:cNvPr>
          <p:cNvSpPr>
            <a:spLocks noChangeArrowheads="1"/>
          </p:cNvSpPr>
          <p:nvPr/>
        </p:nvSpPr>
        <p:spPr bwMode="auto">
          <a:xfrm>
            <a:off x="4322897" y="2568979"/>
            <a:ext cx="3913481" cy="76944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4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Trang 84)</a:t>
            </a:r>
          </a:p>
        </p:txBody>
      </p:sp>
      <p:sp>
        <p:nvSpPr>
          <p:cNvPr id="11" name="TextBox 2">
            <a:extLst>
              <a:ext uri="{FF2B5EF4-FFF2-40B4-BE49-F238E27FC236}">
                <a16:creationId xmlns="" xmlns:a16="http://schemas.microsoft.com/office/drawing/2014/main" id="{484F86A2-CA0A-494C-9FB3-5798E956D8C3}"/>
              </a:ext>
            </a:extLst>
          </p:cNvPr>
          <p:cNvSpPr txBox="1"/>
          <p:nvPr/>
        </p:nvSpPr>
        <p:spPr>
          <a:xfrm>
            <a:off x="324176" y="1700269"/>
            <a:ext cx="12191998" cy="769441"/>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LUYỆN TẬP PHÁT TRIỂN CÂU CHUYỆN</a:t>
            </a:r>
          </a:p>
        </p:txBody>
      </p:sp>
      <p:sp>
        <p:nvSpPr>
          <p:cNvPr id="12" name="TextBox 3">
            <a:extLst>
              <a:ext uri="{FF2B5EF4-FFF2-40B4-BE49-F238E27FC236}">
                <a16:creationId xmlns="" xmlns:a16="http://schemas.microsoft.com/office/drawing/2014/main" id="{CD5EEC28-8194-4A8C-A4FE-8B355E21BA42}"/>
              </a:ext>
            </a:extLst>
          </p:cNvPr>
          <p:cNvSpPr txBox="1"/>
          <p:nvPr/>
        </p:nvSpPr>
        <p:spPr>
          <a:xfrm>
            <a:off x="1838267" y="274828"/>
            <a:ext cx="8882742" cy="120032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Thứ</a:t>
            </a:r>
            <a:r>
              <a:rPr lang="en-US"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năm</a:t>
            </a:r>
            <a:r>
              <a:rPr lang="en-US"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ngày</a:t>
            </a:r>
            <a:r>
              <a:rPr lang="en-US"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11 </a:t>
            </a:r>
            <a:r>
              <a:rPr lang="en-US" sz="36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tháng</a:t>
            </a:r>
            <a:r>
              <a:rPr lang="en-US"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11 </a:t>
            </a:r>
            <a:r>
              <a:rPr lang="en-US" sz="36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năm</a:t>
            </a:r>
            <a:r>
              <a:rPr lang="en-US"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2021</a:t>
            </a:r>
          </a:p>
          <a:p>
            <a:pPr algn="ctr"/>
            <a:r>
              <a:rPr lang="en-US" sz="36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làm</a:t>
            </a:r>
            <a:r>
              <a:rPr lang="en-US"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văn</a:t>
            </a:r>
            <a:endParaRPr lang="vi-VN" sz="36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82283184"/>
      </p:ext>
    </p:extLst>
  </p:cSld>
  <p:clrMapOvr>
    <a:masterClrMapping/>
  </p:clrMapOvr>
  <p:transition spd="slow" advTm="2886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 xmlns:a16="http://schemas.microsoft.com/office/drawing/2014/main" id="{3E73283B-F78D-4C10-815E-BA79E34EAF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 y="28257"/>
            <a:ext cx="123444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 Box 2">
            <a:extLst>
              <a:ext uri="{FF2B5EF4-FFF2-40B4-BE49-F238E27FC236}">
                <a16:creationId xmlns="" xmlns:a16="http://schemas.microsoft.com/office/drawing/2014/main" id="{DC5CAE2F-7E33-4AB6-8F19-13B8B94C5912}"/>
              </a:ext>
            </a:extLst>
          </p:cNvPr>
          <p:cNvSpPr txBox="1">
            <a:spLocks noChangeArrowheads="1"/>
          </p:cNvSpPr>
          <p:nvPr/>
        </p:nvSpPr>
        <p:spPr bwMode="auto">
          <a:xfrm>
            <a:off x="437322" y="724815"/>
            <a:ext cx="1131735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vi-VN" sz="4000" b="1" u="sng" dirty="0" err="1">
                <a:solidFill>
                  <a:srgbClr val="FF0000"/>
                </a:solidFill>
              </a:rPr>
              <a:t>Ghi</a:t>
            </a:r>
            <a:r>
              <a:rPr lang="en-US" altLang="vi-VN" sz="4000" b="1" u="sng" dirty="0">
                <a:solidFill>
                  <a:srgbClr val="FF0000"/>
                </a:solidFill>
              </a:rPr>
              <a:t> </a:t>
            </a:r>
            <a:r>
              <a:rPr lang="en-US" altLang="vi-VN" sz="4000" b="1" u="sng" dirty="0" err="1">
                <a:solidFill>
                  <a:srgbClr val="FF0000"/>
                </a:solidFill>
              </a:rPr>
              <a:t>nhớ</a:t>
            </a:r>
            <a:r>
              <a:rPr lang="en-US" altLang="vi-VN" sz="4000" b="1" dirty="0">
                <a:solidFill>
                  <a:srgbClr val="FF0000"/>
                </a:solidFill>
              </a:rPr>
              <a:t>:</a:t>
            </a:r>
          </a:p>
          <a:p>
            <a:pPr algn="ctr"/>
            <a:endParaRPr lang="en-US" altLang="vi-VN" sz="4000" b="1" dirty="0">
              <a:solidFill>
                <a:srgbClr val="FF0000"/>
              </a:solidFill>
            </a:endParaRPr>
          </a:p>
          <a:p>
            <a:pPr>
              <a:buFontTx/>
              <a:buChar char="-"/>
            </a:pPr>
            <a:r>
              <a:rPr lang="en-US" altLang="vi-VN" sz="4000" b="1" dirty="0">
                <a:solidFill>
                  <a:srgbClr val="0000FF"/>
                </a:solidFill>
              </a:rPr>
              <a:t> </a:t>
            </a:r>
            <a:r>
              <a:rPr lang="en-US" altLang="vi-VN" sz="4000" b="1" dirty="0" err="1">
                <a:solidFill>
                  <a:srgbClr val="0000FF"/>
                </a:solidFill>
              </a:rPr>
              <a:t>Kể</a:t>
            </a:r>
            <a:r>
              <a:rPr lang="en-US" altLang="vi-VN" sz="4000" b="1" dirty="0">
                <a:solidFill>
                  <a:srgbClr val="0000FF"/>
                </a:solidFill>
              </a:rPr>
              <a:t> </a:t>
            </a:r>
            <a:r>
              <a:rPr lang="en-US" altLang="vi-VN" sz="4000" b="1" dirty="0" err="1">
                <a:solidFill>
                  <a:srgbClr val="0000FF"/>
                </a:solidFill>
              </a:rPr>
              <a:t>theo</a:t>
            </a:r>
            <a:r>
              <a:rPr lang="en-US" altLang="vi-VN" sz="4000" b="1" dirty="0">
                <a:solidFill>
                  <a:srgbClr val="0000FF"/>
                </a:solidFill>
              </a:rPr>
              <a:t> </a:t>
            </a:r>
            <a:r>
              <a:rPr lang="en-US" altLang="vi-VN" sz="4000" b="1" dirty="0" err="1">
                <a:solidFill>
                  <a:srgbClr val="0000FF"/>
                </a:solidFill>
              </a:rPr>
              <a:t>trình</a:t>
            </a:r>
            <a:r>
              <a:rPr lang="en-US" altLang="vi-VN" sz="4000" b="1" dirty="0">
                <a:solidFill>
                  <a:srgbClr val="0000FF"/>
                </a:solidFill>
              </a:rPr>
              <a:t> </a:t>
            </a:r>
            <a:r>
              <a:rPr lang="en-US" altLang="vi-VN" sz="4000" b="1" dirty="0" err="1">
                <a:solidFill>
                  <a:srgbClr val="0000FF"/>
                </a:solidFill>
              </a:rPr>
              <a:t>tự</a:t>
            </a:r>
            <a:r>
              <a:rPr lang="en-US" altLang="vi-VN" sz="4000" b="1" dirty="0">
                <a:solidFill>
                  <a:srgbClr val="0000FF"/>
                </a:solidFill>
              </a:rPr>
              <a:t> </a:t>
            </a:r>
            <a:r>
              <a:rPr lang="en-US" altLang="vi-VN" sz="4000" b="1" dirty="0" err="1">
                <a:solidFill>
                  <a:srgbClr val="0000FF"/>
                </a:solidFill>
              </a:rPr>
              <a:t>thời</a:t>
            </a:r>
            <a:r>
              <a:rPr lang="en-US" altLang="vi-VN" sz="4000" b="1" dirty="0">
                <a:solidFill>
                  <a:srgbClr val="0000FF"/>
                </a:solidFill>
              </a:rPr>
              <a:t> </a:t>
            </a:r>
            <a:r>
              <a:rPr lang="en-US" altLang="vi-VN" sz="4000" b="1" dirty="0" err="1">
                <a:solidFill>
                  <a:srgbClr val="0000FF"/>
                </a:solidFill>
              </a:rPr>
              <a:t>gian</a:t>
            </a:r>
            <a:r>
              <a:rPr lang="en-US" altLang="vi-VN" sz="4000" b="1" dirty="0">
                <a:solidFill>
                  <a:srgbClr val="0000FF"/>
                </a:solidFill>
              </a:rPr>
              <a:t>: </a:t>
            </a:r>
            <a:r>
              <a:rPr lang="en-US" altLang="vi-VN" sz="4000" b="1" dirty="0" err="1">
                <a:solidFill>
                  <a:srgbClr val="0000FF"/>
                </a:solidFill>
              </a:rPr>
              <a:t>Sự</a:t>
            </a:r>
            <a:r>
              <a:rPr lang="en-US" altLang="vi-VN" sz="4000" b="1" dirty="0">
                <a:solidFill>
                  <a:srgbClr val="0000FF"/>
                </a:solidFill>
              </a:rPr>
              <a:t> </a:t>
            </a:r>
            <a:r>
              <a:rPr lang="en-US" altLang="vi-VN" sz="4000" b="1" dirty="0" err="1">
                <a:solidFill>
                  <a:srgbClr val="0000FF"/>
                </a:solidFill>
              </a:rPr>
              <a:t>việc</a:t>
            </a:r>
            <a:r>
              <a:rPr lang="en-US" altLang="vi-VN" sz="4000" b="1" dirty="0">
                <a:solidFill>
                  <a:srgbClr val="0000FF"/>
                </a:solidFill>
              </a:rPr>
              <a:t> </a:t>
            </a:r>
            <a:r>
              <a:rPr lang="en-US" altLang="vi-VN" sz="4000" b="1" dirty="0" err="1">
                <a:solidFill>
                  <a:srgbClr val="0000FF"/>
                </a:solidFill>
              </a:rPr>
              <a:t>xảy</a:t>
            </a:r>
            <a:r>
              <a:rPr lang="en-US" altLang="vi-VN" sz="4000" b="1" dirty="0">
                <a:solidFill>
                  <a:srgbClr val="0000FF"/>
                </a:solidFill>
              </a:rPr>
              <a:t> ra </a:t>
            </a:r>
            <a:r>
              <a:rPr lang="en-US" altLang="vi-VN" sz="4000" b="1" dirty="0" err="1">
                <a:solidFill>
                  <a:srgbClr val="0000FF"/>
                </a:solidFill>
              </a:rPr>
              <a:t>trước</a:t>
            </a:r>
            <a:r>
              <a:rPr lang="en-US" altLang="vi-VN" sz="4000" b="1" dirty="0">
                <a:solidFill>
                  <a:srgbClr val="0000FF"/>
                </a:solidFill>
              </a:rPr>
              <a:t> </a:t>
            </a:r>
            <a:r>
              <a:rPr lang="en-US" altLang="vi-VN" sz="4000" b="1" dirty="0" err="1">
                <a:solidFill>
                  <a:srgbClr val="0000FF"/>
                </a:solidFill>
              </a:rPr>
              <a:t>thì</a:t>
            </a:r>
            <a:r>
              <a:rPr lang="en-US" altLang="vi-VN" sz="4000" b="1" dirty="0">
                <a:solidFill>
                  <a:srgbClr val="0000FF"/>
                </a:solidFill>
              </a:rPr>
              <a:t> </a:t>
            </a:r>
            <a:r>
              <a:rPr lang="en-US" altLang="vi-VN" sz="4000" b="1" dirty="0" err="1">
                <a:solidFill>
                  <a:srgbClr val="0000FF"/>
                </a:solidFill>
              </a:rPr>
              <a:t>kể</a:t>
            </a:r>
            <a:r>
              <a:rPr lang="en-US" altLang="vi-VN" sz="4000" b="1" dirty="0">
                <a:solidFill>
                  <a:srgbClr val="0000FF"/>
                </a:solidFill>
              </a:rPr>
              <a:t> </a:t>
            </a:r>
            <a:r>
              <a:rPr lang="en-US" altLang="vi-VN" sz="4000" b="1" dirty="0" err="1">
                <a:solidFill>
                  <a:srgbClr val="0000FF"/>
                </a:solidFill>
              </a:rPr>
              <a:t>trước</a:t>
            </a:r>
            <a:r>
              <a:rPr lang="en-US" altLang="vi-VN" sz="4000" b="1" dirty="0">
                <a:solidFill>
                  <a:srgbClr val="0000FF"/>
                </a:solidFill>
              </a:rPr>
              <a:t>, </a:t>
            </a:r>
            <a:r>
              <a:rPr lang="en-US" altLang="vi-VN" sz="4000" b="1" dirty="0" err="1">
                <a:solidFill>
                  <a:srgbClr val="0000FF"/>
                </a:solidFill>
              </a:rPr>
              <a:t>xảy</a:t>
            </a:r>
            <a:r>
              <a:rPr lang="en-US" altLang="vi-VN" sz="4000" b="1" dirty="0">
                <a:solidFill>
                  <a:srgbClr val="0000FF"/>
                </a:solidFill>
              </a:rPr>
              <a:t> ra </a:t>
            </a:r>
            <a:r>
              <a:rPr lang="en-US" altLang="vi-VN" sz="4000" b="1" dirty="0" err="1">
                <a:solidFill>
                  <a:srgbClr val="0000FF"/>
                </a:solidFill>
              </a:rPr>
              <a:t>sau</a:t>
            </a:r>
            <a:r>
              <a:rPr lang="en-US" altLang="vi-VN" sz="4000" b="1" dirty="0">
                <a:solidFill>
                  <a:srgbClr val="0000FF"/>
                </a:solidFill>
              </a:rPr>
              <a:t> </a:t>
            </a:r>
            <a:r>
              <a:rPr lang="en-US" altLang="vi-VN" sz="4000" b="1" dirty="0" err="1">
                <a:solidFill>
                  <a:srgbClr val="0000FF"/>
                </a:solidFill>
              </a:rPr>
              <a:t>thì</a:t>
            </a:r>
            <a:r>
              <a:rPr lang="en-US" altLang="vi-VN" sz="4000" b="1" dirty="0">
                <a:solidFill>
                  <a:srgbClr val="0000FF"/>
                </a:solidFill>
              </a:rPr>
              <a:t> </a:t>
            </a:r>
            <a:r>
              <a:rPr lang="en-US" altLang="vi-VN" sz="4000" b="1" dirty="0" err="1">
                <a:solidFill>
                  <a:srgbClr val="0000FF"/>
                </a:solidFill>
              </a:rPr>
              <a:t>kể</a:t>
            </a:r>
            <a:r>
              <a:rPr lang="en-US" altLang="vi-VN" sz="4000" b="1" dirty="0">
                <a:solidFill>
                  <a:srgbClr val="0000FF"/>
                </a:solidFill>
              </a:rPr>
              <a:t> </a:t>
            </a:r>
            <a:r>
              <a:rPr lang="en-US" altLang="vi-VN" sz="4000" b="1" dirty="0" err="1">
                <a:solidFill>
                  <a:srgbClr val="0000FF"/>
                </a:solidFill>
              </a:rPr>
              <a:t>sau</a:t>
            </a:r>
            <a:r>
              <a:rPr lang="en-US" altLang="vi-VN" sz="4000" b="1" dirty="0">
                <a:solidFill>
                  <a:srgbClr val="0000FF"/>
                </a:solidFill>
              </a:rPr>
              <a:t>.</a:t>
            </a:r>
          </a:p>
          <a:p>
            <a:pPr>
              <a:buFontTx/>
              <a:buChar char="-"/>
            </a:pPr>
            <a:r>
              <a:rPr lang="en-US" altLang="vi-VN" sz="4000" b="1" dirty="0">
                <a:solidFill>
                  <a:srgbClr val="0000FF"/>
                </a:solidFill>
              </a:rPr>
              <a:t> </a:t>
            </a:r>
            <a:r>
              <a:rPr lang="en-US" altLang="vi-VN" sz="4000" b="1" dirty="0" err="1">
                <a:solidFill>
                  <a:srgbClr val="0000FF"/>
                </a:solidFill>
              </a:rPr>
              <a:t>Kể</a:t>
            </a:r>
            <a:r>
              <a:rPr lang="en-US" altLang="vi-VN" sz="4000" b="1" dirty="0">
                <a:solidFill>
                  <a:srgbClr val="0000FF"/>
                </a:solidFill>
              </a:rPr>
              <a:t> </a:t>
            </a:r>
            <a:r>
              <a:rPr lang="en-US" altLang="vi-VN" sz="4000" b="1" dirty="0" err="1">
                <a:solidFill>
                  <a:srgbClr val="0000FF"/>
                </a:solidFill>
              </a:rPr>
              <a:t>theo</a:t>
            </a:r>
            <a:r>
              <a:rPr lang="en-US" altLang="vi-VN" sz="4000" b="1" dirty="0">
                <a:solidFill>
                  <a:srgbClr val="0000FF"/>
                </a:solidFill>
              </a:rPr>
              <a:t> </a:t>
            </a:r>
            <a:r>
              <a:rPr lang="en-US" altLang="vi-VN" sz="4000" b="1" dirty="0" err="1">
                <a:solidFill>
                  <a:srgbClr val="0000FF"/>
                </a:solidFill>
              </a:rPr>
              <a:t>trình</a:t>
            </a:r>
            <a:r>
              <a:rPr lang="en-US" altLang="vi-VN" sz="4000" b="1" dirty="0">
                <a:solidFill>
                  <a:srgbClr val="0000FF"/>
                </a:solidFill>
              </a:rPr>
              <a:t> </a:t>
            </a:r>
            <a:r>
              <a:rPr lang="en-US" altLang="vi-VN" sz="4000" b="1" dirty="0" err="1">
                <a:solidFill>
                  <a:srgbClr val="0000FF"/>
                </a:solidFill>
              </a:rPr>
              <a:t>tự</a:t>
            </a:r>
            <a:r>
              <a:rPr lang="en-US" altLang="vi-VN" sz="4000" b="1" dirty="0">
                <a:solidFill>
                  <a:srgbClr val="0000FF"/>
                </a:solidFill>
              </a:rPr>
              <a:t> </a:t>
            </a:r>
            <a:r>
              <a:rPr lang="en-US" altLang="vi-VN" sz="4000" b="1" dirty="0" err="1">
                <a:solidFill>
                  <a:srgbClr val="0000FF"/>
                </a:solidFill>
              </a:rPr>
              <a:t>không</a:t>
            </a:r>
            <a:r>
              <a:rPr lang="en-US" altLang="vi-VN" sz="4000" b="1" dirty="0">
                <a:solidFill>
                  <a:srgbClr val="0000FF"/>
                </a:solidFill>
              </a:rPr>
              <a:t> </a:t>
            </a:r>
            <a:r>
              <a:rPr lang="en-US" altLang="vi-VN" sz="4000" b="1" dirty="0" err="1">
                <a:solidFill>
                  <a:srgbClr val="0000FF"/>
                </a:solidFill>
              </a:rPr>
              <a:t>gian</a:t>
            </a:r>
            <a:r>
              <a:rPr lang="en-US" altLang="vi-VN" sz="4000" b="1" dirty="0">
                <a:solidFill>
                  <a:srgbClr val="0000FF"/>
                </a:solidFill>
              </a:rPr>
              <a:t>: </a:t>
            </a:r>
            <a:r>
              <a:rPr lang="en-GB" altLang="vi-VN" sz="4000" b="1" i="0" dirty="0" err="1">
                <a:solidFill>
                  <a:srgbClr val="0000FF"/>
                </a:solidFill>
                <a:latin typeface="VNI-Times" pitchFamily="2" charset="0"/>
              </a:rPr>
              <a:t>Keå</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veà</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caùc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söï</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vieäc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xaûy</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ra</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cuøng</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moät</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luùc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vaø</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ôû</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nhöõng</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nôi</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khaùc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nhau</a:t>
            </a:r>
            <a:r>
              <a:rPr lang="en-US" altLang="vi-VN" sz="4000" b="1" i="0" dirty="0">
                <a:solidFill>
                  <a:srgbClr val="0000FF"/>
                </a:solidFill>
              </a:rPr>
              <a:t>.</a:t>
            </a:r>
          </a:p>
          <a:p>
            <a:pPr>
              <a:buFontTx/>
              <a:buChar char="-"/>
            </a:pPr>
            <a:endParaRPr lang="en-US" altLang="vi-VN" sz="4000" b="1" dirty="0"/>
          </a:p>
        </p:txBody>
      </p:sp>
    </p:spTree>
  </p:cSld>
  <p:clrMapOvr>
    <a:masterClrMapping/>
  </p:clrMapOvr>
  <p:transition advTm="29007"/>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773F761-9F03-41F0-94FF-5F0F6E7F1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1999" cy="6858000"/>
          </a:xfrm>
          <a:prstGeom prst="rect">
            <a:avLst/>
          </a:prstGeom>
        </p:spPr>
      </p:pic>
      <p:sp>
        <p:nvSpPr>
          <p:cNvPr id="6" name="Rectangle 5">
            <a:extLst>
              <a:ext uri="{FF2B5EF4-FFF2-40B4-BE49-F238E27FC236}">
                <a16:creationId xmlns="" xmlns:a16="http://schemas.microsoft.com/office/drawing/2014/main" id="{38BF0BBB-ED7C-49F8-9EEF-46E5C22D3900}"/>
              </a:ext>
            </a:extLst>
          </p:cNvPr>
          <p:cNvSpPr/>
          <p:nvPr/>
        </p:nvSpPr>
        <p:spPr>
          <a:xfrm>
            <a:off x="248092" y="2797218"/>
            <a:ext cx="12248707" cy="2554545"/>
          </a:xfrm>
          <a:prstGeom prst="rect">
            <a:avLst/>
          </a:prstGeom>
          <a:noFill/>
        </p:spPr>
        <p:txBody>
          <a:bodyPr wrap="square" lIns="91440" tIns="45720" rIns="91440" bIns="45720">
            <a:spAutoFit/>
          </a:bodyPr>
          <a:lstStyle/>
          <a:p>
            <a:pPr algn="ctr"/>
            <a:r>
              <a:rPr lang="en-US" sz="8000" dirty="0" smtClean="0">
                <a:ln w="0"/>
                <a:effectLst>
                  <a:outerShdw blurRad="38100" dist="19050" dir="2700000" algn="tl" rotWithShape="0">
                    <a:schemeClr val="dk1">
                      <a:alpha val="40000"/>
                    </a:schemeClr>
                  </a:outerShdw>
                </a:effectLst>
                <a:latin typeface="Times New Roman" charset="0"/>
                <a:ea typeface="Times New Roman" charset="0"/>
                <a:cs typeface="Times New Roman" charset="0"/>
              </a:rPr>
              <a:t>TIẾT HỌC KẾT THÚC </a:t>
            </a:r>
          </a:p>
          <a:p>
            <a:pPr algn="ctr"/>
            <a:r>
              <a:rPr lang="en-US" sz="8000" dirty="0" smtClean="0">
                <a:ln w="0"/>
                <a:effectLst>
                  <a:outerShdw blurRad="38100" dist="19050" dir="2700000" algn="tl" rotWithShape="0">
                    <a:schemeClr val="dk1">
                      <a:alpha val="40000"/>
                    </a:schemeClr>
                  </a:outerShdw>
                </a:effectLst>
                <a:latin typeface="Times New Roman" charset="0"/>
                <a:ea typeface="Times New Roman" charset="0"/>
                <a:cs typeface="Times New Roman" charset="0"/>
              </a:rPr>
              <a:t>THÂN ÁI CHÀO CÁC EM</a:t>
            </a:r>
            <a:endParaRPr lang="en-US" sz="8000" dirty="0">
              <a:ln w="0"/>
              <a:effectLst>
                <a:outerShdw blurRad="38100" dist="19050" dir="2700000" algn="tl" rotWithShape="0">
                  <a:schemeClr val="dk1">
                    <a:alpha val="40000"/>
                  </a:schemeClr>
                </a:outerShdw>
              </a:effectLst>
              <a:latin typeface="Times New Roman" charset="0"/>
              <a:ea typeface="Times New Roman" charset="0"/>
              <a:cs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991"/>
    </mc:Choice>
    <mc:Fallback xmlns="">
      <p:transition spd="slow" advTm="899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 xmlns:a16="http://schemas.microsoft.com/office/drawing/2014/main" id="{CEE071EF-41ED-485E-B7F5-F541BFF2E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 y="28257"/>
            <a:ext cx="123444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ộp_Văn_Bản 1">
            <a:extLst>
              <a:ext uri="{FF2B5EF4-FFF2-40B4-BE49-F238E27FC236}">
                <a16:creationId xmlns="" xmlns:a16="http://schemas.microsoft.com/office/drawing/2014/main" id="{D4ECF421-2230-4CAF-A7D5-895D7538D4F6}"/>
              </a:ext>
            </a:extLst>
          </p:cNvPr>
          <p:cNvSpPr txBox="1">
            <a:spLocks noChangeArrowheads="1"/>
          </p:cNvSpPr>
          <p:nvPr/>
        </p:nvSpPr>
        <p:spPr bwMode="auto">
          <a:xfrm>
            <a:off x="2196548" y="17641"/>
            <a:ext cx="822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249" tIns="55125" rIns="110249" bIns="5512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800" u="sng" dirty="0" err="1">
                <a:latin typeface="Times New Roman" panose="02020603050405020304" pitchFamily="18" charset="0"/>
                <a:cs typeface="Times New Roman" panose="02020603050405020304" pitchFamily="18" charset="0"/>
              </a:rPr>
              <a:t>Tập</a:t>
            </a:r>
            <a:r>
              <a:rPr lang="en-US" altLang="en-US" sz="4800" u="sng" dirty="0">
                <a:latin typeface="Times New Roman" panose="02020603050405020304" pitchFamily="18" charset="0"/>
                <a:cs typeface="Times New Roman" panose="02020603050405020304" pitchFamily="18" charset="0"/>
              </a:rPr>
              <a:t> </a:t>
            </a:r>
            <a:r>
              <a:rPr lang="en-US" altLang="en-US" sz="4800" u="sng" dirty="0" err="1">
                <a:latin typeface="Times New Roman" panose="02020603050405020304" pitchFamily="18" charset="0"/>
                <a:cs typeface="Times New Roman" panose="02020603050405020304" pitchFamily="18" charset="0"/>
              </a:rPr>
              <a:t>làm</a:t>
            </a:r>
            <a:r>
              <a:rPr lang="en-US" altLang="en-US" sz="4800" u="sng" dirty="0">
                <a:latin typeface="Times New Roman" panose="02020603050405020304" pitchFamily="18" charset="0"/>
                <a:cs typeface="Times New Roman" panose="02020603050405020304" pitchFamily="18" charset="0"/>
              </a:rPr>
              <a:t> v</a:t>
            </a:r>
            <a:r>
              <a:rPr lang="vi-VN" altLang="en-US" sz="4800" u="sng" dirty="0">
                <a:latin typeface="Times New Roman" panose="02020603050405020304" pitchFamily="18" charset="0"/>
                <a:cs typeface="Times New Roman" panose="02020603050405020304" pitchFamily="18" charset="0"/>
              </a:rPr>
              <a:t>ă</a:t>
            </a:r>
            <a:r>
              <a:rPr lang="en-US" altLang="en-US" sz="4800" u="sng" dirty="0">
                <a:latin typeface="Times New Roman" panose="02020603050405020304" pitchFamily="18" charset="0"/>
                <a:cs typeface="Times New Roman" panose="02020603050405020304" pitchFamily="18" charset="0"/>
              </a:rPr>
              <a:t>n</a:t>
            </a:r>
          </a:p>
        </p:txBody>
      </p:sp>
      <p:sp>
        <p:nvSpPr>
          <p:cNvPr id="4" name="Hộp_Văn_Bản 2">
            <a:extLst>
              <a:ext uri="{FF2B5EF4-FFF2-40B4-BE49-F238E27FC236}">
                <a16:creationId xmlns="" xmlns:a16="http://schemas.microsoft.com/office/drawing/2014/main" id="{40AFBC21-FB71-4E16-B79F-17A84EE42884}"/>
              </a:ext>
            </a:extLst>
          </p:cNvPr>
          <p:cNvSpPr txBox="1">
            <a:spLocks noChangeArrowheads="1"/>
          </p:cNvSpPr>
          <p:nvPr/>
        </p:nvSpPr>
        <p:spPr bwMode="auto">
          <a:xfrm>
            <a:off x="533399" y="866954"/>
            <a:ext cx="11946835" cy="2819760"/>
          </a:xfrm>
          <a:prstGeom prst="rect">
            <a:avLst/>
          </a:prstGeom>
          <a:noFill/>
          <a:ln>
            <a:noFill/>
          </a:ln>
        </p:spPr>
        <p:txBody>
          <a:bodyPr wrap="square" lIns="110249" tIns="55125" rIns="110249" bIns="551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vi-VN" altLang="en-US" sz="8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 phát triển</a:t>
            </a:r>
          </a:p>
          <a:p>
            <a:pPr algn="ctr" eaLnBrk="1" hangingPunct="1">
              <a:spcBef>
                <a:spcPct val="0"/>
              </a:spcBef>
              <a:buFontTx/>
              <a:buNone/>
              <a:defRPr/>
            </a:pPr>
            <a:r>
              <a:rPr lang="vi-VN" altLang="en-US" sz="8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câu chuyện</a:t>
            </a:r>
            <a:endParaRPr lang="en-US" altLang="en-US" sz="8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70907570"/>
      </p:ext>
    </p:extLst>
  </p:cSld>
  <p:clrMapOvr>
    <a:masterClrMapping/>
  </p:clrMapOvr>
  <mc:AlternateContent xmlns:mc="http://schemas.openxmlformats.org/markup-compatibility/2006" xmlns:p14="http://schemas.microsoft.com/office/powerpoint/2010/main">
    <mc:Choice Requires="p14">
      <p:transition spd="slow" p14:dur="2000" advTm="20607"/>
    </mc:Choice>
    <mc:Fallback xmlns="">
      <p:transition spd="slow" advTm="206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a:extLst>
              <a:ext uri="{FF2B5EF4-FFF2-40B4-BE49-F238E27FC236}">
                <a16:creationId xmlns="" xmlns:a16="http://schemas.microsoft.com/office/drawing/2014/main" id="{F8A6AABF-FF9F-437F-94C6-CF7C334CE4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17413"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a:extLst>
              <a:ext uri="{FF2B5EF4-FFF2-40B4-BE49-F238E27FC236}">
                <a16:creationId xmlns="" xmlns:a16="http://schemas.microsoft.com/office/drawing/2014/main" id="{40C2EDFA-8668-4307-960D-37952D3DF789}"/>
              </a:ext>
            </a:extLst>
          </p:cNvPr>
          <p:cNvSpPr txBox="1">
            <a:spLocks noChangeArrowheads="1"/>
          </p:cNvSpPr>
          <p:nvPr/>
        </p:nvSpPr>
        <p:spPr bwMode="auto">
          <a:xfrm>
            <a:off x="212035" y="233316"/>
            <a:ext cx="1209923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514350" indent="-514350">
              <a:buAutoNum type="arabicPeriod"/>
            </a:pPr>
            <a:r>
              <a:rPr lang="en-US" altLang="vi-VN" sz="3200" b="1" dirty="0" err="1"/>
              <a:t>Dựa</a:t>
            </a:r>
            <a:r>
              <a:rPr lang="en-US" altLang="vi-VN" sz="3200" b="1" dirty="0"/>
              <a:t> </a:t>
            </a:r>
            <a:r>
              <a:rPr lang="en-US" altLang="vi-VN" sz="3200" b="1" dirty="0" err="1"/>
              <a:t>theo</a:t>
            </a:r>
            <a:r>
              <a:rPr lang="en-US" altLang="vi-VN" sz="3200" b="1" dirty="0"/>
              <a:t> </a:t>
            </a:r>
            <a:r>
              <a:rPr lang="en-US" altLang="vi-VN" sz="3200" b="1" dirty="0" err="1"/>
              <a:t>nội</a:t>
            </a:r>
            <a:r>
              <a:rPr lang="en-US" altLang="vi-VN" sz="3200" b="1" dirty="0"/>
              <a:t> dung </a:t>
            </a:r>
            <a:r>
              <a:rPr lang="en-US" altLang="vi-VN" sz="3200" b="1" dirty="0" err="1"/>
              <a:t>trích</a:t>
            </a:r>
            <a:r>
              <a:rPr lang="en-US" altLang="vi-VN" sz="3200" b="1" dirty="0"/>
              <a:t> </a:t>
            </a:r>
            <a:r>
              <a:rPr lang="en-US" altLang="vi-VN" sz="3200" b="1" dirty="0" err="1"/>
              <a:t>đoạn</a:t>
            </a:r>
            <a:r>
              <a:rPr lang="en-US" altLang="vi-VN" sz="3200" b="1" dirty="0"/>
              <a:t> </a:t>
            </a:r>
            <a:r>
              <a:rPr lang="en-US" altLang="vi-VN" sz="3200" b="1" dirty="0" err="1"/>
              <a:t>kịch</a:t>
            </a:r>
            <a:r>
              <a:rPr lang="en-US" altLang="vi-VN" sz="3200" b="1" dirty="0"/>
              <a:t> </a:t>
            </a:r>
            <a:r>
              <a:rPr lang="en-US" altLang="vi-VN" sz="3200" b="1" i="1" dirty="0">
                <a:solidFill>
                  <a:srgbClr val="FF0000"/>
                </a:solidFill>
              </a:rPr>
              <a:t>Ở </a:t>
            </a:r>
            <a:r>
              <a:rPr lang="en-US" altLang="vi-VN" sz="3200" b="1" i="1" dirty="0" err="1">
                <a:solidFill>
                  <a:srgbClr val="FF0000"/>
                </a:solidFill>
              </a:rPr>
              <a:t>Vương</a:t>
            </a:r>
            <a:r>
              <a:rPr lang="en-US" altLang="vi-VN" sz="3200" b="1" i="1" dirty="0">
                <a:solidFill>
                  <a:srgbClr val="FF0000"/>
                </a:solidFill>
              </a:rPr>
              <a:t> </a:t>
            </a:r>
            <a:r>
              <a:rPr lang="en-US" altLang="vi-VN" sz="3200" b="1" i="1" dirty="0" err="1">
                <a:solidFill>
                  <a:srgbClr val="FF0000"/>
                </a:solidFill>
              </a:rPr>
              <a:t>quốcTương</a:t>
            </a:r>
            <a:r>
              <a:rPr lang="en-US" altLang="vi-VN" sz="3200" b="1" i="1" dirty="0">
                <a:solidFill>
                  <a:srgbClr val="FF0000"/>
                </a:solidFill>
              </a:rPr>
              <a:t> Lai</a:t>
            </a:r>
            <a:r>
              <a:rPr lang="en-US" altLang="vi-VN" sz="3200" b="1" dirty="0">
                <a:solidFill>
                  <a:srgbClr val="FF0000"/>
                </a:solidFill>
              </a:rPr>
              <a:t> </a:t>
            </a:r>
            <a:r>
              <a:rPr lang="en-US" altLang="vi-VN" sz="3200" b="1" dirty="0"/>
              <a:t>(</a:t>
            </a:r>
            <a:r>
              <a:rPr lang="en-US" altLang="vi-VN" sz="3200" b="1" dirty="0" err="1"/>
              <a:t>bài</a:t>
            </a:r>
            <a:r>
              <a:rPr lang="en-US" altLang="vi-VN" sz="3200" b="1" dirty="0"/>
              <a:t> </a:t>
            </a:r>
            <a:r>
              <a:rPr lang="en-US" altLang="vi-VN" sz="3200" b="1" dirty="0" err="1"/>
              <a:t>tập</a:t>
            </a:r>
            <a:r>
              <a:rPr lang="en-US" altLang="vi-VN" sz="3200" b="1" dirty="0"/>
              <a:t> </a:t>
            </a:r>
            <a:r>
              <a:rPr lang="en-US" altLang="vi-VN" sz="3200" b="1" dirty="0" err="1"/>
              <a:t>đọc</a:t>
            </a:r>
            <a:r>
              <a:rPr lang="en-US" altLang="vi-VN" sz="3200" b="1" dirty="0"/>
              <a:t> </a:t>
            </a:r>
            <a:r>
              <a:rPr lang="en-US" altLang="vi-VN" sz="3200" b="1" dirty="0" err="1"/>
              <a:t>tuần</a:t>
            </a:r>
            <a:r>
              <a:rPr lang="en-US" altLang="vi-VN" sz="3200" b="1" dirty="0"/>
              <a:t> 7), </a:t>
            </a:r>
            <a:r>
              <a:rPr lang="en-US" altLang="vi-VN" sz="3200" b="1" dirty="0" err="1"/>
              <a:t>hãy</a:t>
            </a:r>
            <a:r>
              <a:rPr lang="en-US" altLang="vi-VN" sz="3200" b="1" dirty="0"/>
              <a:t> </a:t>
            </a:r>
            <a:r>
              <a:rPr lang="en-US" altLang="vi-VN" sz="3200" b="1" dirty="0" err="1"/>
              <a:t>kể</a:t>
            </a:r>
            <a:r>
              <a:rPr lang="en-US" altLang="vi-VN" sz="3200" b="1" dirty="0"/>
              <a:t> </a:t>
            </a:r>
            <a:r>
              <a:rPr lang="en-US" altLang="vi-VN" sz="3200" b="1" dirty="0" err="1"/>
              <a:t>lại</a:t>
            </a:r>
            <a:r>
              <a:rPr lang="en-US" altLang="vi-VN" sz="3200" b="1" dirty="0"/>
              <a:t> </a:t>
            </a:r>
            <a:r>
              <a:rPr lang="en-US" altLang="vi-VN" sz="3200" b="1" dirty="0" err="1"/>
              <a:t>câu</a:t>
            </a:r>
            <a:r>
              <a:rPr lang="en-US" altLang="vi-VN" sz="3200" b="1" dirty="0"/>
              <a:t> </a:t>
            </a:r>
            <a:r>
              <a:rPr lang="en-US" altLang="vi-VN" sz="3200" b="1" dirty="0" err="1"/>
              <a:t>chuyện</a:t>
            </a:r>
            <a:r>
              <a:rPr lang="en-US" altLang="vi-VN" sz="3200" b="1" dirty="0"/>
              <a:t> </a:t>
            </a:r>
            <a:r>
              <a:rPr lang="en-US" altLang="vi-VN" sz="3200" b="1" dirty="0" err="1"/>
              <a:t>ấy</a:t>
            </a:r>
            <a:r>
              <a:rPr lang="en-US" altLang="vi-VN" sz="3200" b="1" dirty="0"/>
              <a:t> </a:t>
            </a:r>
            <a:r>
              <a:rPr lang="en-US" altLang="vi-VN" sz="3200" b="1" dirty="0" err="1"/>
              <a:t>theo</a:t>
            </a:r>
            <a:r>
              <a:rPr lang="en-US" altLang="vi-VN" sz="3200" b="1" dirty="0"/>
              <a:t> </a:t>
            </a:r>
            <a:r>
              <a:rPr lang="en-US" altLang="vi-VN" sz="3200" b="1" dirty="0" err="1"/>
              <a:t>trình</a:t>
            </a:r>
            <a:r>
              <a:rPr lang="en-US" altLang="vi-VN" sz="3200" b="1" dirty="0"/>
              <a:t> </a:t>
            </a:r>
            <a:r>
              <a:rPr lang="en-US" altLang="vi-VN" sz="3200" b="1" dirty="0" err="1"/>
              <a:t>tự</a:t>
            </a:r>
            <a:r>
              <a:rPr lang="en-US" altLang="vi-VN" sz="3200" b="1" dirty="0"/>
              <a:t> </a:t>
            </a:r>
            <a:r>
              <a:rPr lang="en-US" altLang="vi-VN" sz="3200" b="1" dirty="0" err="1"/>
              <a:t>thời</a:t>
            </a:r>
            <a:r>
              <a:rPr lang="en-US" altLang="vi-VN" sz="3200" b="1" dirty="0"/>
              <a:t> </a:t>
            </a:r>
            <a:r>
              <a:rPr lang="en-US" altLang="vi-VN" sz="3200" b="1" dirty="0" err="1"/>
              <a:t>gian</a:t>
            </a:r>
            <a:r>
              <a:rPr lang="en-US" altLang="vi-VN" sz="3200" b="1" dirty="0"/>
              <a:t>.</a:t>
            </a:r>
          </a:p>
          <a:p>
            <a:endParaRPr lang="en-US" altLang="vi-VN" sz="3200" b="1" dirty="0"/>
          </a:p>
        </p:txBody>
      </p:sp>
      <p:cxnSp>
        <p:nvCxnSpPr>
          <p:cNvPr id="7" name="Straight Connector 6">
            <a:extLst>
              <a:ext uri="{FF2B5EF4-FFF2-40B4-BE49-F238E27FC236}">
                <a16:creationId xmlns="" xmlns:a16="http://schemas.microsoft.com/office/drawing/2014/main" id="{805E1768-CD0D-42A8-9CFC-B58D1F16C212}"/>
              </a:ext>
            </a:extLst>
          </p:cNvPr>
          <p:cNvCxnSpPr>
            <a:cxnSpLocks/>
          </p:cNvCxnSpPr>
          <p:nvPr/>
        </p:nvCxnSpPr>
        <p:spPr>
          <a:xfrm>
            <a:off x="822723" y="767226"/>
            <a:ext cx="1021742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84A37B4D-21CA-40E7-AC00-13C1C367D011}"/>
              </a:ext>
            </a:extLst>
          </p:cNvPr>
          <p:cNvCxnSpPr/>
          <p:nvPr/>
        </p:nvCxnSpPr>
        <p:spPr>
          <a:xfrm>
            <a:off x="3747201" y="1292225"/>
            <a:ext cx="812358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7F929C3F-9A24-4D58-A28E-3CAFEBAF1315}"/>
              </a:ext>
            </a:extLst>
          </p:cNvPr>
          <p:cNvSpPr txBox="1"/>
          <p:nvPr/>
        </p:nvSpPr>
        <p:spPr>
          <a:xfrm>
            <a:off x="822723" y="2271129"/>
            <a:ext cx="11278354" cy="2062103"/>
          </a:xfrm>
          <a:prstGeom prst="rect">
            <a:avLst/>
          </a:prstGeom>
          <a:noFill/>
        </p:spPr>
        <p:txBody>
          <a:bodyPr wrap="square">
            <a:spAutoFit/>
          </a:bodyPr>
          <a:lstStyle/>
          <a:p>
            <a:pPr algn="just" eaLnBrk="1" hangingPunct="1">
              <a:lnSpc>
                <a:spcPct val="100000"/>
              </a:lnSpc>
              <a:spcBef>
                <a:spcPct val="0"/>
              </a:spcBef>
              <a:buNone/>
              <a:defRPr/>
            </a:pPr>
            <a:endPar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eaLnBrk="1" hangingPunct="1">
              <a:lnSpc>
                <a:spcPct val="100000"/>
              </a:lnSpc>
              <a:spcBef>
                <a:spcPct val="0"/>
              </a:spcBef>
              <a:buNone/>
              <a:defRPr/>
            </a:pP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chuyện</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thời</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gian</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việc</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diễn</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ra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trước</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trước</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việc</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diễn</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ra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a:t>
            </a: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eaLnBrk="1" hangingPunct="1">
              <a:lnSpc>
                <a:spcPct val="100000"/>
              </a:lnSpc>
              <a:spcBef>
                <a:spcPct val="0"/>
              </a:spcBef>
              <a:buNone/>
              <a:defRPr/>
            </a:pPr>
            <a:r>
              <a:rPr lang="en-US" alt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11" name="Text Box 113">
            <a:extLst>
              <a:ext uri="{FF2B5EF4-FFF2-40B4-BE49-F238E27FC236}">
                <a16:creationId xmlns="" xmlns:a16="http://schemas.microsoft.com/office/drawing/2014/main" id="{B0D67536-C4D9-4F27-96BD-7B8EFF6B2336}"/>
              </a:ext>
            </a:extLst>
          </p:cNvPr>
          <p:cNvSpPr txBox="1">
            <a:spLocks noChangeArrowheads="1"/>
          </p:cNvSpPr>
          <p:nvPr/>
        </p:nvSpPr>
        <p:spPr bwMode="auto">
          <a:xfrm>
            <a:off x="913646" y="1736075"/>
            <a:ext cx="10692848" cy="107721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defRPr/>
            </a:pPr>
            <a:r>
              <a:rPr lang="en-US" altLang="vi-VN" sz="3200" b="1" dirty="0" err="1">
                <a:solidFill>
                  <a:srgbClr val="FF0000"/>
                </a:solidFill>
                <a:latin typeface="Times New Roman" charset="0"/>
                <a:ea typeface="Times New Roman" charset="0"/>
                <a:cs typeface="Times New Roman" charset="0"/>
              </a:rPr>
              <a:t>Kể</a:t>
            </a:r>
            <a:r>
              <a:rPr lang="en-US" altLang="vi-VN" sz="3200" b="1" dirty="0">
                <a:solidFill>
                  <a:srgbClr val="FF0000"/>
                </a:solidFill>
                <a:latin typeface="Times New Roman" charset="0"/>
                <a:ea typeface="Times New Roman" charset="0"/>
                <a:cs typeface="Times New Roman" charset="0"/>
              </a:rPr>
              <a:t> </a:t>
            </a:r>
            <a:r>
              <a:rPr lang="en-US" altLang="vi-VN" sz="3200" b="1" dirty="0" err="1">
                <a:solidFill>
                  <a:srgbClr val="FF0000"/>
                </a:solidFill>
                <a:latin typeface="Times New Roman" charset="0"/>
                <a:ea typeface="Times New Roman" charset="0"/>
                <a:cs typeface="Times New Roman" charset="0"/>
              </a:rPr>
              <a:t>lại</a:t>
            </a:r>
            <a:r>
              <a:rPr lang="en-US" altLang="vi-VN" sz="3200" b="1" dirty="0">
                <a:solidFill>
                  <a:srgbClr val="FF0000"/>
                </a:solidFill>
                <a:latin typeface="Times New Roman" charset="0"/>
                <a:ea typeface="Times New Roman" charset="0"/>
                <a:cs typeface="Times New Roman" charset="0"/>
              </a:rPr>
              <a:t> </a:t>
            </a:r>
            <a:r>
              <a:rPr lang="en-US" altLang="vi-VN" sz="3200" b="1" dirty="0" err="1">
                <a:solidFill>
                  <a:srgbClr val="FF0000"/>
                </a:solidFill>
                <a:latin typeface="Times New Roman" charset="0"/>
                <a:ea typeface="Times New Roman" charset="0"/>
                <a:cs typeface="Times New Roman" charset="0"/>
              </a:rPr>
              <a:t>câu</a:t>
            </a:r>
            <a:r>
              <a:rPr lang="en-US" altLang="vi-VN" sz="3200" b="1" dirty="0">
                <a:solidFill>
                  <a:srgbClr val="FF0000"/>
                </a:solidFill>
                <a:latin typeface="Times New Roman" charset="0"/>
                <a:ea typeface="Times New Roman" charset="0"/>
                <a:cs typeface="Times New Roman" charset="0"/>
              </a:rPr>
              <a:t> </a:t>
            </a:r>
            <a:r>
              <a:rPr lang="en-US" altLang="vi-VN" sz="3200" b="1" dirty="0" err="1">
                <a:solidFill>
                  <a:srgbClr val="FF0000"/>
                </a:solidFill>
                <a:latin typeface="Times New Roman" charset="0"/>
                <a:ea typeface="Times New Roman" charset="0"/>
                <a:cs typeface="Times New Roman" charset="0"/>
              </a:rPr>
              <a:t>chuyện</a:t>
            </a:r>
            <a:r>
              <a:rPr lang="en-US" altLang="vi-VN" sz="3200" b="1" dirty="0">
                <a:solidFill>
                  <a:srgbClr val="FF0000"/>
                </a:solidFill>
                <a:latin typeface="Times New Roman" charset="0"/>
                <a:ea typeface="Times New Roman" charset="0"/>
                <a:cs typeface="Times New Roman" charset="0"/>
              </a:rPr>
              <a:t> </a:t>
            </a:r>
            <a:r>
              <a:rPr lang="en-US" altLang="vi-VN" sz="3200" b="1" dirty="0" err="1">
                <a:solidFill>
                  <a:srgbClr val="FF0000"/>
                </a:solidFill>
                <a:latin typeface="Times New Roman" charset="0"/>
                <a:ea typeface="Times New Roman" charset="0"/>
                <a:cs typeface="Times New Roman" charset="0"/>
              </a:rPr>
              <a:t>theo</a:t>
            </a:r>
            <a:r>
              <a:rPr lang="en-US" altLang="vi-VN" sz="3200" b="1" dirty="0">
                <a:solidFill>
                  <a:srgbClr val="FF0000"/>
                </a:solidFill>
                <a:latin typeface="Times New Roman" charset="0"/>
                <a:ea typeface="Times New Roman" charset="0"/>
                <a:cs typeface="Times New Roman" charset="0"/>
              </a:rPr>
              <a:t> </a:t>
            </a:r>
            <a:r>
              <a:rPr lang="en-US" altLang="vi-VN" sz="3200" b="1" dirty="0" err="1">
                <a:solidFill>
                  <a:srgbClr val="FF0000"/>
                </a:solidFill>
                <a:latin typeface="Times New Roman" charset="0"/>
                <a:ea typeface="Times New Roman" charset="0"/>
                <a:cs typeface="Times New Roman" charset="0"/>
              </a:rPr>
              <a:t>trình</a:t>
            </a:r>
            <a:r>
              <a:rPr lang="en-US" altLang="vi-VN" sz="3200" b="1" dirty="0">
                <a:solidFill>
                  <a:srgbClr val="FF0000"/>
                </a:solidFill>
                <a:latin typeface="Times New Roman" charset="0"/>
                <a:ea typeface="Times New Roman" charset="0"/>
                <a:cs typeface="Times New Roman" charset="0"/>
              </a:rPr>
              <a:t> </a:t>
            </a:r>
            <a:r>
              <a:rPr lang="en-US" altLang="vi-VN" sz="3200" b="1" dirty="0" err="1">
                <a:solidFill>
                  <a:srgbClr val="FF0000"/>
                </a:solidFill>
                <a:latin typeface="Times New Roman" charset="0"/>
                <a:ea typeface="Times New Roman" charset="0"/>
                <a:cs typeface="Times New Roman" charset="0"/>
              </a:rPr>
              <a:t>tự</a:t>
            </a:r>
            <a:r>
              <a:rPr lang="en-US" altLang="vi-VN" sz="3200" b="1" dirty="0">
                <a:solidFill>
                  <a:srgbClr val="FF0000"/>
                </a:solidFill>
                <a:latin typeface="Times New Roman" charset="0"/>
                <a:ea typeface="Times New Roman" charset="0"/>
                <a:cs typeface="Times New Roman" charset="0"/>
              </a:rPr>
              <a:t> </a:t>
            </a:r>
            <a:r>
              <a:rPr lang="en-US" altLang="vi-VN" sz="3200" b="1" dirty="0" err="1">
                <a:solidFill>
                  <a:srgbClr val="FF0000"/>
                </a:solidFill>
                <a:latin typeface="Times New Roman" charset="0"/>
                <a:ea typeface="Times New Roman" charset="0"/>
                <a:cs typeface="Times New Roman" charset="0"/>
              </a:rPr>
              <a:t>thời</a:t>
            </a:r>
            <a:r>
              <a:rPr lang="en-US" altLang="vi-VN" sz="3200" b="1" dirty="0">
                <a:solidFill>
                  <a:srgbClr val="FF0000"/>
                </a:solidFill>
                <a:latin typeface="Times New Roman" charset="0"/>
                <a:ea typeface="Times New Roman" charset="0"/>
                <a:cs typeface="Times New Roman" charset="0"/>
              </a:rPr>
              <a:t> </a:t>
            </a:r>
            <a:r>
              <a:rPr lang="en-US" altLang="vi-VN" sz="3200" b="1" dirty="0" err="1">
                <a:solidFill>
                  <a:srgbClr val="FF0000"/>
                </a:solidFill>
                <a:latin typeface="Times New Roman" charset="0"/>
                <a:ea typeface="Times New Roman" charset="0"/>
                <a:cs typeface="Times New Roman" charset="0"/>
              </a:rPr>
              <a:t>gian</a:t>
            </a:r>
            <a:r>
              <a:rPr lang="en-US" altLang="vi-VN" sz="3200" b="1" dirty="0">
                <a:solidFill>
                  <a:srgbClr val="FF0000"/>
                </a:solidFill>
                <a:latin typeface="Times New Roman" charset="0"/>
                <a:ea typeface="Times New Roman" charset="0"/>
                <a:cs typeface="Times New Roman" charset="0"/>
              </a:rPr>
              <a:t> </a:t>
            </a:r>
            <a:r>
              <a:rPr lang="en-US" altLang="vi-VN" sz="3200" b="1" dirty="0" err="1">
                <a:solidFill>
                  <a:srgbClr val="FF0000"/>
                </a:solidFill>
                <a:latin typeface="Times New Roman" charset="0"/>
                <a:ea typeface="Times New Roman" charset="0"/>
                <a:cs typeface="Times New Roman" charset="0"/>
              </a:rPr>
              <a:t>là</a:t>
            </a:r>
            <a:r>
              <a:rPr lang="en-US" altLang="vi-VN" sz="3200" b="1" dirty="0">
                <a:solidFill>
                  <a:srgbClr val="FF0000"/>
                </a:solidFill>
                <a:latin typeface="Times New Roman" charset="0"/>
                <a:ea typeface="Times New Roman" charset="0"/>
                <a:cs typeface="Times New Roman" charset="0"/>
              </a:rPr>
              <a:t> ta </a:t>
            </a:r>
            <a:r>
              <a:rPr lang="en-US" altLang="vi-VN" sz="3200" b="1" dirty="0" err="1">
                <a:solidFill>
                  <a:srgbClr val="FF0000"/>
                </a:solidFill>
                <a:latin typeface="Times New Roman" charset="0"/>
                <a:ea typeface="Times New Roman" charset="0"/>
                <a:cs typeface="Times New Roman" charset="0"/>
              </a:rPr>
              <a:t>kể</a:t>
            </a:r>
            <a:r>
              <a:rPr lang="en-US" altLang="vi-VN" sz="3200" b="1" dirty="0">
                <a:solidFill>
                  <a:srgbClr val="FF0000"/>
                </a:solidFill>
                <a:latin typeface="Times New Roman" charset="0"/>
                <a:ea typeface="Times New Roman" charset="0"/>
                <a:cs typeface="Times New Roman" charset="0"/>
              </a:rPr>
              <a:t> </a:t>
            </a:r>
            <a:r>
              <a:rPr lang="en-US" altLang="vi-VN" sz="3200" b="1" dirty="0" err="1">
                <a:solidFill>
                  <a:srgbClr val="FF0000"/>
                </a:solidFill>
                <a:latin typeface="Times New Roman" charset="0"/>
                <a:ea typeface="Times New Roman" charset="0"/>
                <a:cs typeface="Times New Roman" charset="0"/>
              </a:rPr>
              <a:t>như</a:t>
            </a:r>
            <a:r>
              <a:rPr lang="en-US" altLang="vi-VN" sz="3200" b="1" dirty="0">
                <a:solidFill>
                  <a:srgbClr val="FF0000"/>
                </a:solidFill>
                <a:latin typeface="Times New Roman" charset="0"/>
                <a:ea typeface="Times New Roman" charset="0"/>
                <a:cs typeface="Times New Roman" charset="0"/>
              </a:rPr>
              <a:t> </a:t>
            </a:r>
            <a:r>
              <a:rPr lang="en-US" altLang="vi-VN" sz="3200" b="1" dirty="0" err="1">
                <a:solidFill>
                  <a:srgbClr val="FF0000"/>
                </a:solidFill>
                <a:latin typeface="Times New Roman" charset="0"/>
                <a:ea typeface="Times New Roman" charset="0"/>
                <a:cs typeface="Times New Roman" charset="0"/>
              </a:rPr>
              <a:t>thế</a:t>
            </a:r>
            <a:r>
              <a:rPr lang="en-US" altLang="vi-VN" sz="3200" b="1" dirty="0">
                <a:solidFill>
                  <a:srgbClr val="FF0000"/>
                </a:solidFill>
                <a:latin typeface="Times New Roman" charset="0"/>
                <a:ea typeface="Times New Roman" charset="0"/>
                <a:cs typeface="Times New Roman" charset="0"/>
              </a:rPr>
              <a:t> </a:t>
            </a:r>
            <a:r>
              <a:rPr lang="en-US" altLang="vi-VN" sz="3200" b="1" dirty="0" err="1">
                <a:solidFill>
                  <a:srgbClr val="FF0000"/>
                </a:solidFill>
                <a:latin typeface="Times New Roman" charset="0"/>
                <a:ea typeface="Times New Roman" charset="0"/>
                <a:cs typeface="Times New Roman" charset="0"/>
              </a:rPr>
              <a:t>nào</a:t>
            </a:r>
            <a:r>
              <a:rPr lang="en-US" altLang="vi-VN" sz="3200" b="1" dirty="0">
                <a:solidFill>
                  <a:srgbClr val="FF0000"/>
                </a:solidFill>
                <a:latin typeface="Times New Roman" charset="0"/>
                <a:ea typeface="Times New Roman" charset="0"/>
                <a:cs typeface="Times New Roman" charset="0"/>
              </a:rPr>
              <a:t>? </a:t>
            </a:r>
          </a:p>
        </p:txBody>
      </p:sp>
    </p:spTree>
    <p:custDataLst>
      <p:tags r:id="rId1"/>
    </p:custDataLst>
    <p:extLst>
      <p:ext uri="{BB962C8B-B14F-4D97-AF65-F5344CB8AC3E}">
        <p14:creationId xmlns:p14="http://schemas.microsoft.com/office/powerpoint/2010/main" val="308706683"/>
      </p:ext>
    </p:extLst>
  </p:cSld>
  <p:clrMapOvr>
    <a:masterClrMapping/>
  </p:clrMapOvr>
  <mc:AlternateContent xmlns:mc="http://schemas.openxmlformats.org/markup-compatibility/2006" xmlns:p14="http://schemas.microsoft.com/office/powerpoint/2010/main">
    <mc:Choice Requires="p14">
      <p:transition spd="slow" p14:dur="2000" advTm="42743"/>
    </mc:Choice>
    <mc:Fallback xmlns="">
      <p:transition spd="slow" advTm="427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DE4EE88-87AA-4D28-A76B-E5F24A58C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3320779"/>
      </p:ext>
    </p:extLst>
  </p:cSld>
  <p:clrMapOvr>
    <a:masterClrMapping/>
  </p:clrMapOvr>
  <mc:AlternateContent xmlns:mc="http://schemas.openxmlformats.org/markup-compatibility/2006" xmlns:p14="http://schemas.microsoft.com/office/powerpoint/2010/main">
    <mc:Choice Requires="p14">
      <p:transition spd="slow" p14:dur="2000" advTm="15878"/>
    </mc:Choice>
    <mc:Fallback xmlns="">
      <p:transition spd="slow" advTm="1587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3">
            <a:extLst>
              <a:ext uri="{FF2B5EF4-FFF2-40B4-BE49-F238E27FC236}">
                <a16:creationId xmlns="" xmlns:a16="http://schemas.microsoft.com/office/drawing/2014/main" id="{29E9BA57-4304-4255-BDC7-6EF9649B6B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55" y="25754"/>
            <a:ext cx="123444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Box 9">
            <a:extLst>
              <a:ext uri="{FF2B5EF4-FFF2-40B4-BE49-F238E27FC236}">
                <a16:creationId xmlns="" xmlns:a16="http://schemas.microsoft.com/office/drawing/2014/main" id="{75165626-72AD-4DA2-BE22-BAAD21DACAD3}"/>
              </a:ext>
            </a:extLst>
          </p:cNvPr>
          <p:cNvSpPr txBox="1">
            <a:spLocks noChangeArrowheads="1"/>
          </p:cNvSpPr>
          <p:nvPr/>
        </p:nvSpPr>
        <p:spPr bwMode="auto">
          <a:xfrm>
            <a:off x="1236552" y="2197415"/>
            <a:ext cx="10466053"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dirty="0">
                <a:latin typeface="Times New Roman" panose="02020603050405020304" pitchFamily="18" charset="0"/>
              </a:rPr>
              <a:t>   </a:t>
            </a:r>
            <a:r>
              <a:rPr lang="en-US" altLang="vi-VN" sz="4000" dirty="0" err="1">
                <a:solidFill>
                  <a:srgbClr val="002060"/>
                </a:solidFill>
                <a:latin typeface="Times New Roman" panose="02020603050405020304" pitchFamily="18" charset="0"/>
              </a:rPr>
              <a:t>Câu</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chuyện</a:t>
            </a:r>
            <a:r>
              <a:rPr lang="en-US" altLang="vi-VN" sz="4000" dirty="0">
                <a:solidFill>
                  <a:srgbClr val="002060"/>
                </a:solidFill>
                <a:latin typeface="Times New Roman" panose="02020603050405020304" pitchFamily="18" charset="0"/>
              </a:rPr>
              <a:t> </a:t>
            </a:r>
            <a:r>
              <a:rPr lang="en-US" altLang="vi-VN" sz="4000" b="1" i="1" dirty="0">
                <a:solidFill>
                  <a:srgbClr val="00B050"/>
                </a:solidFill>
                <a:latin typeface="Times New Roman" panose="02020603050405020304" pitchFamily="18" charset="0"/>
                <a:cs typeface="Times New Roman" panose="02020603050405020304" pitchFamily="18" charset="0"/>
              </a:rPr>
              <a:t>Ở </a:t>
            </a:r>
            <a:r>
              <a:rPr lang="en-US" altLang="vi-VN" sz="4000" b="1" i="1" dirty="0" err="1">
                <a:solidFill>
                  <a:srgbClr val="00B050"/>
                </a:solidFill>
                <a:latin typeface="Times New Roman" panose="02020603050405020304" pitchFamily="18" charset="0"/>
                <a:cs typeface="Times New Roman" panose="02020603050405020304" pitchFamily="18" charset="0"/>
              </a:rPr>
              <a:t>Vương</a:t>
            </a:r>
            <a:r>
              <a:rPr lang="en-US" altLang="vi-VN" sz="4000" b="1" i="1" dirty="0">
                <a:solidFill>
                  <a:srgbClr val="00B050"/>
                </a:solidFill>
                <a:latin typeface="Times New Roman" panose="02020603050405020304" pitchFamily="18" charset="0"/>
                <a:cs typeface="Times New Roman" panose="02020603050405020304" pitchFamily="18" charset="0"/>
              </a:rPr>
              <a:t> </a:t>
            </a:r>
            <a:r>
              <a:rPr lang="en-US" altLang="vi-VN" sz="4000" b="1" i="1" dirty="0" err="1">
                <a:solidFill>
                  <a:srgbClr val="00B050"/>
                </a:solidFill>
                <a:latin typeface="Times New Roman" panose="02020603050405020304" pitchFamily="18" charset="0"/>
                <a:cs typeface="Times New Roman" panose="02020603050405020304" pitchFamily="18" charset="0"/>
              </a:rPr>
              <a:t>quốcTương</a:t>
            </a:r>
            <a:r>
              <a:rPr lang="en-US" altLang="vi-VN" sz="4000" b="1" i="1" dirty="0">
                <a:solidFill>
                  <a:srgbClr val="00B050"/>
                </a:solidFill>
                <a:latin typeface="Times New Roman" panose="02020603050405020304" pitchFamily="18" charset="0"/>
                <a:cs typeface="Times New Roman" panose="02020603050405020304" pitchFamily="18" charset="0"/>
              </a:rPr>
              <a:t> Lai</a:t>
            </a:r>
            <a:r>
              <a:rPr lang="en-US" altLang="vi-VN" sz="4000" b="1" i="1" dirty="0">
                <a:solidFill>
                  <a:srgbClr val="00B050"/>
                </a:solidFill>
              </a:rPr>
              <a:t> </a:t>
            </a:r>
            <a:r>
              <a:rPr lang="en-US" altLang="vi-VN" sz="4000" dirty="0" err="1">
                <a:solidFill>
                  <a:srgbClr val="002060"/>
                </a:solidFill>
                <a:latin typeface="Times New Roman" panose="02020603050405020304" pitchFamily="18" charset="0"/>
              </a:rPr>
              <a:t>là</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lời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thoại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trực</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tiếp</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của</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các</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nhân</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vật</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với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nhau</a:t>
            </a:r>
            <a:r>
              <a:rPr lang="en-US" altLang="vi-VN" sz="4000" dirty="0">
                <a:latin typeface="Times New Roman" panose="02020603050405020304" pitchFamily="18" charset="0"/>
              </a:rPr>
              <a:t>.</a:t>
            </a:r>
          </a:p>
        </p:txBody>
      </p:sp>
      <p:sp>
        <p:nvSpPr>
          <p:cNvPr id="12" name="Text Box 9">
            <a:extLst>
              <a:ext uri="{FF2B5EF4-FFF2-40B4-BE49-F238E27FC236}">
                <a16:creationId xmlns="" xmlns:a16="http://schemas.microsoft.com/office/drawing/2014/main" id="{DD00D749-2C54-46CD-BACE-AA751C365F61}"/>
              </a:ext>
            </a:extLst>
          </p:cNvPr>
          <p:cNvSpPr txBox="1">
            <a:spLocks noChangeArrowheads="1"/>
          </p:cNvSpPr>
          <p:nvPr/>
        </p:nvSpPr>
        <p:spPr bwMode="auto">
          <a:xfrm>
            <a:off x="1375700" y="2272289"/>
            <a:ext cx="10187756"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dirty="0">
                <a:solidFill>
                  <a:srgbClr val="00206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Các</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em</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hãy</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nhớ</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lại</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và</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cho</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cô</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biết</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khi</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kể</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lại</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lời</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nói</a:t>
            </a:r>
            <a:r>
              <a:rPr lang="en-US" altLang="vi-VN" sz="4000" dirty="0">
                <a:solidFill>
                  <a:srgbClr val="00B050"/>
                </a:solidFill>
                <a:latin typeface="Times New Roman" panose="02020603050405020304" pitchFamily="18" charset="0"/>
              </a:rPr>
              <a:t>, ý </a:t>
            </a:r>
            <a:r>
              <a:rPr lang="en-US" altLang="vi-VN" sz="4000" dirty="0" err="1">
                <a:solidFill>
                  <a:srgbClr val="00B050"/>
                </a:solidFill>
                <a:latin typeface="Times New Roman" panose="02020603050405020304" pitchFamily="18" charset="0"/>
              </a:rPr>
              <a:t>nghĩ</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nhân</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vật</a:t>
            </a:r>
            <a:r>
              <a:rPr lang="en-US" altLang="vi-VN" sz="4000" dirty="0">
                <a:solidFill>
                  <a:srgbClr val="00B050"/>
                </a:solidFill>
                <a:latin typeface="Times New Roman" panose="02020603050405020304" pitchFamily="18" charset="0"/>
              </a:rPr>
              <a:t> ta </a:t>
            </a:r>
            <a:r>
              <a:rPr lang="en-US" altLang="vi-VN" sz="4000" dirty="0" err="1">
                <a:solidFill>
                  <a:srgbClr val="00B050"/>
                </a:solidFill>
                <a:latin typeface="Times New Roman" panose="02020603050405020304" pitchFamily="18" charset="0"/>
              </a:rPr>
              <a:t>có</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mấy</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cách</a:t>
            </a:r>
            <a:r>
              <a:rPr lang="en-US" altLang="vi-VN" sz="4000" dirty="0">
                <a:solidFill>
                  <a:srgbClr val="00B050"/>
                </a:solidFill>
                <a:latin typeface="Times New Roman" panose="02020603050405020304" pitchFamily="18" charset="0"/>
              </a:rPr>
              <a:t> </a:t>
            </a:r>
            <a:r>
              <a:rPr lang="en-US" altLang="vi-VN" sz="4000" dirty="0" err="1">
                <a:solidFill>
                  <a:srgbClr val="00B050"/>
                </a:solidFill>
                <a:latin typeface="Times New Roman" panose="02020603050405020304" pitchFamily="18" charset="0"/>
              </a:rPr>
              <a:t>kể</a:t>
            </a:r>
            <a:r>
              <a:rPr lang="en-US" altLang="vi-VN" sz="4000" dirty="0">
                <a:solidFill>
                  <a:srgbClr val="00B050"/>
                </a:solidFill>
                <a:latin typeface="Times New Roman" panose="02020603050405020304" pitchFamily="18" charset="0"/>
              </a:rPr>
              <a:t>?</a:t>
            </a:r>
          </a:p>
        </p:txBody>
      </p:sp>
      <p:sp>
        <p:nvSpPr>
          <p:cNvPr id="13" name="Text Box 9">
            <a:extLst>
              <a:ext uri="{FF2B5EF4-FFF2-40B4-BE49-F238E27FC236}">
                <a16:creationId xmlns="" xmlns:a16="http://schemas.microsoft.com/office/drawing/2014/main" id="{197A7605-5061-4666-9EB7-8B56BD52CE76}"/>
              </a:ext>
            </a:extLst>
          </p:cNvPr>
          <p:cNvSpPr txBox="1">
            <a:spLocks noChangeArrowheads="1"/>
          </p:cNvSpPr>
          <p:nvPr/>
        </p:nvSpPr>
        <p:spPr bwMode="auto">
          <a:xfrm>
            <a:off x="1889444" y="649643"/>
            <a:ext cx="9396783"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dirty="0">
                <a:solidFill>
                  <a:srgbClr val="002060"/>
                </a:solidFill>
                <a:latin typeface="Times New Roman" panose="02020603050405020304" pitchFamily="18" charset="0"/>
              </a:rPr>
              <a:t>  Khi </a:t>
            </a:r>
            <a:r>
              <a:rPr lang="en-US" altLang="vi-VN" sz="4000" dirty="0" err="1">
                <a:solidFill>
                  <a:srgbClr val="002060"/>
                </a:solidFill>
                <a:latin typeface="Times New Roman" panose="02020603050405020304" pitchFamily="18" charset="0"/>
              </a:rPr>
              <a:t>kể</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lại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lời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nói</a:t>
            </a:r>
            <a:r>
              <a:rPr lang="en-US" altLang="vi-VN" sz="4000" dirty="0">
                <a:solidFill>
                  <a:srgbClr val="002060"/>
                </a:solidFill>
                <a:latin typeface="Times New Roman" panose="02020603050405020304" pitchFamily="18" charset="0"/>
              </a:rPr>
              <a:t>, ý </a:t>
            </a:r>
            <a:r>
              <a:rPr lang="en-US" altLang="vi-VN" sz="4000" dirty="0" err="1">
                <a:solidFill>
                  <a:srgbClr val="002060"/>
                </a:solidFill>
                <a:latin typeface="Times New Roman" panose="02020603050405020304" pitchFamily="18" charset="0"/>
              </a:rPr>
              <a:t>nghĩ</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nhân</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vật</a:t>
            </a:r>
            <a:r>
              <a:rPr lang="en-US" altLang="vi-VN" sz="4000" dirty="0">
                <a:solidFill>
                  <a:srgbClr val="002060"/>
                </a:solidFill>
                <a:latin typeface="Times New Roman" panose="02020603050405020304" pitchFamily="18" charset="0"/>
              </a:rPr>
              <a:t> ta </a:t>
            </a:r>
            <a:r>
              <a:rPr lang="en-US" altLang="vi-VN" sz="4000" dirty="0" err="1">
                <a:solidFill>
                  <a:srgbClr val="002060"/>
                </a:solidFill>
                <a:latin typeface="Times New Roman" panose="02020603050405020304" pitchFamily="18" charset="0"/>
              </a:rPr>
              <a:t>có</a:t>
            </a:r>
            <a:r>
              <a:rPr lang="en-US" altLang="vi-VN" sz="4000" dirty="0">
                <a:solidFill>
                  <a:srgbClr val="002060"/>
                </a:solidFill>
                <a:latin typeface="Times New Roman" panose="02020603050405020304" pitchFamily="18" charset="0"/>
              </a:rPr>
              <a:t> 2 </a:t>
            </a:r>
            <a:r>
              <a:rPr lang="en-US" altLang="vi-VN" sz="4000" dirty="0" err="1">
                <a:solidFill>
                  <a:srgbClr val="002060"/>
                </a:solidFill>
                <a:latin typeface="Times New Roman" panose="02020603050405020304" pitchFamily="18" charset="0"/>
              </a:rPr>
              <a:t>cách</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kể</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kể</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trực</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tiếp</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và</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kể</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gián</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tiếp</a:t>
            </a:r>
            <a:r>
              <a:rPr lang="en-US" altLang="vi-VN" sz="4000" dirty="0">
                <a:solidFill>
                  <a:srgbClr val="002060"/>
                </a:solidFill>
                <a:latin typeface="Times New Roman" panose="02020603050405020304" pitchFamily="18" charset="0"/>
              </a:rPr>
              <a:t>.</a:t>
            </a:r>
          </a:p>
        </p:txBody>
      </p:sp>
      <p:sp>
        <p:nvSpPr>
          <p:cNvPr id="15" name="Text Box 9">
            <a:extLst>
              <a:ext uri="{FF2B5EF4-FFF2-40B4-BE49-F238E27FC236}">
                <a16:creationId xmlns="" xmlns:a16="http://schemas.microsoft.com/office/drawing/2014/main" id="{73E36289-7AF1-47AC-B728-A9A9F54EBE40}"/>
              </a:ext>
            </a:extLst>
          </p:cNvPr>
          <p:cNvSpPr txBox="1">
            <a:spLocks noChangeArrowheads="1"/>
          </p:cNvSpPr>
          <p:nvPr/>
        </p:nvSpPr>
        <p:spPr bwMode="auto">
          <a:xfrm>
            <a:off x="1354808" y="2241754"/>
            <a:ext cx="10466053"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000" dirty="0">
                <a:latin typeface="Times New Roman" panose="02020603050405020304" pitchFamily="18" charset="0"/>
              </a:rPr>
              <a:t>   </a:t>
            </a:r>
            <a:r>
              <a:rPr lang="en-US" altLang="vi-VN" sz="4000" dirty="0" err="1">
                <a:solidFill>
                  <a:srgbClr val="002060"/>
                </a:solidFill>
                <a:latin typeface="Times New Roman" panose="02020603050405020304" pitchFamily="18" charset="0"/>
              </a:rPr>
              <a:t>Câu</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chuyện</a:t>
            </a:r>
            <a:r>
              <a:rPr lang="en-US" altLang="vi-VN" sz="4000" dirty="0">
                <a:solidFill>
                  <a:srgbClr val="002060"/>
                </a:solidFill>
                <a:latin typeface="Times New Roman" panose="02020603050405020304" pitchFamily="18" charset="0"/>
              </a:rPr>
              <a:t> </a:t>
            </a:r>
            <a:r>
              <a:rPr lang="en-US" altLang="vi-VN" sz="4000" b="1" i="1" dirty="0">
                <a:solidFill>
                  <a:srgbClr val="00B050"/>
                </a:solidFill>
                <a:latin typeface="Times New Roman" panose="02020603050405020304" pitchFamily="18" charset="0"/>
                <a:cs typeface="Times New Roman" panose="02020603050405020304" pitchFamily="18" charset="0"/>
              </a:rPr>
              <a:t>Ở </a:t>
            </a:r>
            <a:r>
              <a:rPr lang="en-US" altLang="vi-VN" sz="4000" b="1" i="1" dirty="0" err="1">
                <a:solidFill>
                  <a:srgbClr val="00B050"/>
                </a:solidFill>
                <a:latin typeface="Times New Roman" panose="02020603050405020304" pitchFamily="18" charset="0"/>
                <a:cs typeface="Times New Roman" panose="02020603050405020304" pitchFamily="18" charset="0"/>
              </a:rPr>
              <a:t>Vương</a:t>
            </a:r>
            <a:r>
              <a:rPr lang="en-US" altLang="vi-VN" sz="4000" b="1" i="1" dirty="0">
                <a:solidFill>
                  <a:srgbClr val="00B050"/>
                </a:solidFill>
                <a:latin typeface="Times New Roman" panose="02020603050405020304" pitchFamily="18" charset="0"/>
                <a:cs typeface="Times New Roman" panose="02020603050405020304" pitchFamily="18" charset="0"/>
              </a:rPr>
              <a:t> </a:t>
            </a:r>
            <a:r>
              <a:rPr lang="en-US" altLang="vi-VN" sz="4000" b="1" i="1" dirty="0" err="1">
                <a:solidFill>
                  <a:srgbClr val="00B050"/>
                </a:solidFill>
                <a:latin typeface="Times New Roman" panose="02020603050405020304" pitchFamily="18" charset="0"/>
                <a:cs typeface="Times New Roman" panose="02020603050405020304" pitchFamily="18" charset="0"/>
              </a:rPr>
              <a:t>quốcTương</a:t>
            </a:r>
            <a:r>
              <a:rPr lang="en-US" altLang="vi-VN" sz="4000" b="1" i="1" dirty="0">
                <a:solidFill>
                  <a:srgbClr val="00B050"/>
                </a:solidFill>
                <a:latin typeface="Times New Roman" panose="02020603050405020304" pitchFamily="18" charset="0"/>
                <a:cs typeface="Times New Roman" panose="02020603050405020304" pitchFamily="18" charset="0"/>
              </a:rPr>
              <a:t> Lai </a:t>
            </a:r>
            <a:r>
              <a:rPr lang="en-US" altLang="vi-VN" sz="4000" dirty="0" err="1">
                <a:solidFill>
                  <a:srgbClr val="002060"/>
                </a:solidFill>
                <a:latin typeface="Times New Roman" panose="02020603050405020304" pitchFamily="18" charset="0"/>
              </a:rPr>
              <a:t>là</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lời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thoại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trực</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tiếp</a:t>
            </a:r>
            <a:r>
              <a:rPr lang="en-US" altLang="vi-VN" sz="4000" dirty="0">
                <a:solidFill>
                  <a:srgbClr val="002060"/>
                </a:solidFill>
                <a:latin typeface="Times New Roman" panose="02020603050405020304" pitchFamily="18" charset="0"/>
              </a:rPr>
              <a:t> hay </a:t>
            </a:r>
            <a:r>
              <a:rPr lang="en-US" altLang="vi-VN" sz="4000" dirty="0" err="1">
                <a:solidFill>
                  <a:srgbClr val="002060"/>
                </a:solidFill>
                <a:latin typeface="Times New Roman" panose="02020603050405020304" pitchFamily="18" charset="0"/>
              </a:rPr>
              <a:t>lời</a:t>
            </a:r>
            <a:r>
              <a:rPr lang="en-US" altLang="vi-VN" sz="4000" dirty="0">
                <a:solidFill>
                  <a:srgbClr val="002060"/>
                </a:solidFill>
                <a:latin typeface="Times New Roman" panose="02020603050405020304" pitchFamily="18" charset="0"/>
              </a:rPr>
              <a:t> </a:t>
            </a:r>
            <a:r>
              <a:rPr lang="en-US" altLang="vi-VN" sz="4000" dirty="0" err="1">
                <a:solidFill>
                  <a:srgbClr val="002060"/>
                </a:solidFill>
                <a:latin typeface="Times New Roman" panose="02020603050405020304" pitchFamily="18" charset="0"/>
              </a:rPr>
              <a:t>kể</a:t>
            </a:r>
            <a:r>
              <a:rPr lang="en-US" altLang="vi-VN" sz="4000" dirty="0">
                <a:solidFill>
                  <a:srgbClr val="002060"/>
                </a:solidFill>
                <a:latin typeface="Times New Roman" panose="02020603050405020304" pitchFamily="18" charset="0"/>
              </a:rPr>
              <a:t>?</a:t>
            </a:r>
            <a:endParaRPr lang="en-US" altLang="vi-VN" sz="4000" dirty="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4020825583"/>
      </p:ext>
    </p:extLst>
  </p:cSld>
  <p:clrMapOvr>
    <a:masterClrMapping/>
  </p:clrMapOvr>
  <p:transition advTm="35607">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2" presetClass="entr" presetSubtype="4" fill="hold" grpId="0" nodeType="withEffect">
                                  <p:stCondLst>
                                    <p:cond delay="0"/>
                                  </p:stCondLst>
                                  <p:childTnLst>
                                    <p:set>
                                      <p:cBhvr>
                                        <p:cTn id="15" dur="1" fill="hold">
                                          <p:stCondLst>
                                            <p:cond delay="0"/>
                                          </p:stCondLst>
                                        </p:cTn>
                                        <p:tgtEl>
                                          <p:spTgt spid="40969"/>
                                        </p:tgtEl>
                                        <p:attrNameLst>
                                          <p:attrName>style.visibility</p:attrName>
                                        </p:attrNameLst>
                                      </p:cBhvr>
                                      <p:to>
                                        <p:strVal val="visible"/>
                                      </p:to>
                                    </p:set>
                                    <p:anim calcmode="lin" valueType="num">
                                      <p:cBhvr additive="base">
                                        <p:cTn id="16" dur="500" fill="hold"/>
                                        <p:tgtEl>
                                          <p:spTgt spid="40969"/>
                                        </p:tgtEl>
                                        <p:attrNameLst>
                                          <p:attrName>ppt_x</p:attrName>
                                        </p:attrNameLst>
                                      </p:cBhvr>
                                      <p:tavLst>
                                        <p:tav tm="0">
                                          <p:val>
                                            <p:strVal val="#ppt_x"/>
                                          </p:val>
                                        </p:tav>
                                        <p:tav tm="100000">
                                          <p:val>
                                            <p:strVal val="#ppt_x"/>
                                          </p:val>
                                        </p:tav>
                                      </p:tavLst>
                                    </p:anim>
                                    <p:anim calcmode="lin" valueType="num">
                                      <p:cBhvr additive="base">
                                        <p:cTn id="17" dur="500" fill="hold"/>
                                        <p:tgtEl>
                                          <p:spTgt spid="4096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0969"/>
                                        </p:tgtEl>
                                      </p:cBhvr>
                                    </p:animEffect>
                                    <p:set>
                                      <p:cBhvr>
                                        <p:cTn id="22" dur="1" fill="hold">
                                          <p:stCondLst>
                                            <p:cond delay="499"/>
                                          </p:stCondLst>
                                        </p:cTn>
                                        <p:tgtEl>
                                          <p:spTgt spid="4096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p:bldP spid="40969" grpId="1"/>
      <p:bldP spid="12" grpId="0"/>
      <p:bldP spid="12" grpId="1"/>
      <p:bldP spid="13" grpId="0"/>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8914" y="203200"/>
            <a:ext cx="3222171" cy="10595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20000"/>
              </a:spcBef>
              <a:spcAft>
                <a:spcPct val="0"/>
              </a:spcAft>
            </a:pPr>
            <a:r>
              <a:rPr lang="en-US" sz="2400" b="1" dirty="0" err="1">
                <a:solidFill>
                  <a:srgbClr val="FF0000"/>
                </a:solidFill>
                <a:latin typeface="Times New Roman" charset="0"/>
                <a:ea typeface="Times New Roman" charset="0"/>
                <a:cs typeface="Times New Roman" charset="0"/>
              </a:rPr>
              <a:t>Văn</a:t>
            </a:r>
            <a:r>
              <a:rPr lang="en-US" sz="2400" b="1" dirty="0">
                <a:solidFill>
                  <a:srgbClr val="FF0000"/>
                </a:solidFill>
                <a:latin typeface="Times New Roman" charset="0"/>
                <a:ea typeface="Times New Roman" charset="0"/>
                <a:cs typeface="Times New Roman" charset="0"/>
              </a:rPr>
              <a:t> </a:t>
            </a:r>
            <a:r>
              <a:rPr lang="en-US" sz="2400" b="1" dirty="0" err="1">
                <a:solidFill>
                  <a:srgbClr val="FF0000"/>
                </a:solidFill>
                <a:latin typeface="Times New Roman" charset="0"/>
                <a:ea typeface="Times New Roman" charset="0"/>
                <a:cs typeface="Times New Roman" charset="0"/>
              </a:rPr>
              <a:t>bản</a:t>
            </a:r>
            <a:r>
              <a:rPr lang="en-US" sz="2400" b="1" dirty="0">
                <a:solidFill>
                  <a:srgbClr val="FF0000"/>
                </a:solidFill>
                <a:latin typeface="Times New Roman" charset="0"/>
                <a:ea typeface="Times New Roman" charset="0"/>
                <a:cs typeface="Times New Roman" charset="0"/>
              </a:rPr>
              <a:t> </a:t>
            </a:r>
            <a:r>
              <a:rPr lang="en-US" sz="2400" b="1" dirty="0" err="1">
                <a:solidFill>
                  <a:srgbClr val="FF0000"/>
                </a:solidFill>
                <a:latin typeface="Times New Roman" charset="0"/>
                <a:ea typeface="Times New Roman" charset="0"/>
                <a:cs typeface="Times New Roman" charset="0"/>
              </a:rPr>
              <a:t>kịch</a:t>
            </a:r>
            <a:endParaRPr lang="en-US" sz="2400" b="1" dirty="0">
              <a:solidFill>
                <a:srgbClr val="FF0000"/>
              </a:solidFill>
              <a:latin typeface="Times New Roman" charset="0"/>
              <a:ea typeface="Times New Roman" charset="0"/>
              <a:cs typeface="Times New Roman" charset="0"/>
            </a:endParaRPr>
          </a:p>
        </p:txBody>
      </p:sp>
      <p:sp>
        <p:nvSpPr>
          <p:cNvPr id="4" name="Rectangle 3"/>
          <p:cNvSpPr/>
          <p:nvPr/>
        </p:nvSpPr>
        <p:spPr>
          <a:xfrm>
            <a:off x="4151085" y="1262743"/>
            <a:ext cx="7678057" cy="21771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457200" lvl="0" indent="-457200" algn="just" fontAlgn="base">
              <a:spcBef>
                <a:spcPct val="20000"/>
              </a:spcBef>
              <a:spcAft>
                <a:spcPct val="0"/>
              </a:spcAft>
              <a:buFont typeface="Wingdings" panose="05000000000000000000" pitchFamily="2" charset="2"/>
              <a:buChar char="v"/>
            </a:pPr>
            <a:r>
              <a:rPr lang="en-US" sz="2400" b="1" dirty="0" err="1">
                <a:solidFill>
                  <a:srgbClr val="000099"/>
                </a:solidFill>
                <a:latin typeface="Times New Roman" charset="0"/>
                <a:ea typeface="Times New Roman" charset="0"/>
                <a:cs typeface="Times New Roman" charset="0"/>
              </a:rPr>
              <a:t>Cách</a:t>
            </a:r>
            <a:r>
              <a:rPr lang="en-US" sz="2400" b="1" dirty="0">
                <a:solidFill>
                  <a:srgbClr val="000099"/>
                </a:solidFill>
                <a:latin typeface="Times New Roman" charset="0"/>
                <a:ea typeface="Times New Roman" charset="0"/>
                <a:cs typeface="Times New Roman" charset="0"/>
              </a:rPr>
              <a:t> 1</a:t>
            </a:r>
            <a:r>
              <a:rPr lang="en-US" sz="2400" b="1" dirty="0" smtClean="0">
                <a:solidFill>
                  <a:schemeClr val="tx1"/>
                </a:solidFill>
                <a:latin typeface="Times New Roman" charset="0"/>
                <a:ea typeface="Times New Roman" charset="0"/>
                <a:cs typeface="Times New Roman" charset="0"/>
              </a:rPr>
              <a:t>:</a:t>
            </a:r>
            <a:endParaRPr lang="en-US" sz="2400" b="1" dirty="0">
              <a:solidFill>
                <a:schemeClr val="tx1"/>
              </a:solidFill>
              <a:latin typeface="Times New Roman" charset="0"/>
              <a:ea typeface="Times New Roman" charset="0"/>
              <a:cs typeface="Times New Roman" charset="0"/>
            </a:endParaRPr>
          </a:p>
          <a:p>
            <a:pPr lvl="0" algn="just" fontAlgn="base">
              <a:spcBef>
                <a:spcPct val="20000"/>
              </a:spcBef>
              <a:spcAft>
                <a:spcPct val="0"/>
              </a:spcAft>
            </a:pP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Trước</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tiên</a:t>
            </a:r>
            <a:r>
              <a:rPr lang="en-US" sz="2400" b="1" dirty="0">
                <a:solidFill>
                  <a:schemeClr val="tx1"/>
                </a:solidFill>
                <a:latin typeface="Times New Roman" charset="0"/>
                <a:ea typeface="Times New Roman" charset="0"/>
                <a:cs typeface="Times New Roman" charset="0"/>
              </a:rPr>
              <a:t>, Tin – tin </a:t>
            </a:r>
            <a:r>
              <a:rPr lang="en-US" sz="2400" b="1" dirty="0" err="1">
                <a:solidFill>
                  <a:schemeClr val="tx1"/>
                </a:solidFill>
                <a:latin typeface="Times New Roman" charset="0"/>
                <a:ea typeface="Times New Roman" charset="0"/>
                <a:cs typeface="Times New Roman" charset="0"/>
              </a:rPr>
              <a:t>và</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Mi</a:t>
            </a:r>
            <a:r>
              <a:rPr lang="en-US" sz="2400" b="1" dirty="0">
                <a:solidFill>
                  <a:schemeClr val="tx1"/>
                </a:solidFill>
                <a:latin typeface="Times New Roman" charset="0"/>
                <a:ea typeface="Times New Roman" charset="0"/>
                <a:cs typeface="Times New Roman" charset="0"/>
              </a:rPr>
              <a:t> – tin </a:t>
            </a:r>
            <a:r>
              <a:rPr lang="en-US" sz="2400" b="1" dirty="0" err="1">
                <a:solidFill>
                  <a:schemeClr val="tx1"/>
                </a:solidFill>
                <a:latin typeface="Times New Roman" charset="0"/>
                <a:ea typeface="Times New Roman" charset="0"/>
                <a:cs typeface="Times New Roman" charset="0"/>
              </a:rPr>
              <a:t>đến</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thăm</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công</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xưởng</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xanh</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Thấy</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một</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em</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bé</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mang</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cỗ</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máy</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có</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đôi</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cánh</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xanh</a:t>
            </a:r>
            <a:r>
              <a:rPr lang="en-US" sz="2400" b="1" dirty="0">
                <a:solidFill>
                  <a:schemeClr val="tx1"/>
                </a:solidFill>
                <a:latin typeface="Times New Roman" charset="0"/>
                <a:ea typeface="Times New Roman" charset="0"/>
                <a:cs typeface="Times New Roman" charset="0"/>
              </a:rPr>
              <a:t>. Tin – tin </a:t>
            </a:r>
            <a:r>
              <a:rPr lang="en-US" sz="2400" b="1" dirty="0" err="1">
                <a:solidFill>
                  <a:schemeClr val="tx1"/>
                </a:solidFill>
                <a:latin typeface="Times New Roman" charset="0"/>
                <a:ea typeface="Times New Roman" charset="0"/>
                <a:cs typeface="Times New Roman" charset="0"/>
              </a:rPr>
              <a:t>ngạc</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nhiên</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hỏi</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em</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bé</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đang</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làm</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gì</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với</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đôi</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cánh</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ấy</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Em</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bé</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nói</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dùng</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nó</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vào</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việc</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sáng</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chế</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trên</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trái</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đất</a:t>
            </a:r>
            <a:r>
              <a:rPr lang="en-US" sz="2400" b="1" dirty="0" smtClean="0">
                <a:solidFill>
                  <a:schemeClr val="tx1"/>
                </a:solidFill>
                <a:latin typeface="Times New Roman" charset="0"/>
                <a:ea typeface="Times New Roman" charset="0"/>
                <a:cs typeface="Times New Roman" charset="0"/>
              </a:rPr>
              <a:t>.</a:t>
            </a:r>
          </a:p>
        </p:txBody>
      </p:sp>
      <p:sp>
        <p:nvSpPr>
          <p:cNvPr id="5" name="Rectangle 4"/>
          <p:cNvSpPr/>
          <p:nvPr/>
        </p:nvSpPr>
        <p:spPr>
          <a:xfrm>
            <a:off x="4151085" y="203200"/>
            <a:ext cx="7678058" cy="10595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20000"/>
              </a:spcBef>
              <a:spcAft>
                <a:spcPct val="0"/>
              </a:spcAft>
            </a:pPr>
            <a:r>
              <a:rPr lang="en-US" sz="2400" b="1" dirty="0" err="1">
                <a:solidFill>
                  <a:srgbClr val="FF0000"/>
                </a:solidFill>
                <a:latin typeface="Times New Roman" charset="0"/>
                <a:ea typeface="Times New Roman" charset="0"/>
                <a:cs typeface="Times New Roman" charset="0"/>
              </a:rPr>
              <a:t>Chuyển</a:t>
            </a:r>
            <a:r>
              <a:rPr lang="en-US" sz="2400" b="1" dirty="0">
                <a:solidFill>
                  <a:srgbClr val="FF0000"/>
                </a:solidFill>
                <a:latin typeface="Times New Roman" charset="0"/>
                <a:ea typeface="Times New Roman" charset="0"/>
                <a:cs typeface="Times New Roman" charset="0"/>
              </a:rPr>
              <a:t> </a:t>
            </a:r>
            <a:r>
              <a:rPr lang="en-US" sz="2400" b="1" dirty="0" err="1">
                <a:solidFill>
                  <a:srgbClr val="FF0000"/>
                </a:solidFill>
                <a:latin typeface="Times New Roman" charset="0"/>
                <a:ea typeface="Times New Roman" charset="0"/>
                <a:cs typeface="Times New Roman" charset="0"/>
              </a:rPr>
              <a:t>thành</a:t>
            </a:r>
            <a:r>
              <a:rPr lang="en-US" sz="2400" b="1" dirty="0">
                <a:solidFill>
                  <a:srgbClr val="FF0000"/>
                </a:solidFill>
                <a:latin typeface="Times New Roman" charset="0"/>
                <a:ea typeface="Times New Roman" charset="0"/>
                <a:cs typeface="Times New Roman" charset="0"/>
              </a:rPr>
              <a:t> </a:t>
            </a:r>
            <a:r>
              <a:rPr lang="en-US" sz="2400" b="1" dirty="0" err="1">
                <a:solidFill>
                  <a:srgbClr val="FF0000"/>
                </a:solidFill>
                <a:latin typeface="Times New Roman" charset="0"/>
                <a:ea typeface="Times New Roman" charset="0"/>
                <a:cs typeface="Times New Roman" charset="0"/>
              </a:rPr>
              <a:t>lời</a:t>
            </a:r>
            <a:r>
              <a:rPr lang="en-US" sz="2400" b="1" dirty="0">
                <a:solidFill>
                  <a:srgbClr val="FF0000"/>
                </a:solidFill>
                <a:latin typeface="Times New Roman" charset="0"/>
                <a:ea typeface="Times New Roman" charset="0"/>
                <a:cs typeface="Times New Roman" charset="0"/>
              </a:rPr>
              <a:t> </a:t>
            </a:r>
            <a:r>
              <a:rPr lang="en-US" sz="2400" b="1" dirty="0" err="1">
                <a:solidFill>
                  <a:srgbClr val="FF0000"/>
                </a:solidFill>
                <a:latin typeface="Times New Roman" charset="0"/>
                <a:ea typeface="Times New Roman" charset="0"/>
                <a:cs typeface="Times New Roman" charset="0"/>
              </a:rPr>
              <a:t>kể</a:t>
            </a:r>
            <a:endParaRPr lang="en-US" sz="2400" b="1" dirty="0">
              <a:solidFill>
                <a:srgbClr val="FF0000"/>
              </a:solidFill>
              <a:latin typeface="Times New Roman" charset="0"/>
              <a:ea typeface="Times New Roman" charset="0"/>
              <a:cs typeface="Times New Roman" charset="0"/>
            </a:endParaRPr>
          </a:p>
        </p:txBody>
      </p:sp>
      <p:sp>
        <p:nvSpPr>
          <p:cNvPr id="6" name="Rectangle 5"/>
          <p:cNvSpPr/>
          <p:nvPr/>
        </p:nvSpPr>
        <p:spPr>
          <a:xfrm>
            <a:off x="914400" y="1262743"/>
            <a:ext cx="3236686" cy="5239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fontAlgn="base">
              <a:spcBef>
                <a:spcPct val="20000"/>
              </a:spcBef>
              <a:spcAft>
                <a:spcPct val="0"/>
              </a:spcAft>
            </a:pPr>
            <a:r>
              <a:rPr lang="en-US" sz="2400" b="1" dirty="0">
                <a:solidFill>
                  <a:srgbClr val="000099"/>
                </a:solidFill>
                <a:latin typeface="Times New Roman" charset="0"/>
                <a:ea typeface="Times New Roman" charset="0"/>
                <a:cs typeface="Times New Roman" charset="0"/>
              </a:rPr>
              <a:t>Tin – tin</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Cậu</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đang</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làm</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gì</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với</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đôi</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cánh</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xanh</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ấy</a:t>
            </a:r>
            <a:r>
              <a:rPr lang="en-US" sz="2400" b="1" dirty="0">
                <a:solidFill>
                  <a:schemeClr val="tx1"/>
                </a:solidFill>
                <a:latin typeface="Times New Roman" charset="0"/>
                <a:ea typeface="Times New Roman" charset="0"/>
                <a:cs typeface="Times New Roman" charset="0"/>
              </a:rPr>
              <a:t>?</a:t>
            </a:r>
          </a:p>
          <a:p>
            <a:pPr lvl="0" fontAlgn="base">
              <a:spcBef>
                <a:spcPct val="20000"/>
              </a:spcBef>
              <a:spcAft>
                <a:spcPct val="0"/>
              </a:spcAft>
            </a:pPr>
            <a:r>
              <a:rPr lang="en-US" sz="2400" b="1" dirty="0" err="1">
                <a:solidFill>
                  <a:srgbClr val="000099"/>
                </a:solidFill>
                <a:latin typeface="Times New Roman" charset="0"/>
                <a:ea typeface="Times New Roman" charset="0"/>
                <a:cs typeface="Times New Roman" charset="0"/>
              </a:rPr>
              <a:t>Em</a:t>
            </a:r>
            <a:r>
              <a:rPr lang="en-US" sz="2400" b="1" dirty="0">
                <a:solidFill>
                  <a:srgbClr val="000099"/>
                </a:solidFill>
                <a:latin typeface="Times New Roman" charset="0"/>
                <a:ea typeface="Times New Roman" charset="0"/>
                <a:cs typeface="Times New Roman" charset="0"/>
              </a:rPr>
              <a:t> </a:t>
            </a:r>
            <a:r>
              <a:rPr lang="en-US" sz="2400" b="1" dirty="0" err="1">
                <a:solidFill>
                  <a:srgbClr val="000099"/>
                </a:solidFill>
                <a:latin typeface="Times New Roman" charset="0"/>
                <a:ea typeface="Times New Roman" charset="0"/>
                <a:cs typeface="Times New Roman" charset="0"/>
              </a:rPr>
              <a:t>bé</a:t>
            </a:r>
            <a:r>
              <a:rPr lang="en-US" sz="2400" b="1" dirty="0">
                <a:solidFill>
                  <a:srgbClr val="000099"/>
                </a:solidFill>
                <a:latin typeface="Times New Roman" charset="0"/>
                <a:ea typeface="Times New Roman" charset="0"/>
                <a:cs typeface="Times New Roman" charset="0"/>
              </a:rPr>
              <a:t> </a:t>
            </a:r>
            <a:r>
              <a:rPr lang="en-US" sz="2400" b="1" dirty="0" err="1">
                <a:solidFill>
                  <a:srgbClr val="000099"/>
                </a:solidFill>
                <a:latin typeface="Times New Roman" charset="0"/>
                <a:ea typeface="Times New Roman" charset="0"/>
                <a:cs typeface="Times New Roman" charset="0"/>
              </a:rPr>
              <a:t>thứ</a:t>
            </a:r>
            <a:r>
              <a:rPr lang="en-US" sz="2400" b="1" dirty="0">
                <a:solidFill>
                  <a:srgbClr val="000099"/>
                </a:solidFill>
                <a:latin typeface="Times New Roman" charset="0"/>
                <a:ea typeface="Times New Roman" charset="0"/>
                <a:cs typeface="Times New Roman" charset="0"/>
              </a:rPr>
              <a:t> </a:t>
            </a:r>
            <a:r>
              <a:rPr lang="en-US" sz="2400" b="1" dirty="0" err="1">
                <a:solidFill>
                  <a:srgbClr val="000099"/>
                </a:solidFill>
                <a:latin typeface="Times New Roman" charset="0"/>
                <a:ea typeface="Times New Roman" charset="0"/>
                <a:cs typeface="Times New Roman" charset="0"/>
              </a:rPr>
              <a:t>nhất</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Mình</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sẽ</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dùng</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nó</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vào</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việc</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sáng</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chế</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trên</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trái</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đất</a:t>
            </a:r>
            <a:r>
              <a:rPr lang="en-US" sz="2400" dirty="0">
                <a:solidFill>
                  <a:schemeClr val="tx1"/>
                </a:solidFill>
                <a:latin typeface="Times New Roman" charset="0"/>
                <a:ea typeface="Times New Roman" charset="0"/>
                <a:cs typeface="Times New Roman" charset="0"/>
              </a:rPr>
              <a:t>.</a:t>
            </a:r>
            <a:endParaRPr lang="en-US" sz="2400" dirty="0">
              <a:solidFill>
                <a:schemeClr val="tx1"/>
              </a:solidFill>
              <a:latin typeface="Times New Roman" charset="0"/>
              <a:ea typeface="Times New Roman" charset="0"/>
              <a:cs typeface="Times New Roman" charset="0"/>
            </a:endParaRPr>
          </a:p>
        </p:txBody>
      </p:sp>
      <p:sp>
        <p:nvSpPr>
          <p:cNvPr id="7" name="Rectangle 6"/>
          <p:cNvSpPr/>
          <p:nvPr/>
        </p:nvSpPr>
        <p:spPr>
          <a:xfrm>
            <a:off x="4151085" y="3439882"/>
            <a:ext cx="7678057" cy="30625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457200" lvl="0" indent="-457200" fontAlgn="base">
              <a:spcBef>
                <a:spcPct val="20000"/>
              </a:spcBef>
              <a:spcAft>
                <a:spcPct val="0"/>
              </a:spcAft>
              <a:buFont typeface="Wingdings" panose="05000000000000000000" pitchFamily="2" charset="2"/>
              <a:buChar char="v"/>
            </a:pPr>
            <a:r>
              <a:rPr lang="en-US" sz="2400" b="1" dirty="0" err="1" smtClean="0">
                <a:solidFill>
                  <a:srgbClr val="000099"/>
                </a:solidFill>
                <a:latin typeface="Times New Roman" charset="0"/>
                <a:ea typeface="Times New Roman" charset="0"/>
                <a:cs typeface="Times New Roman" charset="0"/>
              </a:rPr>
              <a:t>Cách</a:t>
            </a:r>
            <a:r>
              <a:rPr lang="en-US" sz="2400" b="1" dirty="0" smtClean="0">
                <a:solidFill>
                  <a:srgbClr val="000099"/>
                </a:solidFill>
                <a:latin typeface="Times New Roman" charset="0"/>
                <a:ea typeface="Times New Roman" charset="0"/>
                <a:cs typeface="Times New Roman" charset="0"/>
              </a:rPr>
              <a:t> </a:t>
            </a:r>
            <a:r>
              <a:rPr lang="en-US" sz="2400" b="1" dirty="0">
                <a:solidFill>
                  <a:srgbClr val="000099"/>
                </a:solidFill>
                <a:latin typeface="Times New Roman" charset="0"/>
                <a:ea typeface="Times New Roman" charset="0"/>
                <a:cs typeface="Times New Roman" charset="0"/>
              </a:rPr>
              <a:t>2</a:t>
            </a:r>
            <a:r>
              <a:rPr lang="en-US" sz="2400" b="1" dirty="0" smtClean="0">
                <a:solidFill>
                  <a:srgbClr val="000099"/>
                </a:solidFill>
                <a:latin typeface="Times New Roman" charset="0"/>
                <a:ea typeface="Times New Roman" charset="0"/>
                <a:cs typeface="Times New Roman" charset="0"/>
              </a:rPr>
              <a:t>:</a:t>
            </a:r>
            <a:endParaRPr lang="en-US" sz="2400" b="1" dirty="0">
              <a:solidFill>
                <a:schemeClr val="tx1"/>
              </a:solidFill>
              <a:latin typeface="Times New Roman" charset="0"/>
              <a:ea typeface="Times New Roman" charset="0"/>
              <a:cs typeface="Times New Roman" charset="0"/>
            </a:endParaRPr>
          </a:p>
          <a:p>
            <a:pPr lvl="0" fontAlgn="base">
              <a:spcBef>
                <a:spcPct val="20000"/>
              </a:spcBef>
              <a:spcAft>
                <a:spcPct val="0"/>
              </a:spcAft>
            </a:pP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Trước</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tiên</a:t>
            </a:r>
            <a:r>
              <a:rPr lang="vi-VN" sz="2400" b="1" dirty="0">
                <a:solidFill>
                  <a:schemeClr val="tx1"/>
                </a:solidFill>
                <a:latin typeface="Times New Roman" charset="0"/>
                <a:ea typeface="Times New Roman" charset="0"/>
                <a:cs typeface="Times New Roman" charset="0"/>
              </a:rPr>
              <a:t>,</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hai</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bạn</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nhỏ</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rủ</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nhau</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đến</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thăm</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công</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xưởng</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xanh</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Nhìn</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thấy</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một</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em</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bé</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mang</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chiếc</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máy</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có</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đôi</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cánh</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xanh</a:t>
            </a:r>
            <a:r>
              <a:rPr lang="en-US" sz="2400" b="1" dirty="0">
                <a:solidFill>
                  <a:schemeClr val="tx1"/>
                </a:solidFill>
                <a:latin typeface="Times New Roman" charset="0"/>
                <a:ea typeface="Times New Roman" charset="0"/>
                <a:cs typeface="Times New Roman" charset="0"/>
              </a:rPr>
              <a:t>. Tin – tin </a:t>
            </a:r>
            <a:r>
              <a:rPr lang="en-US" sz="2400" b="1" dirty="0" err="1">
                <a:solidFill>
                  <a:schemeClr val="tx1"/>
                </a:solidFill>
                <a:latin typeface="Times New Roman" charset="0"/>
                <a:ea typeface="Times New Roman" charset="0"/>
                <a:cs typeface="Times New Roman" charset="0"/>
              </a:rPr>
              <a:t>ngạc</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nhiên</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hỏi</a:t>
            </a:r>
            <a:r>
              <a:rPr lang="en-US" sz="2400" b="1" dirty="0">
                <a:solidFill>
                  <a:schemeClr val="tx1"/>
                </a:solidFill>
                <a:latin typeface="Times New Roman" charset="0"/>
                <a:ea typeface="Times New Roman" charset="0"/>
                <a:cs typeface="Times New Roman" charset="0"/>
              </a:rPr>
              <a:t>:</a:t>
            </a:r>
          </a:p>
          <a:p>
            <a:pPr lvl="0" fontAlgn="base">
              <a:spcBef>
                <a:spcPct val="20000"/>
              </a:spcBef>
              <a:spcAft>
                <a:spcPct val="0"/>
              </a:spcAft>
              <a:buFontTx/>
              <a:buChar char="-"/>
            </a:pP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Cậu</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đang</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làm</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gì</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với</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đôi</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cánh</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xanh</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ấy</a:t>
            </a:r>
            <a:r>
              <a:rPr lang="en-US" sz="2400" b="1" dirty="0">
                <a:solidFill>
                  <a:schemeClr val="tx1"/>
                </a:solidFill>
                <a:latin typeface="Times New Roman" charset="0"/>
                <a:ea typeface="Times New Roman" charset="0"/>
                <a:cs typeface="Times New Roman" charset="0"/>
              </a:rPr>
              <a:t>?</a:t>
            </a:r>
          </a:p>
          <a:p>
            <a:pPr lvl="0" fontAlgn="base">
              <a:spcBef>
                <a:spcPct val="20000"/>
              </a:spcBef>
              <a:spcAft>
                <a:spcPct val="0"/>
              </a:spcAft>
            </a:pPr>
            <a:r>
              <a:rPr lang="en-US" sz="2400" b="1" dirty="0" err="1">
                <a:solidFill>
                  <a:schemeClr val="tx1"/>
                </a:solidFill>
                <a:latin typeface="Times New Roman" charset="0"/>
                <a:ea typeface="Times New Roman" charset="0"/>
                <a:cs typeface="Times New Roman" charset="0"/>
              </a:rPr>
              <a:t>Em</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bé</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nói</a:t>
            </a:r>
            <a:r>
              <a:rPr lang="en-US" sz="2400" b="1" dirty="0">
                <a:solidFill>
                  <a:schemeClr val="tx1"/>
                </a:solidFill>
                <a:latin typeface="Times New Roman" charset="0"/>
                <a:ea typeface="Times New Roman" charset="0"/>
                <a:cs typeface="Times New Roman" charset="0"/>
              </a:rPr>
              <a:t>:</a:t>
            </a:r>
          </a:p>
          <a:p>
            <a:pPr lvl="0" fontAlgn="base">
              <a:spcBef>
                <a:spcPct val="20000"/>
              </a:spcBef>
              <a:spcAft>
                <a:spcPct val="0"/>
              </a:spcAft>
            </a:pP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Mình</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sẽ</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dùng</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đôi</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cánh</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đó</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vào</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việc</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sáng</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chế</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trên</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trái</a:t>
            </a:r>
            <a:r>
              <a:rPr lang="en-US" sz="2400" b="1" dirty="0">
                <a:solidFill>
                  <a:schemeClr val="tx1"/>
                </a:solidFill>
                <a:latin typeface="Times New Roman" charset="0"/>
                <a:ea typeface="Times New Roman" charset="0"/>
                <a:cs typeface="Times New Roman" charset="0"/>
              </a:rPr>
              <a:t> </a:t>
            </a:r>
            <a:r>
              <a:rPr lang="en-US" sz="2400" b="1" dirty="0" err="1">
                <a:solidFill>
                  <a:schemeClr val="tx1"/>
                </a:solidFill>
                <a:latin typeface="Times New Roman" charset="0"/>
                <a:ea typeface="Times New Roman" charset="0"/>
                <a:cs typeface="Times New Roman" charset="0"/>
              </a:rPr>
              <a:t>đất</a:t>
            </a:r>
            <a:r>
              <a:rPr lang="en-US" sz="2400" b="1" dirty="0">
                <a:solidFill>
                  <a:schemeClr val="tx1"/>
                </a:solidFill>
                <a:latin typeface="Times New Roman" charset="0"/>
                <a:ea typeface="Times New Roman" charset="0"/>
                <a:cs typeface="Times New Roman" charset="0"/>
              </a:rPr>
              <a:t>.</a:t>
            </a:r>
            <a:endParaRPr lang="en-US" sz="2400" b="1" dirty="0">
              <a:solidFill>
                <a:schemeClr val="tx1"/>
              </a:solidFill>
              <a:latin typeface="Times New Roman" charset="0"/>
              <a:ea typeface="Times New Roman" charset="0"/>
              <a:cs typeface="Times New Roman" charset="0"/>
            </a:endParaRPr>
          </a:p>
        </p:txBody>
      </p:sp>
      <p:sp>
        <p:nvSpPr>
          <p:cNvPr id="9" name="Text Box 134">
            <a:extLst>
              <a:ext uri="{FF2B5EF4-FFF2-40B4-BE49-F238E27FC236}">
                <a16:creationId xmlns="" xmlns:a16="http://schemas.microsoft.com/office/drawing/2014/main" id="{3B83C456-396B-47D9-996A-3423BF1AA405}"/>
              </a:ext>
            </a:extLst>
          </p:cNvPr>
          <p:cNvSpPr txBox="1">
            <a:spLocks noChangeArrowheads="1"/>
          </p:cNvSpPr>
          <p:nvPr/>
        </p:nvSpPr>
        <p:spPr bwMode="auto">
          <a:xfrm>
            <a:off x="5660307" y="3325163"/>
            <a:ext cx="4112557" cy="461665"/>
          </a:xfrm>
          <a:prstGeom prst="rect">
            <a:avLst/>
          </a:prstGeom>
          <a:noFill/>
          <a:ln w="9525">
            <a:noFill/>
            <a:miter lim="800000"/>
            <a:headEnd/>
            <a:tailEnd/>
          </a:ln>
          <a:effectLst/>
        </p:spPr>
        <p:txBody>
          <a:bodyPr wrap="square">
            <a:spAutoFit/>
          </a:bodyPr>
          <a:lstStyle/>
          <a:p>
            <a:pPr>
              <a:spcBef>
                <a:spcPct val="50000"/>
              </a:spcBef>
              <a:defRPr/>
            </a:pPr>
            <a:r>
              <a:rPr lang="en-US" sz="2400" i="1" dirty="0">
                <a:solidFill>
                  <a:srgbClr val="CC3300"/>
                </a:solidFill>
                <a:effectLst>
                  <a:outerShdw blurRad="38100" dist="38100" dir="2700000" algn="tl">
                    <a:srgbClr val="C0C0C0"/>
                  </a:outerShdw>
                </a:effectLst>
                <a:latin typeface="Times New Roman" charset="0"/>
                <a:ea typeface="Times New Roman" charset="0"/>
                <a:cs typeface="Times New Roman" charset="0"/>
              </a:rPr>
              <a:t>Dùng lời dẫn trực tiếp</a:t>
            </a:r>
            <a:endParaRPr lang="en-US" sz="2400" dirty="0">
              <a:solidFill>
                <a:srgbClr val="CC3300"/>
              </a:solidFill>
              <a:effectLst>
                <a:outerShdw blurRad="38100" dist="38100" dir="2700000" algn="tl">
                  <a:srgbClr val="C0C0C0"/>
                </a:outerShdw>
              </a:effectLst>
              <a:latin typeface="Times New Roman" charset="0"/>
              <a:ea typeface="Times New Roman" charset="0"/>
              <a:cs typeface="Times New Roman" charset="0"/>
            </a:endParaRPr>
          </a:p>
        </p:txBody>
      </p:sp>
      <p:sp>
        <p:nvSpPr>
          <p:cNvPr id="10" name="Text Box 133">
            <a:extLst>
              <a:ext uri="{FF2B5EF4-FFF2-40B4-BE49-F238E27FC236}">
                <a16:creationId xmlns="" xmlns:a16="http://schemas.microsoft.com/office/drawing/2014/main" id="{D8B41305-1CF2-41E2-B02A-735815686235}"/>
              </a:ext>
            </a:extLst>
          </p:cNvPr>
          <p:cNvSpPr txBox="1">
            <a:spLocks noChangeArrowheads="1"/>
          </p:cNvSpPr>
          <p:nvPr/>
        </p:nvSpPr>
        <p:spPr bwMode="auto">
          <a:xfrm>
            <a:off x="5388896" y="1262743"/>
            <a:ext cx="3733800" cy="523220"/>
          </a:xfrm>
          <a:prstGeom prst="rect">
            <a:avLst/>
          </a:prstGeom>
          <a:noFill/>
          <a:ln w="9525">
            <a:noFill/>
            <a:miter lim="800000"/>
            <a:headEnd/>
            <a:tailEnd/>
          </a:ln>
          <a:effectLst/>
        </p:spPr>
        <p:txBody>
          <a:bodyPr>
            <a:spAutoFit/>
          </a:bodyPr>
          <a:lstStyle/>
          <a:p>
            <a:pPr>
              <a:spcBef>
                <a:spcPct val="50000"/>
              </a:spcBef>
              <a:defRPr/>
            </a:pPr>
            <a:r>
              <a:rPr lang="vi-VN" sz="2800" i="1" dirty="0">
                <a:solidFill>
                  <a:srgbClr val="CC3300"/>
                </a:solidFill>
                <a:effectLst>
                  <a:outerShdw blurRad="38100" dist="38100" dir="2700000" algn="tl">
                    <a:srgbClr val="C0C0C0"/>
                  </a:outerShdw>
                </a:effectLst>
              </a:rPr>
              <a:t>   </a:t>
            </a:r>
            <a:r>
              <a:rPr lang="en-GB" sz="2400" i="1" dirty="0" err="1">
                <a:solidFill>
                  <a:srgbClr val="CC3300"/>
                </a:solidFill>
                <a:effectLst>
                  <a:outerShdw blurRad="38100" dist="38100" dir="2700000" algn="tl">
                    <a:srgbClr val="C0C0C0"/>
                  </a:outerShdw>
                </a:effectLst>
                <a:latin typeface="Times New Roman" charset="0"/>
                <a:ea typeface="Times New Roman" charset="0"/>
                <a:cs typeface="Times New Roman" charset="0"/>
              </a:rPr>
              <a:t>Dùng</a:t>
            </a:r>
            <a:r>
              <a:rPr lang="en-GB" sz="2400" i="1" dirty="0">
                <a:solidFill>
                  <a:srgbClr val="CC3300"/>
                </a:solidFill>
                <a:effectLst>
                  <a:outerShdw blurRad="38100" dist="38100" dir="2700000" algn="tl">
                    <a:srgbClr val="C0C0C0"/>
                  </a:outerShdw>
                </a:effectLst>
                <a:latin typeface="Times New Roman" charset="0"/>
                <a:ea typeface="Times New Roman" charset="0"/>
                <a:cs typeface="Times New Roman" charset="0"/>
              </a:rPr>
              <a:t> lời dẫn gián tiếp</a:t>
            </a:r>
            <a:endParaRPr lang="en-US" sz="2400" i="1" dirty="0">
              <a:solidFill>
                <a:srgbClr val="CC3300"/>
              </a:solidFill>
              <a:effectLst>
                <a:outerShdw blurRad="38100" dist="38100" dir="2700000" algn="tl">
                  <a:srgbClr val="C0C0C0"/>
                </a:outerShdw>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71242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edge">
                                      <p:cBhvr>
                                        <p:cTn id="15" dur="2000"/>
                                        <p:tgtEl>
                                          <p:spTgt spid="4">
                                            <p:txEl>
                                              <p:pRg st="0" end="0"/>
                                            </p:txEl>
                                          </p:spTgt>
                                        </p:tgtEl>
                                      </p:cBhvr>
                                    </p:animEffect>
                                  </p:childTnLst>
                                </p:cTn>
                              </p:par>
                              <p:par>
                                <p:cTn id="16" presetID="2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edge">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heel(1)">
                                      <p:cBhvr>
                                        <p:cTn id="23" dur="2000"/>
                                        <p:tgtEl>
                                          <p:spTgt spid="7">
                                            <p:txEl>
                                              <p:pRg st="0" end="0"/>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wheel(1)">
                                      <p:cBhvr>
                                        <p:cTn id="26" dur="2000"/>
                                        <p:tgtEl>
                                          <p:spTgt spid="7">
                                            <p:txEl>
                                              <p:pRg st="1" end="1"/>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wheel(1)">
                                      <p:cBhvr>
                                        <p:cTn id="29" dur="2000"/>
                                        <p:tgtEl>
                                          <p:spTgt spid="7">
                                            <p:txEl>
                                              <p:pRg st="2" end="2"/>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heel(1)">
                                      <p:cBhvr>
                                        <p:cTn id="32" dur="2000"/>
                                        <p:tgtEl>
                                          <p:spTgt spid="7">
                                            <p:txEl>
                                              <p:pRg st="3" end="3"/>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wheel(1)">
                                      <p:cBhvr>
                                        <p:cTn id="35" dur="2000"/>
                                        <p:tgtEl>
                                          <p:spTgt spid="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tlai">
            <a:extLst>
              <a:ext uri="{FF2B5EF4-FFF2-40B4-BE49-F238E27FC236}">
                <a16:creationId xmlns="" xmlns:a16="http://schemas.microsoft.com/office/drawing/2014/main" id="{80B3A320-2734-47C8-AEBE-B7AC5C776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31233"/>
            <a:ext cx="5850835" cy="42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O vuong quoc Tuong Lai">
            <a:extLst>
              <a:ext uri="{FF2B5EF4-FFF2-40B4-BE49-F238E27FC236}">
                <a16:creationId xmlns="" xmlns:a16="http://schemas.microsoft.com/office/drawing/2014/main" id="{8E46CE96-C7D0-44B6-8B9E-8482148B6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431233"/>
            <a:ext cx="6096000" cy="427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010142FB-6EB3-4A2E-A52C-E65255E775EF}"/>
              </a:ext>
            </a:extLst>
          </p:cNvPr>
          <p:cNvSpPr/>
          <p:nvPr/>
        </p:nvSpPr>
        <p:spPr>
          <a:xfrm>
            <a:off x="152401" y="545909"/>
            <a:ext cx="5850834" cy="8853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 xmlns:a16="http://schemas.microsoft.com/office/drawing/2014/main" id="{A61952A0-7EEF-49DC-AD09-37E45B7CF6CD}"/>
              </a:ext>
            </a:extLst>
          </p:cNvPr>
          <p:cNvSpPr/>
          <p:nvPr/>
        </p:nvSpPr>
        <p:spPr>
          <a:xfrm>
            <a:off x="6096000" y="534534"/>
            <a:ext cx="6096000" cy="88532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 Box 113">
            <a:extLst>
              <a:ext uri="{FF2B5EF4-FFF2-40B4-BE49-F238E27FC236}">
                <a16:creationId xmlns="" xmlns:a16="http://schemas.microsoft.com/office/drawing/2014/main" id="{0EBF30BD-4BED-4E43-887D-E4D7EDBAE5C9}"/>
              </a:ext>
            </a:extLst>
          </p:cNvPr>
          <p:cNvSpPr txBox="1">
            <a:spLocks noChangeArrowheads="1"/>
          </p:cNvSpPr>
          <p:nvPr/>
        </p:nvSpPr>
        <p:spPr bwMode="auto">
          <a:xfrm>
            <a:off x="969652" y="674511"/>
            <a:ext cx="4216330"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defRPr/>
            </a:pPr>
            <a:r>
              <a:rPr lang="en-US" altLang="vi-VN" sz="3200" b="1" dirty="0" err="1">
                <a:solidFill>
                  <a:srgbClr val="FF0000"/>
                </a:solidFill>
              </a:rPr>
              <a:t>Trong</a:t>
            </a:r>
            <a:r>
              <a:rPr lang="en-US" altLang="vi-VN" sz="3200" b="1" dirty="0">
                <a:solidFill>
                  <a:srgbClr val="FF0000"/>
                </a:solidFill>
              </a:rPr>
              <a:t> </a:t>
            </a:r>
            <a:r>
              <a:rPr lang="en-US" altLang="vi-VN" sz="3200" b="1" dirty="0" err="1">
                <a:solidFill>
                  <a:srgbClr val="FF0000"/>
                </a:solidFill>
              </a:rPr>
              <a:t>công</a:t>
            </a:r>
            <a:r>
              <a:rPr lang="en-US" altLang="vi-VN" sz="3200" b="1" dirty="0">
                <a:solidFill>
                  <a:srgbClr val="FF0000"/>
                </a:solidFill>
              </a:rPr>
              <a:t> </a:t>
            </a:r>
            <a:r>
              <a:rPr lang="en-US" altLang="vi-VN" sz="3200" b="1" dirty="0" err="1">
                <a:solidFill>
                  <a:srgbClr val="FF0000"/>
                </a:solidFill>
              </a:rPr>
              <a:t>xưởng</a:t>
            </a:r>
            <a:r>
              <a:rPr lang="en-US" altLang="vi-VN" sz="3200" b="1" dirty="0">
                <a:solidFill>
                  <a:srgbClr val="FF0000"/>
                </a:solidFill>
              </a:rPr>
              <a:t> </a:t>
            </a:r>
            <a:r>
              <a:rPr lang="en-US" altLang="vi-VN" sz="3200" b="1" dirty="0" err="1">
                <a:solidFill>
                  <a:srgbClr val="FF0000"/>
                </a:solidFill>
              </a:rPr>
              <a:t>xanh</a:t>
            </a:r>
            <a:endParaRPr lang="en-US" altLang="vi-VN" sz="3200" b="1" dirty="0">
              <a:solidFill>
                <a:srgbClr val="FF0000"/>
              </a:solidFill>
            </a:endParaRPr>
          </a:p>
        </p:txBody>
      </p:sp>
      <p:sp>
        <p:nvSpPr>
          <p:cNvPr id="14" name="Text Box 113">
            <a:extLst>
              <a:ext uri="{FF2B5EF4-FFF2-40B4-BE49-F238E27FC236}">
                <a16:creationId xmlns="" xmlns:a16="http://schemas.microsoft.com/office/drawing/2014/main" id="{3FB53095-F0A9-4D90-AEE4-B6CFC6ED3E4E}"/>
              </a:ext>
            </a:extLst>
          </p:cNvPr>
          <p:cNvSpPr txBox="1">
            <a:spLocks noChangeArrowheads="1"/>
          </p:cNvSpPr>
          <p:nvPr/>
        </p:nvSpPr>
        <p:spPr bwMode="auto">
          <a:xfrm>
            <a:off x="6861262" y="674510"/>
            <a:ext cx="4216330"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defRPr/>
            </a:pPr>
            <a:r>
              <a:rPr lang="en-US" altLang="vi-VN" sz="3200" b="1" dirty="0" err="1">
                <a:solidFill>
                  <a:srgbClr val="FF0000"/>
                </a:solidFill>
              </a:rPr>
              <a:t>Trong</a:t>
            </a:r>
            <a:r>
              <a:rPr lang="en-US" altLang="vi-VN" sz="3200" b="1" dirty="0">
                <a:solidFill>
                  <a:srgbClr val="FF0000"/>
                </a:solidFill>
              </a:rPr>
              <a:t> </a:t>
            </a:r>
            <a:r>
              <a:rPr lang="en-US" altLang="vi-VN" sz="3200" b="1" dirty="0" err="1">
                <a:solidFill>
                  <a:srgbClr val="FF0000"/>
                </a:solidFill>
              </a:rPr>
              <a:t>khu</a:t>
            </a:r>
            <a:r>
              <a:rPr lang="en-US" altLang="vi-VN" sz="3200" b="1" dirty="0">
                <a:solidFill>
                  <a:srgbClr val="FF0000"/>
                </a:solidFill>
              </a:rPr>
              <a:t> </a:t>
            </a:r>
            <a:r>
              <a:rPr lang="en-US" altLang="vi-VN" sz="3200" b="1" dirty="0" err="1">
                <a:solidFill>
                  <a:srgbClr val="FF0000"/>
                </a:solidFill>
              </a:rPr>
              <a:t>vườn</a:t>
            </a:r>
            <a:r>
              <a:rPr lang="en-US" altLang="vi-VN" sz="3200" b="1" dirty="0">
                <a:solidFill>
                  <a:srgbClr val="FF0000"/>
                </a:solidFill>
              </a:rPr>
              <a:t> </a:t>
            </a:r>
            <a:r>
              <a:rPr lang="en-US" altLang="vi-VN" sz="3200" b="1" dirty="0" err="1">
                <a:solidFill>
                  <a:srgbClr val="FF0000"/>
                </a:solidFill>
              </a:rPr>
              <a:t>kì</a:t>
            </a:r>
            <a:r>
              <a:rPr lang="en-US" altLang="vi-VN" sz="3200" b="1" dirty="0">
                <a:solidFill>
                  <a:srgbClr val="FF0000"/>
                </a:solidFill>
              </a:rPr>
              <a:t> </a:t>
            </a:r>
            <a:r>
              <a:rPr lang="en-US" altLang="vi-VN" sz="3200" b="1" dirty="0" err="1">
                <a:solidFill>
                  <a:srgbClr val="FF0000"/>
                </a:solidFill>
              </a:rPr>
              <a:t>diệu</a:t>
            </a:r>
            <a:endParaRPr lang="en-US" altLang="vi-VN" sz="3200" b="1" dirty="0">
              <a:solidFill>
                <a:srgbClr val="FF0000"/>
              </a:solidFill>
            </a:endParaRPr>
          </a:p>
        </p:txBody>
      </p:sp>
    </p:spTree>
    <p:extLst>
      <p:ext uri="{BB962C8B-B14F-4D97-AF65-F5344CB8AC3E}">
        <p14:creationId xmlns:p14="http://schemas.microsoft.com/office/powerpoint/2010/main" val="1428035730"/>
      </p:ext>
    </p:extLst>
  </p:cSld>
  <p:clrMapOvr>
    <a:masterClrMapping/>
  </p:clrMapOvr>
  <mc:AlternateContent xmlns:mc="http://schemas.openxmlformats.org/markup-compatibility/2006" xmlns:p14="http://schemas.microsoft.com/office/powerpoint/2010/main">
    <mc:Choice Requires="p14">
      <p:transition spd="slow" p14:dur="2000" advTm="18944"/>
    </mc:Choice>
    <mc:Fallback xmlns="">
      <p:transition spd="slow" advTm="1894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8BEE9A3-BEE1-4A9B-AFBB-154E0B79D822}"/>
              </a:ext>
            </a:extLst>
          </p:cNvPr>
          <p:cNvSpPr txBox="1"/>
          <p:nvPr/>
        </p:nvSpPr>
        <p:spPr>
          <a:xfrm>
            <a:off x="581156" y="302359"/>
            <a:ext cx="11090144" cy="6555641"/>
          </a:xfrm>
          <a:prstGeom prst="rect">
            <a:avLst/>
          </a:prstGeom>
          <a:noFill/>
        </p:spPr>
        <p:txBody>
          <a:bodyPr wrap="square">
            <a:spAutoFit/>
          </a:bodyPr>
          <a:lstStyle/>
          <a:p>
            <a:r>
              <a:rPr lang="vi-VN" sz="35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Em bé nói cỗ máy không ồn ào, và sắp chế xong rồi, Tin-tin có muốn xem không? Tin-tin háo hức trả lời rằng</a:t>
            </a:r>
            <a:r>
              <a:rPr lang="en-US" sz="35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 </a:t>
            </a:r>
            <a:r>
              <a:rPr lang="vi-VN" sz="3500" dirty="0">
                <a:solidFill>
                  <a:srgbClr val="990099"/>
                </a:solidFill>
                <a:effectLst/>
                <a:latin typeface="HP001 4 hàng 2 ô ly" panose="020B0603050302020204" pitchFamily="34" charset="0"/>
                <a:ea typeface="Times New Roman" panose="02020603050405020304" pitchFamily="18" charset="0"/>
                <a:cs typeface="Times New Roman" panose="02020603050405020304" pitchFamily="18" charset="0"/>
              </a:rPr>
              <a:t>Có chứ! Nó đâu?Vừa lúc đó, em bé thứ hai tới khoe vật mình sáng chế là ba mươi lọ thuốc trường sinh đang nằm trong những chiếc lọ xanh. Cũng chính lúc ấy, em bé thứ ba từ trong đám đông bước ra và nói mình mang đến một thứ ánh sáng lạ thường mà xưa nay chưa có ai biết đến. Em bé thứ tư kéo tay Tin-tin, rủ cậu lại xem cái máy biết bay trên không như một con chim của mình. Còn em bé thứ năm thì khoe chiếc máy biết dò tìm những kho báu trên mặt trăng.</a:t>
            </a:r>
            <a:endParaRPr lang="vi-VN" sz="3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0654192"/>
      </p:ext>
    </p:extLst>
  </p:cSld>
  <p:clrMapOvr>
    <a:masterClrMapping/>
  </p:clrMapOvr>
  <mc:AlternateContent xmlns:mc="http://schemas.openxmlformats.org/markup-compatibility/2006" xmlns:p14="http://schemas.microsoft.com/office/powerpoint/2010/main">
    <mc:Choice Requires="p14">
      <p:transition spd="slow" p14:dur="2000" advTm="42739"/>
    </mc:Choice>
    <mc:Fallback xmlns="">
      <p:transition spd="slow" advTm="42739"/>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8|1.3|2.2|3.5"/>
</p:tagLst>
</file>

<file path=ppt/tags/tag2.xml><?xml version="1.0" encoding="utf-8"?>
<p:tagLst xmlns:a="http://schemas.openxmlformats.org/drawingml/2006/main" xmlns:r="http://schemas.openxmlformats.org/officeDocument/2006/relationships" xmlns:p="http://schemas.openxmlformats.org/presentationml/2006/main">
  <p:tag name="TIMING" val="|16.8"/>
</p:tagLst>
</file>

<file path=ppt/tags/tag3.xml><?xml version="1.0" encoding="utf-8"?>
<p:tagLst xmlns:a="http://schemas.openxmlformats.org/drawingml/2006/main" xmlns:r="http://schemas.openxmlformats.org/officeDocument/2006/relationships" xmlns:p="http://schemas.openxmlformats.org/presentationml/2006/main">
  <p:tag name="TIMING" val="|14.5|5|4.6|5.9"/>
</p:tagLst>
</file>

<file path=ppt/tags/tag4.xml><?xml version="1.0" encoding="utf-8"?>
<p:tagLst xmlns:a="http://schemas.openxmlformats.org/drawingml/2006/main" xmlns:r="http://schemas.openxmlformats.org/officeDocument/2006/relationships" xmlns:p="http://schemas.openxmlformats.org/presentationml/2006/main">
  <p:tag name="TIMING" val="|5.9|6.7|5.2|1|7.2|0.9"/>
</p:tagLst>
</file>

<file path=ppt/tags/tag5.xml><?xml version="1.0" encoding="utf-8"?>
<p:tagLst xmlns:a="http://schemas.openxmlformats.org/drawingml/2006/main" xmlns:r="http://schemas.openxmlformats.org/officeDocument/2006/relationships" xmlns:p="http://schemas.openxmlformats.org/presentationml/2006/main">
  <p:tag name="TIMING" val="|0.8|9|5.2|4.1"/>
</p:tagLst>
</file>

<file path=ppt/tags/tag6.xml><?xml version="1.0" encoding="utf-8"?>
<p:tagLst xmlns:a="http://schemas.openxmlformats.org/drawingml/2006/main" xmlns:r="http://schemas.openxmlformats.org/officeDocument/2006/relationships" xmlns:p="http://schemas.openxmlformats.org/presentationml/2006/main">
  <p:tag name="TIMING" val="|1.1|23.2|3.2|3.6|5.9|36.7"/>
</p:tagLst>
</file>

<file path=ppt/tags/tag7.xml><?xml version="1.0" encoding="utf-8"?>
<p:tagLst xmlns:a="http://schemas.openxmlformats.org/drawingml/2006/main" xmlns:r="http://schemas.openxmlformats.org/officeDocument/2006/relationships" xmlns:p="http://schemas.openxmlformats.org/presentationml/2006/main">
  <p:tag name="TIMING" val="|1.3|10"/>
</p:tagLst>
</file>

<file path=ppt/tags/tag8.xml><?xml version="1.0" encoding="utf-8"?>
<p:tagLst xmlns:a="http://schemas.openxmlformats.org/drawingml/2006/main" xmlns:r="http://schemas.openxmlformats.org/officeDocument/2006/relationships" xmlns:p="http://schemas.openxmlformats.org/presentationml/2006/main">
  <p:tag name="TIMING" val="|32|15.6|9.8|0.8|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1692</TotalTime>
  <Words>1460</Words>
  <Application>Microsoft Macintosh PowerPoint</Application>
  <PresentationFormat>Widescreen</PresentationFormat>
  <Paragraphs>79</Paragraphs>
  <Slides>21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Calibri</vt:lpstr>
      <vt:lpstr>Calibri Light</vt:lpstr>
      <vt:lpstr>HP001 4 hàng 2 ô ly</vt:lpstr>
      <vt:lpstr>Tahoma</vt:lpstr>
      <vt:lpstr>Times New Roman</vt:lpstr>
      <vt:lpstr>VNI-Times</vt:lpstr>
      <vt:lpstr>Wingdings</vt:lpstr>
      <vt:lpstr>华康海报体W12(P)</vt:lpstr>
      <vt:lpstr>等线</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Microsoft Office User</cp:lastModifiedBy>
  <cp:revision>88</cp:revision>
  <dcterms:created xsi:type="dcterms:W3CDTF">2021-09-20T06:42:50Z</dcterms:created>
  <dcterms:modified xsi:type="dcterms:W3CDTF">2021-11-06T14:16:34Z</dcterms:modified>
</cp:coreProperties>
</file>