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sldIdLst>
    <p:sldId id="386" r:id="rId3"/>
    <p:sldId id="344" r:id="rId4"/>
    <p:sldId id="370" r:id="rId5"/>
    <p:sldId id="261" r:id="rId6"/>
    <p:sldId id="371" r:id="rId7"/>
    <p:sldId id="259" r:id="rId8"/>
    <p:sldId id="260" r:id="rId9"/>
    <p:sldId id="379" r:id="rId10"/>
    <p:sldId id="264" r:id="rId11"/>
    <p:sldId id="380" r:id="rId12"/>
    <p:sldId id="267" r:id="rId13"/>
    <p:sldId id="268" r:id="rId14"/>
    <p:sldId id="269" r:id="rId15"/>
    <p:sldId id="381" r:id="rId16"/>
    <p:sldId id="383" r:id="rId17"/>
    <p:sldId id="384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8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5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FC02-F48E-45AC-B5DB-A0014B32B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75AEA-E311-43DC-85FC-94F0A7683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974B5-153A-49EE-86AC-E01008C9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E6E8C-8440-4221-AF95-C6C16AF6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76FB-2C82-414C-94E8-BE787248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26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69D0-5829-4B79-857C-06DCEF70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DBFF-F686-4955-BC5B-849B5A849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AC630-18B2-4CF6-AF6B-CF46ECE0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78294-6A04-472E-AA50-27E0D41C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75CB-2EF9-4150-969C-19212790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55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D98AD-003D-44C0-8E84-3053D530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4C7D8-C045-4C35-9FCA-8950F7AB2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3EF55-D7C0-4360-8FFF-1B8E60B4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CA14-F00A-4795-87DF-8E0B9827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33832-59EC-47C8-AC73-737B21E0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7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0802-373F-436E-8591-D84FEC57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47368-C2A5-413F-A335-EC14BD828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226D5-37D3-45E6-9DF9-673B7B8B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3B0C0-D05C-44AB-BC9C-E38D5686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02086-6354-49C8-8EEA-62AC7912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745D5-E711-491B-9473-D2033521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F30D-8639-41D3-BD67-9A32EF722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7083D-87CE-4B7C-AF44-9F7E2EF10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DEB7D-9E94-49B2-BA25-0F9FC2BF8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4B811-8E91-45E7-8E52-95169A01C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064F9-3A8B-4C30-8998-BB6DC8BF4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10C8D7-F2B7-427A-91B1-34D76A1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77D2D-04E5-4CFE-BAF7-7741B358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6EA52-6E1E-4AAF-ABE4-A266C7C2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4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3D37-FD95-4DC2-BCBC-C72A4A2B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DB5F1-7CD1-4E61-8768-F1B51D56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58530-EA0B-4695-B19F-4E0479C4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D8F69-7412-40DD-9ED1-21B1A124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7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ED48D-C44A-4E31-9175-651C46F2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0C63F-05A0-4CDB-A3DC-B0ACFA55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5CCE-A96B-4777-B1FA-9A849885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6961-4DD6-46C8-9CCB-58AE3562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38EA-286A-4296-A598-F16634B5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3BD27-BBC5-453A-A579-384DE52D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26D5A-7D82-4146-8685-B2CBE0CE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BF5CE-79D0-4655-9BD1-BDB1F5BE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D75CF-1CBB-48C3-9743-BA3AAFD1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5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8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8D44-2D04-4055-BAA9-4948093B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E821B-4DD1-46DD-9B19-53FBE5FA7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A2503-0581-45A7-9850-ADE6A9418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59388-4B5A-4497-9A8F-BDD009AB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C3EF4-2B35-4B3B-AF5B-6B83407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4C89D-84A9-4523-BAA1-F030B19A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6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66EE-20F8-4098-828B-26993ED0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C9B79-CBAE-46F7-AA81-F4F8D4CE5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A3E9E-6994-4722-9FE2-4C4BE56C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62C26-5FEC-42D6-A053-F2C706BB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574F-E34E-4F6B-9400-F6028A5C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0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E05C8-73BE-4337-832D-5300D5896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4806A-AB25-435B-924D-FD0AFCFA7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35A6-7779-4BBE-BA8E-A099A67B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4554-826D-493A-B56C-63417544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5022-DB9F-4745-95F4-6D1B5756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4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1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4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2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54679-E716-489A-A00B-E8F9C83D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68988-5546-4E3E-BA95-5BE801A11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C2FCC-571D-4BB8-BE56-59A691FEE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1048-24A6-4FF1-AF19-646FBA74BF5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1BACE-6209-43C1-B245-C9E0DDFC5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6C4F5-638B-439B-8E88-53BA319FD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3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1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7404508C-D82C-4381-A0A3-173ABDE19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9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2F4E1-CE6A-4134-BEC3-720144C837C7}"/>
              </a:ext>
            </a:extLst>
          </p:cNvPr>
          <p:cNvSpPr txBox="1"/>
          <p:nvPr/>
        </p:nvSpPr>
        <p:spPr>
          <a:xfrm>
            <a:off x="1353130" y="3983958"/>
            <a:ext cx="25430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 t a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6A55C-C702-4F4D-A1A7-F870AB4550F2}"/>
              </a:ext>
            </a:extLst>
          </p:cNvPr>
          <p:cNvSpPr txBox="1"/>
          <p:nvPr/>
        </p:nvSpPr>
        <p:spPr>
          <a:xfrm>
            <a:off x="4870174" y="3964080"/>
            <a:ext cx="21932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star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F5A465-C5A9-4534-86C5-93EED3CEA7E4}"/>
              </a:ext>
            </a:extLst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0036AA-B3E4-431B-A41C-CF0E353E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65" y="1948069"/>
            <a:ext cx="2626475" cy="24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2F4E1-CE6A-4134-BEC3-720144C837C7}"/>
              </a:ext>
            </a:extLst>
          </p:cNvPr>
          <p:cNvSpPr txBox="1"/>
          <p:nvPr/>
        </p:nvSpPr>
        <p:spPr>
          <a:xfrm>
            <a:off x="576763" y="3992264"/>
            <a:ext cx="3644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 r s a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6A55C-C702-4F4D-A1A7-F870AB4550F2}"/>
              </a:ext>
            </a:extLst>
          </p:cNvPr>
          <p:cNvSpPr txBox="1"/>
          <p:nvPr/>
        </p:nvSpPr>
        <p:spPr>
          <a:xfrm>
            <a:off x="4870174" y="3964080"/>
            <a:ext cx="266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sh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ark</a:t>
            </a:r>
          </a:p>
        </p:txBody>
      </p:sp>
      <p:sp>
        <p:nvSpPr>
          <p:cNvPr id="7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F5A465-C5A9-4534-86C5-93EED3CEA7E4}"/>
              </a:ext>
            </a:extLst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79D4A-B672-4B6C-8308-E768EB1BC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04" y="2226364"/>
            <a:ext cx="2843954" cy="19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2F4E1-CE6A-4134-BEC3-720144C837C7}"/>
              </a:ext>
            </a:extLst>
          </p:cNvPr>
          <p:cNvSpPr txBox="1"/>
          <p:nvPr/>
        </p:nvSpPr>
        <p:spPr>
          <a:xfrm>
            <a:off x="995319" y="3983958"/>
            <a:ext cx="335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 k p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6A55C-C702-4F4D-A1A7-F870AB4550F2}"/>
              </a:ext>
            </a:extLst>
          </p:cNvPr>
          <p:cNvSpPr txBox="1"/>
          <p:nvPr/>
        </p:nvSpPr>
        <p:spPr>
          <a:xfrm>
            <a:off x="4923182" y="3964080"/>
            <a:ext cx="23920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park</a:t>
            </a:r>
          </a:p>
        </p:txBody>
      </p:sp>
      <p:sp>
        <p:nvSpPr>
          <p:cNvPr id="7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F5A465-C5A9-4534-86C5-93EED3CEA7E4}"/>
              </a:ext>
            </a:extLst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929AE-536F-4B9B-A341-BF92CB97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42" y="1802296"/>
            <a:ext cx="2609810" cy="23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2F4E1-CE6A-4134-BEC3-720144C837C7}"/>
              </a:ext>
            </a:extLst>
          </p:cNvPr>
          <p:cNvSpPr txBox="1"/>
          <p:nvPr/>
        </p:nvSpPr>
        <p:spPr>
          <a:xfrm>
            <a:off x="1154344" y="3983958"/>
            <a:ext cx="2383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r c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6A55C-C702-4F4D-A1A7-F870AB4550F2}"/>
              </a:ext>
            </a:extLst>
          </p:cNvPr>
          <p:cNvSpPr txBox="1"/>
          <p:nvPr/>
        </p:nvSpPr>
        <p:spPr>
          <a:xfrm>
            <a:off x="5148467" y="3964080"/>
            <a:ext cx="19271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car</a:t>
            </a:r>
          </a:p>
        </p:txBody>
      </p:sp>
      <p:sp>
        <p:nvSpPr>
          <p:cNvPr id="7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F5A465-C5A9-4534-86C5-93EED3CEA7E4}"/>
              </a:ext>
            </a:extLst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E45B4-E640-4D6F-BA5F-B7727AA9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89" y="2040835"/>
            <a:ext cx="3231231" cy="22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7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AE16C-7F1C-4568-9FC1-047CCEF6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3" y="4218432"/>
            <a:ext cx="10515600" cy="223113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Read the chant again. </a:t>
            </a:r>
            <a:b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Circle the words with '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ar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'.</a:t>
            </a:r>
            <a:b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5200" dirty="0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BDD36A-4E46-4AE4-8085-F33391C0B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1" y="234154"/>
            <a:ext cx="11724045" cy="3817583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4226700-AA4E-4358-8B6D-EDEB5379B25D}"/>
              </a:ext>
            </a:extLst>
          </p:cNvPr>
          <p:cNvSpPr/>
          <p:nvPr/>
        </p:nvSpPr>
        <p:spPr>
          <a:xfrm>
            <a:off x="10551335" y="2152939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A91350-66D7-4C1C-BE09-472C116E835D}"/>
              </a:ext>
            </a:extLst>
          </p:cNvPr>
          <p:cNvSpPr/>
          <p:nvPr/>
        </p:nvSpPr>
        <p:spPr>
          <a:xfrm>
            <a:off x="10508663" y="1317787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496FB3-7873-413C-B9A5-8A2FA142CC36}"/>
              </a:ext>
            </a:extLst>
          </p:cNvPr>
          <p:cNvSpPr/>
          <p:nvPr/>
        </p:nvSpPr>
        <p:spPr>
          <a:xfrm>
            <a:off x="7936151" y="2146843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E16C-7F1C-4568-9FC1-047CCEF6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483"/>
            <a:ext cx="4742688" cy="5578475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Match the words that rhyme</a:t>
            </a:r>
            <a:b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Write: </a:t>
            </a:r>
            <a:b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b="0" i="0" dirty="0">
                <a:solidFill>
                  <a:srgbClr val="7030A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farm / star / art / shark</a:t>
            </a:r>
            <a:endParaRPr lang="en-US" dirty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7ABAE492-00BE-402E-B898-6ED6AB346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37" y="0"/>
            <a:ext cx="7470259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D416E-1F33-4BB2-BBD0-DBD55B2F227C}"/>
              </a:ext>
            </a:extLst>
          </p:cNvPr>
          <p:cNvSpPr txBox="1"/>
          <p:nvPr/>
        </p:nvSpPr>
        <p:spPr>
          <a:xfrm>
            <a:off x="9902637" y="1090932"/>
            <a:ext cx="18260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shark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1B8BE-6EE3-4115-B59D-DE6CFC9686D3}"/>
              </a:ext>
            </a:extLst>
          </p:cNvPr>
          <p:cNvSpPr txBox="1"/>
          <p:nvPr/>
        </p:nvSpPr>
        <p:spPr>
          <a:xfrm>
            <a:off x="10244328" y="6186095"/>
            <a:ext cx="1399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7030A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star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B6BB0-FB89-4856-91B2-1A467926EDB7}"/>
              </a:ext>
            </a:extLst>
          </p:cNvPr>
          <p:cNvSpPr txBox="1"/>
          <p:nvPr/>
        </p:nvSpPr>
        <p:spPr>
          <a:xfrm>
            <a:off x="9787128" y="4516464"/>
            <a:ext cx="1490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farm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3D7C47-1566-4404-A2FC-B6BCF8115E18}"/>
              </a:ext>
            </a:extLst>
          </p:cNvPr>
          <p:cNvCxnSpPr/>
          <p:nvPr/>
        </p:nvCxnSpPr>
        <p:spPr>
          <a:xfrm>
            <a:off x="6047232" y="3182112"/>
            <a:ext cx="3596640" cy="29382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275FF6-CD80-4E4F-A932-36C441764540}"/>
              </a:ext>
            </a:extLst>
          </p:cNvPr>
          <p:cNvCxnSpPr>
            <a:cxnSpLocks/>
          </p:cNvCxnSpPr>
          <p:nvPr/>
        </p:nvCxnSpPr>
        <p:spPr>
          <a:xfrm flipV="1">
            <a:off x="5919216" y="1060704"/>
            <a:ext cx="3785616" cy="3773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D984A9-5A8A-4C63-83C8-0FFB8668390E}"/>
              </a:ext>
            </a:extLst>
          </p:cNvPr>
          <p:cNvCxnSpPr>
            <a:cxnSpLocks/>
          </p:cNvCxnSpPr>
          <p:nvPr/>
        </p:nvCxnSpPr>
        <p:spPr>
          <a:xfrm flipV="1">
            <a:off x="6108192" y="4133088"/>
            <a:ext cx="3584448" cy="2468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Red Toy Car Clip Art - Cute Car Clip Art , Free Transparent Clipart -  ClipartKey">
            <a:extLst>
              <a:ext uri="{FF2B5EF4-FFF2-40B4-BE49-F238E27FC236}">
                <a16:creationId xmlns:a16="http://schemas.microsoft.com/office/drawing/2014/main" id="{4EF5F79B-C123-4158-9C17-98469C13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70" y="2425148"/>
            <a:ext cx="3912242" cy="267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7A7A10-C96D-4EC3-A458-5DED9C2D2AF9}"/>
              </a:ext>
            </a:extLst>
          </p:cNvPr>
          <p:cNvSpPr/>
          <p:nvPr/>
        </p:nvSpPr>
        <p:spPr>
          <a:xfrm>
            <a:off x="4113829" y="727718"/>
            <a:ext cx="1737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car</a:t>
            </a:r>
          </a:p>
        </p:txBody>
      </p:sp>
      <p:pic>
        <p:nvPicPr>
          <p:cNvPr id="2" name="CAR">
            <a:hlinkClick r:id="" action="ppaction://media"/>
            <a:extLst>
              <a:ext uri="{FF2B5EF4-FFF2-40B4-BE49-F238E27FC236}">
                <a16:creationId xmlns:a16="http://schemas.microsoft.com/office/drawing/2014/main" id="{85DE7094-3E4A-44BB-B505-C43E07BF2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6104" y="727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rance to park clipart - Google Search | Clip art, Art images, Free clip  art">
            <a:extLst>
              <a:ext uri="{FF2B5EF4-FFF2-40B4-BE49-F238E27FC236}">
                <a16:creationId xmlns:a16="http://schemas.microsoft.com/office/drawing/2014/main" id="{CD6F4461-FE71-476B-BF60-C6DB68E6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6" y="2398643"/>
            <a:ext cx="3046137" cy="279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BD41D8-59B6-4232-B19A-FC82DC797225}"/>
              </a:ext>
            </a:extLst>
          </p:cNvPr>
          <p:cNvSpPr/>
          <p:nvPr/>
        </p:nvSpPr>
        <p:spPr>
          <a:xfrm>
            <a:off x="3941067" y="883493"/>
            <a:ext cx="25587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park</a:t>
            </a:r>
          </a:p>
        </p:txBody>
      </p:sp>
      <p:pic>
        <p:nvPicPr>
          <p:cNvPr id="2" name="PARK">
            <a:hlinkClick r:id="" action="ppaction://media"/>
            <a:extLst>
              <a:ext uri="{FF2B5EF4-FFF2-40B4-BE49-F238E27FC236}">
                <a16:creationId xmlns:a16="http://schemas.microsoft.com/office/drawing/2014/main" id="{5562A68F-F42D-4511-A193-6955F82AD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121" y="578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7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hark Top shark clip art free clipart spot jpg - Cliparting.com">
            <a:extLst>
              <a:ext uri="{FF2B5EF4-FFF2-40B4-BE49-F238E27FC236}">
                <a16:creationId xmlns:a16="http://schemas.microsoft.com/office/drawing/2014/main" id="{D52BBA3A-D4BC-4775-AF37-90E757E3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14" y="2663687"/>
            <a:ext cx="3319877" cy="226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7C3BAE-B34E-4DA6-A786-9017CE221CF0}"/>
              </a:ext>
            </a:extLst>
          </p:cNvPr>
          <p:cNvSpPr/>
          <p:nvPr/>
        </p:nvSpPr>
        <p:spPr>
          <a:xfrm>
            <a:off x="3830865" y="1094027"/>
            <a:ext cx="30460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shark</a:t>
            </a:r>
          </a:p>
        </p:txBody>
      </p:sp>
      <p:pic>
        <p:nvPicPr>
          <p:cNvPr id="3" name="SHARK">
            <a:hlinkClick r:id="" action="ppaction://media"/>
            <a:extLst>
              <a:ext uri="{FF2B5EF4-FFF2-40B4-BE49-F238E27FC236}">
                <a16:creationId xmlns:a16="http://schemas.microsoft.com/office/drawing/2014/main" id="{25EE1BFB-A2F0-415E-998F-DBFB0328F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09" y="195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117A6-EF78-475B-AE95-C4BBB1B04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394">
            <a:off x="3855479" y="2530109"/>
            <a:ext cx="2828789" cy="2594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A95FD-42A3-4697-B645-2E1FF42DDCD9}"/>
              </a:ext>
            </a:extLst>
          </p:cNvPr>
          <p:cNvSpPr/>
          <p:nvPr/>
        </p:nvSpPr>
        <p:spPr>
          <a:xfrm>
            <a:off x="4150816" y="860878"/>
            <a:ext cx="22381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star</a:t>
            </a:r>
          </a:p>
        </p:txBody>
      </p:sp>
      <p:pic>
        <p:nvPicPr>
          <p:cNvPr id="2" name="STAR">
            <a:hlinkClick r:id="" action="ppaction://media"/>
            <a:extLst>
              <a:ext uri="{FF2B5EF4-FFF2-40B4-BE49-F238E27FC236}">
                <a16:creationId xmlns:a16="http://schemas.microsoft.com/office/drawing/2014/main" id="{05C98D8A-AEF7-4169-A107-A916199B5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8383" y="556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Draw Scarf - Draw A Scarf Step By Step , Free Transparent Clipart -  ClipartKey">
            <a:extLst>
              <a:ext uri="{FF2B5EF4-FFF2-40B4-BE49-F238E27FC236}">
                <a16:creationId xmlns:a16="http://schemas.microsoft.com/office/drawing/2014/main" id="{751C0B3C-E460-4F08-970B-29B608F8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85" y="2478156"/>
            <a:ext cx="4286251" cy="27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F520B-9806-4F8E-8B55-38B5DDCA9812}"/>
              </a:ext>
            </a:extLst>
          </p:cNvPr>
          <p:cNvSpPr/>
          <p:nvPr/>
        </p:nvSpPr>
        <p:spPr>
          <a:xfrm>
            <a:off x="3740882" y="842236"/>
            <a:ext cx="27414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scarf</a:t>
            </a:r>
          </a:p>
        </p:txBody>
      </p:sp>
      <p:pic>
        <p:nvPicPr>
          <p:cNvPr id="3" name="SCARF">
            <a:hlinkClick r:id="" action="ppaction://media"/>
            <a:extLst>
              <a:ext uri="{FF2B5EF4-FFF2-40B4-BE49-F238E27FC236}">
                <a16:creationId xmlns:a16="http://schemas.microsoft.com/office/drawing/2014/main" id="{C7F91855-9C69-4240-B000-703F29E26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5130" y="1017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438399" y="2649894"/>
            <a:ext cx="55659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UNSCRAMBLE.</a:t>
            </a:r>
          </a:p>
        </p:txBody>
      </p:sp>
    </p:spTree>
    <p:extLst>
      <p:ext uri="{BB962C8B-B14F-4D97-AF65-F5344CB8AC3E}">
        <p14:creationId xmlns:p14="http://schemas.microsoft.com/office/powerpoint/2010/main" val="27444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2F4E1-CE6A-4134-BEC3-720144C837C7}"/>
              </a:ext>
            </a:extLst>
          </p:cNvPr>
          <p:cNvSpPr txBox="1"/>
          <p:nvPr/>
        </p:nvSpPr>
        <p:spPr>
          <a:xfrm>
            <a:off x="902555" y="3983958"/>
            <a:ext cx="335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 r f c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5D767-6511-4CF9-A176-9AC9CA875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60" y="2158882"/>
            <a:ext cx="2838558" cy="1825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6A55C-C702-4F4D-A1A7-F870AB4550F2}"/>
              </a:ext>
            </a:extLst>
          </p:cNvPr>
          <p:cNvSpPr txBox="1"/>
          <p:nvPr/>
        </p:nvSpPr>
        <p:spPr>
          <a:xfrm>
            <a:off x="4870174" y="3964080"/>
            <a:ext cx="322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scarf</a:t>
            </a:r>
          </a:p>
        </p:txBody>
      </p:sp>
      <p:sp>
        <p:nvSpPr>
          <p:cNvPr id="7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F5A465-C5A9-4534-86C5-93EED3CEA7E4}"/>
              </a:ext>
            </a:extLst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88</Words>
  <Application>Microsoft Office PowerPoint</Application>
  <PresentationFormat>Widescreen</PresentationFormat>
  <Paragraphs>28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Aharoni</vt:lpstr>
      <vt:lpstr>Algerian</vt:lpstr>
      <vt:lpstr>Arial</vt:lpstr>
      <vt:lpstr>Calibri</vt:lpstr>
      <vt:lpstr>Calibri Light</vt:lpstr>
      <vt:lpstr>Forte</vt:lpstr>
      <vt:lpstr>MV Boli</vt:lpstr>
      <vt:lpstr>OpenSans</vt:lpstr>
      <vt:lpstr>Office Theme</vt:lpstr>
      <vt:lpstr>2_Office Theme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        Read the chant again.  Circle the words with 'ar'. </vt:lpstr>
      <vt:lpstr>Match the words that rhyme  Write:  farm / star / art / shark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9</cp:revision>
  <dcterms:created xsi:type="dcterms:W3CDTF">2020-09-19T02:37:18Z</dcterms:created>
  <dcterms:modified xsi:type="dcterms:W3CDTF">2021-11-30T07:56:01Z</dcterms:modified>
</cp:coreProperties>
</file>