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369" r:id="rId4"/>
    <p:sldId id="344" r:id="rId5"/>
    <p:sldId id="371" r:id="rId6"/>
    <p:sldId id="259" r:id="rId7"/>
    <p:sldId id="260" r:id="rId8"/>
    <p:sldId id="261" r:id="rId9"/>
    <p:sldId id="372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3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30/11/2021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6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9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2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8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0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6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11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4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6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48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04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4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9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56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FC02-F48E-45AC-B5DB-A0014B32B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75AEA-E311-43DC-85FC-94F0A7683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974B5-153A-49EE-86AC-E01008C9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E6E8C-8440-4221-AF95-C6C16AF6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276FB-2C82-414C-94E8-BE787248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06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369D0-5829-4B79-857C-06DCEF70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DBFF-F686-4955-BC5B-849B5A849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AC630-18B2-4CF6-AF6B-CF46ECE0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78294-6A04-472E-AA50-27E0D41C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475CB-2EF9-4150-969C-19212790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32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98AD-003D-44C0-8E84-3053D530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4C7D8-C045-4C35-9FCA-8950F7AB2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3EF55-D7C0-4360-8FFF-1B8E60B4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3CA14-F00A-4795-87DF-8E0B9827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33832-59EC-47C8-AC73-737B21E0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14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0802-373F-436E-8591-D84FEC57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47368-C2A5-413F-A335-EC14BD828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226D5-37D3-45E6-9DF9-673B7B8B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3B0C0-D05C-44AB-BC9C-E38D5686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02086-6354-49C8-8EEA-62AC7912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745D5-E711-491B-9473-D2033521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79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6F30D-8639-41D3-BD67-9A32EF72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7083D-87CE-4B7C-AF44-9F7E2EF10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DEB7D-9E94-49B2-BA25-0F9FC2BF8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4B811-8E91-45E7-8E52-95169A01C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F064F9-3A8B-4C30-8998-BB6DC8BF4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10C8D7-F2B7-427A-91B1-34D76A1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077D2D-04E5-4CFE-BAF7-7741B358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46EA52-6E1E-4AAF-ABE4-A266C7C2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31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03D37-FD95-4DC2-BCBC-C72A4A2B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DB5F1-7CD1-4E61-8768-F1B51D566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58530-EA0B-4695-B19F-4E0479C4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D8F69-7412-40DD-9ED1-21B1A124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2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ED48D-C44A-4E31-9175-651C46F2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0C63F-05A0-4CDB-A3DC-B0ACFA55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55CCE-A96B-4777-B1FA-9A849885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8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5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6961-4DD6-46C8-9CCB-58AE3562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38EA-286A-4296-A598-F16634B5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3BD27-BBC5-453A-A579-384DE52DB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26D5A-7D82-4146-8685-B2CBE0CE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BF5CE-79D0-4655-9BD1-BDB1F5BE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D75CF-1CBB-48C3-9743-BA3AAFD1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80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8D44-2D04-4055-BAA9-4948093B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DE821B-4DD1-46DD-9B19-53FBE5FA7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A2503-0581-45A7-9850-ADE6A9418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59388-4B5A-4497-9A8F-BDD009AB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C3EF4-2B35-4B3B-AF5B-6B83407B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4C89D-84A9-4523-BAA1-F030B19A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80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66EE-20F8-4098-828B-26993ED0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C9B79-CBAE-46F7-AA81-F4F8D4CE5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A3E9E-6994-4722-9FE2-4C4BE56C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62C26-5FEC-42D6-A053-F2C706BB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4574F-E34E-4F6B-9400-F6028A5C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9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E05C8-73BE-4337-832D-5300D5896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4806A-AB25-435B-924D-FD0AFCFA7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935A6-7779-4BBE-BA8E-A099A67B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14554-826D-493A-B56C-63417544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75022-DB9F-4745-95F4-6D1B5756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2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3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30/11/2021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3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30/11/2021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8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30/11/2021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7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4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6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67A8-C0F3-44EC-892C-F2DEE8CA913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2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E54679-E716-489A-A00B-E8F9C83D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68988-5546-4E3E-BA95-5BE801A11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C2FCC-571D-4BB8-BE56-59A691FEE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31048-24A6-4FF1-AF19-646FBA74BF5F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1BACE-6209-43C1-B245-C9E0DDFC5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C4F5-638B-439B-8E88-53BA319FD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1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ublicdomainpictures.net/view-image.php?image=42224&amp;picture=pointing-down-fing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4EDB07-18A2-4364-85EC-6D3F0A5F9FBB}"/>
              </a:ext>
            </a:extLst>
          </p:cNvPr>
          <p:cNvSpPr txBox="1"/>
          <p:nvPr/>
        </p:nvSpPr>
        <p:spPr>
          <a:xfrm>
            <a:off x="0" y="0"/>
            <a:ext cx="42062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GRADE 4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Chiller" panose="04020404031007020602" pitchFamily="82" charset="0"/>
              </a:rPr>
              <a:t>UNIT 3</a:t>
            </a:r>
          </a:p>
          <a:p>
            <a:r>
              <a:rPr lang="en-US" sz="6000" b="1" dirty="0">
                <a:solidFill>
                  <a:schemeClr val="bg1"/>
                </a:solidFill>
                <a:latin typeface="Chiller" panose="04020404031007020602" pitchFamily="82" charset="0"/>
              </a:rPr>
              <a:t>MY THINGS!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323641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749F0-4216-459B-86B4-C79E9424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144" y="0"/>
            <a:ext cx="6581013" cy="426344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chemeClr val="accent2"/>
                </a:solidFill>
                <a:latin typeface="Algerian" panose="04020705040A02060702" pitchFamily="82" charset="0"/>
              </a:rPr>
              <a:t>Listen and point</a:t>
            </a:r>
            <a:br>
              <a:rPr lang="en-US" sz="5200" dirty="0"/>
            </a:br>
            <a:endParaRPr lang="en-US" sz="5200" dirty="0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6EEA02-8182-4826-88F0-2BB89CC50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5" b="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4F76E7-5A91-4ECE-85A4-744D55DCB5BC}"/>
              </a:ext>
            </a:extLst>
          </p:cNvPr>
          <p:cNvSpPr/>
          <p:nvPr/>
        </p:nvSpPr>
        <p:spPr>
          <a:xfrm>
            <a:off x="7213870" y="3429000"/>
            <a:ext cx="39821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Forte" panose="03060902040502070203" pitchFamily="66" charset="0"/>
                <a:ea typeface="+mn-ea"/>
                <a:cs typeface="Aharoni" panose="02010803020104030203" pitchFamily="2" charset="-79"/>
              </a:rPr>
              <a:t>posters</a:t>
            </a:r>
          </a:p>
        </p:txBody>
      </p:sp>
      <p:pic>
        <p:nvPicPr>
          <p:cNvPr id="2" name="Picture 2" descr="Freepik | Poster design for coronavirus theme with doctor wearing mask  vector for free">
            <a:extLst>
              <a:ext uri="{FF2B5EF4-FFF2-40B4-BE49-F238E27FC236}">
                <a16:creationId xmlns:a16="http://schemas.microsoft.com/office/drawing/2014/main" id="{303586F6-A26B-4334-971C-480385CCE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9" y="2961960"/>
            <a:ext cx="2820714" cy="291903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ster for COVID-19 with Hands Washing - Download Free Vectors, Clipart  Graphics &amp; Vector Art">
            <a:extLst>
              <a:ext uri="{FF2B5EF4-FFF2-40B4-BE49-F238E27FC236}">
                <a16:creationId xmlns:a16="http://schemas.microsoft.com/office/drawing/2014/main" id="{E687BCBE-0F8C-4DE0-A6CF-77A9EC567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28" y="2969813"/>
            <a:ext cx="2811478" cy="291117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</p:pic>
      <p:pic>
        <p:nvPicPr>
          <p:cNvPr id="3" name="POSTER">
            <a:hlinkClick r:id="" action="ppaction://media"/>
            <a:extLst>
              <a:ext uri="{FF2B5EF4-FFF2-40B4-BE49-F238E27FC236}">
                <a16:creationId xmlns:a16="http://schemas.microsoft.com/office/drawing/2014/main" id="{BA8679DB-7C8A-463D-BE50-754D709212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28869" y="11628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2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4F76E7-5A91-4ECE-85A4-744D55DCB5BC}"/>
              </a:ext>
            </a:extLst>
          </p:cNvPr>
          <p:cNvSpPr/>
          <p:nvPr/>
        </p:nvSpPr>
        <p:spPr>
          <a:xfrm>
            <a:off x="6066963" y="3585315"/>
            <a:ext cx="52912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Forte" panose="03060902040502070203" pitchFamily="66" charset="0"/>
                <a:ea typeface="+mn-ea"/>
                <a:cs typeface="Aharoni" panose="02010803020104030203" pitchFamily="2" charset="-79"/>
              </a:rPr>
              <a:t>postcards</a:t>
            </a:r>
          </a:p>
        </p:txBody>
      </p:sp>
      <p:pic>
        <p:nvPicPr>
          <p:cNvPr id="2050" name="Picture 2" descr="Greeting card clipart » Clipart Station">
            <a:extLst>
              <a:ext uri="{FF2B5EF4-FFF2-40B4-BE49-F238E27FC236}">
                <a16:creationId xmlns:a16="http://schemas.microsoft.com/office/drawing/2014/main" id="{A3215A96-E1A3-4F0C-A4D1-B0EFF298D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8" y="2719884"/>
            <a:ext cx="4501808" cy="350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OSTCARDS">
            <a:hlinkClick r:id="" action="ppaction://media"/>
            <a:extLst>
              <a:ext uri="{FF2B5EF4-FFF2-40B4-BE49-F238E27FC236}">
                <a16:creationId xmlns:a16="http://schemas.microsoft.com/office/drawing/2014/main" id="{3B3F0451-BEA1-4F94-85A6-02524EDF7E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1148" y="129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3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4F76E7-5A91-4ECE-85A4-744D55DCB5BC}"/>
              </a:ext>
            </a:extLst>
          </p:cNvPr>
          <p:cNvSpPr/>
          <p:nvPr/>
        </p:nvSpPr>
        <p:spPr>
          <a:xfrm>
            <a:off x="7227135" y="3585315"/>
            <a:ext cx="23519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Forte" panose="03060902040502070203" pitchFamily="66" charset="0"/>
                <a:ea typeface="+mn-ea"/>
                <a:cs typeface="Aharoni" panose="02010803020104030203" pitchFamily="2" charset="-79"/>
              </a:rPr>
              <a:t>pins</a:t>
            </a:r>
          </a:p>
        </p:txBody>
      </p:sp>
      <p:pic>
        <p:nvPicPr>
          <p:cNvPr id="3074" name="Picture 2" descr="Amazon.com : AmazonBasics Multi-Color Push Pins Map Tacks, 0.39-Inch Round  Head with Stainless Point, Assorted Colors - 100-Pack : Office Products">
            <a:extLst>
              <a:ext uri="{FF2B5EF4-FFF2-40B4-BE49-F238E27FC236}">
                <a16:creationId xmlns:a16="http://schemas.microsoft.com/office/drawing/2014/main" id="{60D9B53B-10C9-4078-A6D7-F405DEA48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" y="2813548"/>
            <a:ext cx="5701470" cy="33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NS">
            <a:hlinkClick r:id="" action="ppaction://media"/>
            <a:extLst>
              <a:ext uri="{FF2B5EF4-FFF2-40B4-BE49-F238E27FC236}">
                <a16:creationId xmlns:a16="http://schemas.microsoft.com/office/drawing/2014/main" id="{E3C97B73-CA4F-4C46-A32B-E6D563ED8C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1878" y="2024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4F76E7-5A91-4ECE-85A4-744D55DCB5BC}"/>
              </a:ext>
            </a:extLst>
          </p:cNvPr>
          <p:cNvSpPr/>
          <p:nvPr/>
        </p:nvSpPr>
        <p:spPr>
          <a:xfrm>
            <a:off x="6624411" y="3585315"/>
            <a:ext cx="35573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Forte" panose="03060902040502070203" pitchFamily="66" charset="0"/>
                <a:ea typeface="+mn-ea"/>
                <a:cs typeface="Aharoni" panose="02010803020104030203" pitchFamily="2" charset="-79"/>
              </a:rPr>
              <a:t>shells</a:t>
            </a:r>
          </a:p>
        </p:txBody>
      </p:sp>
      <p:pic>
        <p:nvPicPr>
          <p:cNvPr id="4098" name="Picture 2" descr="Seashell Nautilidae Clip Art - Collection Of Shells Clipart , Transparent  Cartoon, Free Cliparts &amp; Silhouettes - NetClipart">
            <a:extLst>
              <a:ext uri="{FF2B5EF4-FFF2-40B4-BE49-F238E27FC236}">
                <a16:creationId xmlns:a16="http://schemas.microsoft.com/office/drawing/2014/main" id="{B02EE270-719B-468A-A30E-032F8CC42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12" y="2513554"/>
            <a:ext cx="4095091" cy="407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HELLS">
            <a:hlinkClick r:id="" action="ppaction://media"/>
            <a:extLst>
              <a:ext uri="{FF2B5EF4-FFF2-40B4-BE49-F238E27FC236}">
                <a16:creationId xmlns:a16="http://schemas.microsoft.com/office/drawing/2014/main" id="{1B7FD47A-80F8-4DFF-8307-40CC4879A6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28869" y="1017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3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4F76E7-5A91-4ECE-85A4-744D55DCB5BC}"/>
              </a:ext>
            </a:extLst>
          </p:cNvPr>
          <p:cNvSpPr/>
          <p:nvPr/>
        </p:nvSpPr>
        <p:spPr>
          <a:xfrm>
            <a:off x="5859558" y="3465342"/>
            <a:ext cx="54809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Forte" panose="03060902040502070203" pitchFamily="66" charset="0"/>
                <a:ea typeface="+mn-ea"/>
                <a:cs typeface="Aharoni" panose="02010803020104030203" pitchFamily="2" charset="-79"/>
              </a:rPr>
              <a:t>collection</a:t>
            </a:r>
          </a:p>
        </p:txBody>
      </p:sp>
      <p:sp>
        <p:nvSpPr>
          <p:cNvPr id="2" name="AutoShape 2" descr="Camera Clipart Teal Graphics Illustrations Free On - Collect Moments Not  Things Camera, HD Png Download , Transparent Png Image - PNGitem">
            <a:extLst>
              <a:ext uri="{FF2B5EF4-FFF2-40B4-BE49-F238E27FC236}">
                <a16:creationId xmlns:a16="http://schemas.microsoft.com/office/drawing/2014/main" id="{260ED9D9-AA31-4774-B5C3-26500F9275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Vector - collection of | Clipart Panda - Free Clipart Images">
            <a:extLst>
              <a:ext uri="{FF2B5EF4-FFF2-40B4-BE49-F238E27FC236}">
                <a16:creationId xmlns:a16="http://schemas.microsoft.com/office/drawing/2014/main" id="{7AB8B7D2-1E4B-4A4D-82B5-AD546DAE6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74" y="2797683"/>
            <a:ext cx="3892412" cy="320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LLECTION">
            <a:hlinkClick r:id="" action="ppaction://media"/>
            <a:extLst>
              <a:ext uri="{FF2B5EF4-FFF2-40B4-BE49-F238E27FC236}">
                <a16:creationId xmlns:a16="http://schemas.microsoft.com/office/drawing/2014/main" id="{B128A35A-888C-4C6C-9D95-37CE7A7A2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42122" y="1639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2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FCCC5DC-4F7F-49D8-B32F-BAC1AF9C2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0097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_2SEEDS">
      <a:dk1>
        <a:srgbClr val="000000"/>
      </a:dk1>
      <a:lt1>
        <a:srgbClr val="FFFFFF"/>
      </a:lt1>
      <a:dk2>
        <a:srgbClr val="243A41"/>
      </a:dk2>
      <a:lt2>
        <a:srgbClr val="E2E6E8"/>
      </a:lt2>
      <a:accent1>
        <a:srgbClr val="C18C78"/>
      </a:accent1>
      <a:accent2>
        <a:srgbClr val="CC9099"/>
      </a:accent2>
      <a:accent3>
        <a:srgbClr val="B19F77"/>
      </a:accent3>
      <a:accent4>
        <a:srgbClr val="6DAFA2"/>
      </a:accent4>
      <a:accent5>
        <a:srgbClr val="70ACBC"/>
      </a:accent5>
      <a:accent6>
        <a:srgbClr val="7893C1"/>
      </a:accent6>
      <a:hlink>
        <a:srgbClr val="5E8A9B"/>
      </a:hlink>
      <a:folHlink>
        <a:srgbClr val="828282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18</Words>
  <Application>Microsoft Office PowerPoint</Application>
  <PresentationFormat>Widescreen</PresentationFormat>
  <Paragraphs>11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Chiller</vt:lpstr>
      <vt:lpstr>Forte</vt:lpstr>
      <vt:lpstr>Gill Sans MT</vt:lpstr>
      <vt:lpstr>Goudy Old Style</vt:lpstr>
      <vt:lpstr>ClassicFrameVTI</vt:lpstr>
      <vt:lpstr>Office Theme</vt:lpstr>
      <vt:lpstr>2_Office Theme</vt:lpstr>
      <vt:lpstr>PowerPoint Presentation</vt:lpstr>
      <vt:lpstr>Listen and point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HO</dc:creator>
  <cp:lastModifiedBy>Admin</cp:lastModifiedBy>
  <cp:revision>13</cp:revision>
  <dcterms:created xsi:type="dcterms:W3CDTF">2020-09-18T15:49:49Z</dcterms:created>
  <dcterms:modified xsi:type="dcterms:W3CDTF">2021-11-30T07:59:58Z</dcterms:modified>
</cp:coreProperties>
</file>