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63" r:id="rId4"/>
    <p:sldId id="264" r:id="rId5"/>
    <p:sldId id="261" r:id="rId6"/>
    <p:sldId id="260" r:id="rId7"/>
    <p:sldId id="259" r:id="rId8"/>
    <p:sldId id="266" r:id="rId9"/>
    <p:sldId id="269" r:id="rId10"/>
    <p:sldId id="270" r:id="rId11"/>
    <p:sldId id="265" r:id="rId12"/>
    <p:sldId id="267" r:id="rId13"/>
    <p:sldId id="268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1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0116-EEAC-41AF-8282-15222D66B7B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65759" y="17875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Thursday,</a:t>
                      </a:r>
                      <a:r>
                        <a:rPr lang="en-US" sz="4000" baseline="0" dirty="0" smtClean="0"/>
                        <a:t> November 25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 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2 :What this?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8" y="2125073"/>
            <a:ext cx="8836072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 bé gái trong ca sinh tư giống hệt nhau vô cùng hiếm trên thế giới với tỷ  lệ chỉ 1/70 triệu ca sau 3 năm đã có những thay đổi gây ngỡ ng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7" y="394952"/>
            <a:ext cx="7443989" cy="44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41254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ảnh báo] Sầu riêng bị đắng do đâu? 5 cách lựa chọn sầu riêng không đ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" y="480924"/>
            <a:ext cx="8242478" cy="42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68893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Rockit - Học thêm Trực tuyến - Có 4 người và một hộp có 4 quả cam. Hãy chia  cho mỗi người một quả sao cho trong hộp vẫn còn một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0" name="Picture 16" descr="How High Is High Enoug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337533"/>
            <a:ext cx="7353837" cy="51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32191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7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a Hồng Sáp 4 Bông Hộp Nơ (xanh, hồng, tí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553793"/>
            <a:ext cx="8229600" cy="4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39084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lloons 3 Three Birthday Party Decoration Orange Stock Illustration -  Illustration of birthday, closeup: 12597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400856"/>
            <a:ext cx="8100811" cy="48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73959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araloon Shop | 6 Balloons Baby Ted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759287"/>
            <a:ext cx="8497229" cy="44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89413"/>
              </p:ext>
            </p:extLst>
          </p:nvPr>
        </p:nvGraphicFramePr>
        <p:xfrm>
          <a:off x="4087258" y="531268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5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s | English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12" y="284857"/>
            <a:ext cx="7772399" cy="47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819" y="5247059"/>
          <a:ext cx="434649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498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Set Of Red And Green Apple Vector Icons. Royalty Free Cliparts, Vectors,  And Stock Illustration. Image 10803146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6 apples pictures clipart - Google Search | Apple template, Apple clip art,  Apple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ix Apples Fruit Images, Stock Photos &amp; Vectors | Shutter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Row Apples Leaves White Background Stock Illustrations – 7 Row Apples  Leaves White Background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Yellow, Red, and Green apples&quot; Poster by TealLeaf | Redbubb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Apples Roll, Count &amp; Graph {Apple Themed Early Math &amp; Literacy ... -  Cliparts.c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57,499 Apples Cartoon Stock Vector Illustration and Royalty Free Apples  Cartoon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Apples | Free Printable Templates &amp; Coloring Pages | FirstPalet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12736"/>
            <a:ext cx="9759605" cy="50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64725"/>
              </p:ext>
            </p:extLst>
          </p:nvPr>
        </p:nvGraphicFramePr>
        <p:xfrm>
          <a:off x="4384714" y="5335194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0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rved roses -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8" y="627962"/>
            <a:ext cx="9496540" cy="42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89748"/>
              </p:ext>
            </p:extLst>
          </p:nvPr>
        </p:nvGraphicFramePr>
        <p:xfrm>
          <a:off x="4087258" y="531268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artoon blue bird collection set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rim Tropical Birds Craft Birds Fake Birds 6 Birds: Buy Online at Best  Price in UAE - Amazon.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et 6 Funny Cartoon Birds Stock Illustrations – 7 Set 6 Funny Cartoon Birds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llustration Of The Six Colorful Birds On A White Royalty Free Cliparts,  Vectors, And Stock Illustration. Image 25119229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6 Set Birds Birds Flying Animals Stock Vector (Royalty Free) 177324415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Six Parrots Comic Royalty Free Cliparts, Vectors, And Stock Illustration.  Image 7603435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15 Different Types of Small Parrots (with Pictures) — All About Parr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36" y="465136"/>
            <a:ext cx="7943161" cy="44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20880"/>
              </p:ext>
            </p:extLst>
          </p:nvPr>
        </p:nvGraphicFramePr>
        <p:xfrm>
          <a:off x="4373696" y="5136890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6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physodon discus Stock Photo by ©cookelma 26810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141667"/>
            <a:ext cx="10844011" cy="47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70240"/>
              </p:ext>
            </p:extLst>
          </p:nvPr>
        </p:nvGraphicFramePr>
        <p:xfrm>
          <a:off x="3603223" y="525302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2_TWO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artoon blue bird collection set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rim Tropical Birds Craft Birds Fake Birds 6 Birds: Buy Online at Best  Price in UAE - Amazon.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et 6 Funny Cartoon Birds Stock Illustrations – 7 Set 6 Funny Cartoon Birds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llustration Of The Six Colorful Birds On A White Royalty Free Cliparts,  Vectors, And Stock Illustration. Image 25119229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6 Set Birds Birds Flying Animals Stock Vector (Royalty Free) 177324415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Six Parrots Comic Royalty Free Cliparts, Vectors, And Stock Illustration.  Image 7603435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RAQUELSSCHOOL | Baambooz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Six Types Of Fish On White Background, Vector Illustration. Royalty Free  Cliparts, Vectors, And Stock Illustration. Image 91245483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6 cartoon fish stock vector. Illustration of animal, exotic - 11070096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4" descr="Set of six fish stock vector. Illustration of abstract - 26342701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2" name="Picture 26" descr="Ilustrator Tutorial: 30 Free Animals Vectors Vector Diary - Illust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7"/>
            <a:ext cx="10106637" cy="41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14485"/>
              </p:ext>
            </p:extLst>
          </p:nvPr>
        </p:nvGraphicFramePr>
        <p:xfrm>
          <a:off x="3955055" y="513641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5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ow Many Cats Is Too Many? - Purrfect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293511"/>
            <a:ext cx="8534400" cy="48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03789"/>
              </p:ext>
            </p:extLst>
          </p:nvPr>
        </p:nvGraphicFramePr>
        <p:xfrm>
          <a:off x="4339830" y="5328801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Goldfish Fish Bowl Clip Art Stock Illustrations – 200 Goldfish Fish Bowl  Clip Art Stock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3" y="79703"/>
            <a:ext cx="7579605" cy="50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28368"/>
              </p:ext>
            </p:extLst>
          </p:nvPr>
        </p:nvGraphicFramePr>
        <p:xfrm>
          <a:off x="4450814" y="512284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hinese Red Shanghai Lotus - One of Best Sellers! All ship in spring, 2021  - Bergen Water Gardens, Lotus 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231819"/>
            <a:ext cx="8486149" cy="46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50267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 Apples Of Different Colours Royalty Free Cliparts, Vectors, And Stock  Illustration. Image 178138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656822"/>
            <a:ext cx="9646276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60135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wo Ducklings Looking At One Another by Don Far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3" y="154547"/>
            <a:ext cx="11320532" cy="52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69559"/>
              </p:ext>
            </p:extLst>
          </p:nvPr>
        </p:nvGraphicFramePr>
        <p:xfrm>
          <a:off x="3603223" y="538980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39247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2_TWO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t Bird and Parrot Behavior – Pet Birds by Lafeber C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283334"/>
            <a:ext cx="11333408" cy="47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7697"/>
              </p:ext>
            </p:extLst>
          </p:nvPr>
        </p:nvGraphicFramePr>
        <p:xfrm>
          <a:off x="3603223" y="525302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pe/Ready-To-Eat Mango | Fruits | Walter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542522"/>
            <a:ext cx="9749306" cy="4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53999"/>
              </p:ext>
            </p:extLst>
          </p:nvPr>
        </p:nvGraphicFramePr>
        <p:xfrm>
          <a:off x="3088068" y="5393672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ggs,four,food,breakfast,basket - free image from needpix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725621"/>
            <a:ext cx="9350062" cy="4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37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a đất Nhật Bản. Bình hồng 3 bông. Mã HD 01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5" y="414807"/>
            <a:ext cx="8293995" cy="47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26911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50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21</cp:revision>
  <dcterms:created xsi:type="dcterms:W3CDTF">2021-10-20T14:18:41Z</dcterms:created>
  <dcterms:modified xsi:type="dcterms:W3CDTF">2021-11-14T07:32:36Z</dcterms:modified>
</cp:coreProperties>
</file>