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Override1.xml" ContentType="application/vnd.openxmlformats-officedocument.themeOverrid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9" r:id="rId2"/>
    <p:sldMasterId id="2147483721" r:id="rId3"/>
    <p:sldMasterId id="2147483733" r:id="rId4"/>
    <p:sldMasterId id="2147483745" r:id="rId5"/>
    <p:sldMasterId id="2147483769" r:id="rId6"/>
    <p:sldMasterId id="2147483781" r:id="rId7"/>
    <p:sldMasterId id="2147483793" r:id="rId8"/>
    <p:sldMasterId id="2147483805" r:id="rId9"/>
    <p:sldMasterId id="2147483817" r:id="rId10"/>
    <p:sldMasterId id="2147483841" r:id="rId11"/>
  </p:sldMasterIdLst>
  <p:notesMasterIdLst>
    <p:notesMasterId r:id="rId31"/>
  </p:notesMasterIdLst>
  <p:sldIdLst>
    <p:sldId id="376" r:id="rId12"/>
    <p:sldId id="257" r:id="rId13"/>
    <p:sldId id="338" r:id="rId14"/>
    <p:sldId id="339" r:id="rId15"/>
    <p:sldId id="340" r:id="rId16"/>
    <p:sldId id="359" r:id="rId17"/>
    <p:sldId id="354" r:id="rId18"/>
    <p:sldId id="342" r:id="rId19"/>
    <p:sldId id="343" r:id="rId20"/>
    <p:sldId id="344" r:id="rId21"/>
    <p:sldId id="346" r:id="rId22"/>
    <p:sldId id="348" r:id="rId23"/>
    <p:sldId id="356" r:id="rId24"/>
    <p:sldId id="360" r:id="rId25"/>
    <p:sldId id="374" r:id="rId26"/>
    <p:sldId id="371" r:id="rId27"/>
    <p:sldId id="372" r:id="rId28"/>
    <p:sldId id="370" r:id="rId29"/>
    <p:sldId id="366" r:id="rId30"/>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2413AD-D8DF-4B16-AC04-FA0B1FD1FAB9}">
          <p14:sldIdLst>
            <p14:sldId id="376"/>
            <p14:sldId id="257"/>
            <p14:sldId id="338"/>
            <p14:sldId id="339"/>
            <p14:sldId id="340"/>
            <p14:sldId id="359"/>
            <p14:sldId id="354"/>
            <p14:sldId id="342"/>
            <p14:sldId id="343"/>
            <p14:sldId id="344"/>
            <p14:sldId id="346"/>
            <p14:sldId id="348"/>
            <p14:sldId id="356"/>
            <p14:sldId id="360"/>
          </p14:sldIdLst>
        </p14:section>
        <p14:section name="Untitled Section" id="{6483E470-EE3D-47B7-A04D-9E3028F99FBD}">
          <p14:sldIdLst>
            <p14:sldId id="374"/>
            <p14:sldId id="371"/>
            <p14:sldId id="372"/>
            <p14:sldId id="370"/>
            <p14:sldId id="3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5" autoAdjust="0"/>
    <p:restoredTop sz="86477" autoAdjust="0"/>
  </p:normalViewPr>
  <p:slideViewPr>
    <p:cSldViewPr>
      <p:cViewPr>
        <p:scale>
          <a:sx n="80" d="100"/>
          <a:sy n="80" d="100"/>
        </p:scale>
        <p:origin x="-852" y="-72"/>
      </p:cViewPr>
      <p:guideLst>
        <p:guide orient="horz" pos="1620"/>
        <p:guide pos="2880"/>
      </p:guideLst>
    </p:cSldViewPr>
  </p:slideViewPr>
  <p:outlineViewPr>
    <p:cViewPr>
      <p:scale>
        <a:sx n="33" d="100"/>
        <a:sy n="33" d="100"/>
      </p:scale>
      <p:origin x="0" y="144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13186-5B92-4E82-BCCE-65217894B437}" type="datetimeFigureOut">
              <a:rPr lang="vi-VN" smtClean="0"/>
              <a:pPr/>
              <a:t>27/11/2021</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89D25-DBC0-4DD5-A184-EB362194A5D6}" type="slidenum">
              <a:rPr lang="vi-VN" smtClean="0"/>
              <a:pPr/>
              <a:t>‹#›</a:t>
            </a:fld>
            <a:endParaRPr lang="vi-VN"/>
          </a:p>
        </p:txBody>
      </p:sp>
    </p:spTree>
    <p:extLst>
      <p:ext uri="{BB962C8B-B14F-4D97-AF65-F5344CB8AC3E}">
        <p14:creationId xmlns:p14="http://schemas.microsoft.com/office/powerpoint/2010/main" val="3866625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2A93DC0-6F22-4AE6-B532-AF2439DBA307}" type="slidenum">
              <a:rPr lang="en-US">
                <a:solidFill>
                  <a:srgbClr val="000000"/>
                </a:solidFill>
                <a:cs typeface="Arial" pitchFamily="34" charset="0"/>
              </a:rPr>
              <a:pPr eaLnBrk="1" hangingPunct="1"/>
              <a:t>4</a:t>
            </a:fld>
            <a:endParaRPr lang="en-US">
              <a:solidFill>
                <a:srgbClr val="000000"/>
              </a:solidFill>
              <a:cs typeface="Arial" pitchFamily="34" charset="0"/>
            </a:endParaRPr>
          </a:p>
        </p:txBody>
      </p:sp>
      <p:sp>
        <p:nvSpPr>
          <p:cNvPr id="6451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-Giới thiệu bài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5AA70E6-6334-4DF8-94E9-AEF667A71592}" type="slidenum">
              <a:rPr lang="en-US">
                <a:solidFill>
                  <a:srgbClr val="000000"/>
                </a:solidFill>
                <a:cs typeface="Arial" pitchFamily="34" charset="0"/>
              </a:rPr>
              <a:pPr eaLnBrk="1" hangingPunct="1"/>
              <a:t>5</a:t>
            </a:fld>
            <a:endParaRPr lang="en-US">
              <a:solidFill>
                <a:srgbClr val="000000"/>
              </a:solidFill>
              <a:cs typeface="Arial" pitchFamily="34" charset="0"/>
            </a:endParaRPr>
          </a:p>
        </p:txBody>
      </p:sp>
      <p:sp>
        <p:nvSpPr>
          <p:cNvPr id="6553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-Cho HS nghe nhạc 	</a:t>
            </a:r>
            <a:r>
              <a:rPr lang="en-US" i="1" smtClean="0"/>
              <a:t>(kích vào “NHẠC”)</a:t>
            </a:r>
            <a:r>
              <a:rPr lang="en-US" smtClean="0"/>
              <a:t> 		-Cho HS nghe các âm.	</a:t>
            </a:r>
            <a:r>
              <a:rPr lang="en-US" i="1" smtClean="0"/>
              <a:t>(kích vào “Các âm”)</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49EAFD1-C7EC-45DF-9E7B-E6206B1B4A4B}" type="slidenum">
              <a:rPr lang="en-US">
                <a:solidFill>
                  <a:srgbClr val="000000"/>
                </a:solidFill>
                <a:cs typeface="Arial" pitchFamily="34" charset="0"/>
              </a:rPr>
              <a:pPr eaLnBrk="1" hangingPunct="1"/>
              <a:t>8</a:t>
            </a:fld>
            <a:endParaRPr lang="en-US">
              <a:solidFill>
                <a:srgbClr val="000000"/>
              </a:solidFill>
              <a:cs typeface="Arial" pitchFamily="34" charset="0"/>
            </a:endParaRPr>
          </a:p>
        </p:txBody>
      </p:sp>
      <p:sp>
        <p:nvSpPr>
          <p:cNvPr id="6656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-Có 2 tiết tấu. Mỗi tiết tấu GV có thể cho HS thực hiện một cahc slinh hoạt.	</a:t>
            </a:r>
            <a:r>
              <a:rPr lang="en-US" i="1" smtClean="0"/>
              <a:t>(kích vào từng khung tiết tấu)</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62"/>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C28C02C-4528-4A73-824D-C6AA491E3C30}" type="datetimeFigureOut">
              <a:rPr lang="vi-VN" smtClean="0"/>
              <a:pPr/>
              <a:t>27/11/2021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1482B04-C8D0-4175-8570-C612EC9966F9}"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C28C02C-4528-4A73-824D-C6AA491E3C30}" type="datetimeFigureOut">
              <a:rPr lang="vi-VN" smtClean="0"/>
              <a:pPr/>
              <a:t>27/11/2021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1482B04-C8D0-4175-8570-C612EC9966F9}" type="slidenum">
              <a:rPr lang="vi-VN" smtClean="0"/>
              <a:pPr/>
              <a:t>‹#›</a:t>
            </a:fld>
            <a:endParaRPr lang="vi-V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531"/>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BB85F2-8F10-4695-8D4E-8C2C35A25E6E}" type="slidenum">
              <a:rPr lang="en-US"/>
              <a:pPr>
                <a:defRPr/>
              </a:pPr>
              <a:t>‹#›</a:t>
            </a:fld>
            <a:endParaRPr lang="en-US"/>
          </a:p>
        </p:txBody>
      </p:sp>
    </p:spTree>
    <p:extLst>
      <p:ext uri="{BB962C8B-B14F-4D97-AF65-F5344CB8AC3E}">
        <p14:creationId xmlns:p14="http://schemas.microsoft.com/office/powerpoint/2010/main" val="9958763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D4023C-1C2A-445E-B1A8-DBBBB4D25418}" type="slidenum">
              <a:rPr lang="en-US"/>
              <a:pPr>
                <a:defRPr/>
              </a:pPr>
              <a:t>‹#›</a:t>
            </a:fld>
            <a:endParaRPr lang="en-US"/>
          </a:p>
        </p:txBody>
      </p:sp>
    </p:spTree>
    <p:extLst>
      <p:ext uri="{BB962C8B-B14F-4D97-AF65-F5344CB8AC3E}">
        <p14:creationId xmlns:p14="http://schemas.microsoft.com/office/powerpoint/2010/main" val="6759612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282350"/>
            <a:ext cx="7886700" cy="213955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90" y="3442102"/>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56FD25-031E-4006-A67B-D827F93EBE31}" type="slidenum">
              <a:rPr lang="en-US"/>
              <a:pPr>
                <a:defRPr/>
              </a:pPr>
              <a:t>‹#›</a:t>
            </a:fld>
            <a:endParaRPr lang="en-US"/>
          </a:p>
        </p:txBody>
      </p:sp>
    </p:spTree>
    <p:extLst>
      <p:ext uri="{BB962C8B-B14F-4D97-AF65-F5344CB8AC3E}">
        <p14:creationId xmlns:p14="http://schemas.microsoft.com/office/powerpoint/2010/main" val="324489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4"/>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4"/>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1D9320-5860-4B94-97CA-D333016D1039}" type="slidenum">
              <a:rPr lang="en-US"/>
              <a:pPr>
                <a:defRPr/>
              </a:pPr>
              <a:t>‹#›</a:t>
            </a:fld>
            <a:endParaRPr lang="en-US"/>
          </a:p>
        </p:txBody>
      </p:sp>
    </p:spTree>
    <p:extLst>
      <p:ext uri="{BB962C8B-B14F-4D97-AF65-F5344CB8AC3E}">
        <p14:creationId xmlns:p14="http://schemas.microsoft.com/office/powerpoint/2010/main" val="7079977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273847"/>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67"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67" y="1878806"/>
            <a:ext cx="3868737"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45A2AE-E022-40EE-95DC-7D4DFB1ECAC0}" type="slidenum">
              <a:rPr lang="en-US"/>
              <a:pPr>
                <a:defRPr/>
              </a:pPr>
              <a:t>‹#›</a:t>
            </a:fld>
            <a:endParaRPr lang="en-US"/>
          </a:p>
        </p:txBody>
      </p:sp>
    </p:spTree>
    <p:extLst>
      <p:ext uri="{BB962C8B-B14F-4D97-AF65-F5344CB8AC3E}">
        <p14:creationId xmlns:p14="http://schemas.microsoft.com/office/powerpoint/2010/main" val="13827496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D2FA9E-7764-411E-9EEA-7D93093060EA}" type="slidenum">
              <a:rPr lang="en-US"/>
              <a:pPr>
                <a:defRPr/>
              </a:pPr>
              <a:t>‹#›</a:t>
            </a:fld>
            <a:endParaRPr lang="en-US"/>
          </a:p>
        </p:txBody>
      </p:sp>
    </p:spTree>
    <p:extLst>
      <p:ext uri="{BB962C8B-B14F-4D97-AF65-F5344CB8AC3E}">
        <p14:creationId xmlns:p14="http://schemas.microsoft.com/office/powerpoint/2010/main" val="7470198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6DC3575-7D96-475E-B385-31C54AD4668B}" type="slidenum">
              <a:rPr lang="en-US"/>
              <a:pPr>
                <a:defRPr/>
              </a:pPr>
              <a:t>‹#›</a:t>
            </a:fld>
            <a:endParaRPr lang="en-US"/>
          </a:p>
        </p:txBody>
      </p:sp>
    </p:spTree>
    <p:extLst>
      <p:ext uri="{BB962C8B-B14F-4D97-AF65-F5344CB8AC3E}">
        <p14:creationId xmlns:p14="http://schemas.microsoft.com/office/powerpoint/2010/main" val="5829283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327"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0615"/>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327"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622BB8-9833-4B16-94AD-B698DC781080}" type="slidenum">
              <a:rPr lang="en-US"/>
              <a:pPr>
                <a:defRPr/>
              </a:pPr>
              <a:t>‹#›</a:t>
            </a:fld>
            <a:endParaRPr lang="en-US"/>
          </a:p>
        </p:txBody>
      </p:sp>
    </p:spTree>
    <p:extLst>
      <p:ext uri="{BB962C8B-B14F-4D97-AF65-F5344CB8AC3E}">
        <p14:creationId xmlns:p14="http://schemas.microsoft.com/office/powerpoint/2010/main" val="7243904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327"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0615"/>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327"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937E9B-24A7-4F30-ADFD-2D725B88FFFC}" type="slidenum">
              <a:rPr lang="en-US"/>
              <a:pPr>
                <a:defRPr/>
              </a:pPr>
              <a:t>‹#›</a:t>
            </a:fld>
            <a:endParaRPr lang="en-US"/>
          </a:p>
        </p:txBody>
      </p:sp>
    </p:spTree>
    <p:extLst>
      <p:ext uri="{BB962C8B-B14F-4D97-AF65-F5344CB8AC3E}">
        <p14:creationId xmlns:p14="http://schemas.microsoft.com/office/powerpoint/2010/main" val="17683879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32BCB2-AF65-4E92-BB7F-387CBE9F62AD}" type="slidenum">
              <a:rPr lang="en-US"/>
              <a:pPr>
                <a:defRPr/>
              </a:pPr>
              <a:t>‹#›</a:t>
            </a:fld>
            <a:endParaRPr lang="en-US"/>
          </a:p>
        </p:txBody>
      </p:sp>
    </p:spTree>
    <p:extLst>
      <p:ext uri="{BB962C8B-B14F-4D97-AF65-F5344CB8AC3E}">
        <p14:creationId xmlns:p14="http://schemas.microsoft.com/office/powerpoint/2010/main" val="275707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C28C02C-4528-4A73-824D-C6AA491E3C30}" type="datetimeFigureOut">
              <a:rPr lang="vi-VN" smtClean="0"/>
              <a:pPr/>
              <a:t>27/11/2021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1482B04-C8D0-4175-8570-C612EC9966F9}" type="slidenum">
              <a:rPr lang="vi-VN" smtClean="0"/>
              <a:pPr/>
              <a:t>‹#›</a:t>
            </a:fld>
            <a:endParaRPr lang="vi-VN"/>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C756FD-BDC7-411B-B362-9E727226CD26}" type="slidenum">
              <a:rPr lang="en-US"/>
              <a:pPr>
                <a:defRPr/>
              </a:pPr>
              <a:t>‹#›</a:t>
            </a:fld>
            <a:endParaRPr lang="en-US"/>
          </a:p>
        </p:txBody>
      </p:sp>
    </p:spTree>
    <p:extLst>
      <p:ext uri="{BB962C8B-B14F-4D97-AF65-F5344CB8AC3E}">
        <p14:creationId xmlns:p14="http://schemas.microsoft.com/office/powerpoint/2010/main" val="19960412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62"/>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6238B323-0CCA-48A1-A289-818D83CFA732}" type="datetimeFigureOut">
              <a:rPr lang="vi-VN"/>
              <a:pPr>
                <a:defRPr/>
              </a:pPr>
              <a:t>27/11/2021</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A37F8489-752C-484F-958F-725579BEA576}" type="slidenum">
              <a:rPr lang="vi-VN"/>
              <a:pPr>
                <a:defRPr/>
              </a:pPr>
              <a:t>‹#›</a:t>
            </a:fld>
            <a:endParaRPr lang="vi-VN"/>
          </a:p>
        </p:txBody>
      </p:sp>
    </p:spTree>
    <p:extLst>
      <p:ext uri="{BB962C8B-B14F-4D97-AF65-F5344CB8AC3E}">
        <p14:creationId xmlns:p14="http://schemas.microsoft.com/office/powerpoint/2010/main" val="37671893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5A7B840F-7FEA-4A4C-B179-7E61DBB8AADA}" type="datetimeFigureOut">
              <a:rPr lang="vi-VN"/>
              <a:pPr>
                <a:defRPr/>
              </a:pPr>
              <a:t>27/11/2021</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D0C1AB39-E36A-48F9-90CA-BFA558A8C49F}" type="slidenum">
              <a:rPr lang="vi-VN"/>
              <a:pPr>
                <a:defRPr/>
              </a:pPr>
              <a:t>‹#›</a:t>
            </a:fld>
            <a:endParaRPr lang="vi-VN"/>
          </a:p>
        </p:txBody>
      </p:sp>
    </p:spTree>
    <p:extLst>
      <p:ext uri="{BB962C8B-B14F-4D97-AF65-F5344CB8AC3E}">
        <p14:creationId xmlns:p14="http://schemas.microsoft.com/office/powerpoint/2010/main" val="14331113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21F9C0E8-BEAB-46BD-9694-6701F943FA6E}" type="datetimeFigureOut">
              <a:rPr lang="vi-VN"/>
              <a:pPr>
                <a:defRPr/>
              </a:pPr>
              <a:t>27/11/2021</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1F9AC639-DE8D-430D-8E1B-B0F2A6304913}" type="slidenum">
              <a:rPr lang="vi-VN"/>
              <a:pPr>
                <a:defRPr/>
              </a:pPr>
              <a:t>‹#›</a:t>
            </a:fld>
            <a:endParaRPr lang="vi-VN"/>
          </a:p>
        </p:txBody>
      </p:sp>
    </p:spTree>
    <p:extLst>
      <p:ext uri="{BB962C8B-B14F-4D97-AF65-F5344CB8AC3E}">
        <p14:creationId xmlns:p14="http://schemas.microsoft.com/office/powerpoint/2010/main" val="13791892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6FAE107B-FE08-4685-94C3-C47E18BF882F}" type="datetimeFigureOut">
              <a:rPr lang="vi-VN"/>
              <a:pPr>
                <a:defRPr/>
              </a:pPr>
              <a:t>27/11/2021</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512859E9-B652-4937-A57D-C75B0720EE34}" type="slidenum">
              <a:rPr lang="vi-VN"/>
              <a:pPr>
                <a:defRPr/>
              </a:pPr>
              <a:t>‹#›</a:t>
            </a:fld>
            <a:endParaRPr lang="vi-VN"/>
          </a:p>
        </p:txBody>
      </p:sp>
    </p:spTree>
    <p:extLst>
      <p:ext uri="{BB962C8B-B14F-4D97-AF65-F5344CB8AC3E}">
        <p14:creationId xmlns:p14="http://schemas.microsoft.com/office/powerpoint/2010/main" val="3348371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33" y="115133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CFCF84E0-3CAE-4DA4-BD15-85C53112FFE1}" type="datetimeFigureOut">
              <a:rPr lang="vi-VN"/>
              <a:pPr>
                <a:defRPr/>
              </a:pPr>
              <a:t>27/11/2021</a:t>
            </a:fld>
            <a:endParaRPr lang="vi-VN"/>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72A5E98F-E517-406E-98EA-4BFECB198FD3}" type="slidenum">
              <a:rPr lang="vi-VN"/>
              <a:pPr>
                <a:defRPr/>
              </a:pPr>
              <a:t>‹#›</a:t>
            </a:fld>
            <a:endParaRPr lang="vi-VN"/>
          </a:p>
        </p:txBody>
      </p:sp>
    </p:spTree>
    <p:extLst>
      <p:ext uri="{BB962C8B-B14F-4D97-AF65-F5344CB8AC3E}">
        <p14:creationId xmlns:p14="http://schemas.microsoft.com/office/powerpoint/2010/main" val="7349852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20FD5B42-A98A-4521-9CB4-960FACFAAA46}" type="datetimeFigureOut">
              <a:rPr lang="vi-VN"/>
              <a:pPr>
                <a:defRPr/>
              </a:pPr>
              <a:t>27/11/2021</a:t>
            </a:fld>
            <a:endParaRPr lang="vi-VN"/>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BD9B34C4-AB53-450C-8A96-731CD4E14BE0}" type="slidenum">
              <a:rPr lang="vi-VN"/>
              <a:pPr>
                <a:defRPr/>
              </a:pPr>
              <a:t>‹#›</a:t>
            </a:fld>
            <a:endParaRPr lang="vi-VN"/>
          </a:p>
        </p:txBody>
      </p:sp>
    </p:spTree>
    <p:extLst>
      <p:ext uri="{BB962C8B-B14F-4D97-AF65-F5344CB8AC3E}">
        <p14:creationId xmlns:p14="http://schemas.microsoft.com/office/powerpoint/2010/main" val="37917953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4833C261-B0AB-4858-AC1B-03FCB0497C8B}" type="datetimeFigureOut">
              <a:rPr lang="vi-VN"/>
              <a:pPr>
                <a:defRPr/>
              </a:pPr>
              <a:t>27/11/2021</a:t>
            </a:fld>
            <a:endParaRPr lang="vi-VN"/>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A537FD2E-B03B-4541-A592-A069EB89E79C}" type="slidenum">
              <a:rPr lang="vi-VN"/>
              <a:pPr>
                <a:defRPr/>
              </a:pPr>
              <a:t>‹#›</a:t>
            </a:fld>
            <a:endParaRPr lang="vi-VN"/>
          </a:p>
        </p:txBody>
      </p:sp>
    </p:spTree>
    <p:extLst>
      <p:ext uri="{BB962C8B-B14F-4D97-AF65-F5344CB8AC3E}">
        <p14:creationId xmlns:p14="http://schemas.microsoft.com/office/powerpoint/2010/main" val="4526690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90"/>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1" y="20483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34354671-4F0F-44A1-9BA8-795443A762FD}" type="datetimeFigureOut">
              <a:rPr lang="vi-VN"/>
              <a:pPr>
                <a:defRPr/>
              </a:pPr>
              <a:t>27/11/2021</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A5A81C44-73CA-4146-B6B6-D21FCF26A79B}" type="slidenum">
              <a:rPr lang="vi-VN"/>
              <a:pPr>
                <a:defRPr/>
              </a:pPr>
              <a:t>‹#›</a:t>
            </a:fld>
            <a:endParaRPr lang="vi-VN"/>
          </a:p>
        </p:txBody>
      </p:sp>
    </p:spTree>
    <p:extLst>
      <p:ext uri="{BB962C8B-B14F-4D97-AF65-F5344CB8AC3E}">
        <p14:creationId xmlns:p14="http://schemas.microsoft.com/office/powerpoint/2010/main" val="4068456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4"/>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402554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C5B23F7E-1B97-432C-9720-607686AE8D02}" type="datetimeFigureOut">
              <a:rPr lang="vi-VN"/>
              <a:pPr>
                <a:defRPr/>
              </a:pPr>
              <a:t>27/11/2021</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4E1D2632-756B-4C67-BDC3-074E030C4F6E}" type="slidenum">
              <a:rPr lang="vi-VN"/>
              <a:pPr>
                <a:defRPr/>
              </a:pPr>
              <a:t>‹#›</a:t>
            </a:fld>
            <a:endParaRPr lang="vi-VN"/>
          </a:p>
        </p:txBody>
      </p:sp>
    </p:spTree>
    <p:extLst>
      <p:ext uri="{BB962C8B-B14F-4D97-AF65-F5344CB8AC3E}">
        <p14:creationId xmlns:p14="http://schemas.microsoft.com/office/powerpoint/2010/main" val="1768778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6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C2CFC1-6B0E-4BF4-BC15-E26781DE70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47095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1F8E5982-C379-4564-AE08-EBF0B715B680}" type="datetimeFigureOut">
              <a:rPr lang="vi-VN"/>
              <a:pPr>
                <a:defRPr/>
              </a:pPr>
              <a:t>27/11/2021</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B41B3BF7-10AA-48A6-B9EC-61E9D0750DD1}" type="slidenum">
              <a:rPr lang="vi-VN"/>
              <a:pPr>
                <a:defRPr/>
              </a:pPr>
              <a:t>‹#›</a:t>
            </a:fld>
            <a:endParaRPr lang="vi-VN"/>
          </a:p>
        </p:txBody>
      </p:sp>
    </p:spTree>
    <p:extLst>
      <p:ext uri="{BB962C8B-B14F-4D97-AF65-F5344CB8AC3E}">
        <p14:creationId xmlns:p14="http://schemas.microsoft.com/office/powerpoint/2010/main" val="27916519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5041BEF0-CE88-44D6-95BF-3BEDF60A3631}" type="datetimeFigureOut">
              <a:rPr lang="vi-VN"/>
              <a:pPr>
                <a:defRPr/>
              </a:pPr>
              <a:t>27/11/2021</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25ACBB1C-F4B4-46D8-8E4F-75DBB32DDD27}" type="slidenum">
              <a:rPr lang="vi-VN"/>
              <a:pPr>
                <a:defRPr/>
              </a:pPr>
              <a:t>‹#›</a:t>
            </a:fld>
            <a:endParaRPr lang="vi-VN"/>
          </a:p>
        </p:txBody>
      </p:sp>
    </p:spTree>
    <p:extLst>
      <p:ext uri="{BB962C8B-B14F-4D97-AF65-F5344CB8AC3E}">
        <p14:creationId xmlns:p14="http://schemas.microsoft.com/office/powerpoint/2010/main" val="186879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8312A6-7712-4DFD-B389-1CF06BCA59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5403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BBF53B-4C47-44F2-BD83-FB18BCE9D2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6626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F9A1C-CD30-40E7-92E7-48DF385232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3686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4E38F8E-1A55-4E72-A8FA-F1A128BADE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5121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F1F473-6217-44F7-BF3C-9ED2083F9C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8226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5A3599B-D669-4886-815B-D26D599D2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4999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3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F3F0DE-C756-4DC5-AE2F-7DE1E61B62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712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C28C02C-4528-4A73-824D-C6AA491E3C30}" type="datetimeFigureOut">
              <a:rPr lang="vi-VN" smtClean="0"/>
              <a:pPr/>
              <a:t>27/11/2021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1482B04-C8D0-4175-8570-C612EC9966F9}" type="slidenum">
              <a:rPr lang="vi-VN" smtClean="0"/>
              <a:pPr/>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4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380652-C6CB-4129-885D-3D32383ACC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5920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29899D-A870-433B-BB6E-3050D47785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0792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FB522A-C8F5-436F-A366-6047D499F5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9471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531"/>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0B700C-F4BF-4E72-A9AB-601C4F8F4772}" type="slidenum">
              <a:rPr lang="en-US"/>
              <a:pPr>
                <a:defRPr/>
              </a:pPr>
              <a:t>‹#›</a:t>
            </a:fld>
            <a:endParaRPr lang="en-US"/>
          </a:p>
        </p:txBody>
      </p:sp>
    </p:spTree>
    <p:extLst>
      <p:ext uri="{BB962C8B-B14F-4D97-AF65-F5344CB8AC3E}">
        <p14:creationId xmlns:p14="http://schemas.microsoft.com/office/powerpoint/2010/main" val="353111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D1007F-9E85-4D3B-9B0A-8FB45ACF1FF8}" type="slidenum">
              <a:rPr lang="en-US"/>
              <a:pPr>
                <a:defRPr/>
              </a:pPr>
              <a:t>‹#›</a:t>
            </a:fld>
            <a:endParaRPr lang="en-US"/>
          </a:p>
        </p:txBody>
      </p:sp>
    </p:spTree>
    <p:extLst>
      <p:ext uri="{BB962C8B-B14F-4D97-AF65-F5344CB8AC3E}">
        <p14:creationId xmlns:p14="http://schemas.microsoft.com/office/powerpoint/2010/main" val="3097666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282385"/>
            <a:ext cx="7886700" cy="213955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90" y="3442102"/>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CF93B1-2805-45B8-BEE0-BB2D238BE87E}" type="slidenum">
              <a:rPr lang="en-US"/>
              <a:pPr>
                <a:defRPr/>
              </a:pPr>
              <a:t>‹#›</a:t>
            </a:fld>
            <a:endParaRPr lang="en-US"/>
          </a:p>
        </p:txBody>
      </p:sp>
    </p:spTree>
    <p:extLst>
      <p:ext uri="{BB962C8B-B14F-4D97-AF65-F5344CB8AC3E}">
        <p14:creationId xmlns:p14="http://schemas.microsoft.com/office/powerpoint/2010/main" val="188961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4"/>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4"/>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220FA7-C5FE-4B6F-8FB2-7A782E7F2195}" type="slidenum">
              <a:rPr lang="en-US"/>
              <a:pPr>
                <a:defRPr/>
              </a:pPr>
              <a:t>‹#›</a:t>
            </a:fld>
            <a:endParaRPr lang="en-US"/>
          </a:p>
        </p:txBody>
      </p:sp>
    </p:spTree>
    <p:extLst>
      <p:ext uri="{BB962C8B-B14F-4D97-AF65-F5344CB8AC3E}">
        <p14:creationId xmlns:p14="http://schemas.microsoft.com/office/powerpoint/2010/main" val="1512863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273847"/>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67"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67" y="1878806"/>
            <a:ext cx="3868737"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170847A-5BBC-43A4-BEB9-4021224C5C2C}" type="slidenum">
              <a:rPr lang="en-US"/>
              <a:pPr>
                <a:defRPr/>
              </a:pPr>
              <a:t>‹#›</a:t>
            </a:fld>
            <a:endParaRPr lang="en-US"/>
          </a:p>
        </p:txBody>
      </p:sp>
    </p:spTree>
    <p:extLst>
      <p:ext uri="{BB962C8B-B14F-4D97-AF65-F5344CB8AC3E}">
        <p14:creationId xmlns:p14="http://schemas.microsoft.com/office/powerpoint/2010/main" val="2373912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74E1E2-85D9-4104-ACD2-CADE875E21FB}" type="slidenum">
              <a:rPr lang="en-US"/>
              <a:pPr>
                <a:defRPr/>
              </a:pPr>
              <a:t>‹#›</a:t>
            </a:fld>
            <a:endParaRPr lang="en-US"/>
          </a:p>
        </p:txBody>
      </p:sp>
    </p:spTree>
    <p:extLst>
      <p:ext uri="{BB962C8B-B14F-4D97-AF65-F5344CB8AC3E}">
        <p14:creationId xmlns:p14="http://schemas.microsoft.com/office/powerpoint/2010/main" val="1995580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698A8D-1F63-4A85-8AEF-2576A9BACB5E}" type="slidenum">
              <a:rPr lang="en-US"/>
              <a:pPr>
                <a:defRPr/>
              </a:pPr>
              <a:t>‹#›</a:t>
            </a:fld>
            <a:endParaRPr lang="en-US"/>
          </a:p>
        </p:txBody>
      </p:sp>
    </p:spTree>
    <p:extLst>
      <p:ext uri="{BB962C8B-B14F-4D97-AF65-F5344CB8AC3E}">
        <p14:creationId xmlns:p14="http://schemas.microsoft.com/office/powerpoint/2010/main" val="199244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28C02C-4528-4A73-824D-C6AA491E3C30}" type="datetimeFigureOut">
              <a:rPr lang="vi-VN" smtClean="0"/>
              <a:pPr/>
              <a:t>27/11/2021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1482B04-C8D0-4175-8570-C612EC9966F9}" type="slidenum">
              <a:rPr lang="vi-VN" smtClean="0"/>
              <a:pPr/>
              <a:t>‹#›</a:t>
            </a:fld>
            <a:endParaRPr 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397"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065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397"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BD2D7C-787D-4983-874E-493FD5BD7E9C}" type="slidenum">
              <a:rPr lang="en-US"/>
              <a:pPr>
                <a:defRPr/>
              </a:pPr>
              <a:t>‹#›</a:t>
            </a:fld>
            <a:endParaRPr lang="en-US"/>
          </a:p>
        </p:txBody>
      </p:sp>
    </p:spTree>
    <p:extLst>
      <p:ext uri="{BB962C8B-B14F-4D97-AF65-F5344CB8AC3E}">
        <p14:creationId xmlns:p14="http://schemas.microsoft.com/office/powerpoint/2010/main" val="1201966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397"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065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397"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767847-B358-4D55-BAF5-CBB8602FBE1E}" type="slidenum">
              <a:rPr lang="en-US"/>
              <a:pPr>
                <a:defRPr/>
              </a:pPr>
              <a:t>‹#›</a:t>
            </a:fld>
            <a:endParaRPr lang="en-US"/>
          </a:p>
        </p:txBody>
      </p:sp>
    </p:spTree>
    <p:extLst>
      <p:ext uri="{BB962C8B-B14F-4D97-AF65-F5344CB8AC3E}">
        <p14:creationId xmlns:p14="http://schemas.microsoft.com/office/powerpoint/2010/main" val="3657383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EAF44A-B7B6-498D-8B66-D057131C7376}" type="slidenum">
              <a:rPr lang="en-US"/>
              <a:pPr>
                <a:defRPr/>
              </a:pPr>
              <a:t>‹#›</a:t>
            </a:fld>
            <a:endParaRPr lang="en-US"/>
          </a:p>
        </p:txBody>
      </p:sp>
    </p:spTree>
    <p:extLst>
      <p:ext uri="{BB962C8B-B14F-4D97-AF65-F5344CB8AC3E}">
        <p14:creationId xmlns:p14="http://schemas.microsoft.com/office/powerpoint/2010/main" val="2125433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34D474-C667-4061-BA75-9E4C36FDB91F}" type="slidenum">
              <a:rPr lang="en-US"/>
              <a:pPr>
                <a:defRPr/>
              </a:pPr>
              <a:t>‹#›</a:t>
            </a:fld>
            <a:endParaRPr lang="en-US"/>
          </a:p>
        </p:txBody>
      </p:sp>
    </p:spTree>
    <p:extLst>
      <p:ext uri="{BB962C8B-B14F-4D97-AF65-F5344CB8AC3E}">
        <p14:creationId xmlns:p14="http://schemas.microsoft.com/office/powerpoint/2010/main" val="1746105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531"/>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5C70BC-D1BD-43D8-80D9-4629C95E77FD}" type="slidenum">
              <a:rPr lang="en-US"/>
              <a:pPr>
                <a:defRPr/>
              </a:pPr>
              <a:t>‹#›</a:t>
            </a:fld>
            <a:endParaRPr lang="en-US"/>
          </a:p>
        </p:txBody>
      </p:sp>
    </p:spTree>
    <p:extLst>
      <p:ext uri="{BB962C8B-B14F-4D97-AF65-F5344CB8AC3E}">
        <p14:creationId xmlns:p14="http://schemas.microsoft.com/office/powerpoint/2010/main" val="2443993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015551-0E65-473F-80B6-F4011F038F83}" type="slidenum">
              <a:rPr lang="en-US"/>
              <a:pPr>
                <a:defRPr/>
              </a:pPr>
              <a:t>‹#›</a:t>
            </a:fld>
            <a:endParaRPr lang="en-US"/>
          </a:p>
        </p:txBody>
      </p:sp>
    </p:spTree>
    <p:extLst>
      <p:ext uri="{BB962C8B-B14F-4D97-AF65-F5344CB8AC3E}">
        <p14:creationId xmlns:p14="http://schemas.microsoft.com/office/powerpoint/2010/main" val="3347342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282383"/>
            <a:ext cx="7886700" cy="213955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90" y="3442102"/>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F346ED-BE1D-422D-B5D2-DF0D0888D69A}" type="slidenum">
              <a:rPr lang="en-US"/>
              <a:pPr>
                <a:defRPr/>
              </a:pPr>
              <a:t>‹#›</a:t>
            </a:fld>
            <a:endParaRPr lang="en-US"/>
          </a:p>
        </p:txBody>
      </p:sp>
    </p:spTree>
    <p:extLst>
      <p:ext uri="{BB962C8B-B14F-4D97-AF65-F5344CB8AC3E}">
        <p14:creationId xmlns:p14="http://schemas.microsoft.com/office/powerpoint/2010/main" val="2396579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4"/>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4"/>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6F9CBE-92ED-4D7A-8E56-05E9B8E43069}" type="slidenum">
              <a:rPr lang="en-US"/>
              <a:pPr>
                <a:defRPr/>
              </a:pPr>
              <a:t>‹#›</a:t>
            </a:fld>
            <a:endParaRPr lang="en-US"/>
          </a:p>
        </p:txBody>
      </p:sp>
    </p:spTree>
    <p:extLst>
      <p:ext uri="{BB962C8B-B14F-4D97-AF65-F5344CB8AC3E}">
        <p14:creationId xmlns:p14="http://schemas.microsoft.com/office/powerpoint/2010/main" val="14158681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273847"/>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67"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67" y="1878806"/>
            <a:ext cx="3868737"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566F129-352C-496D-9AA3-CE681FE57A9E}" type="slidenum">
              <a:rPr lang="en-US"/>
              <a:pPr>
                <a:defRPr/>
              </a:pPr>
              <a:t>‹#›</a:t>
            </a:fld>
            <a:endParaRPr lang="en-US"/>
          </a:p>
        </p:txBody>
      </p:sp>
    </p:spTree>
    <p:extLst>
      <p:ext uri="{BB962C8B-B14F-4D97-AF65-F5344CB8AC3E}">
        <p14:creationId xmlns:p14="http://schemas.microsoft.com/office/powerpoint/2010/main" val="4213979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F3C69-A918-4DC7-953B-7945E47783F7}" type="slidenum">
              <a:rPr lang="en-US"/>
              <a:pPr>
                <a:defRPr/>
              </a:pPr>
              <a:t>‹#›</a:t>
            </a:fld>
            <a:endParaRPr lang="en-US"/>
          </a:p>
        </p:txBody>
      </p:sp>
    </p:spTree>
    <p:extLst>
      <p:ext uri="{BB962C8B-B14F-4D97-AF65-F5344CB8AC3E}">
        <p14:creationId xmlns:p14="http://schemas.microsoft.com/office/powerpoint/2010/main" val="160269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C28C02C-4528-4A73-824D-C6AA491E3C30}" type="datetimeFigureOut">
              <a:rPr lang="vi-VN" smtClean="0"/>
              <a:pPr/>
              <a:t>27/11/2021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1482B04-C8D0-4175-8570-C612EC9966F9}" type="slidenum">
              <a:rPr lang="vi-VN" smtClean="0"/>
              <a:pPr/>
              <a:t>‹#›</a:t>
            </a:fld>
            <a:endParaRPr lang="vi-V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51D124-9E08-4514-AE57-DDF6A01DBEEA}" type="slidenum">
              <a:rPr lang="en-US"/>
              <a:pPr>
                <a:defRPr/>
              </a:pPr>
              <a:t>‹#›</a:t>
            </a:fld>
            <a:endParaRPr lang="en-US"/>
          </a:p>
        </p:txBody>
      </p:sp>
    </p:spTree>
    <p:extLst>
      <p:ext uri="{BB962C8B-B14F-4D97-AF65-F5344CB8AC3E}">
        <p14:creationId xmlns:p14="http://schemas.microsoft.com/office/powerpoint/2010/main" val="14378487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393"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0648"/>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393"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36A7D6-83D2-45DB-82E7-8329BBDF8E9D}" type="slidenum">
              <a:rPr lang="en-US"/>
              <a:pPr>
                <a:defRPr/>
              </a:pPr>
              <a:t>‹#›</a:t>
            </a:fld>
            <a:endParaRPr lang="en-US"/>
          </a:p>
        </p:txBody>
      </p:sp>
    </p:spTree>
    <p:extLst>
      <p:ext uri="{BB962C8B-B14F-4D97-AF65-F5344CB8AC3E}">
        <p14:creationId xmlns:p14="http://schemas.microsoft.com/office/powerpoint/2010/main" val="298659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393"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0648"/>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393"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1448A1-D76E-4BD0-8EE8-CA37DF4F0B3A}" type="slidenum">
              <a:rPr lang="en-US"/>
              <a:pPr>
                <a:defRPr/>
              </a:pPr>
              <a:t>‹#›</a:t>
            </a:fld>
            <a:endParaRPr lang="en-US"/>
          </a:p>
        </p:txBody>
      </p:sp>
    </p:spTree>
    <p:extLst>
      <p:ext uri="{BB962C8B-B14F-4D97-AF65-F5344CB8AC3E}">
        <p14:creationId xmlns:p14="http://schemas.microsoft.com/office/powerpoint/2010/main" val="2016078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C18A3F-C860-464E-B8CF-6A681D14587C}" type="slidenum">
              <a:rPr lang="en-US"/>
              <a:pPr>
                <a:defRPr/>
              </a:pPr>
              <a:t>‹#›</a:t>
            </a:fld>
            <a:endParaRPr lang="en-US"/>
          </a:p>
        </p:txBody>
      </p:sp>
    </p:spTree>
    <p:extLst>
      <p:ext uri="{BB962C8B-B14F-4D97-AF65-F5344CB8AC3E}">
        <p14:creationId xmlns:p14="http://schemas.microsoft.com/office/powerpoint/2010/main" val="25228232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32FE53-6C1A-46BF-ABD0-33C76AB83BEA}" type="slidenum">
              <a:rPr lang="en-US"/>
              <a:pPr>
                <a:defRPr/>
              </a:pPr>
              <a:t>‹#›</a:t>
            </a:fld>
            <a:endParaRPr lang="en-US"/>
          </a:p>
        </p:txBody>
      </p:sp>
    </p:spTree>
    <p:extLst>
      <p:ext uri="{BB962C8B-B14F-4D97-AF65-F5344CB8AC3E}">
        <p14:creationId xmlns:p14="http://schemas.microsoft.com/office/powerpoint/2010/main" val="4194272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531"/>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E8068D-2701-4841-9D60-2FA4598EDE34}" type="slidenum">
              <a:rPr lang="en-US"/>
              <a:pPr>
                <a:defRPr/>
              </a:pPr>
              <a:t>‹#›</a:t>
            </a:fld>
            <a:endParaRPr lang="en-US"/>
          </a:p>
        </p:txBody>
      </p:sp>
    </p:spTree>
    <p:extLst>
      <p:ext uri="{BB962C8B-B14F-4D97-AF65-F5344CB8AC3E}">
        <p14:creationId xmlns:p14="http://schemas.microsoft.com/office/powerpoint/2010/main" val="425065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AB1C6D-26B0-443F-8F2A-074B670A2713}" type="slidenum">
              <a:rPr lang="en-US"/>
              <a:pPr>
                <a:defRPr/>
              </a:pPr>
              <a:t>‹#›</a:t>
            </a:fld>
            <a:endParaRPr lang="en-US"/>
          </a:p>
        </p:txBody>
      </p:sp>
    </p:spTree>
    <p:extLst>
      <p:ext uri="{BB962C8B-B14F-4D97-AF65-F5344CB8AC3E}">
        <p14:creationId xmlns:p14="http://schemas.microsoft.com/office/powerpoint/2010/main" val="70671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282380"/>
            <a:ext cx="7886700" cy="213955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90" y="3442102"/>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7A44D7-A2BB-483B-8BFA-D85D043F2237}" type="slidenum">
              <a:rPr lang="en-US"/>
              <a:pPr>
                <a:defRPr/>
              </a:pPr>
              <a:t>‹#›</a:t>
            </a:fld>
            <a:endParaRPr lang="en-US"/>
          </a:p>
        </p:txBody>
      </p:sp>
    </p:spTree>
    <p:extLst>
      <p:ext uri="{BB962C8B-B14F-4D97-AF65-F5344CB8AC3E}">
        <p14:creationId xmlns:p14="http://schemas.microsoft.com/office/powerpoint/2010/main" val="6297032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4"/>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4"/>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C63C29-DB0E-4A26-A0BC-1510671286C2}" type="slidenum">
              <a:rPr lang="en-US"/>
              <a:pPr>
                <a:defRPr/>
              </a:pPr>
              <a:t>‹#›</a:t>
            </a:fld>
            <a:endParaRPr lang="en-US"/>
          </a:p>
        </p:txBody>
      </p:sp>
    </p:spTree>
    <p:extLst>
      <p:ext uri="{BB962C8B-B14F-4D97-AF65-F5344CB8AC3E}">
        <p14:creationId xmlns:p14="http://schemas.microsoft.com/office/powerpoint/2010/main" val="28710795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273847"/>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67"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67" y="1878806"/>
            <a:ext cx="3868737"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33C1E1-8B48-4C15-BB05-CF341F9FDEF8}" type="slidenum">
              <a:rPr lang="en-US"/>
              <a:pPr>
                <a:defRPr/>
              </a:pPr>
              <a:t>‹#›</a:t>
            </a:fld>
            <a:endParaRPr lang="en-US"/>
          </a:p>
        </p:txBody>
      </p:sp>
    </p:spTree>
    <p:extLst>
      <p:ext uri="{BB962C8B-B14F-4D97-AF65-F5344CB8AC3E}">
        <p14:creationId xmlns:p14="http://schemas.microsoft.com/office/powerpoint/2010/main" val="214417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C28C02C-4528-4A73-824D-C6AA491E3C30}" type="datetimeFigureOut">
              <a:rPr lang="vi-VN" smtClean="0"/>
              <a:pPr/>
              <a:t>27/11/2021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1482B04-C8D0-4175-8570-C612EC9966F9}" type="slidenum">
              <a:rPr lang="vi-VN" smtClean="0"/>
              <a:pPr/>
              <a:t>‹#›</a:t>
            </a:fld>
            <a:endParaRPr lang="vi-V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643AD34-E411-4FD4-827B-FE3C6D2FD94C}" type="slidenum">
              <a:rPr lang="en-US"/>
              <a:pPr>
                <a:defRPr/>
              </a:pPr>
              <a:t>‹#›</a:t>
            </a:fld>
            <a:endParaRPr lang="en-US"/>
          </a:p>
        </p:txBody>
      </p:sp>
    </p:spTree>
    <p:extLst>
      <p:ext uri="{BB962C8B-B14F-4D97-AF65-F5344CB8AC3E}">
        <p14:creationId xmlns:p14="http://schemas.microsoft.com/office/powerpoint/2010/main" val="20331938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D8CC6B-F374-498F-8777-9820E190A515}" type="slidenum">
              <a:rPr lang="en-US"/>
              <a:pPr>
                <a:defRPr/>
              </a:pPr>
              <a:t>‹#›</a:t>
            </a:fld>
            <a:endParaRPr lang="en-US"/>
          </a:p>
        </p:txBody>
      </p:sp>
    </p:spTree>
    <p:extLst>
      <p:ext uri="{BB962C8B-B14F-4D97-AF65-F5344CB8AC3E}">
        <p14:creationId xmlns:p14="http://schemas.microsoft.com/office/powerpoint/2010/main" val="34616111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387"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0645"/>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387"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3F66D1-7DAC-4D1A-8B15-F7C6A4634A1B}" type="slidenum">
              <a:rPr lang="en-US"/>
              <a:pPr>
                <a:defRPr/>
              </a:pPr>
              <a:t>‹#›</a:t>
            </a:fld>
            <a:endParaRPr lang="en-US"/>
          </a:p>
        </p:txBody>
      </p:sp>
    </p:spTree>
    <p:extLst>
      <p:ext uri="{BB962C8B-B14F-4D97-AF65-F5344CB8AC3E}">
        <p14:creationId xmlns:p14="http://schemas.microsoft.com/office/powerpoint/2010/main" val="14265937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387"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0645"/>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387"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91FA36-0351-49F7-81FE-8157AB3B675C}" type="slidenum">
              <a:rPr lang="en-US"/>
              <a:pPr>
                <a:defRPr/>
              </a:pPr>
              <a:t>‹#›</a:t>
            </a:fld>
            <a:endParaRPr lang="en-US"/>
          </a:p>
        </p:txBody>
      </p:sp>
    </p:spTree>
    <p:extLst>
      <p:ext uri="{BB962C8B-B14F-4D97-AF65-F5344CB8AC3E}">
        <p14:creationId xmlns:p14="http://schemas.microsoft.com/office/powerpoint/2010/main" val="6669245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9DF00F-3AD7-4C98-A85E-2380511321DE}" type="slidenum">
              <a:rPr lang="en-US"/>
              <a:pPr>
                <a:defRPr/>
              </a:pPr>
              <a:t>‹#›</a:t>
            </a:fld>
            <a:endParaRPr lang="en-US"/>
          </a:p>
        </p:txBody>
      </p:sp>
    </p:spTree>
    <p:extLst>
      <p:ext uri="{BB962C8B-B14F-4D97-AF65-F5344CB8AC3E}">
        <p14:creationId xmlns:p14="http://schemas.microsoft.com/office/powerpoint/2010/main" val="28578323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0DCC7A-F0E3-4EB2-AE28-79885DE23503}" type="slidenum">
              <a:rPr lang="en-US"/>
              <a:pPr>
                <a:defRPr/>
              </a:pPr>
              <a:t>‹#›</a:t>
            </a:fld>
            <a:endParaRPr lang="en-US"/>
          </a:p>
        </p:txBody>
      </p:sp>
    </p:spTree>
    <p:extLst>
      <p:ext uri="{BB962C8B-B14F-4D97-AF65-F5344CB8AC3E}">
        <p14:creationId xmlns:p14="http://schemas.microsoft.com/office/powerpoint/2010/main" val="271834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531"/>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0EF850-DF3E-42ED-9329-6C051FD50016}" type="slidenum">
              <a:rPr lang="en-US"/>
              <a:pPr>
                <a:defRPr/>
              </a:pPr>
              <a:t>‹#›</a:t>
            </a:fld>
            <a:endParaRPr lang="en-US"/>
          </a:p>
        </p:txBody>
      </p:sp>
    </p:spTree>
    <p:extLst>
      <p:ext uri="{BB962C8B-B14F-4D97-AF65-F5344CB8AC3E}">
        <p14:creationId xmlns:p14="http://schemas.microsoft.com/office/powerpoint/2010/main" val="36790622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C75F65-573C-4F46-BFA1-ECD1EAFE85C7}" type="slidenum">
              <a:rPr lang="en-US"/>
              <a:pPr>
                <a:defRPr/>
              </a:pPr>
              <a:t>‹#›</a:t>
            </a:fld>
            <a:endParaRPr lang="en-US"/>
          </a:p>
        </p:txBody>
      </p:sp>
    </p:spTree>
    <p:extLst>
      <p:ext uri="{BB962C8B-B14F-4D97-AF65-F5344CB8AC3E}">
        <p14:creationId xmlns:p14="http://schemas.microsoft.com/office/powerpoint/2010/main" val="31621849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282371"/>
            <a:ext cx="7886700" cy="213955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90" y="3442102"/>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702862-EE67-40F7-B510-E137822FB8E1}" type="slidenum">
              <a:rPr lang="en-US"/>
              <a:pPr>
                <a:defRPr/>
              </a:pPr>
              <a:t>‹#›</a:t>
            </a:fld>
            <a:endParaRPr lang="en-US"/>
          </a:p>
        </p:txBody>
      </p:sp>
    </p:spTree>
    <p:extLst>
      <p:ext uri="{BB962C8B-B14F-4D97-AF65-F5344CB8AC3E}">
        <p14:creationId xmlns:p14="http://schemas.microsoft.com/office/powerpoint/2010/main" val="24569095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4"/>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4"/>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989C7D-9A17-4B15-93A9-1D5F8644D10C}" type="slidenum">
              <a:rPr lang="en-US"/>
              <a:pPr>
                <a:defRPr/>
              </a:pPr>
              <a:t>‹#›</a:t>
            </a:fld>
            <a:endParaRPr lang="en-US"/>
          </a:p>
        </p:txBody>
      </p:sp>
    </p:spTree>
    <p:extLst>
      <p:ext uri="{BB962C8B-B14F-4D97-AF65-F5344CB8AC3E}">
        <p14:creationId xmlns:p14="http://schemas.microsoft.com/office/powerpoint/2010/main" val="413114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C28C02C-4528-4A73-824D-C6AA491E3C30}" type="datetimeFigureOut">
              <a:rPr lang="vi-VN" smtClean="0"/>
              <a:pPr/>
              <a:t>27/11/2021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1482B04-C8D0-4175-8570-C612EC9966F9}" type="slidenum">
              <a:rPr lang="vi-VN" smtClean="0"/>
              <a:pPr/>
              <a:t>‹#›</a:t>
            </a:fld>
            <a:endParaRPr lang="vi-V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273847"/>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67"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67" y="1878806"/>
            <a:ext cx="3868737"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DA4555-228C-4F9F-9FCA-AADE23E3EFD5}" type="slidenum">
              <a:rPr lang="en-US"/>
              <a:pPr>
                <a:defRPr/>
              </a:pPr>
              <a:t>‹#›</a:t>
            </a:fld>
            <a:endParaRPr lang="en-US"/>
          </a:p>
        </p:txBody>
      </p:sp>
    </p:spTree>
    <p:extLst>
      <p:ext uri="{BB962C8B-B14F-4D97-AF65-F5344CB8AC3E}">
        <p14:creationId xmlns:p14="http://schemas.microsoft.com/office/powerpoint/2010/main" val="39113648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4D7418-A475-4A6C-AB5E-080D8B2C2A01}" type="slidenum">
              <a:rPr lang="en-US"/>
              <a:pPr>
                <a:defRPr/>
              </a:pPr>
              <a:t>‹#›</a:t>
            </a:fld>
            <a:endParaRPr lang="en-US"/>
          </a:p>
        </p:txBody>
      </p:sp>
    </p:spTree>
    <p:extLst>
      <p:ext uri="{BB962C8B-B14F-4D97-AF65-F5344CB8AC3E}">
        <p14:creationId xmlns:p14="http://schemas.microsoft.com/office/powerpoint/2010/main" val="5710289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F3349BD-063C-4A62-BD79-50672CDEA9B0}" type="slidenum">
              <a:rPr lang="en-US"/>
              <a:pPr>
                <a:defRPr/>
              </a:pPr>
              <a:t>‹#›</a:t>
            </a:fld>
            <a:endParaRPr lang="en-US"/>
          </a:p>
        </p:txBody>
      </p:sp>
    </p:spTree>
    <p:extLst>
      <p:ext uri="{BB962C8B-B14F-4D97-AF65-F5344CB8AC3E}">
        <p14:creationId xmlns:p14="http://schemas.microsoft.com/office/powerpoint/2010/main" val="9979731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369"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0636"/>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369"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1330E5-A38F-4AF9-A063-DEBD0966566F}" type="slidenum">
              <a:rPr lang="en-US"/>
              <a:pPr>
                <a:defRPr/>
              </a:pPr>
              <a:t>‹#›</a:t>
            </a:fld>
            <a:endParaRPr lang="en-US"/>
          </a:p>
        </p:txBody>
      </p:sp>
    </p:spTree>
    <p:extLst>
      <p:ext uri="{BB962C8B-B14F-4D97-AF65-F5344CB8AC3E}">
        <p14:creationId xmlns:p14="http://schemas.microsoft.com/office/powerpoint/2010/main" val="26087941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369"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0636"/>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369"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55F91B-07EC-42DC-90C1-4566F5017611}" type="slidenum">
              <a:rPr lang="en-US"/>
              <a:pPr>
                <a:defRPr/>
              </a:pPr>
              <a:t>‹#›</a:t>
            </a:fld>
            <a:endParaRPr lang="en-US"/>
          </a:p>
        </p:txBody>
      </p:sp>
    </p:spTree>
    <p:extLst>
      <p:ext uri="{BB962C8B-B14F-4D97-AF65-F5344CB8AC3E}">
        <p14:creationId xmlns:p14="http://schemas.microsoft.com/office/powerpoint/2010/main" val="366157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1F69B1-6FBD-400C-A86C-04CCBFD22BF6}" type="slidenum">
              <a:rPr lang="en-US"/>
              <a:pPr>
                <a:defRPr/>
              </a:pPr>
              <a:t>‹#›</a:t>
            </a:fld>
            <a:endParaRPr lang="en-US"/>
          </a:p>
        </p:txBody>
      </p:sp>
    </p:spTree>
    <p:extLst>
      <p:ext uri="{BB962C8B-B14F-4D97-AF65-F5344CB8AC3E}">
        <p14:creationId xmlns:p14="http://schemas.microsoft.com/office/powerpoint/2010/main" val="2262483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F8CDB4-3305-4CC7-9916-3C7D3E2807A4}" type="slidenum">
              <a:rPr lang="en-US"/>
              <a:pPr>
                <a:defRPr/>
              </a:pPr>
              <a:t>‹#›</a:t>
            </a:fld>
            <a:endParaRPr lang="en-US"/>
          </a:p>
        </p:txBody>
      </p:sp>
    </p:spTree>
    <p:extLst>
      <p:ext uri="{BB962C8B-B14F-4D97-AF65-F5344CB8AC3E}">
        <p14:creationId xmlns:p14="http://schemas.microsoft.com/office/powerpoint/2010/main" val="25202320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84"/>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E1D4E06F-FCA7-437B-9AFD-BC06FAFD0279}" type="datetimeFigureOut">
              <a:rPr lang="vi-VN"/>
              <a:pPr>
                <a:defRPr/>
              </a:pPr>
              <a:t>27/11/2021</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EFCE73B1-A03D-49E7-9BBB-A44D46D46CDA}" type="slidenum">
              <a:rPr lang="vi-VN"/>
              <a:pPr>
                <a:defRPr/>
              </a:pPr>
              <a:t>‹#›</a:t>
            </a:fld>
            <a:endParaRPr lang="vi-VN"/>
          </a:p>
        </p:txBody>
      </p:sp>
    </p:spTree>
    <p:extLst>
      <p:ext uri="{BB962C8B-B14F-4D97-AF65-F5344CB8AC3E}">
        <p14:creationId xmlns:p14="http://schemas.microsoft.com/office/powerpoint/2010/main" val="21789220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B639D3D1-3E5F-4DCB-9AB4-6529189014BF}" type="datetimeFigureOut">
              <a:rPr lang="vi-VN"/>
              <a:pPr>
                <a:defRPr/>
              </a:pPr>
              <a:t>27/11/2021</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268D7EB7-8C24-459D-87DC-5F6B0D8FD679}" type="slidenum">
              <a:rPr lang="vi-VN"/>
              <a:pPr>
                <a:defRPr/>
              </a:pPr>
              <a:t>‹#›</a:t>
            </a:fld>
            <a:endParaRPr lang="vi-VN"/>
          </a:p>
        </p:txBody>
      </p:sp>
    </p:spTree>
    <p:extLst>
      <p:ext uri="{BB962C8B-B14F-4D97-AF65-F5344CB8AC3E}">
        <p14:creationId xmlns:p14="http://schemas.microsoft.com/office/powerpoint/2010/main" val="617644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42602333-ACE3-40C7-B1A8-365652D0BAC5}" type="datetimeFigureOut">
              <a:rPr lang="vi-VN"/>
              <a:pPr>
                <a:defRPr/>
              </a:pPr>
              <a:t>27/11/2021</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0DEE666C-4896-4844-AA38-0A6E6F5AFC90}" type="slidenum">
              <a:rPr lang="vi-VN"/>
              <a:pPr>
                <a:defRPr/>
              </a:pPr>
              <a:t>‹#›</a:t>
            </a:fld>
            <a:endParaRPr lang="vi-VN"/>
          </a:p>
        </p:txBody>
      </p:sp>
    </p:spTree>
    <p:extLst>
      <p:ext uri="{BB962C8B-B14F-4D97-AF65-F5344CB8AC3E}">
        <p14:creationId xmlns:p14="http://schemas.microsoft.com/office/powerpoint/2010/main" val="269378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8C02C-4528-4A73-824D-C6AA491E3C30}" type="datetimeFigureOut">
              <a:rPr lang="vi-VN" smtClean="0"/>
              <a:pPr/>
              <a:t>27/11/2021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1482B04-C8D0-4175-8570-C612EC9966F9}" type="slidenum">
              <a:rPr lang="vi-VN" smtClean="0"/>
              <a:pPr/>
              <a:t>‹#›</a:t>
            </a:fld>
            <a:endParaRPr lang="vi-V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4F6B7E47-39D0-47DD-A1A1-A86A89DDF19B}" type="datetimeFigureOut">
              <a:rPr lang="vi-VN"/>
              <a:pPr>
                <a:defRPr/>
              </a:pPr>
              <a:t>27/11/2021</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9355CD21-932C-4DC3-B1B0-36FF860DD3B3}" type="slidenum">
              <a:rPr lang="vi-VN"/>
              <a:pPr>
                <a:defRPr/>
              </a:pPr>
              <a:t>‹#›</a:t>
            </a:fld>
            <a:endParaRPr lang="vi-VN"/>
          </a:p>
        </p:txBody>
      </p:sp>
    </p:spTree>
    <p:extLst>
      <p:ext uri="{BB962C8B-B14F-4D97-AF65-F5344CB8AC3E}">
        <p14:creationId xmlns:p14="http://schemas.microsoft.com/office/powerpoint/2010/main" val="21455990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33" y="115133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EEC95B08-C10C-460B-ACC2-98D2CE63BFA1}" type="datetimeFigureOut">
              <a:rPr lang="vi-VN"/>
              <a:pPr>
                <a:defRPr/>
              </a:pPr>
              <a:t>27/11/2021</a:t>
            </a:fld>
            <a:endParaRPr lang="vi-VN"/>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010DD5FD-EB1B-4E31-AF54-3A6E6594CB75}" type="slidenum">
              <a:rPr lang="vi-VN"/>
              <a:pPr>
                <a:defRPr/>
              </a:pPr>
              <a:t>‹#›</a:t>
            </a:fld>
            <a:endParaRPr lang="vi-VN"/>
          </a:p>
        </p:txBody>
      </p:sp>
    </p:spTree>
    <p:extLst>
      <p:ext uri="{BB962C8B-B14F-4D97-AF65-F5344CB8AC3E}">
        <p14:creationId xmlns:p14="http://schemas.microsoft.com/office/powerpoint/2010/main" val="38951618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65D47196-5189-4827-9141-561E012D420B}" type="datetimeFigureOut">
              <a:rPr lang="vi-VN"/>
              <a:pPr>
                <a:defRPr/>
              </a:pPr>
              <a:t>27/11/2021</a:t>
            </a:fld>
            <a:endParaRPr lang="vi-VN"/>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A3B16D9F-B702-42F7-B55A-C73463EDF507}" type="slidenum">
              <a:rPr lang="vi-VN"/>
              <a:pPr>
                <a:defRPr/>
              </a:pPr>
              <a:t>‹#›</a:t>
            </a:fld>
            <a:endParaRPr lang="vi-VN"/>
          </a:p>
        </p:txBody>
      </p:sp>
    </p:spTree>
    <p:extLst>
      <p:ext uri="{BB962C8B-B14F-4D97-AF65-F5344CB8AC3E}">
        <p14:creationId xmlns:p14="http://schemas.microsoft.com/office/powerpoint/2010/main" val="2957748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E727D1B7-6938-41BA-BF48-7B1FEDB1909E}" type="datetimeFigureOut">
              <a:rPr lang="vi-VN"/>
              <a:pPr>
                <a:defRPr/>
              </a:pPr>
              <a:t>27/11/2021</a:t>
            </a:fld>
            <a:endParaRPr lang="vi-VN"/>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0AE5AE3A-DCDE-454D-B576-678BB303EDD3}" type="slidenum">
              <a:rPr lang="vi-VN"/>
              <a:pPr>
                <a:defRPr/>
              </a:pPr>
              <a:t>‹#›</a:t>
            </a:fld>
            <a:endParaRPr lang="vi-VN"/>
          </a:p>
        </p:txBody>
      </p:sp>
    </p:spTree>
    <p:extLst>
      <p:ext uri="{BB962C8B-B14F-4D97-AF65-F5344CB8AC3E}">
        <p14:creationId xmlns:p14="http://schemas.microsoft.com/office/powerpoint/2010/main" val="41464017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90"/>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1" y="20485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08EA847D-C9C0-4082-B492-734B5E2091C5}" type="datetimeFigureOut">
              <a:rPr lang="vi-VN"/>
              <a:pPr>
                <a:defRPr/>
              </a:pPr>
              <a:t>27/11/2021</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CC90236E-0A7D-4F19-9648-FA8C1CCBDF02}" type="slidenum">
              <a:rPr lang="vi-VN"/>
              <a:pPr>
                <a:defRPr/>
              </a:pPr>
              <a:t>‹#›</a:t>
            </a:fld>
            <a:endParaRPr lang="vi-VN"/>
          </a:p>
        </p:txBody>
      </p:sp>
    </p:spTree>
    <p:extLst>
      <p:ext uri="{BB962C8B-B14F-4D97-AF65-F5344CB8AC3E}">
        <p14:creationId xmlns:p14="http://schemas.microsoft.com/office/powerpoint/2010/main" val="3680755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4"/>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402556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7A71A5F8-2B7D-49EA-B108-BA6F287BECBF}" type="datetimeFigureOut">
              <a:rPr lang="vi-VN"/>
              <a:pPr>
                <a:defRPr/>
              </a:pPr>
              <a:t>27/11/2021</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450A8C20-8A02-4E5C-8630-CB6793F91908}" type="slidenum">
              <a:rPr lang="vi-VN"/>
              <a:pPr>
                <a:defRPr/>
              </a:pPr>
              <a:t>‹#›</a:t>
            </a:fld>
            <a:endParaRPr lang="vi-VN"/>
          </a:p>
        </p:txBody>
      </p:sp>
    </p:spTree>
    <p:extLst>
      <p:ext uri="{BB962C8B-B14F-4D97-AF65-F5344CB8AC3E}">
        <p14:creationId xmlns:p14="http://schemas.microsoft.com/office/powerpoint/2010/main" val="2713774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8AC4757A-46E1-4BDD-BCC0-69325328A9BF}" type="datetimeFigureOut">
              <a:rPr lang="vi-VN"/>
              <a:pPr>
                <a:defRPr/>
              </a:pPr>
              <a:t>27/11/2021</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A6DBB9D3-8988-4EE7-95DE-D9038A894ADE}" type="slidenum">
              <a:rPr lang="vi-VN"/>
              <a:pPr>
                <a:defRPr/>
              </a:pPr>
              <a:t>‹#›</a:t>
            </a:fld>
            <a:endParaRPr lang="vi-VN"/>
          </a:p>
        </p:txBody>
      </p:sp>
    </p:spTree>
    <p:extLst>
      <p:ext uri="{BB962C8B-B14F-4D97-AF65-F5344CB8AC3E}">
        <p14:creationId xmlns:p14="http://schemas.microsoft.com/office/powerpoint/2010/main" val="15103154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6454E05E-578C-4B70-9989-FA54C0F981DF}" type="datetimeFigureOut">
              <a:rPr lang="vi-VN"/>
              <a:pPr>
                <a:defRPr/>
              </a:pPr>
              <a:t>27/11/2021</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70596197-C3E8-41CB-B1DF-250545C0A61D}" type="slidenum">
              <a:rPr lang="vi-VN"/>
              <a:pPr>
                <a:defRPr/>
              </a:pPr>
              <a:t>‹#›</a:t>
            </a:fld>
            <a:endParaRPr lang="vi-VN"/>
          </a:p>
        </p:txBody>
      </p:sp>
    </p:spTree>
    <p:extLst>
      <p:ext uri="{BB962C8B-B14F-4D97-AF65-F5344CB8AC3E}">
        <p14:creationId xmlns:p14="http://schemas.microsoft.com/office/powerpoint/2010/main" val="6756647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a:solidFill>
                <a:prstClr val="white"/>
              </a:solidFill>
            </a:endParaRPr>
          </a:p>
        </p:txBody>
      </p:sp>
      <p:sp>
        <p:nvSpPr>
          <p:cNvPr id="5" name="Rectangle 4"/>
          <p:cNvSpPr/>
          <p:nvPr/>
        </p:nvSpPr>
        <p:spPr bwMode="auto">
          <a:xfrm>
            <a:off x="276250" y="0"/>
            <a:ext cx="104775"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a:solidFill>
                <a:prstClr val="white"/>
              </a:solidFill>
            </a:endParaRPr>
          </a:p>
        </p:txBody>
      </p:sp>
      <p:sp>
        <p:nvSpPr>
          <p:cNvPr id="6" name="Rectangle 5"/>
          <p:cNvSpPr/>
          <p:nvPr/>
        </p:nvSpPr>
        <p:spPr bwMode="auto">
          <a:xfrm>
            <a:off x="990645" y="0"/>
            <a:ext cx="182563"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a:solidFill>
                <a:prstClr val="white"/>
              </a:solidFill>
            </a:endParaRPr>
          </a:p>
        </p:txBody>
      </p:sp>
      <p:sp>
        <p:nvSpPr>
          <p:cNvPr id="7" name="Rectangle 6"/>
          <p:cNvSpPr/>
          <p:nvPr/>
        </p:nvSpPr>
        <p:spPr bwMode="auto">
          <a:xfrm>
            <a:off x="1141425" y="0"/>
            <a:ext cx="230187"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a:solidFill>
                <a:prstClr val="white"/>
              </a:solidFill>
            </a:endParaRPr>
          </a:p>
        </p:txBody>
      </p:sp>
      <p:sp>
        <p:nvSpPr>
          <p:cNvPr id="10" name="Straight Connector 9"/>
          <p:cNvSpPr>
            <a:spLocks noChangeShapeType="1"/>
          </p:cNvSpPr>
          <p:nvPr/>
        </p:nvSpPr>
        <p:spPr bwMode="auto">
          <a:xfrm>
            <a:off x="106363"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ctr" fontAlgn="base">
              <a:spcBef>
                <a:spcPct val="0"/>
              </a:spcBef>
              <a:spcAft>
                <a:spcPct val="0"/>
              </a:spcAft>
              <a:defRPr/>
            </a:pPr>
            <a:endParaRPr lang="en-US" sz="2800">
              <a:solidFill>
                <a:prstClr val="black"/>
              </a:solidFill>
              <a:latin typeface="Times New Roman" pitchFamily="18" charset="0"/>
              <a:cs typeface="Arial" pitchFamily="34" charset="0"/>
            </a:endParaRPr>
          </a:p>
        </p:txBody>
      </p:sp>
      <p:sp>
        <p:nvSpPr>
          <p:cNvPr id="11" name="Straight Connector 10"/>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ctr" fontAlgn="base">
              <a:spcBef>
                <a:spcPct val="0"/>
              </a:spcBef>
              <a:spcAft>
                <a:spcPct val="0"/>
              </a:spcAft>
              <a:defRPr/>
            </a:pPr>
            <a:endParaRPr lang="en-US" sz="2800">
              <a:solidFill>
                <a:prstClr val="black"/>
              </a:solidFill>
              <a:latin typeface="Times New Roman" pitchFamily="18" charset="0"/>
              <a:cs typeface="Arial" pitchFamily="34" charset="0"/>
            </a:endParaRPr>
          </a:p>
        </p:txBody>
      </p:sp>
      <p:sp>
        <p:nvSpPr>
          <p:cNvPr id="12" name="Straight Connector 11"/>
          <p:cNvSpPr>
            <a:spLocks noChangeShapeType="1"/>
          </p:cNvSpPr>
          <p:nvPr/>
        </p:nvSpPr>
        <p:spPr bwMode="auto">
          <a:xfrm>
            <a:off x="854075"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ctr" fontAlgn="base">
              <a:spcBef>
                <a:spcPct val="0"/>
              </a:spcBef>
              <a:spcAft>
                <a:spcPct val="0"/>
              </a:spcAft>
              <a:defRPr/>
            </a:pPr>
            <a:endParaRPr lang="en-US" sz="2800">
              <a:solidFill>
                <a:prstClr val="black"/>
              </a:solidFill>
              <a:latin typeface="Times New Roman" pitchFamily="18" charset="0"/>
              <a:cs typeface="Arial" pitchFamily="34" charset="0"/>
            </a:endParaRPr>
          </a:p>
        </p:txBody>
      </p:sp>
      <p:sp>
        <p:nvSpPr>
          <p:cNvPr id="13" name="Straight Connector 12"/>
          <p:cNvSpPr>
            <a:spLocks noChangeShapeType="1"/>
          </p:cNvSpPr>
          <p:nvPr/>
        </p:nvSpPr>
        <p:spPr bwMode="auto">
          <a:xfrm>
            <a:off x="172720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ctr" fontAlgn="base">
              <a:spcBef>
                <a:spcPct val="0"/>
              </a:spcBef>
              <a:spcAft>
                <a:spcPct val="0"/>
              </a:spcAft>
              <a:defRPr/>
            </a:pPr>
            <a:endParaRPr lang="en-US" sz="2800">
              <a:solidFill>
                <a:prstClr val="black"/>
              </a:solidFill>
              <a:latin typeface="Times New Roman" pitchFamily="18" charset="0"/>
              <a:cs typeface="Arial" pitchFamily="34" charset="0"/>
            </a:endParaRPr>
          </a:p>
        </p:txBody>
      </p:sp>
      <p:sp>
        <p:nvSpPr>
          <p:cNvPr id="14" name="Straight Connector 13"/>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ctr" fontAlgn="base">
              <a:spcBef>
                <a:spcPct val="0"/>
              </a:spcBef>
              <a:spcAft>
                <a:spcPct val="0"/>
              </a:spcAft>
              <a:defRPr/>
            </a:pPr>
            <a:endParaRPr lang="en-US" sz="2800">
              <a:solidFill>
                <a:prstClr val="black"/>
              </a:solidFill>
              <a:latin typeface="Times New Roman" pitchFamily="18" charset="0"/>
              <a:cs typeface="Arial" pitchFamily="34" charset="0"/>
            </a:endParaRPr>
          </a:p>
        </p:txBody>
      </p:sp>
      <p:sp>
        <p:nvSpPr>
          <p:cNvPr id="15" name="Straight Connector 14"/>
          <p:cNvSpPr>
            <a:spLocks noChangeShapeType="1"/>
          </p:cNvSpPr>
          <p:nvPr/>
        </p:nvSpPr>
        <p:spPr bwMode="auto">
          <a:xfrm>
            <a:off x="9113838"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ctr" fontAlgn="base">
              <a:spcBef>
                <a:spcPct val="0"/>
              </a:spcBef>
              <a:spcAft>
                <a:spcPct val="0"/>
              </a:spcAft>
              <a:defRPr/>
            </a:pPr>
            <a:endParaRPr lang="en-US" sz="2800">
              <a:solidFill>
                <a:prstClr val="black"/>
              </a:solidFill>
              <a:latin typeface="Times New Roman" pitchFamily="18" charset="0"/>
              <a:cs typeface="Arial" pitchFamily="34" charset="0"/>
            </a:endParaRPr>
          </a:p>
        </p:txBody>
      </p:sp>
      <p:sp>
        <p:nvSpPr>
          <p:cNvPr id="16" name="Rectangle 15"/>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dirty="0">
              <a:solidFill>
                <a:prstClr val="white"/>
              </a:solidFill>
            </a:endParaRPr>
          </a:p>
        </p:txBody>
      </p:sp>
      <p:sp>
        <p:nvSpPr>
          <p:cNvPr id="17" name="Oval 16"/>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dirty="0">
              <a:solidFill>
                <a:prstClr val="white"/>
              </a:solidFill>
            </a:endParaRPr>
          </a:p>
        </p:txBody>
      </p:sp>
      <p:sp>
        <p:nvSpPr>
          <p:cNvPr id="18" name="Oval 17"/>
          <p:cNvSpPr/>
          <p:nvPr/>
        </p:nvSpPr>
        <p:spPr bwMode="auto">
          <a:xfrm>
            <a:off x="1309688" y="3650478"/>
            <a:ext cx="641350" cy="481013"/>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dirty="0">
              <a:solidFill>
                <a:prstClr val="white"/>
              </a:solidFill>
            </a:endParaRPr>
          </a:p>
        </p:txBody>
      </p:sp>
      <p:sp>
        <p:nvSpPr>
          <p:cNvPr id="19" name="Oval 18"/>
          <p:cNvSpPr/>
          <p:nvPr/>
        </p:nvSpPr>
        <p:spPr bwMode="auto">
          <a:xfrm>
            <a:off x="1090613" y="4125516"/>
            <a:ext cx="138112" cy="102394"/>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dirty="0">
              <a:solidFill>
                <a:prstClr val="white"/>
              </a:solidFill>
            </a:endParaRPr>
          </a:p>
        </p:txBody>
      </p:sp>
      <p:sp>
        <p:nvSpPr>
          <p:cNvPr id="20" name="Oval 19"/>
          <p:cNvSpPr/>
          <p:nvPr/>
        </p:nvSpPr>
        <p:spPr bwMode="auto">
          <a:xfrm>
            <a:off x="1663700" y="4341041"/>
            <a:ext cx="274638" cy="205979"/>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dirty="0">
              <a:solidFill>
                <a:prstClr val="white"/>
              </a:solidFill>
            </a:endParaRPr>
          </a:p>
        </p:txBody>
      </p:sp>
      <p:sp>
        <p:nvSpPr>
          <p:cNvPr id="21" name="Oval 20"/>
          <p:cNvSpPr/>
          <p:nvPr/>
        </p:nvSpPr>
        <p:spPr>
          <a:xfrm>
            <a:off x="1905020" y="3371850"/>
            <a:ext cx="365125" cy="27384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dirty="0">
              <a:solidFill>
                <a:prstClr val="white"/>
              </a:solidFill>
            </a:endParaRPr>
          </a:p>
        </p:txBody>
      </p:sp>
      <p:sp>
        <p:nvSpPr>
          <p:cNvPr id="8" name="Title 7"/>
          <p:cNvSpPr>
            <a:spLocks noGrp="1"/>
          </p:cNvSpPr>
          <p:nvPr>
            <p:ph type="ctrTitle"/>
          </p:nvPr>
        </p:nvSpPr>
        <p:spPr>
          <a:xfrm>
            <a:off x="2286000" y="2343151"/>
            <a:ext cx="6172200" cy="142077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8050213" y="833438"/>
            <a:ext cx="1714500" cy="381000"/>
          </a:xfrm>
        </p:spPr>
        <p:txBody>
          <a:bodyPr/>
          <a:lstStyle>
            <a:lvl1pPr>
              <a:defRPr>
                <a:latin typeface="Arial" pitchFamily="34" charset="0"/>
                <a:cs typeface="Arial" pitchFamily="34" charset="0"/>
              </a:defRPr>
            </a:lvl1pPr>
          </a:lstStyle>
          <a:p>
            <a:pPr>
              <a:defRPr/>
            </a:pPr>
            <a:endParaRPr lang="en-US"/>
          </a:p>
        </p:txBody>
      </p:sp>
      <p:sp>
        <p:nvSpPr>
          <p:cNvPr id="23" name="Footer Placeholder 16"/>
          <p:cNvSpPr>
            <a:spLocks noGrp="1"/>
          </p:cNvSpPr>
          <p:nvPr>
            <p:ph type="ftr" sz="quarter" idx="11"/>
          </p:nvPr>
        </p:nvSpPr>
        <p:spPr bwMode="auto">
          <a:xfrm rot="5400000">
            <a:off x="7534276" y="3088107"/>
            <a:ext cx="2743200" cy="384175"/>
          </a:xfrm>
        </p:spPr>
        <p:txBody>
          <a:bodyPr/>
          <a:lstStyle>
            <a:lvl1pPr>
              <a:defRPr>
                <a:latin typeface="Arial" pitchFamily="34" charset="0"/>
                <a:cs typeface="Arial" pitchFamily="34" charset="0"/>
              </a:defRPr>
            </a:lvl1pPr>
          </a:lstStyle>
          <a:p>
            <a:pPr>
              <a:defRPr/>
            </a:pPr>
            <a:endParaRPr lang="en-US"/>
          </a:p>
        </p:txBody>
      </p:sp>
      <p:sp>
        <p:nvSpPr>
          <p:cNvPr id="24" name="Slide Number Placeholder 28"/>
          <p:cNvSpPr>
            <a:spLocks noGrp="1"/>
          </p:cNvSpPr>
          <p:nvPr>
            <p:ph type="sldNum" sz="quarter" idx="12"/>
          </p:nvPr>
        </p:nvSpPr>
        <p:spPr bwMode="auto">
          <a:xfrm>
            <a:off x="1325563" y="3696891"/>
            <a:ext cx="609600" cy="388144"/>
          </a:xfrm>
        </p:spPr>
        <p:txBody>
          <a:bodyPr/>
          <a:lstStyle>
            <a:lvl1pPr>
              <a:defRPr>
                <a:latin typeface="Arial" pitchFamily="34" charset="0"/>
                <a:cs typeface="Arial" pitchFamily="34" charset="0"/>
              </a:defRPr>
            </a:lvl1pPr>
          </a:lstStyle>
          <a:p>
            <a:pPr>
              <a:defRPr/>
            </a:pPr>
            <a:fld id="{70C23649-DE3F-4C4A-9748-C7BE40D61C7D}" type="slidenum">
              <a:rPr lang="en-US"/>
              <a:pPr>
                <a:defRPr/>
              </a:pPr>
              <a:t>‹#›</a:t>
            </a:fld>
            <a:endParaRPr lang="en-US"/>
          </a:p>
        </p:txBody>
      </p:sp>
    </p:spTree>
    <p:extLst>
      <p:ext uri="{BB962C8B-B14F-4D97-AF65-F5344CB8AC3E}">
        <p14:creationId xmlns:p14="http://schemas.microsoft.com/office/powerpoint/2010/main" val="3593983064"/>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00150"/>
            <a:ext cx="7467600" cy="36553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atin typeface="Arial" pitchFamily="34" charset="0"/>
                <a:cs typeface="Arial" pitchFamily="34" charset="0"/>
              </a:defRPr>
            </a:lvl1pPr>
          </a:lstStyle>
          <a:p>
            <a:pPr>
              <a:defRPr/>
            </a:pPr>
            <a:endParaRPr lang="en-US"/>
          </a:p>
        </p:txBody>
      </p:sp>
      <p:sp>
        <p:nvSpPr>
          <p:cNvPr id="5" name="Slide Number Placeholder 8"/>
          <p:cNvSpPr>
            <a:spLocks noGrp="1"/>
          </p:cNvSpPr>
          <p:nvPr>
            <p:ph type="sldNum" sz="quarter" idx="11"/>
          </p:nvPr>
        </p:nvSpPr>
        <p:spPr/>
        <p:txBody>
          <a:bodyPr rtlCol="0"/>
          <a:lstStyle>
            <a:lvl1pPr>
              <a:defRPr>
                <a:latin typeface="Arial" pitchFamily="34" charset="0"/>
                <a:cs typeface="Arial" pitchFamily="34" charset="0"/>
              </a:defRPr>
            </a:lvl1pPr>
          </a:lstStyle>
          <a:p>
            <a:pPr>
              <a:defRPr/>
            </a:pPr>
            <a:fld id="{13899F47-D477-48B4-A8F1-4C71147F1D79}"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666815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83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8C02C-4528-4A73-824D-C6AA491E3C30}" type="datetimeFigureOut">
              <a:rPr lang="vi-VN" smtClean="0"/>
              <a:pPr/>
              <a:t>27/11/2021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1482B04-C8D0-4175-8570-C612EC9966F9}" type="slidenum">
              <a:rPr lang="vi-VN" smtClean="0"/>
              <a:pPr/>
              <a:t>‹#›</a:t>
            </a:fld>
            <a:endParaRPr lang="vi-V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a:solidFill>
                <a:prstClr val="white"/>
              </a:solidFill>
            </a:endParaRPr>
          </a:p>
        </p:txBody>
      </p:sp>
      <p:sp>
        <p:nvSpPr>
          <p:cNvPr id="5" name="Rectangle 4"/>
          <p:cNvSpPr/>
          <p:nvPr/>
        </p:nvSpPr>
        <p:spPr bwMode="auto">
          <a:xfrm>
            <a:off x="276250" y="0"/>
            <a:ext cx="104775"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a:solidFill>
                <a:prstClr val="white"/>
              </a:solidFill>
            </a:endParaRPr>
          </a:p>
        </p:txBody>
      </p:sp>
      <p:sp>
        <p:nvSpPr>
          <p:cNvPr id="6" name="Rectangle 5"/>
          <p:cNvSpPr/>
          <p:nvPr/>
        </p:nvSpPr>
        <p:spPr bwMode="auto">
          <a:xfrm>
            <a:off x="990645" y="0"/>
            <a:ext cx="182563"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a:solidFill>
                <a:prstClr val="white"/>
              </a:solidFill>
            </a:endParaRPr>
          </a:p>
        </p:txBody>
      </p:sp>
      <p:sp>
        <p:nvSpPr>
          <p:cNvPr id="7" name="Rectangle 6"/>
          <p:cNvSpPr/>
          <p:nvPr/>
        </p:nvSpPr>
        <p:spPr bwMode="auto">
          <a:xfrm>
            <a:off x="1141425" y="0"/>
            <a:ext cx="230187"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a:solidFill>
                <a:prstClr val="white"/>
              </a:solidFill>
            </a:endParaRPr>
          </a:p>
        </p:txBody>
      </p:sp>
      <p:sp>
        <p:nvSpPr>
          <p:cNvPr id="8" name="Straight Connector 7"/>
          <p:cNvSpPr>
            <a:spLocks noChangeShapeType="1"/>
          </p:cNvSpPr>
          <p:nvPr/>
        </p:nvSpPr>
        <p:spPr bwMode="auto">
          <a:xfrm>
            <a:off x="106363"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ctr" fontAlgn="base">
              <a:spcBef>
                <a:spcPct val="0"/>
              </a:spcBef>
              <a:spcAft>
                <a:spcPct val="0"/>
              </a:spcAft>
              <a:defRPr/>
            </a:pPr>
            <a:endParaRPr lang="en-US" sz="2800">
              <a:solidFill>
                <a:prstClr val="white"/>
              </a:solidFill>
              <a:latin typeface="Times New Roman" pitchFamily="18" charset="0"/>
              <a:cs typeface="Arial" pitchFamily="34" charset="0"/>
            </a:endParaRPr>
          </a:p>
        </p:txBody>
      </p:sp>
      <p:sp>
        <p:nvSpPr>
          <p:cNvPr id="9" name="Straight Connector 8"/>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ctr" fontAlgn="base">
              <a:spcBef>
                <a:spcPct val="0"/>
              </a:spcBef>
              <a:spcAft>
                <a:spcPct val="0"/>
              </a:spcAft>
              <a:defRPr/>
            </a:pPr>
            <a:endParaRPr lang="en-US" sz="2800">
              <a:solidFill>
                <a:prstClr val="white"/>
              </a:solidFill>
              <a:latin typeface="Times New Roman" pitchFamily="18" charset="0"/>
              <a:cs typeface="Arial" pitchFamily="34" charset="0"/>
            </a:endParaRPr>
          </a:p>
        </p:txBody>
      </p:sp>
      <p:sp>
        <p:nvSpPr>
          <p:cNvPr id="10" name="Straight Connector 9"/>
          <p:cNvSpPr>
            <a:spLocks noChangeShapeType="1"/>
          </p:cNvSpPr>
          <p:nvPr/>
        </p:nvSpPr>
        <p:spPr bwMode="auto">
          <a:xfrm>
            <a:off x="854075"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ctr" fontAlgn="base">
              <a:spcBef>
                <a:spcPct val="0"/>
              </a:spcBef>
              <a:spcAft>
                <a:spcPct val="0"/>
              </a:spcAft>
              <a:defRPr/>
            </a:pPr>
            <a:endParaRPr lang="en-US" sz="2800">
              <a:solidFill>
                <a:prstClr val="white"/>
              </a:solidFill>
              <a:latin typeface="Times New Roman" pitchFamily="18" charset="0"/>
              <a:cs typeface="Arial" pitchFamily="34" charset="0"/>
            </a:endParaRPr>
          </a:p>
        </p:txBody>
      </p:sp>
      <p:sp>
        <p:nvSpPr>
          <p:cNvPr id="11" name="Straight Connector 10"/>
          <p:cNvSpPr>
            <a:spLocks noChangeShapeType="1"/>
          </p:cNvSpPr>
          <p:nvPr/>
        </p:nvSpPr>
        <p:spPr bwMode="auto">
          <a:xfrm>
            <a:off x="172720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ctr" fontAlgn="base">
              <a:spcBef>
                <a:spcPct val="0"/>
              </a:spcBef>
              <a:spcAft>
                <a:spcPct val="0"/>
              </a:spcAft>
              <a:defRPr/>
            </a:pPr>
            <a:endParaRPr lang="en-US" sz="2800">
              <a:solidFill>
                <a:prstClr val="white"/>
              </a:solidFill>
              <a:latin typeface="Times New Roman" pitchFamily="18" charset="0"/>
              <a:cs typeface="Arial" pitchFamily="34" charset="0"/>
            </a:endParaRPr>
          </a:p>
        </p:txBody>
      </p:sp>
      <p:sp>
        <p:nvSpPr>
          <p:cNvPr id="12" name="Straight Connector 11"/>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ctr" fontAlgn="base">
              <a:spcBef>
                <a:spcPct val="0"/>
              </a:spcBef>
              <a:spcAft>
                <a:spcPct val="0"/>
              </a:spcAft>
              <a:defRPr/>
            </a:pPr>
            <a:endParaRPr lang="en-US" sz="2800">
              <a:solidFill>
                <a:prstClr val="white"/>
              </a:solidFill>
              <a:latin typeface="Times New Roman" pitchFamily="18" charset="0"/>
              <a:cs typeface="Arial" pitchFamily="34" charset="0"/>
            </a:endParaRPr>
          </a:p>
        </p:txBody>
      </p:sp>
      <p:sp>
        <p:nvSpPr>
          <p:cNvPr id="13" name="Rectangle 12"/>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dirty="0">
              <a:solidFill>
                <a:prstClr val="white"/>
              </a:solidFill>
            </a:endParaRPr>
          </a:p>
        </p:txBody>
      </p:sp>
      <p:sp>
        <p:nvSpPr>
          <p:cNvPr id="14" name="Oval 13"/>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dirty="0">
              <a:solidFill>
                <a:prstClr val="white"/>
              </a:solidFill>
            </a:endParaRPr>
          </a:p>
        </p:txBody>
      </p:sp>
      <p:sp>
        <p:nvSpPr>
          <p:cNvPr id="15" name="Oval 14"/>
          <p:cNvSpPr/>
          <p:nvPr/>
        </p:nvSpPr>
        <p:spPr bwMode="auto">
          <a:xfrm>
            <a:off x="1323975" y="3650478"/>
            <a:ext cx="642938" cy="481013"/>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dirty="0">
              <a:solidFill>
                <a:prstClr val="white"/>
              </a:solidFill>
            </a:endParaRPr>
          </a:p>
        </p:txBody>
      </p:sp>
      <p:sp>
        <p:nvSpPr>
          <p:cNvPr id="16" name="Oval 15"/>
          <p:cNvSpPr/>
          <p:nvPr/>
        </p:nvSpPr>
        <p:spPr bwMode="auto">
          <a:xfrm>
            <a:off x="1090613" y="4125516"/>
            <a:ext cx="138112" cy="102394"/>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dirty="0">
              <a:solidFill>
                <a:prstClr val="white"/>
              </a:solidFill>
            </a:endParaRPr>
          </a:p>
        </p:txBody>
      </p:sp>
      <p:sp>
        <p:nvSpPr>
          <p:cNvPr id="17" name="Oval 16"/>
          <p:cNvSpPr/>
          <p:nvPr/>
        </p:nvSpPr>
        <p:spPr bwMode="auto">
          <a:xfrm>
            <a:off x="1663700" y="4343422"/>
            <a:ext cx="274638" cy="205979"/>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dirty="0">
              <a:solidFill>
                <a:prstClr val="white"/>
              </a:solidFill>
            </a:endParaRPr>
          </a:p>
        </p:txBody>
      </p:sp>
      <p:sp>
        <p:nvSpPr>
          <p:cNvPr id="18" name="Oval 17"/>
          <p:cNvSpPr/>
          <p:nvPr/>
        </p:nvSpPr>
        <p:spPr bwMode="auto">
          <a:xfrm>
            <a:off x="1879631" y="3359946"/>
            <a:ext cx="365125" cy="27384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dirty="0">
              <a:solidFill>
                <a:prstClr val="white"/>
              </a:solidFill>
            </a:endParaRPr>
          </a:p>
        </p:txBody>
      </p:sp>
      <p:sp>
        <p:nvSpPr>
          <p:cNvPr id="19" name="Straight Connector 18"/>
          <p:cNvSpPr>
            <a:spLocks noChangeShapeType="1"/>
          </p:cNvSpPr>
          <p:nvPr/>
        </p:nvSpPr>
        <p:spPr bwMode="auto">
          <a:xfrm>
            <a:off x="9097963"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ctr" fontAlgn="base">
              <a:spcBef>
                <a:spcPct val="0"/>
              </a:spcBef>
              <a:spcAft>
                <a:spcPct val="0"/>
              </a:spcAft>
              <a:defRPr/>
            </a:pPr>
            <a:endParaRPr lang="en-US" sz="2800">
              <a:solidFill>
                <a:prstClr val="white"/>
              </a:solidFill>
              <a:latin typeface="Times New Roman" pitchFamily="18" charset="0"/>
              <a:cs typeface="Arial" pitchFamily="34" charset="0"/>
            </a:endParaRPr>
          </a:p>
        </p:txBody>
      </p:sp>
      <p:sp>
        <p:nvSpPr>
          <p:cNvPr id="2" name="Title 1"/>
          <p:cNvSpPr>
            <a:spLocks noGrp="1"/>
          </p:cNvSpPr>
          <p:nvPr>
            <p:ph type="title"/>
          </p:nvPr>
        </p:nvSpPr>
        <p:spPr>
          <a:xfrm>
            <a:off x="2286000" y="2171712"/>
            <a:ext cx="6172200" cy="1540193"/>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3757613"/>
            <a:ext cx="6172200" cy="10287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8048625" y="829866"/>
            <a:ext cx="1714500" cy="381000"/>
          </a:xfrm>
        </p:spPr>
        <p:txBody>
          <a:bodyPr/>
          <a:lstStyle>
            <a:lvl1pPr>
              <a:defRPr>
                <a:solidFill>
                  <a:srgbClr val="FFF39D"/>
                </a:solidFill>
                <a:latin typeface="Arial" pitchFamily="34" charset="0"/>
                <a:cs typeface="Arial" pitchFamily="34" charset="0"/>
              </a:defRPr>
            </a:lvl1pPr>
          </a:lstStyle>
          <a:p>
            <a:pPr>
              <a:defRPr/>
            </a:pPr>
            <a:endParaRPr lang="en-US"/>
          </a:p>
        </p:txBody>
      </p:sp>
      <p:sp>
        <p:nvSpPr>
          <p:cNvPr id="21" name="Footer Placeholder 4"/>
          <p:cNvSpPr>
            <a:spLocks noGrp="1"/>
          </p:cNvSpPr>
          <p:nvPr>
            <p:ph type="ftr" sz="quarter" idx="11"/>
          </p:nvPr>
        </p:nvSpPr>
        <p:spPr bwMode="auto">
          <a:xfrm rot="5400000">
            <a:off x="7534276" y="3085726"/>
            <a:ext cx="2743200" cy="384175"/>
          </a:xfrm>
        </p:spPr>
        <p:txBody>
          <a:bodyPr/>
          <a:lstStyle>
            <a:lvl1pPr>
              <a:defRPr>
                <a:solidFill>
                  <a:srgbClr val="FFF39D"/>
                </a:solidFill>
                <a:latin typeface="Arial" pitchFamily="34" charset="0"/>
                <a:cs typeface="Arial" pitchFamily="34" charset="0"/>
              </a:defRPr>
            </a:lvl1pPr>
          </a:lstStyle>
          <a:p>
            <a:pPr>
              <a:defRPr/>
            </a:pPr>
            <a:endParaRPr lang="en-US"/>
          </a:p>
        </p:txBody>
      </p:sp>
      <p:sp>
        <p:nvSpPr>
          <p:cNvPr id="22" name="Slide Number Placeholder 5"/>
          <p:cNvSpPr>
            <a:spLocks noGrp="1"/>
          </p:cNvSpPr>
          <p:nvPr>
            <p:ph type="sldNum" sz="quarter" idx="12"/>
          </p:nvPr>
        </p:nvSpPr>
        <p:spPr bwMode="auto">
          <a:xfrm>
            <a:off x="1339850" y="3696891"/>
            <a:ext cx="609600" cy="388144"/>
          </a:xfrm>
        </p:spPr>
        <p:txBody>
          <a:bodyPr/>
          <a:lstStyle>
            <a:lvl1pPr>
              <a:defRPr>
                <a:latin typeface="Arial" pitchFamily="34" charset="0"/>
                <a:cs typeface="Arial" pitchFamily="34" charset="0"/>
              </a:defRPr>
            </a:lvl1pPr>
          </a:lstStyle>
          <a:p>
            <a:pPr>
              <a:defRPr/>
            </a:pPr>
            <a:fld id="{205FFBD8-3BB3-455D-8036-4C0B27B6D0A5}" type="slidenum">
              <a:rPr lang="en-US"/>
              <a:pPr>
                <a:defRPr/>
              </a:pPr>
              <a:t>‹#›</a:t>
            </a:fld>
            <a:endParaRPr lang="en-US"/>
          </a:p>
        </p:txBody>
      </p:sp>
    </p:spTree>
    <p:extLst>
      <p:ext uri="{BB962C8B-B14F-4D97-AF65-F5344CB8AC3E}">
        <p14:creationId xmlns:p14="http://schemas.microsoft.com/office/powerpoint/2010/main" val="2861458092"/>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00150"/>
            <a:ext cx="36576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200150"/>
            <a:ext cx="36576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Footer Placeholder 2"/>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Slide Number Placeholder 22"/>
          <p:cNvSpPr>
            <a:spLocks noGrp="1"/>
          </p:cNvSpPr>
          <p:nvPr>
            <p:ph type="sldNum" sz="quarter" idx="12"/>
          </p:nvPr>
        </p:nvSpPr>
        <p:spPr/>
        <p:txBody>
          <a:bodyPr/>
          <a:lstStyle>
            <a:lvl1pPr>
              <a:defRPr>
                <a:latin typeface="Arial" pitchFamily="34" charset="0"/>
                <a:cs typeface="Arial" pitchFamily="34" charset="0"/>
              </a:defRPr>
            </a:lvl1pPr>
          </a:lstStyle>
          <a:p>
            <a:pPr>
              <a:defRPr/>
            </a:pPr>
            <a:fld id="{801D1407-3914-4263-9D1E-D8851E165ECD}" type="slidenum">
              <a:rPr lang="en-US"/>
              <a:pPr>
                <a:defRPr/>
              </a:pPr>
              <a:t>‹#›</a:t>
            </a:fld>
            <a:endParaRPr lang="en-US"/>
          </a:p>
        </p:txBody>
      </p:sp>
    </p:spTree>
    <p:extLst>
      <p:ext uri="{BB962C8B-B14F-4D97-AF65-F5344CB8AC3E}">
        <p14:creationId xmlns:p14="http://schemas.microsoft.com/office/powerpoint/2010/main" val="38714073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1771650"/>
            <a:ext cx="3657600" cy="2914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1771650"/>
            <a:ext cx="3657600" cy="2914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8" name="Footer Placeholder 2"/>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9" name="Slide Number Placeholder 22"/>
          <p:cNvSpPr>
            <a:spLocks noGrp="1"/>
          </p:cNvSpPr>
          <p:nvPr>
            <p:ph type="sldNum" sz="quarter" idx="12"/>
          </p:nvPr>
        </p:nvSpPr>
        <p:spPr/>
        <p:txBody>
          <a:bodyPr/>
          <a:lstStyle>
            <a:lvl1pPr>
              <a:defRPr>
                <a:latin typeface="Arial" pitchFamily="34" charset="0"/>
                <a:cs typeface="Arial" pitchFamily="34" charset="0"/>
              </a:defRPr>
            </a:lvl1pPr>
          </a:lstStyle>
          <a:p>
            <a:pPr>
              <a:defRPr/>
            </a:pPr>
            <a:fld id="{942F1180-7107-48DB-846E-CC17B69D83B6}" type="slidenum">
              <a:rPr lang="en-US"/>
              <a:pPr>
                <a:defRPr/>
              </a:pPr>
              <a:t>‹#›</a:t>
            </a:fld>
            <a:endParaRPr lang="en-US"/>
          </a:p>
        </p:txBody>
      </p:sp>
    </p:spTree>
    <p:extLst>
      <p:ext uri="{BB962C8B-B14F-4D97-AF65-F5344CB8AC3E}">
        <p14:creationId xmlns:p14="http://schemas.microsoft.com/office/powerpoint/2010/main" val="36816196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atin typeface="Arial" pitchFamily="34" charset="0"/>
                <a:cs typeface="Arial" pitchFamily="34" charset="0"/>
              </a:defRPr>
            </a:lvl1pPr>
          </a:lstStyle>
          <a:p>
            <a:pPr>
              <a:defRPr/>
            </a:pPr>
            <a:endParaRPr lang="en-US"/>
          </a:p>
        </p:txBody>
      </p:sp>
      <p:sp>
        <p:nvSpPr>
          <p:cNvPr id="4" name="Slide Number Placeholder 6"/>
          <p:cNvSpPr>
            <a:spLocks noGrp="1"/>
          </p:cNvSpPr>
          <p:nvPr>
            <p:ph type="sldNum" sz="quarter" idx="11"/>
          </p:nvPr>
        </p:nvSpPr>
        <p:spPr/>
        <p:txBody>
          <a:bodyPr rtlCol="0"/>
          <a:lstStyle>
            <a:lvl1pPr>
              <a:defRPr>
                <a:latin typeface="Arial" pitchFamily="34" charset="0"/>
                <a:cs typeface="Arial" pitchFamily="34" charset="0"/>
              </a:defRPr>
            </a:lvl1pPr>
          </a:lstStyle>
          <a:p>
            <a:pPr>
              <a:defRPr/>
            </a:pPr>
            <a:fld id="{49DF3B37-7374-4C95-B9D6-AD8E1A0734F0}"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524373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4" name="Slide Number Placeholder 22"/>
          <p:cNvSpPr>
            <a:spLocks noGrp="1"/>
          </p:cNvSpPr>
          <p:nvPr>
            <p:ph type="sldNum" sz="quarter" idx="12"/>
          </p:nvPr>
        </p:nvSpPr>
        <p:spPr/>
        <p:txBody>
          <a:bodyPr/>
          <a:lstStyle>
            <a:lvl1pPr>
              <a:defRPr>
                <a:latin typeface="Arial" pitchFamily="34" charset="0"/>
                <a:cs typeface="Arial" pitchFamily="34" charset="0"/>
              </a:defRPr>
            </a:lvl1pPr>
          </a:lstStyle>
          <a:p>
            <a:pPr>
              <a:defRPr/>
            </a:pPr>
            <a:fld id="{6152FBE0-43E3-4C0F-B7B2-C47E910F7486}" type="slidenum">
              <a:rPr lang="en-US"/>
              <a:pPr>
                <a:defRPr/>
              </a:pPr>
              <a:t>‹#›</a:t>
            </a:fld>
            <a:endParaRPr lang="en-US"/>
          </a:p>
        </p:txBody>
      </p:sp>
    </p:spTree>
    <p:extLst>
      <p:ext uri="{BB962C8B-B14F-4D97-AF65-F5344CB8AC3E}">
        <p14:creationId xmlns:p14="http://schemas.microsoft.com/office/powerpoint/2010/main" val="9396954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ctr" fontAlgn="base">
              <a:spcBef>
                <a:spcPct val="0"/>
              </a:spcBef>
              <a:spcAft>
                <a:spcPct val="0"/>
              </a:spcAft>
              <a:defRPr/>
            </a:pPr>
            <a:endParaRPr lang="en-US" sz="2800" dirty="0">
              <a:solidFill>
                <a:prstClr val="black"/>
              </a:solidFill>
              <a:latin typeface="Times New Roman" pitchFamily="18" charset="0"/>
              <a:cs typeface="Arial" pitchFamily="34" charset="0"/>
            </a:endParaRPr>
          </a:p>
        </p:txBody>
      </p:sp>
      <p:sp>
        <p:nvSpPr>
          <p:cNvPr id="6" name="Straight Connector 5"/>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ctr" fontAlgn="base">
              <a:spcBef>
                <a:spcPct val="0"/>
              </a:spcBef>
              <a:spcAft>
                <a:spcPct val="0"/>
              </a:spcAft>
              <a:defRPr/>
            </a:pPr>
            <a:endParaRPr lang="en-US" sz="2800" dirty="0">
              <a:solidFill>
                <a:prstClr val="black"/>
              </a:solidFill>
              <a:latin typeface="Times New Roman" pitchFamily="18" charset="0"/>
              <a:cs typeface="Arial" pitchFamily="34" charset="0"/>
            </a:endParaRPr>
          </a:p>
        </p:txBody>
      </p:sp>
      <p:sp>
        <p:nvSpPr>
          <p:cNvPr id="7" name="Straight Connector 16"/>
          <p:cNvSpPr>
            <a:spLocks noChangeShapeType="1"/>
          </p:cNvSpPr>
          <p:nvPr/>
        </p:nvSpPr>
        <p:spPr bwMode="auto">
          <a:xfrm>
            <a:off x="6192838" y="0"/>
            <a:ext cx="0" cy="51435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pitchFamily="34" charset="0"/>
            </a:endParaRPr>
          </a:p>
        </p:txBody>
      </p:sp>
      <p:sp>
        <p:nvSpPr>
          <p:cNvPr id="8" name="Straight Connector 17"/>
          <p:cNvSpPr>
            <a:spLocks noChangeShapeType="1"/>
          </p:cNvSpPr>
          <p:nvPr/>
        </p:nvSpPr>
        <p:spPr bwMode="auto">
          <a:xfrm>
            <a:off x="8991600" y="0"/>
            <a:ext cx="0" cy="51435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pitchFamily="34" charset="0"/>
            </a:endParaRPr>
          </a:p>
        </p:txBody>
      </p:sp>
      <p:sp>
        <p:nvSpPr>
          <p:cNvPr id="9" name="Rectangle 8"/>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a:solidFill>
                <a:prstClr val="white"/>
              </a:solidFill>
            </a:endParaRPr>
          </a:p>
        </p:txBody>
      </p:sp>
      <p:sp>
        <p:nvSpPr>
          <p:cNvPr id="10" name="Straight Connector 19"/>
          <p:cNvSpPr>
            <a:spLocks noChangeShapeType="1"/>
          </p:cNvSpPr>
          <p:nvPr/>
        </p:nvSpPr>
        <p:spPr bwMode="auto">
          <a:xfrm>
            <a:off x="8915400" y="0"/>
            <a:ext cx="0" cy="51435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pitchFamily="34" charset="0"/>
            </a:endParaRPr>
          </a:p>
        </p:txBody>
      </p:sp>
      <p:sp>
        <p:nvSpPr>
          <p:cNvPr id="11" name="Oval 10"/>
          <p:cNvSpPr/>
          <p:nvPr/>
        </p:nvSpPr>
        <p:spPr>
          <a:xfrm>
            <a:off x="8156620" y="4286251"/>
            <a:ext cx="549275" cy="411956"/>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dirty="0">
              <a:solidFill>
                <a:prstClr val="white"/>
              </a:solidFill>
            </a:endParaRPr>
          </a:p>
        </p:txBody>
      </p:sp>
      <p:sp>
        <p:nvSpPr>
          <p:cNvPr id="2" name="Title 1"/>
          <p:cNvSpPr>
            <a:spLocks noGrp="1"/>
          </p:cNvSpPr>
          <p:nvPr>
            <p:ph type="title"/>
          </p:nvPr>
        </p:nvSpPr>
        <p:spPr>
          <a:xfrm rot="5400000">
            <a:off x="4160520" y="2343150"/>
            <a:ext cx="473202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05740"/>
            <a:ext cx="5638800" cy="4745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atin typeface="Arial" pitchFamily="34" charset="0"/>
                <a:cs typeface="Arial" pitchFamily="34" charset="0"/>
              </a:defRPr>
            </a:lvl1pPr>
          </a:lstStyle>
          <a:p>
            <a:pPr>
              <a:defRPr/>
            </a:pPr>
            <a:endParaRPr lang="en-US"/>
          </a:p>
        </p:txBody>
      </p:sp>
      <p:sp>
        <p:nvSpPr>
          <p:cNvPr id="13" name="Slide Number Placeholder 21"/>
          <p:cNvSpPr>
            <a:spLocks noGrp="1"/>
          </p:cNvSpPr>
          <p:nvPr>
            <p:ph type="sldNum" sz="quarter" idx="11"/>
          </p:nvPr>
        </p:nvSpPr>
        <p:spPr/>
        <p:txBody>
          <a:bodyPr rtlCol="0"/>
          <a:lstStyle>
            <a:lvl1pPr>
              <a:defRPr>
                <a:latin typeface="Arial" pitchFamily="34" charset="0"/>
                <a:cs typeface="Arial" pitchFamily="34" charset="0"/>
              </a:defRPr>
            </a:lvl1pPr>
          </a:lstStyle>
          <a:p>
            <a:pPr>
              <a:defRPr/>
            </a:pPr>
            <a:fld id="{1959395B-5E56-4615-88C5-29526EC4B2F8}"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143275639"/>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ctr" fontAlgn="base">
              <a:spcBef>
                <a:spcPct val="0"/>
              </a:spcBef>
              <a:spcAft>
                <a:spcPct val="0"/>
              </a:spcAft>
              <a:defRPr/>
            </a:pPr>
            <a:endParaRPr lang="en-US" sz="2800">
              <a:solidFill>
                <a:prstClr val="black"/>
              </a:solidFill>
              <a:latin typeface="Times New Roman" pitchFamily="18" charset="0"/>
              <a:cs typeface="Arial" pitchFamily="34" charset="0"/>
            </a:endParaRPr>
          </a:p>
        </p:txBody>
      </p:sp>
      <p:sp>
        <p:nvSpPr>
          <p:cNvPr id="6" name="Oval 5"/>
          <p:cNvSpPr/>
          <p:nvPr/>
        </p:nvSpPr>
        <p:spPr>
          <a:xfrm>
            <a:off x="8156620" y="4286251"/>
            <a:ext cx="549275" cy="411956"/>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dirty="0">
              <a:solidFill>
                <a:prstClr val="white"/>
              </a:solidFill>
            </a:endParaRPr>
          </a:p>
        </p:txBody>
      </p:sp>
      <p:sp>
        <p:nvSpPr>
          <p:cNvPr id="7" name="Straight Connector 16"/>
          <p:cNvSpPr>
            <a:spLocks noChangeShapeType="1"/>
          </p:cNvSpPr>
          <p:nvPr/>
        </p:nvSpPr>
        <p:spPr bwMode="auto">
          <a:xfrm>
            <a:off x="8991600" y="0"/>
            <a:ext cx="0" cy="51435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pitchFamily="34" charset="0"/>
            </a:endParaRPr>
          </a:p>
        </p:txBody>
      </p:sp>
      <p:sp>
        <p:nvSpPr>
          <p:cNvPr id="8" name="Rectangle 7"/>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a:solidFill>
                <a:prstClr val="white"/>
              </a:solidFill>
            </a:endParaRPr>
          </a:p>
        </p:txBody>
      </p:sp>
      <p:sp>
        <p:nvSpPr>
          <p:cNvPr id="9" name="Straight Connector 18"/>
          <p:cNvSpPr>
            <a:spLocks noChangeShapeType="1"/>
          </p:cNvSpPr>
          <p:nvPr/>
        </p:nvSpPr>
        <p:spPr bwMode="auto">
          <a:xfrm>
            <a:off x="8915400" y="0"/>
            <a:ext cx="0" cy="51435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pitchFamily="34" charset="0"/>
            </a:endParaRPr>
          </a:p>
        </p:txBody>
      </p:sp>
      <p:sp>
        <p:nvSpPr>
          <p:cNvPr id="10" name="Straight Connector 9"/>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ctr" fontAlgn="base">
              <a:spcBef>
                <a:spcPct val="0"/>
              </a:spcBef>
              <a:spcAft>
                <a:spcPct val="0"/>
              </a:spcAft>
              <a:defRPr/>
            </a:pPr>
            <a:endParaRPr lang="en-US" sz="2800" dirty="0">
              <a:solidFill>
                <a:prstClr val="black"/>
              </a:solidFill>
              <a:latin typeface="Times New Roman" pitchFamily="18" charset="0"/>
              <a:cs typeface="Arial" pitchFamily="34" charset="0"/>
            </a:endParaRPr>
          </a:p>
        </p:txBody>
      </p:sp>
      <p:sp>
        <p:nvSpPr>
          <p:cNvPr id="11" name="Straight Connector 20"/>
          <p:cNvSpPr>
            <a:spLocks noChangeShapeType="1"/>
          </p:cNvSpPr>
          <p:nvPr/>
        </p:nvSpPr>
        <p:spPr bwMode="auto">
          <a:xfrm>
            <a:off x="6192838" y="0"/>
            <a:ext cx="0" cy="51435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pitchFamily="34" charset="0"/>
            </a:endParaRPr>
          </a:p>
        </p:txBody>
      </p:sp>
      <p:sp>
        <p:nvSpPr>
          <p:cNvPr id="2" name="Title 1"/>
          <p:cNvSpPr>
            <a:spLocks noGrp="1"/>
          </p:cNvSpPr>
          <p:nvPr>
            <p:ph type="title"/>
          </p:nvPr>
        </p:nvSpPr>
        <p:spPr>
          <a:xfrm rot="5400000">
            <a:off x="4138803" y="2343150"/>
            <a:ext cx="473202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atin typeface="Arial" pitchFamily="34" charset="0"/>
                <a:cs typeface="Arial" pitchFamily="34" charset="0"/>
              </a:defRPr>
            </a:lvl1pPr>
          </a:lstStyle>
          <a:p>
            <a:pPr>
              <a:defRPr/>
            </a:pPr>
            <a:endParaRPr lang="en-US"/>
          </a:p>
        </p:txBody>
      </p:sp>
      <p:sp>
        <p:nvSpPr>
          <p:cNvPr id="13" name="Slide Number Placeholder 17"/>
          <p:cNvSpPr>
            <a:spLocks noGrp="1"/>
          </p:cNvSpPr>
          <p:nvPr>
            <p:ph type="sldNum" sz="quarter" idx="11"/>
          </p:nvPr>
        </p:nvSpPr>
        <p:spPr/>
        <p:txBody>
          <a:bodyPr rtlCol="0"/>
          <a:lstStyle>
            <a:lvl1pPr>
              <a:defRPr>
                <a:latin typeface="Arial" pitchFamily="34" charset="0"/>
                <a:cs typeface="Arial" pitchFamily="34" charset="0"/>
              </a:defRPr>
            </a:lvl1pPr>
          </a:lstStyle>
          <a:p>
            <a:pPr>
              <a:defRPr/>
            </a:pPr>
            <a:fld id="{1B5B50DB-8BBE-4071-AD41-8BAE279DF55D}"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8695924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2"/>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a:latin typeface="Arial" pitchFamily="34" charset="0"/>
                <a:cs typeface="Arial" pitchFamily="34" charset="0"/>
              </a:defRPr>
            </a:lvl1pPr>
          </a:lstStyle>
          <a:p>
            <a:pPr>
              <a:defRPr/>
            </a:pPr>
            <a:fld id="{6100387B-B5E9-45FF-B776-29DEF13CC86A}" type="slidenum">
              <a:rPr lang="en-US"/>
              <a:pPr>
                <a:defRPr/>
              </a:pPr>
              <a:t>‹#›</a:t>
            </a:fld>
            <a:endParaRPr lang="en-US"/>
          </a:p>
        </p:txBody>
      </p:sp>
    </p:spTree>
    <p:extLst>
      <p:ext uri="{BB962C8B-B14F-4D97-AF65-F5344CB8AC3E}">
        <p14:creationId xmlns:p14="http://schemas.microsoft.com/office/powerpoint/2010/main" val="21967787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2"/>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a:latin typeface="Arial" pitchFamily="34" charset="0"/>
                <a:cs typeface="Arial" pitchFamily="34" charset="0"/>
              </a:defRPr>
            </a:lvl1pPr>
          </a:lstStyle>
          <a:p>
            <a:pPr>
              <a:defRPr/>
            </a:pPr>
            <a:fld id="{2C40746C-7326-445C-B583-C74DDCB40DEE}" type="slidenum">
              <a:rPr lang="en-US"/>
              <a:pPr>
                <a:defRPr/>
              </a:pPr>
              <a:t>‹#›</a:t>
            </a:fld>
            <a:endParaRPr lang="en-US"/>
          </a:p>
        </p:txBody>
      </p:sp>
    </p:spTree>
    <p:extLst>
      <p:ext uri="{BB962C8B-B14F-4D97-AF65-F5344CB8AC3E}">
        <p14:creationId xmlns:p14="http://schemas.microsoft.com/office/powerpoint/2010/main" val="9735575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531"/>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C6950A-870D-4648-9011-94B928BF8EC0}" type="slidenum">
              <a:rPr lang="en-US"/>
              <a:pPr>
                <a:defRPr/>
              </a:pPr>
              <a:t>‹#›</a:t>
            </a:fld>
            <a:endParaRPr lang="en-US"/>
          </a:p>
        </p:txBody>
      </p:sp>
    </p:spTree>
    <p:extLst>
      <p:ext uri="{BB962C8B-B14F-4D97-AF65-F5344CB8AC3E}">
        <p14:creationId xmlns:p14="http://schemas.microsoft.com/office/powerpoint/2010/main" val="416351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4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8C02C-4528-4A73-824D-C6AA491E3C30}" type="datetimeFigureOut">
              <a:rPr lang="vi-VN" smtClean="0"/>
              <a:pPr/>
              <a:t>27/11/2021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1482B04-C8D0-4175-8570-C612EC9966F9}" type="slidenum">
              <a:rPr lang="vi-VN" smtClean="0"/>
              <a:pPr/>
              <a:t>‹#›</a:t>
            </a:fld>
            <a:endParaRPr lang="vi-V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B39FA4-471D-413E-BA49-604BBF9769A1}" type="slidenum">
              <a:rPr lang="en-US"/>
              <a:pPr>
                <a:defRPr/>
              </a:pPr>
              <a:t>‹#›</a:t>
            </a:fld>
            <a:endParaRPr lang="en-US"/>
          </a:p>
        </p:txBody>
      </p:sp>
    </p:spTree>
    <p:extLst>
      <p:ext uri="{BB962C8B-B14F-4D97-AF65-F5344CB8AC3E}">
        <p14:creationId xmlns:p14="http://schemas.microsoft.com/office/powerpoint/2010/main" val="34354046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282357"/>
            <a:ext cx="7886700" cy="213955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90" y="3442102"/>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DB584B-756E-4B42-9AB5-34FD168B2E9C}" type="slidenum">
              <a:rPr lang="en-US"/>
              <a:pPr>
                <a:defRPr/>
              </a:pPr>
              <a:t>‹#›</a:t>
            </a:fld>
            <a:endParaRPr lang="en-US"/>
          </a:p>
        </p:txBody>
      </p:sp>
    </p:spTree>
    <p:extLst>
      <p:ext uri="{BB962C8B-B14F-4D97-AF65-F5344CB8AC3E}">
        <p14:creationId xmlns:p14="http://schemas.microsoft.com/office/powerpoint/2010/main" val="39228289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4"/>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4"/>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5588FF-A6F5-4B89-9D9B-5D90B8981F0B}" type="slidenum">
              <a:rPr lang="en-US"/>
              <a:pPr>
                <a:defRPr/>
              </a:pPr>
              <a:t>‹#›</a:t>
            </a:fld>
            <a:endParaRPr lang="en-US"/>
          </a:p>
        </p:txBody>
      </p:sp>
    </p:spTree>
    <p:extLst>
      <p:ext uri="{BB962C8B-B14F-4D97-AF65-F5344CB8AC3E}">
        <p14:creationId xmlns:p14="http://schemas.microsoft.com/office/powerpoint/2010/main" val="16779777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273847"/>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67"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67" y="1878806"/>
            <a:ext cx="3868737"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792308-BA2B-4805-B58A-4BF7E9F4E809}" type="slidenum">
              <a:rPr lang="en-US"/>
              <a:pPr>
                <a:defRPr/>
              </a:pPr>
              <a:t>‹#›</a:t>
            </a:fld>
            <a:endParaRPr lang="en-US"/>
          </a:p>
        </p:txBody>
      </p:sp>
    </p:spTree>
    <p:extLst>
      <p:ext uri="{BB962C8B-B14F-4D97-AF65-F5344CB8AC3E}">
        <p14:creationId xmlns:p14="http://schemas.microsoft.com/office/powerpoint/2010/main" val="36054961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59C46F-0830-4216-A1DF-1C7369ECA3F3}" type="slidenum">
              <a:rPr lang="en-US"/>
              <a:pPr>
                <a:defRPr/>
              </a:pPr>
              <a:t>‹#›</a:t>
            </a:fld>
            <a:endParaRPr lang="en-US"/>
          </a:p>
        </p:txBody>
      </p:sp>
    </p:spTree>
    <p:extLst>
      <p:ext uri="{BB962C8B-B14F-4D97-AF65-F5344CB8AC3E}">
        <p14:creationId xmlns:p14="http://schemas.microsoft.com/office/powerpoint/2010/main" val="4081367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2FFB46-D079-4D0D-808C-F1C077F509A6}" type="slidenum">
              <a:rPr lang="en-US"/>
              <a:pPr>
                <a:defRPr/>
              </a:pPr>
              <a:t>‹#›</a:t>
            </a:fld>
            <a:endParaRPr lang="en-US"/>
          </a:p>
        </p:txBody>
      </p:sp>
    </p:spTree>
    <p:extLst>
      <p:ext uri="{BB962C8B-B14F-4D97-AF65-F5344CB8AC3E}">
        <p14:creationId xmlns:p14="http://schemas.microsoft.com/office/powerpoint/2010/main" val="353592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341"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0622"/>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341"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169BFA-8F0D-40B6-8A2B-6D999AABB4F2}" type="slidenum">
              <a:rPr lang="en-US"/>
              <a:pPr>
                <a:defRPr/>
              </a:pPr>
              <a:t>‹#›</a:t>
            </a:fld>
            <a:endParaRPr lang="en-US"/>
          </a:p>
        </p:txBody>
      </p:sp>
    </p:spTree>
    <p:extLst>
      <p:ext uri="{BB962C8B-B14F-4D97-AF65-F5344CB8AC3E}">
        <p14:creationId xmlns:p14="http://schemas.microsoft.com/office/powerpoint/2010/main" val="18716520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341"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0622"/>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341"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7C9372-27B5-4D52-8767-2C45D6366F8B}" type="slidenum">
              <a:rPr lang="en-US"/>
              <a:pPr>
                <a:defRPr/>
              </a:pPr>
              <a:t>‹#›</a:t>
            </a:fld>
            <a:endParaRPr lang="en-US"/>
          </a:p>
        </p:txBody>
      </p:sp>
    </p:spTree>
    <p:extLst>
      <p:ext uri="{BB962C8B-B14F-4D97-AF65-F5344CB8AC3E}">
        <p14:creationId xmlns:p14="http://schemas.microsoft.com/office/powerpoint/2010/main" val="3480921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99044E-BACA-4FAB-A610-77F1F34941AA}" type="slidenum">
              <a:rPr lang="en-US"/>
              <a:pPr>
                <a:defRPr/>
              </a:pPr>
              <a:t>‹#›</a:t>
            </a:fld>
            <a:endParaRPr lang="en-US"/>
          </a:p>
        </p:txBody>
      </p:sp>
    </p:spTree>
    <p:extLst>
      <p:ext uri="{BB962C8B-B14F-4D97-AF65-F5344CB8AC3E}">
        <p14:creationId xmlns:p14="http://schemas.microsoft.com/office/powerpoint/2010/main" val="26864899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DEAFF3-6397-44B2-A5A3-1555705F5A8A}" type="slidenum">
              <a:rPr lang="en-US"/>
              <a:pPr>
                <a:defRPr/>
              </a:pPr>
              <a:t>‹#›</a:t>
            </a:fld>
            <a:endParaRPr lang="en-US"/>
          </a:p>
        </p:txBody>
      </p:sp>
    </p:spTree>
    <p:extLst>
      <p:ext uri="{BB962C8B-B14F-4D97-AF65-F5344CB8AC3E}">
        <p14:creationId xmlns:p14="http://schemas.microsoft.com/office/powerpoint/2010/main" val="39565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28C02C-4528-4A73-824D-C6AA491E3C30}" type="datetimeFigureOut">
              <a:rPr lang="vi-VN" smtClean="0"/>
              <a:pPr/>
              <a:t>27/11/2021</a:t>
            </a:fld>
            <a:endParaRPr lang="vi-VN"/>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1482B04-C8D0-4175-8570-C612EC9966F9}"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fontAlgn="base">
              <a:spcBef>
                <a:spcPct val="0"/>
              </a:spcBef>
              <a:spcAft>
                <a:spcPct val="0"/>
              </a:spcAft>
              <a:defRPr/>
            </a:pPr>
            <a:fld id="{C1281481-3C44-4226-83C5-CD99C5A2D50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83378148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Arial"/>
                <a:cs typeface="+mn-cs"/>
              </a:defRPr>
            </a:lvl1pPr>
          </a:lstStyle>
          <a:p>
            <a:pPr>
              <a:defRPr/>
            </a:pPr>
            <a:fld id="{24DD1624-E07E-4D35-B8BA-5589AC88B02F}" type="datetimeFigureOut">
              <a:rPr lang="vi-VN"/>
              <a:pPr>
                <a:defRPr/>
              </a:pPr>
              <a:t>27/11/2021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Arial"/>
                <a:cs typeface="+mn-cs"/>
              </a:defRPr>
            </a:lvl1pPr>
          </a:lstStyle>
          <a:p>
            <a:pPr>
              <a:defRPr/>
            </a:pPr>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Arial"/>
                <a:cs typeface="+mn-cs"/>
              </a:defRPr>
            </a:lvl1pPr>
          </a:lstStyle>
          <a:p>
            <a:pPr>
              <a:defRPr/>
            </a:pPr>
            <a:fld id="{0DE7A99D-1617-479F-95C3-8A3BDDA45D2B}" type="slidenum">
              <a:rPr lang="vi-VN"/>
              <a:pPr>
                <a:defRPr/>
              </a:pPr>
              <a:t>‹#›</a:t>
            </a:fld>
            <a:endParaRPr lang="vi-VN"/>
          </a:p>
        </p:txBody>
      </p:sp>
    </p:spTree>
    <p:extLst>
      <p:ext uri="{BB962C8B-B14F-4D97-AF65-F5344CB8AC3E}">
        <p14:creationId xmlns:p14="http://schemas.microsoft.com/office/powerpoint/2010/main" val="105224972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4F0860AF-0135-419B-9217-B03A97FD1A95}"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2610596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fontAlgn="base">
              <a:spcBef>
                <a:spcPct val="0"/>
              </a:spcBef>
              <a:spcAft>
                <a:spcPct val="0"/>
              </a:spcAft>
              <a:defRPr/>
            </a:pPr>
            <a:fld id="{A8A0FB5A-BCA7-4CB4-AB9C-4911A0489D1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31058057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fontAlgn="base">
              <a:spcBef>
                <a:spcPct val="0"/>
              </a:spcBef>
              <a:spcAft>
                <a:spcPct val="0"/>
              </a:spcAft>
              <a:defRPr/>
            </a:pPr>
            <a:fld id="{3C599B4B-5B3B-469B-855A-293153D2D48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88117558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fontAlgn="base">
              <a:spcBef>
                <a:spcPct val="0"/>
              </a:spcBef>
              <a:spcAft>
                <a:spcPct val="0"/>
              </a:spcAft>
              <a:defRPr/>
            </a:pPr>
            <a:fld id="{5ABBA415-0014-4C73-A8C2-0D6DEE173AF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572972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fontAlgn="base">
              <a:spcBef>
                <a:spcPct val="0"/>
              </a:spcBef>
              <a:spcAft>
                <a:spcPct val="0"/>
              </a:spcAft>
              <a:defRPr/>
            </a:pPr>
            <a:fld id="{6E506926-0B68-45CB-BA8F-79D294D4D4A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83576445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Arial"/>
                <a:cs typeface="+mn-cs"/>
              </a:defRPr>
            </a:lvl1pPr>
          </a:lstStyle>
          <a:p>
            <a:pPr>
              <a:defRPr/>
            </a:pPr>
            <a:fld id="{D7552B36-4C36-4567-8D23-F06116D4625A}" type="datetimeFigureOut">
              <a:rPr lang="vi-VN"/>
              <a:pPr>
                <a:defRPr/>
              </a:pPr>
              <a:t>27/11/2021</a:t>
            </a:fld>
            <a:endParaRPr lang="vi-VN"/>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Arial"/>
                <a:cs typeface="+mn-cs"/>
              </a:defRPr>
            </a:lvl1pPr>
          </a:lstStyle>
          <a:p>
            <a:pPr>
              <a:defRPr/>
            </a:pPr>
            <a:endParaRPr lang="vi-VN"/>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Arial"/>
                <a:cs typeface="+mn-cs"/>
              </a:defRPr>
            </a:lvl1pPr>
          </a:lstStyle>
          <a:p>
            <a:pPr>
              <a:defRPr/>
            </a:pPr>
            <a:fld id="{DF48CD37-A1F1-4564-AC72-C906AEAC2369}" type="slidenum">
              <a:rPr lang="vi-VN"/>
              <a:pPr>
                <a:defRPr/>
              </a:pPr>
              <a:t>‹#›</a:t>
            </a:fld>
            <a:endParaRPr lang="vi-VN"/>
          </a:p>
        </p:txBody>
      </p:sp>
    </p:spTree>
    <p:extLst>
      <p:ext uri="{BB962C8B-B14F-4D97-AF65-F5344CB8AC3E}">
        <p14:creationId xmlns:p14="http://schemas.microsoft.com/office/powerpoint/2010/main" val="370596962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ctr" fontAlgn="base">
              <a:spcBef>
                <a:spcPct val="0"/>
              </a:spcBef>
              <a:spcAft>
                <a:spcPct val="0"/>
              </a:spcAft>
              <a:defRPr/>
            </a:pPr>
            <a:endParaRPr lang="en-US" sz="2800" dirty="0">
              <a:solidFill>
                <a:prstClr val="black"/>
              </a:solidFill>
              <a:latin typeface="Times New Roman" pitchFamily="18" charset="0"/>
              <a:cs typeface="Arial" pitchFamily="34" charset="0"/>
            </a:endParaRPr>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lang="en-US" smtClean="0"/>
              <a:t>Click to edit Master title style</a:t>
            </a:r>
            <a:endParaRPr lang="en-US"/>
          </a:p>
        </p:txBody>
      </p:sp>
      <p:sp>
        <p:nvSpPr>
          <p:cNvPr id="8196" name="Text Placeholder 12"/>
          <p:cNvSpPr>
            <a:spLocks noGrp="1"/>
          </p:cNvSpPr>
          <p:nvPr>
            <p:ph type="body" idx="1"/>
          </p:nvPr>
        </p:nvSpPr>
        <p:spPr bwMode="auto">
          <a:xfrm>
            <a:off x="457200" y="1200164"/>
            <a:ext cx="7467600" cy="365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840487" y="763411"/>
            <a:ext cx="1508522" cy="384175"/>
          </a:xfrm>
          <a:prstGeom prst="rect">
            <a:avLst/>
          </a:prstGeom>
        </p:spPr>
        <p:txBody>
          <a:bodyPr vert="horz" anchor="ctr" anchorCtr="0"/>
          <a:lstStyle>
            <a:lvl1pPr algn="r" eaLnBrk="1" latinLnBrk="0" hangingPunct="1">
              <a:defRPr kumimoji="0" sz="1200">
                <a:solidFill>
                  <a:srgbClr val="575F6D"/>
                </a:solidFill>
                <a:latin typeface="Times New Roman" pitchFamily="18" charset="0"/>
                <a:cs typeface="+mn-cs"/>
              </a:defRPr>
            </a:lvl1pPr>
          </a:lstStyle>
          <a:p>
            <a:pPr fontAlgn="base">
              <a:spcBef>
                <a:spcPct val="0"/>
              </a:spcBef>
              <a:spcAft>
                <a:spcPct val="0"/>
              </a:spcAft>
              <a:defRPr/>
            </a:pPr>
            <a:endParaRPr lang="en-US"/>
          </a:p>
        </p:txBody>
      </p:sp>
      <p:sp>
        <p:nvSpPr>
          <p:cNvPr id="3" name="Footer Placeholder 2"/>
          <p:cNvSpPr>
            <a:spLocks noGrp="1"/>
          </p:cNvSpPr>
          <p:nvPr>
            <p:ph type="ftr" sz="quarter" idx="3"/>
          </p:nvPr>
        </p:nvSpPr>
        <p:spPr>
          <a:xfrm rot="5400000">
            <a:off x="7389813" y="2757113"/>
            <a:ext cx="2400300" cy="365125"/>
          </a:xfrm>
          <a:prstGeom prst="rect">
            <a:avLst/>
          </a:prstGeom>
        </p:spPr>
        <p:txBody>
          <a:bodyPr vert="horz" anchor="ctr" anchorCtr="0"/>
          <a:lstStyle>
            <a:lvl1pPr algn="l" eaLnBrk="1" latinLnBrk="0" hangingPunct="1">
              <a:defRPr kumimoji="0" sz="1200">
                <a:solidFill>
                  <a:srgbClr val="575F6D"/>
                </a:solidFill>
                <a:latin typeface="Times New Roman" pitchFamily="18" charset="0"/>
                <a:cs typeface="+mn-cs"/>
              </a:defRPr>
            </a:lvl1pPr>
          </a:lstStyle>
          <a:p>
            <a:pPr fontAlgn="base">
              <a:spcBef>
                <a:spcPct val="0"/>
              </a:spcBef>
              <a:spcAft>
                <a:spcPct val="0"/>
              </a:spcAft>
              <a:defRPr/>
            </a:pPr>
            <a:endParaRPr lang="en-US"/>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ctr" fontAlgn="base">
              <a:spcBef>
                <a:spcPct val="0"/>
              </a:spcBef>
              <a:spcAft>
                <a:spcPct val="0"/>
              </a:spcAft>
              <a:defRPr/>
            </a:pPr>
            <a:endParaRPr lang="en-US" sz="2800">
              <a:solidFill>
                <a:prstClr val="black"/>
              </a:solidFill>
              <a:latin typeface="Times New Roman" pitchFamily="18" charset="0"/>
              <a:cs typeface="Arial" pitchFamily="34" charset="0"/>
            </a:endParaRPr>
          </a:p>
        </p:txBody>
      </p:sp>
      <p:sp>
        <p:nvSpPr>
          <p:cNvPr id="8200" name="Straight Connector 8"/>
          <p:cNvSpPr>
            <a:spLocks noChangeShapeType="1"/>
          </p:cNvSpPr>
          <p:nvPr/>
        </p:nvSpPr>
        <p:spPr bwMode="auto">
          <a:xfrm>
            <a:off x="8991600" y="0"/>
            <a:ext cx="0" cy="51435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pitchFamily="34" charset="0"/>
            </a:endParaRPr>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a:solidFill>
                <a:prstClr val="white"/>
              </a:solidFill>
            </a:endParaRPr>
          </a:p>
        </p:txBody>
      </p:sp>
      <p:sp>
        <p:nvSpPr>
          <p:cNvPr id="8202" name="Straight Connector 10"/>
          <p:cNvSpPr>
            <a:spLocks noChangeShapeType="1"/>
          </p:cNvSpPr>
          <p:nvPr/>
        </p:nvSpPr>
        <p:spPr bwMode="auto">
          <a:xfrm>
            <a:off x="8915400" y="0"/>
            <a:ext cx="0" cy="51435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pitchFamily="34" charset="0"/>
            </a:endParaRPr>
          </a:p>
        </p:txBody>
      </p:sp>
      <p:sp>
        <p:nvSpPr>
          <p:cNvPr id="12" name="Oval 11"/>
          <p:cNvSpPr/>
          <p:nvPr/>
        </p:nvSpPr>
        <p:spPr>
          <a:xfrm>
            <a:off x="8156620" y="4286251"/>
            <a:ext cx="549275" cy="411956"/>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dirty="0">
              <a:solidFill>
                <a:prstClr val="white"/>
              </a:solidFill>
            </a:endParaRPr>
          </a:p>
        </p:txBody>
      </p:sp>
      <p:sp>
        <p:nvSpPr>
          <p:cNvPr id="23" name="Slide Number Placeholder 22"/>
          <p:cNvSpPr>
            <a:spLocks noGrp="1"/>
          </p:cNvSpPr>
          <p:nvPr>
            <p:ph type="sldNum" sz="quarter" idx="4"/>
          </p:nvPr>
        </p:nvSpPr>
        <p:spPr>
          <a:xfrm>
            <a:off x="8129588" y="4300538"/>
            <a:ext cx="609600" cy="390525"/>
          </a:xfrm>
          <a:prstGeom prst="rect">
            <a:avLst/>
          </a:prstGeom>
        </p:spPr>
        <p:txBody>
          <a:bodyPr vert="horz" anchor="ctr"/>
          <a:lstStyle>
            <a:lvl1pPr algn="ctr" eaLnBrk="1" latinLnBrk="0" hangingPunct="1">
              <a:defRPr kumimoji="0" sz="1400" b="1">
                <a:solidFill>
                  <a:srgbClr val="FFFFFF"/>
                </a:solidFill>
                <a:latin typeface="Times New Roman" pitchFamily="18" charset="0"/>
                <a:cs typeface="+mn-cs"/>
              </a:defRPr>
            </a:lvl1pPr>
          </a:lstStyle>
          <a:p>
            <a:pPr fontAlgn="base">
              <a:spcBef>
                <a:spcPct val="0"/>
              </a:spcBef>
              <a:spcAft>
                <a:spcPct val="0"/>
              </a:spcAft>
              <a:defRPr/>
            </a:pPr>
            <a:fld id="{2FCD0821-7BE6-48F7-95F6-666D34A7E72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25932553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fontAlgn="base">
              <a:spcBef>
                <a:spcPct val="0"/>
              </a:spcBef>
              <a:spcAft>
                <a:spcPct val="0"/>
              </a:spcAft>
              <a:defRPr/>
            </a:pPr>
            <a:fld id="{41F85179-BAEE-43F7-9C16-D2F97F36AC7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95588153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90.xml"/><Relationship Id="rId1" Type="http://schemas.openxmlformats.org/officeDocument/2006/relationships/audio" Target="file:///D:\Gi&#225;o%20&#225;n%20&#273;i&#7879;n%20t&#7917;%205\B&#224;i%20h&#225;t%20l&#7899;p%205\Mai%20Truong%20Men%20Yeu.mp3"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0.xml"/><Relationship Id="rId7" Type="http://schemas.openxmlformats.org/officeDocument/2006/relationships/image" Target="../media/image2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90.xml"/><Relationship Id="rId1" Type="http://schemas.openxmlformats.org/officeDocument/2006/relationships/audio" Target="file:///D:\Gi&#225;o%20&#225;n%20&#273;i&#7879;n%20t&#7917;%205\B&#224;i%20h&#225;t%20l&#7899;p%205\Mai%20Truong%20Men%20Yeu.mp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gif"/><Relationship Id="rId2" Type="http://schemas.openxmlformats.org/officeDocument/2006/relationships/image" Target="../media/image27.png"/><Relationship Id="rId1" Type="http://schemas.openxmlformats.org/officeDocument/2006/relationships/slideLayout" Target="../slideLayouts/slideLayout112.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s>
</file>

<file path=ppt/slides/_rels/slide1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457200" y="285750"/>
            <a:ext cx="8305800" cy="514350"/>
          </a:xfrm>
          <a:prstGeom prst="rect">
            <a:avLst/>
          </a:prstGeom>
        </p:spPr>
        <p:txBody>
          <a:bodyPr wrap="none" fromWordArt="1">
            <a:prstTxWarp prst="textPlain">
              <a:avLst>
                <a:gd name="adj" fmla="val 50000"/>
              </a:avLst>
            </a:prstTxWarp>
          </a:bodyPr>
          <a:lstStyle/>
          <a:p>
            <a:pPr algn="ctr"/>
            <a:r>
              <a:rPr lang="vi-VN" sz="32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HỌC TRUNG LẬP HẠ</a:t>
            </a:r>
            <a:endParaRPr lang="en-US" sz="32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2051" name="WordArt 20"/>
          <p:cNvSpPr>
            <a:spLocks noChangeArrowheads="1" noChangeShapeType="1" noTextEdit="1"/>
          </p:cNvSpPr>
          <p:nvPr/>
        </p:nvSpPr>
        <p:spPr bwMode="auto">
          <a:xfrm>
            <a:off x="685800" y="1078706"/>
            <a:ext cx="7772400" cy="1428750"/>
          </a:xfrm>
          <a:prstGeom prst="rect">
            <a:avLst/>
          </a:prstGeom>
        </p:spPr>
        <p:txBody>
          <a:bodyPr wrap="none" fromWordArt="1">
            <a:prstTxWarp prst="textPlain">
              <a:avLst>
                <a:gd name="adj" fmla="val 50000"/>
              </a:avLst>
            </a:prstTxWarp>
          </a:bodyPr>
          <a:lstStyle/>
          <a:p>
            <a:pPr algn="ctr"/>
            <a:r>
              <a:rPr lang="en-US" sz="3600" b="1" kern="10" dirty="0">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rPr>
              <a:t>TUẦN </a:t>
            </a:r>
            <a:r>
              <a:rPr lang="en-US" sz="3600" b="1" kern="10" dirty="0" smtClean="0">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rPr>
              <a:t>11</a:t>
            </a:r>
            <a:endParaRPr lang="en-US" sz="3600" b="1" kern="10" dirty="0">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endParaRPr>
          </a:p>
          <a:p>
            <a:pPr algn="ctr"/>
            <a:r>
              <a:rPr lang="en-US" sz="3600" b="1" kern="10" dirty="0" err="1">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rPr>
              <a:t>Âm</a:t>
            </a:r>
            <a:r>
              <a:rPr lang="en-US" sz="3600" b="1" kern="10" dirty="0">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rPr>
              <a:t> </a:t>
            </a:r>
            <a:r>
              <a:rPr lang="en-US" sz="3600" b="1" kern="10" dirty="0" err="1">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rPr>
              <a:t>nhạc</a:t>
            </a:r>
            <a:r>
              <a:rPr lang="en-US" sz="3600" b="1" kern="10" dirty="0">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rPr>
              <a:t> - </a:t>
            </a:r>
            <a:r>
              <a:rPr lang="en-US" sz="3600" b="1" kern="10" dirty="0" err="1">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rPr>
              <a:t>Lớp</a:t>
            </a:r>
            <a:r>
              <a:rPr lang="en-US" sz="3600" b="1" kern="10" dirty="0">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rPr>
              <a:t> 5</a:t>
            </a:r>
          </a:p>
          <a:p>
            <a:pPr algn="ctr"/>
            <a:endParaRPr lang="en-US" sz="3600" b="1" kern="10" dirty="0">
              <a:ln w="9525">
                <a:solidFill>
                  <a:srgbClr val="0000FF"/>
                </a:solidFill>
                <a:round/>
                <a:headEnd/>
                <a:tailEnd/>
              </a:ln>
              <a:solidFill>
                <a:srgbClr val="000000"/>
              </a:solidFill>
              <a:effectLst>
                <a:outerShdw blurRad="38100" dist="38100" dir="2700000" algn="tl" rotWithShape="0">
                  <a:srgbClr val="000000">
                    <a:alpha val="43137"/>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652397" y="2477690"/>
            <a:ext cx="7721600" cy="2114550"/>
          </a:xfrm>
          <a:prstGeom prst="rect">
            <a:avLst/>
          </a:prstGeom>
        </p:spPr>
        <p:txBody>
          <a:bodyPr wrap="none" fromWordArt="1">
            <a:prstTxWarp prst="textPlain">
              <a:avLst>
                <a:gd name="adj" fmla="val 50000"/>
              </a:avLst>
            </a:prstTxWarp>
          </a:bodyPr>
          <a:lstStyle/>
          <a:p>
            <a:pPr algn="ctr">
              <a:defRPr/>
            </a:pPr>
            <a:r>
              <a:rPr lang="en-US" sz="3600" b="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TĐN </a:t>
            </a:r>
            <a:r>
              <a:rPr lang="en-US" sz="3600" b="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số</a:t>
            </a:r>
            <a:r>
              <a:rPr lang="en-US" sz="3600" b="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rPr>
              <a:t> 3</a:t>
            </a:r>
          </a:p>
          <a:p>
            <a:pPr algn="ctr">
              <a:defRPr/>
            </a:pPr>
            <a:r>
              <a:rPr lang="en-US" sz="3600" b="1" i="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Tôi</a:t>
            </a:r>
            <a:r>
              <a:rPr lang="en-US" sz="3600" b="1" i="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 </a:t>
            </a:r>
            <a:r>
              <a:rPr lang="en-US" sz="3600" b="1" i="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hát</a:t>
            </a:r>
            <a:r>
              <a:rPr lang="en-US" sz="3600" b="1" i="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 son la son</a:t>
            </a:r>
          </a:p>
          <a:p>
            <a:pPr algn="ctr">
              <a:defRPr/>
            </a:pPr>
            <a:r>
              <a:rPr lang="en-US" sz="3600" b="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 </a:t>
            </a:r>
            <a:r>
              <a:rPr lang="en-US" sz="3600" b="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Nghe</a:t>
            </a:r>
            <a:r>
              <a:rPr lang="en-US" sz="3600" b="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 </a:t>
            </a:r>
            <a:r>
              <a:rPr lang="en-US" sz="3600" b="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bài</a:t>
            </a:r>
            <a:r>
              <a:rPr lang="en-US" sz="3600" b="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 </a:t>
            </a:r>
            <a:r>
              <a:rPr lang="en-US" sz="3600" b="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dân</a:t>
            </a:r>
            <a:r>
              <a:rPr lang="en-US" sz="3600" b="1" kern="10" dirty="0"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 </a:t>
            </a:r>
            <a:r>
              <a:rPr lang="en-US" sz="3600" b="1" kern="10" dirty="0" err="1" smtClean="0">
                <a:ln w="15875">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pitchFamily="18" charset="0"/>
              </a:rPr>
              <a:t>ca</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2053" name="Group 5"/>
          <p:cNvGrpSpPr>
            <a:grpSpLocks/>
          </p:cNvGrpSpPr>
          <p:nvPr/>
        </p:nvGrpSpPr>
        <p:grpSpPr bwMode="auto">
          <a:xfrm>
            <a:off x="0" y="0"/>
            <a:ext cx="9144000" cy="5143500"/>
            <a:chOff x="8" y="0"/>
            <a:chExt cx="5760" cy="4320"/>
          </a:xfrm>
        </p:grpSpPr>
        <p:pic>
          <p:nvPicPr>
            <p:cNvPr id="2054"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8"/>
            <p:cNvGrpSpPr>
              <a:grpSpLocks/>
            </p:cNvGrpSpPr>
            <p:nvPr/>
          </p:nvGrpSpPr>
          <p:grpSpPr bwMode="auto">
            <a:xfrm>
              <a:off x="8" y="0"/>
              <a:ext cx="5760" cy="4320"/>
              <a:chOff x="672" y="0"/>
              <a:chExt cx="5760" cy="4320"/>
            </a:xfrm>
          </p:grpSpPr>
          <p:pic>
            <p:nvPicPr>
              <p:cNvPr id="2057"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8"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9"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32822511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sz="quarter" idx="1"/>
          </p:nvPr>
        </p:nvSpPr>
        <p:spPr>
          <a:xfrm>
            <a:off x="0" y="0"/>
            <a:ext cx="9144000" cy="5143500"/>
          </a:xfrm>
          <a:effectLst>
            <a:outerShdw dist="35921" dir="2700000" algn="ctr" rotWithShape="0">
              <a:schemeClr val="bg2"/>
            </a:outerShdw>
          </a:effectLst>
        </p:spPr>
        <p:txBody>
          <a:bodyPr>
            <a:normAutofit/>
          </a:bodyPr>
          <a:lstStyle/>
          <a:p>
            <a:pPr marL="274320" indent="-274320" eaLnBrk="1" fontAlgn="auto" hangingPunct="1">
              <a:spcAft>
                <a:spcPts val="0"/>
              </a:spcAft>
              <a:buFontTx/>
              <a:buNone/>
              <a:defRPr/>
            </a:pPr>
            <a:endParaRPr lang="en-US" b="1" dirty="0" smtClean="0">
              <a:solidFill>
                <a:srgbClr val="FFFF00"/>
              </a:solidFill>
              <a:effectLst>
                <a:outerShdw blurRad="38100" dist="38100" dir="2700000" algn="tl">
                  <a:srgbClr val="C0C0C0"/>
                </a:outerShdw>
              </a:effectLst>
              <a:latin typeface="Times New Roman" pitchFamily="18" charset="0"/>
              <a:cs typeface="Times New Roman" pitchFamily="18" charset="0"/>
            </a:endParaRPr>
          </a:p>
          <a:p>
            <a:pPr marL="274320" indent="-274320" eaLnBrk="1" fontAlgn="auto" hangingPunct="1">
              <a:spcAft>
                <a:spcPts val="0"/>
              </a:spcAft>
              <a:buFontTx/>
              <a:buNone/>
              <a:defRPr/>
            </a:pPr>
            <a:endParaRPr lang="en-US" b="1" dirty="0" smtClean="0">
              <a:solidFill>
                <a:srgbClr val="FFFF00"/>
              </a:solidFill>
              <a:effectLst>
                <a:outerShdw blurRad="38100" dist="38100" dir="2700000" algn="tl">
                  <a:srgbClr val="C0C0C0"/>
                </a:outerShdw>
              </a:effectLst>
              <a:latin typeface="Times New Roman" pitchFamily="18" charset="0"/>
              <a:cs typeface="Times New Roman" pitchFamily="18" charset="0"/>
            </a:endParaRPr>
          </a:p>
          <a:p>
            <a:pPr marL="274320" indent="-274320" eaLnBrk="1" fontAlgn="auto" hangingPunct="1">
              <a:spcAft>
                <a:spcPts val="0"/>
              </a:spcAft>
              <a:buFontTx/>
              <a:buNone/>
              <a:defRPr/>
            </a:pPr>
            <a:r>
              <a:rPr lang="en-US" b="1" dirty="0" smtClean="0">
                <a:solidFill>
                  <a:srgbClr val="FFFF00"/>
                </a:solidFill>
                <a:effectLst>
                  <a:outerShdw blurRad="38100" dist="38100" dir="2700000" algn="tl">
                    <a:srgbClr val="C0C0C0"/>
                  </a:outerShdw>
                </a:effectLst>
                <a:latin typeface="Times New Roman" pitchFamily="18" charset="0"/>
                <a:cs typeface="Times New Roman" pitchFamily="18" charset="0"/>
              </a:rPr>
              <a:t>    </a:t>
            </a:r>
            <a:endParaRPr lang="en-US" sz="4500" b="1" dirty="0" smtClean="0">
              <a:solidFill>
                <a:srgbClr val="3399FF"/>
              </a:solidFill>
              <a:effectLst>
                <a:outerShdw blurRad="38100" dist="38100" dir="2700000" algn="tl">
                  <a:srgbClr val="C0C0C0"/>
                </a:outerShdw>
              </a:effectLst>
              <a:latin typeface="Times New Roman" pitchFamily="18" charset="0"/>
              <a:cs typeface="Times New Roman" pitchFamily="18" charset="0"/>
            </a:endParaRPr>
          </a:p>
          <a:p>
            <a:pPr marL="274320" indent="-274320" eaLnBrk="1" fontAlgn="auto" hangingPunct="1">
              <a:spcAft>
                <a:spcPts val="0"/>
              </a:spcAft>
              <a:buFontTx/>
              <a:buNone/>
              <a:defRPr/>
            </a:pPr>
            <a:r>
              <a:rPr lang="en-US" sz="4500" b="1" dirty="0" smtClean="0">
                <a:solidFill>
                  <a:schemeClr val="accent2"/>
                </a:solidFill>
                <a:effectLst>
                  <a:outerShdw blurRad="38100" dist="38100" dir="2700000" algn="tl">
                    <a:srgbClr val="C0C0C0"/>
                  </a:outerShdw>
                </a:effectLst>
                <a:latin typeface="Times New Roman" pitchFamily="18" charset="0"/>
                <a:cs typeface="Times New Roman" pitchFamily="18" charset="0"/>
              </a:rPr>
              <a:t> </a:t>
            </a:r>
            <a:endParaRPr lang="en-US" sz="4500" b="1" dirty="0" smtClean="0">
              <a:solidFill>
                <a:srgbClr val="0066FF"/>
              </a:solidFill>
              <a:effectLst>
                <a:outerShdw blurRad="38100" dist="38100" dir="2700000" algn="tl">
                  <a:srgbClr val="C0C0C0"/>
                </a:outerShdw>
              </a:effectLst>
              <a:latin typeface="Times New Roman" pitchFamily="18" charset="0"/>
              <a:cs typeface="Times New Roman" pitchFamily="18" charset="0"/>
            </a:endParaRPr>
          </a:p>
        </p:txBody>
      </p:sp>
      <p:pic>
        <p:nvPicPr>
          <p:cNvPr id="54276"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4856"/>
            <a:ext cx="9144000" cy="164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2" name="Rectangle 20"/>
          <p:cNvSpPr>
            <a:spLocks noChangeArrowheads="1"/>
          </p:cNvSpPr>
          <p:nvPr/>
        </p:nvSpPr>
        <p:spPr bwMode="auto">
          <a:xfrm>
            <a:off x="0" y="2299310"/>
            <a:ext cx="8458200" cy="1169551"/>
          </a:xfrm>
          <a:prstGeom prst="rect">
            <a:avLst/>
          </a:prstGeom>
          <a:noFill/>
          <a:ln w="9525">
            <a:noFill/>
            <a:miter lim="800000"/>
            <a:headEnd/>
            <a:tailEnd/>
          </a:ln>
          <a:effectLst/>
        </p:spPr>
        <p:txBody>
          <a:bodyPr wrap="square">
            <a:spAutoFit/>
          </a:bodyPr>
          <a:lstStyle/>
          <a:p>
            <a:pPr algn="ctr" fontAlgn="base">
              <a:spcBef>
                <a:spcPct val="50000"/>
              </a:spcBef>
              <a:spcAft>
                <a:spcPct val="0"/>
              </a:spcAft>
              <a:buClr>
                <a:srgbClr val="D2611C"/>
              </a:buClr>
              <a:buSzPct val="75000"/>
              <a:buFont typeface="Wingdings" pitchFamily="2" charset="2"/>
              <a:buNone/>
              <a:defRPr/>
            </a:pPr>
            <a:r>
              <a:rPr lang="en-US" sz="2800" b="1" u="sng" dirty="0" err="1">
                <a:solidFill>
                  <a:prstClr val="black"/>
                </a:solidFill>
                <a:effectLst>
                  <a:outerShdw blurRad="38100" dist="38100" dir="2700000" algn="tl">
                    <a:srgbClr val="C0C0C0"/>
                  </a:outerShdw>
                </a:effectLst>
                <a:latin typeface="Times New Roman" pitchFamily="18" charset="0"/>
                <a:cs typeface="Times New Roman" pitchFamily="18" charset="0"/>
              </a:rPr>
              <a:t>Luyện</a:t>
            </a:r>
            <a:r>
              <a:rPr lang="en-US" sz="2800" b="1" u="sng"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2800" b="1" u="sng" dirty="0" err="1">
                <a:solidFill>
                  <a:prstClr val="black"/>
                </a:solidFill>
                <a:effectLst>
                  <a:outerShdw blurRad="38100" dist="38100" dir="2700000" algn="tl">
                    <a:srgbClr val="C0C0C0"/>
                  </a:outerShdw>
                </a:effectLst>
                <a:latin typeface="Times New Roman" pitchFamily="18" charset="0"/>
                <a:cs typeface="Times New Roman" pitchFamily="18" charset="0"/>
              </a:rPr>
              <a:t>cao</a:t>
            </a:r>
            <a:r>
              <a:rPr lang="en-US" sz="2800" b="1" u="sng"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2800" b="1" u="sng" dirty="0" err="1">
                <a:solidFill>
                  <a:prstClr val="black"/>
                </a:solidFill>
                <a:effectLst>
                  <a:outerShdw blurRad="38100" dist="38100" dir="2700000" algn="tl">
                    <a:srgbClr val="C0C0C0"/>
                  </a:outerShdw>
                </a:effectLst>
                <a:latin typeface="Times New Roman" pitchFamily="18" charset="0"/>
                <a:cs typeface="Times New Roman" pitchFamily="18" charset="0"/>
              </a:rPr>
              <a:t>độ</a:t>
            </a:r>
            <a:r>
              <a:rPr lang="vi-VN" sz="2800" b="1" u="sng" dirty="0">
                <a:solidFill>
                  <a:prstClr val="black"/>
                </a:solidFill>
                <a:effectLst>
                  <a:outerShdw blurRad="38100" dist="38100" dir="2700000" algn="tl">
                    <a:srgbClr val="C0C0C0"/>
                  </a:outerShdw>
                </a:effectLst>
                <a:latin typeface="Times New Roman" pitchFamily="18" charset="0"/>
                <a:cs typeface="Times New Roman" pitchFamily="18" charset="0"/>
              </a:rPr>
              <a:t>:</a:t>
            </a:r>
            <a:endParaRPr lang="en-US" sz="2800" b="1" u="sng" dirty="0">
              <a:solidFill>
                <a:prstClr val="black"/>
              </a:solidFill>
              <a:effectLst>
                <a:outerShdw blurRad="38100" dist="38100" dir="2700000" algn="tl">
                  <a:srgbClr val="C0C0C0"/>
                </a:outerShdw>
              </a:effectLst>
              <a:latin typeface="Times New Roman" pitchFamily="18" charset="0"/>
              <a:cs typeface="Times New Roman" pitchFamily="18" charset="0"/>
            </a:endParaRPr>
          </a:p>
          <a:p>
            <a:pPr algn="ctr" fontAlgn="base">
              <a:spcBef>
                <a:spcPct val="50000"/>
              </a:spcBef>
              <a:spcAft>
                <a:spcPct val="0"/>
              </a:spcAft>
              <a:buClr>
                <a:srgbClr val="D2611C"/>
              </a:buClr>
              <a:buSzPct val="75000"/>
              <a:buFont typeface="Wingdings" pitchFamily="2" charset="2"/>
              <a:buNone/>
              <a:defRPr/>
            </a:pPr>
            <a:endParaRPr lang="en-US" sz="2800" b="1" u="sng" dirty="0">
              <a:solidFill>
                <a:prstClr val="black"/>
              </a:solidFill>
              <a:effectLst>
                <a:outerShdw blurRad="38100" dist="38100" dir="2700000" algn="tl">
                  <a:srgbClr val="C0C0C0"/>
                </a:outerShdw>
              </a:effectLst>
              <a:latin typeface="Times New Roman" pitchFamily="18" charset="0"/>
              <a:cs typeface="Times New Roman" pitchFamily="18" charset="0"/>
            </a:endParaRPr>
          </a:p>
        </p:txBody>
      </p:sp>
      <p:sp>
        <p:nvSpPr>
          <p:cNvPr id="54277" name="Rectangle 24"/>
          <p:cNvSpPr>
            <a:spLocks noChangeArrowheads="1"/>
          </p:cNvSpPr>
          <p:nvPr/>
        </p:nvSpPr>
        <p:spPr bwMode="auto">
          <a:xfrm>
            <a:off x="838200" y="914400"/>
            <a:ext cx="7620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3600" b="1" dirty="0" smtClean="0">
              <a:solidFill>
                <a:srgbClr val="FF0000"/>
              </a:solidFill>
              <a:latin typeface="Times New Roman" pitchFamily="18" charset="0"/>
              <a:cs typeface="Times New Roman" pitchFamily="18" charset="0"/>
            </a:endParaRPr>
          </a:p>
          <a:p>
            <a:pPr algn="ctr" fontAlgn="base">
              <a:spcBef>
                <a:spcPct val="0"/>
              </a:spcBef>
              <a:spcAft>
                <a:spcPct val="0"/>
              </a:spcAft>
            </a:pPr>
            <a:endParaRPr lang="en-US" sz="3600" b="1" dirty="0" smtClean="0">
              <a:solidFill>
                <a:srgbClr val="FF0000"/>
              </a:solidFill>
              <a:latin typeface="Times New Roman" pitchFamily="18" charset="0"/>
              <a:cs typeface="Times New Roman" pitchFamily="18" charset="0"/>
            </a:endParaRPr>
          </a:p>
          <a:p>
            <a:pPr algn="ctr" fontAlgn="base">
              <a:spcBef>
                <a:spcPct val="0"/>
              </a:spcBef>
              <a:spcAft>
                <a:spcPct val="0"/>
              </a:spcAft>
            </a:pPr>
            <a:endParaRPr lang="en-US" sz="3600" b="1" dirty="0" smtClean="0">
              <a:solidFill>
                <a:srgbClr val="FF0000"/>
              </a:solidFill>
              <a:latin typeface="Times New Roman" pitchFamily="18" charset="0"/>
              <a:cs typeface="Times New Roman" pitchFamily="18" charset="0"/>
            </a:endParaRPr>
          </a:p>
        </p:txBody>
      </p:sp>
      <p:sp>
        <p:nvSpPr>
          <p:cNvPr id="6" name="WordArt 2"/>
          <p:cNvSpPr>
            <a:spLocks noChangeArrowheads="1" noChangeShapeType="1" noTextEdit="1"/>
          </p:cNvSpPr>
          <p:nvPr/>
        </p:nvSpPr>
        <p:spPr bwMode="auto">
          <a:xfrm>
            <a:off x="209872" y="54180"/>
            <a:ext cx="8538592" cy="2013513"/>
          </a:xfrm>
          <a:prstGeom prst="rect">
            <a:avLst/>
          </a:prstGeom>
        </p:spPr>
        <p:txBody>
          <a:bodyPr wrap="none" fromWordArt="1">
            <a:prstTxWarp prst="textDeflate">
              <a:avLst>
                <a:gd name="adj" fmla="val 0"/>
              </a:avLst>
            </a:prstTxWarp>
          </a:bodyPr>
          <a:lstStyle/>
          <a:p>
            <a:pPr algn="ctr" fontAlgn="base">
              <a:spcBef>
                <a:spcPct val="0"/>
              </a:spcBef>
              <a:spcAft>
                <a:spcPct val="0"/>
              </a:spcAft>
            </a:pP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Thứ </a:t>
            </a:r>
            <a:r>
              <a:rPr lang="en-US" sz="3600" b="1" kern="10" dirty="0" err="1"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tư</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ngày </a:t>
            </a:r>
            <a:r>
              <a:rPr lang="en-US"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01</a:t>
            </a:r>
            <a:r>
              <a:rPr lang="en-US"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tháng </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1</a:t>
            </a:r>
            <a:r>
              <a:rPr lang="en-US"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năm </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20</a:t>
            </a:r>
            <a:r>
              <a:rPr lang="en-US"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21</a:t>
            </a:r>
            <a:endPar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endParaRPr>
          </a:p>
          <a:p>
            <a:pPr algn="ctr" fontAlgn="base">
              <a:spcBef>
                <a:spcPct val="0"/>
              </a:spcBef>
              <a:spcAft>
                <a:spcPct val="0"/>
              </a:spcAft>
            </a:pP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Âm nhạc 5</a:t>
            </a:r>
          </a:p>
          <a:p>
            <a:pPr algn="ctr" fontAlgn="base">
              <a:spcBef>
                <a:spcPct val="0"/>
              </a:spcBef>
              <a:spcAft>
                <a:spcPct val="0"/>
              </a:spcAft>
            </a:pPr>
            <a:r>
              <a:rPr lang="en-US" sz="3600" b="1" dirty="0">
                <a:solidFill>
                  <a:srgbClr val="000000"/>
                </a:solidFill>
                <a:latin typeface="Times New Roman" pitchFamily="18" charset="0"/>
                <a:cs typeface="Times New Roman" pitchFamily="18" charset="0"/>
              </a:rPr>
              <a:t>TẬP ĐỌC NHẠC : TĐN SỐ 3</a:t>
            </a:r>
          </a:p>
          <a:p>
            <a:pPr algn="ctr" fontAlgn="base">
              <a:spcBef>
                <a:spcPct val="0"/>
              </a:spcBef>
              <a:spcAft>
                <a:spcPct val="0"/>
              </a:spcAft>
            </a:pPr>
            <a:r>
              <a:rPr lang="en-US" sz="3600" b="1" dirty="0">
                <a:solidFill>
                  <a:srgbClr val="000000"/>
                </a:solidFill>
                <a:latin typeface="Times New Roman" pitchFamily="18" charset="0"/>
                <a:cs typeface="Times New Roman" pitchFamily="18" charset="0"/>
              </a:rPr>
              <a:t>NGHE NHẠC</a:t>
            </a:r>
          </a:p>
          <a:p>
            <a:pPr algn="ctr" fontAlgn="base">
              <a:spcBef>
                <a:spcPct val="0"/>
              </a:spcBef>
              <a:spcAft>
                <a:spcPct val="0"/>
              </a:spcAft>
            </a:pPr>
            <a:endParaRPr lang="en-US"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endParaRPr>
          </a:p>
        </p:txBody>
      </p:sp>
    </p:spTree>
    <p:extLst>
      <p:ext uri="{BB962C8B-B14F-4D97-AF65-F5344CB8AC3E}">
        <p14:creationId xmlns:p14="http://schemas.microsoft.com/office/powerpoint/2010/main" val="256816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animEffect transition="in" filter="blinds(horizontal)">
                                      <p:cBhvr>
                                        <p:cTn id="7" dur="500"/>
                                        <p:tgtEl>
                                          <p:spTgt spid="54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276"/>
                                        </p:tgtEl>
                                        <p:attrNameLst>
                                          <p:attrName>style.visibility</p:attrName>
                                        </p:attrNameLst>
                                      </p:cBhvr>
                                      <p:to>
                                        <p:strVal val="visible"/>
                                      </p:to>
                                    </p:set>
                                    <p:animEffect transition="in" filter="blinds(horizontal)">
                                      <p:cBhvr>
                                        <p:cTn id="12"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ChangeArrowheads="1"/>
          </p:cNvSpPr>
          <p:nvPr/>
        </p:nvSpPr>
        <p:spPr bwMode="auto">
          <a:xfrm>
            <a:off x="338085" y="2270258"/>
            <a:ext cx="812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eaLnBrk="0" fontAlgn="base" hangingPunct="0">
              <a:spcBef>
                <a:spcPct val="0"/>
              </a:spcBef>
              <a:spcAft>
                <a:spcPct val="0"/>
              </a:spcAft>
            </a:pPr>
            <a:r>
              <a:rPr lang="en-US" sz="2400" b="1" dirty="0">
                <a:solidFill>
                  <a:srgbClr val="000000"/>
                </a:solidFill>
                <a:latin typeface="Times New Roman" pitchFamily="18" charset="0"/>
                <a:cs typeface="Times New Roman" pitchFamily="18" charset="0"/>
              </a:rPr>
              <a:t>1. </a:t>
            </a:r>
            <a:r>
              <a:rPr lang="en-US" sz="2400" b="1" dirty="0" err="1">
                <a:solidFill>
                  <a:srgbClr val="000000"/>
                </a:solidFill>
                <a:latin typeface="Times New Roman" pitchFamily="18" charset="0"/>
                <a:cs typeface="Times New Roman" pitchFamily="18" charset="0"/>
              </a:rPr>
              <a:t>Tập</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đọc</a:t>
            </a:r>
            <a:r>
              <a:rPr lang="en-US" sz="2400" b="1" dirty="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nhạc</a:t>
            </a:r>
            <a:r>
              <a:rPr lang="vi-VN" sz="2400" b="1" i="1" dirty="0" smtClean="0">
                <a:solidFill>
                  <a:srgbClr val="000000"/>
                </a:solidFill>
                <a:latin typeface="Times New Roman" pitchFamily="18" charset="0"/>
                <a:cs typeface="Times New Roman" pitchFamily="18" charset="0"/>
              </a:rPr>
              <a:t>               </a:t>
            </a:r>
            <a:r>
              <a:rPr lang="en-US" sz="2400" b="1" u="sng" dirty="0" err="1" smtClean="0">
                <a:solidFill>
                  <a:srgbClr val="FF3300"/>
                </a:solidFill>
                <a:latin typeface="Times New Roman" pitchFamily="18" charset="0"/>
                <a:cs typeface="Times New Roman" pitchFamily="18" charset="0"/>
              </a:rPr>
              <a:t>Câu</a:t>
            </a:r>
            <a:r>
              <a:rPr lang="en-US" sz="2400" b="1" u="sng" dirty="0" smtClean="0">
                <a:solidFill>
                  <a:srgbClr val="FF3300"/>
                </a:solidFill>
                <a:latin typeface="Times New Roman" pitchFamily="18" charset="0"/>
                <a:cs typeface="Times New Roman" pitchFamily="18" charset="0"/>
              </a:rPr>
              <a:t> 1</a:t>
            </a: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 y="2931320"/>
            <a:ext cx="9036050" cy="194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51552" y="16"/>
            <a:ext cx="8352929" cy="2862322"/>
          </a:xfrm>
          <a:prstGeom prst="rect">
            <a:avLst/>
          </a:prstGeom>
        </p:spPr>
        <p:txBody>
          <a:bodyPr wrap="square">
            <a:spAutoFit/>
          </a:bodyPr>
          <a:lstStyle/>
          <a:p>
            <a:pPr lvl="0" algn="ctr" fontAlgn="base">
              <a:spcBef>
                <a:spcPct val="0"/>
              </a:spcBef>
              <a:spcAft>
                <a:spcPct val="0"/>
              </a:spcAft>
            </a:pPr>
            <a:r>
              <a:rPr lang="vi-VN" sz="36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Thứ </a:t>
            </a:r>
            <a:r>
              <a:rPr lang="en-US" sz="3600" b="1" kern="10" dirty="0" err="1">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tư</a:t>
            </a:r>
            <a:r>
              <a:rPr lang="vi-VN" sz="36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ngày </a:t>
            </a:r>
            <a:r>
              <a:rPr lang="en-US"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01</a:t>
            </a:r>
            <a:r>
              <a:rPr lang="en-US"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tháng </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1</a:t>
            </a:r>
            <a:r>
              <a:rPr lang="en-US"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a:t>
            </a:r>
            <a:r>
              <a:rPr lang="vi-VN" sz="36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năm </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20</a:t>
            </a:r>
            <a:r>
              <a:rPr lang="en-US"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21</a:t>
            </a:r>
            <a:endParaRPr lang="vi-VN" sz="36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endParaRPr>
          </a:p>
          <a:p>
            <a:pPr lvl="0" algn="ctr" fontAlgn="base">
              <a:spcBef>
                <a:spcPct val="0"/>
              </a:spcBef>
              <a:spcAft>
                <a:spcPct val="0"/>
              </a:spcAft>
            </a:pPr>
            <a:r>
              <a:rPr lang="vi-VN" sz="36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Âm nhạc </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5</a:t>
            </a:r>
          </a:p>
          <a:p>
            <a:pPr algn="ctr" fontAlgn="base">
              <a:spcBef>
                <a:spcPct val="0"/>
              </a:spcBef>
              <a:spcAft>
                <a:spcPct val="0"/>
              </a:spcAft>
            </a:pPr>
            <a:r>
              <a:rPr lang="en-US" sz="3600" b="1" dirty="0">
                <a:solidFill>
                  <a:srgbClr val="000000"/>
                </a:solidFill>
                <a:latin typeface="Times New Roman" pitchFamily="18" charset="0"/>
                <a:cs typeface="Times New Roman" pitchFamily="18" charset="0"/>
              </a:rPr>
              <a:t>TẬP ĐỌC NHẠC : TĐN SỐ 3</a:t>
            </a:r>
          </a:p>
          <a:p>
            <a:pPr algn="ctr" fontAlgn="base">
              <a:spcBef>
                <a:spcPct val="0"/>
              </a:spcBef>
              <a:spcAft>
                <a:spcPct val="0"/>
              </a:spcAft>
            </a:pPr>
            <a:r>
              <a:rPr lang="en-US" sz="3600" b="1" dirty="0">
                <a:solidFill>
                  <a:srgbClr val="000000"/>
                </a:solidFill>
                <a:latin typeface="Times New Roman" pitchFamily="18" charset="0"/>
                <a:cs typeface="Times New Roman" pitchFamily="18" charset="0"/>
              </a:rPr>
              <a:t>NGHE NHẠC</a:t>
            </a:r>
          </a:p>
          <a:p>
            <a:pPr lvl="0" algn="ctr" fontAlgn="base">
              <a:spcBef>
                <a:spcPct val="0"/>
              </a:spcBef>
              <a:spcAft>
                <a:spcPct val="0"/>
              </a:spcAft>
            </a:pPr>
            <a:endParaRPr lang="en-US" sz="36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endParaRPr>
          </a:p>
        </p:txBody>
      </p:sp>
    </p:spTree>
    <p:extLst>
      <p:ext uri="{BB962C8B-B14F-4D97-AF65-F5344CB8AC3E}">
        <p14:creationId xmlns:p14="http://schemas.microsoft.com/office/powerpoint/2010/main" val="55735589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TextBox 14"/>
          <p:cNvSpPr txBox="1">
            <a:spLocks noChangeArrowheads="1"/>
          </p:cNvSpPr>
          <p:nvPr/>
        </p:nvSpPr>
        <p:spPr bwMode="auto">
          <a:xfrm>
            <a:off x="179512" y="534609"/>
            <a:ext cx="864096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fontAlgn="base">
              <a:spcBef>
                <a:spcPct val="0"/>
              </a:spcBef>
              <a:spcAft>
                <a:spcPct val="0"/>
              </a:spcAft>
            </a:pP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Thứ </a:t>
            </a:r>
            <a:r>
              <a:rPr lang="en-US" sz="2400" b="1" kern="10" dirty="0" err="1">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tư</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ngày </a:t>
            </a:r>
            <a:r>
              <a:rPr lang="en-US"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01 </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tháng 1</a:t>
            </a:r>
            <a:r>
              <a:rPr lang="en-US"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năm 20</a:t>
            </a:r>
            <a:r>
              <a:rPr lang="en-US"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21</a:t>
            </a:r>
            <a:endPar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endParaRPr>
          </a:p>
          <a:p>
            <a:pPr algn="ctr" fontAlgn="base">
              <a:spcBef>
                <a:spcPct val="0"/>
              </a:spcBef>
              <a:spcAft>
                <a:spcPct val="0"/>
              </a:spcAft>
            </a:pPr>
            <a:endParaRPr lang="vi-VN" sz="24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endParaRPr>
          </a:p>
          <a:p>
            <a:pPr algn="ctr" fontAlgn="base">
              <a:spcBef>
                <a:spcPct val="0"/>
              </a:spcBef>
              <a:spcAft>
                <a:spcPct val="0"/>
              </a:spcAft>
            </a:pP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Âm nhạc </a:t>
            </a:r>
            <a:r>
              <a:rPr lang="vi-VN" sz="24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5</a:t>
            </a:r>
          </a:p>
          <a:p>
            <a:pPr algn="ctr" eaLnBrk="1" fontAlgn="base" hangingPunct="1">
              <a:spcBef>
                <a:spcPct val="0"/>
              </a:spcBef>
              <a:spcAft>
                <a:spcPct val="0"/>
              </a:spcAft>
            </a:pPr>
            <a:r>
              <a:rPr lang="en-US" sz="2200" b="1" dirty="0" smtClean="0">
                <a:solidFill>
                  <a:srgbClr val="000000"/>
                </a:solidFill>
                <a:latin typeface="Times New Roman" pitchFamily="18" charset="0"/>
                <a:cs typeface="Times New Roman" pitchFamily="18" charset="0"/>
              </a:rPr>
              <a:t>TẬP ĐỌC NHẠC : TĐN SỐ 3</a:t>
            </a:r>
          </a:p>
          <a:p>
            <a:pPr algn="ctr" eaLnBrk="1" fontAlgn="base" hangingPunct="1">
              <a:spcBef>
                <a:spcPct val="0"/>
              </a:spcBef>
              <a:spcAft>
                <a:spcPct val="0"/>
              </a:spcAft>
            </a:pPr>
            <a:r>
              <a:rPr lang="en-US" sz="2200" b="1" dirty="0" smtClean="0">
                <a:solidFill>
                  <a:srgbClr val="000000"/>
                </a:solidFill>
                <a:latin typeface="Times New Roman" pitchFamily="18" charset="0"/>
                <a:cs typeface="Times New Roman" pitchFamily="18" charset="0"/>
              </a:rPr>
              <a:t>NGHE NHẠC</a:t>
            </a:r>
          </a:p>
        </p:txBody>
      </p:sp>
      <p:sp>
        <p:nvSpPr>
          <p:cNvPr id="17" name="Rectangle 3"/>
          <p:cNvSpPr>
            <a:spLocks noChangeArrowheads="1"/>
          </p:cNvSpPr>
          <p:nvPr/>
        </p:nvSpPr>
        <p:spPr bwMode="auto">
          <a:xfrm>
            <a:off x="384212" y="1912162"/>
            <a:ext cx="8067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dirty="0" smtClean="0">
                <a:solidFill>
                  <a:srgbClr val="FF3300"/>
                </a:solidFill>
                <a:latin typeface="Times New Roman" pitchFamily="18" charset="0"/>
                <a:cs typeface="Times New Roman" pitchFamily="18" charset="0"/>
              </a:rPr>
              <a:t>1. T</a:t>
            </a:r>
            <a:r>
              <a:rPr lang="vi-VN" sz="2400" b="1" dirty="0" smtClean="0">
                <a:solidFill>
                  <a:srgbClr val="FF3300"/>
                </a:solidFill>
                <a:latin typeface="Times New Roman" pitchFamily="18" charset="0"/>
                <a:cs typeface="Times New Roman" pitchFamily="18" charset="0"/>
              </a:rPr>
              <a:t>Ëp ®äc nh¹c.</a:t>
            </a:r>
            <a:r>
              <a:rPr lang="vi-VN" sz="2400" b="1" dirty="0">
                <a:solidFill>
                  <a:srgbClr val="FF3300"/>
                </a:solidFill>
                <a:latin typeface="Times New Roman" pitchFamily="18" charset="0"/>
                <a:cs typeface="Times New Roman" pitchFamily="18" charset="0"/>
              </a:rPr>
              <a:t> </a:t>
            </a:r>
            <a:r>
              <a:rPr lang="vi-VN" sz="2400" b="1" dirty="0" smtClean="0">
                <a:solidFill>
                  <a:srgbClr val="FF3300"/>
                </a:solidFill>
                <a:latin typeface="Times New Roman" pitchFamily="18" charset="0"/>
                <a:cs typeface="Times New Roman" pitchFamily="18" charset="0"/>
              </a:rPr>
              <a:t>                     C©u 2</a:t>
            </a:r>
            <a:endParaRPr lang="en-US" sz="2400" b="1" dirty="0" smtClean="0">
              <a:solidFill>
                <a:srgbClr val="FF3300"/>
              </a:solidFill>
              <a:latin typeface="Times New Roman" pitchFamily="18" charset="0"/>
              <a:cs typeface="Times New Roman"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088" y="2373826"/>
            <a:ext cx="8570912" cy="191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2282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14980" y="534591"/>
            <a:ext cx="7989468" cy="1508105"/>
          </a:xfrm>
          <a:prstGeom prst="rect">
            <a:avLst/>
          </a:prstGeom>
          <a:noFill/>
        </p:spPr>
        <p:txBody>
          <a:bodyPr wrap="square" rtlCol="0">
            <a:spAutoFit/>
          </a:bodyPr>
          <a:lstStyle/>
          <a:p>
            <a:pPr lvl="0" algn="ctr" fontAlgn="base">
              <a:spcBef>
                <a:spcPct val="0"/>
              </a:spcBef>
              <a:spcAft>
                <a:spcPct val="0"/>
              </a:spcAft>
            </a:pP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Thứ </a:t>
            </a:r>
            <a:r>
              <a:rPr lang="en-US" sz="2400" b="1" kern="10" dirty="0" err="1">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tư</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ngày </a:t>
            </a:r>
            <a:r>
              <a:rPr lang="en-US"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01 </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tháng 1</a:t>
            </a:r>
            <a:r>
              <a:rPr lang="en-US"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năm 20</a:t>
            </a:r>
            <a:r>
              <a:rPr lang="en-US"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21</a:t>
            </a:r>
            <a:endPar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endParaRPr>
          </a:p>
          <a:p>
            <a:pPr lvl="0" algn="ctr" fontAlgn="base">
              <a:spcBef>
                <a:spcPct val="0"/>
              </a:spcBef>
              <a:spcAft>
                <a:spcPct val="0"/>
              </a:spcAft>
            </a:pPr>
            <a:r>
              <a:rPr lang="vi-VN" sz="24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Âm </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nhạc </a:t>
            </a:r>
            <a:r>
              <a:rPr lang="vi-VN" sz="24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5</a:t>
            </a:r>
            <a:endParaRPr lang="en-US" sz="2200" b="1" dirty="0" smtClean="0">
              <a:solidFill>
                <a:prstClr val="black"/>
              </a:solidFill>
              <a:latin typeface="Times New Roman" pitchFamily="18" charset="0"/>
              <a:ea typeface="Tahoma" pitchFamily="34" charset="0"/>
              <a:cs typeface="Times New Roman" pitchFamily="18" charset="0"/>
            </a:endParaRPr>
          </a:p>
          <a:p>
            <a:pPr algn="ctr"/>
            <a:r>
              <a:rPr lang="en-US" sz="2200" b="1" dirty="0" smtClean="0">
                <a:solidFill>
                  <a:prstClr val="black"/>
                </a:solidFill>
                <a:latin typeface="Times New Roman" pitchFamily="18" charset="0"/>
                <a:ea typeface="Tahoma" pitchFamily="34" charset="0"/>
                <a:cs typeface="Times New Roman" pitchFamily="18" charset="0"/>
              </a:rPr>
              <a:t>TẬP ĐỌC NHẠC : TĐN SỐ 3</a:t>
            </a:r>
          </a:p>
          <a:p>
            <a:pPr algn="ctr"/>
            <a:r>
              <a:rPr lang="en-US" sz="2200" b="1" dirty="0" err="1" smtClean="0">
                <a:solidFill>
                  <a:prstClr val="black"/>
                </a:solidFill>
                <a:latin typeface="Times New Roman" pitchFamily="18" charset="0"/>
                <a:ea typeface="Tahoma" pitchFamily="34" charset="0"/>
                <a:cs typeface="Times New Roman" pitchFamily="18" charset="0"/>
              </a:rPr>
              <a:t>NGHE</a:t>
            </a:r>
            <a:r>
              <a:rPr lang="en-US" sz="2200" b="1" dirty="0" smtClean="0">
                <a:solidFill>
                  <a:prstClr val="black"/>
                </a:solidFill>
                <a:latin typeface="Times New Roman" pitchFamily="18" charset="0"/>
                <a:ea typeface="Tahoma" pitchFamily="34" charset="0"/>
                <a:cs typeface="Times New Roman" pitchFamily="18" charset="0"/>
              </a:rPr>
              <a:t> </a:t>
            </a:r>
            <a:r>
              <a:rPr lang="en-US" sz="2200" b="1" dirty="0" err="1" smtClean="0">
                <a:solidFill>
                  <a:prstClr val="black"/>
                </a:solidFill>
                <a:latin typeface="Times New Roman" pitchFamily="18" charset="0"/>
                <a:ea typeface="Tahoma" pitchFamily="34" charset="0"/>
                <a:cs typeface="Times New Roman" pitchFamily="18" charset="0"/>
              </a:rPr>
              <a:t>NHẠC</a:t>
            </a:r>
            <a:endParaRPr lang="en-US" sz="2200" b="1" dirty="0">
              <a:solidFill>
                <a:prstClr val="black"/>
              </a:solidFill>
              <a:latin typeface="Times New Roman" pitchFamily="18" charset="0"/>
              <a:ea typeface="Tahoma" pitchFamily="34" charset="0"/>
              <a:cs typeface="Times New Roman" pitchFamily="18" charset="0"/>
            </a:endParaRPr>
          </a:p>
        </p:txBody>
      </p:sp>
      <p:sp>
        <p:nvSpPr>
          <p:cNvPr id="17" name="Rectangle 3"/>
          <p:cNvSpPr>
            <a:spLocks noChangeArrowheads="1"/>
          </p:cNvSpPr>
          <p:nvPr/>
        </p:nvSpPr>
        <p:spPr bwMode="auto">
          <a:xfrm>
            <a:off x="323528" y="2038119"/>
            <a:ext cx="8128000" cy="830997"/>
          </a:xfrm>
          <a:prstGeom prst="rect">
            <a:avLst/>
          </a:prstGeom>
          <a:noFill/>
          <a:ln w="9525">
            <a:noFill/>
            <a:miter lim="800000"/>
            <a:headEnd/>
            <a:tailEnd/>
          </a:ln>
          <a:effectLst/>
        </p:spPr>
        <p:txBody>
          <a:bodyPr>
            <a:spAutoFit/>
          </a:bodyPr>
          <a:lstStyle/>
          <a:p>
            <a:pPr eaLnBrk="0" hangingPunct="0"/>
            <a:r>
              <a:rPr lang="en-US" sz="2400" b="1" dirty="0">
                <a:solidFill>
                  <a:prstClr val="black"/>
                </a:solidFill>
                <a:latin typeface="Times New Roman" pitchFamily="18" charset="0"/>
                <a:ea typeface="Tahoma" pitchFamily="34" charset="0"/>
                <a:cs typeface="Times New Roman" pitchFamily="18" charset="0"/>
              </a:rPr>
              <a:t>1. </a:t>
            </a:r>
            <a:r>
              <a:rPr lang="en-US" sz="2400" b="1" dirty="0" err="1">
                <a:solidFill>
                  <a:prstClr val="black"/>
                </a:solidFill>
                <a:latin typeface="Times New Roman" pitchFamily="18" charset="0"/>
                <a:ea typeface="Tahoma" pitchFamily="34" charset="0"/>
                <a:cs typeface="Times New Roman" pitchFamily="18" charset="0"/>
              </a:rPr>
              <a:t>Tập</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đọc</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smtClean="0">
                <a:solidFill>
                  <a:prstClr val="black"/>
                </a:solidFill>
                <a:latin typeface="Times New Roman" pitchFamily="18" charset="0"/>
                <a:ea typeface="Tahoma" pitchFamily="34" charset="0"/>
                <a:cs typeface="Times New Roman" pitchFamily="18" charset="0"/>
              </a:rPr>
              <a:t>nhạc</a:t>
            </a:r>
            <a:r>
              <a:rPr lang="vi-VN" sz="2400" b="1" dirty="0" smtClean="0">
                <a:solidFill>
                  <a:prstClr val="black"/>
                </a:solidFill>
                <a:latin typeface="Times New Roman" pitchFamily="18" charset="0"/>
                <a:ea typeface="Tahoma" pitchFamily="34" charset="0"/>
                <a:cs typeface="Times New Roman" pitchFamily="18" charset="0"/>
              </a:rPr>
              <a:t>           Ghép cả bài</a:t>
            </a:r>
            <a:endParaRPr lang="vi-VN" sz="2400" b="1" i="1" dirty="0">
              <a:solidFill>
                <a:prstClr val="black"/>
              </a:solidFill>
              <a:latin typeface="Times New Roman" pitchFamily="18" charset="0"/>
              <a:ea typeface="Tahoma" pitchFamily="34" charset="0"/>
              <a:cs typeface="Times New Roman" pitchFamily="18" charset="0"/>
            </a:endParaRPr>
          </a:p>
          <a:p>
            <a:pPr eaLnBrk="0" hangingPunct="0"/>
            <a:r>
              <a:rPr lang="en-US" sz="2400" b="1" u="sng" dirty="0" err="1" smtClean="0">
                <a:solidFill>
                  <a:srgbClr val="FF3300"/>
                </a:solidFill>
                <a:latin typeface="Times New Roman" pitchFamily="18" charset="0"/>
                <a:ea typeface="Tahoma" pitchFamily="34" charset="0"/>
                <a:cs typeface="Times New Roman" pitchFamily="18" charset="0"/>
              </a:rPr>
              <a:t>Ghép</a:t>
            </a:r>
            <a:r>
              <a:rPr lang="en-US" sz="2400" b="1" u="sng" dirty="0" smtClean="0">
                <a:solidFill>
                  <a:srgbClr val="FF3300"/>
                </a:solidFill>
                <a:latin typeface="Times New Roman" pitchFamily="18" charset="0"/>
                <a:ea typeface="Tahoma" pitchFamily="34" charset="0"/>
                <a:cs typeface="Times New Roman" pitchFamily="18" charset="0"/>
              </a:rPr>
              <a:t> </a:t>
            </a:r>
            <a:r>
              <a:rPr lang="en-US" sz="2400" b="1" u="sng" dirty="0" err="1" smtClean="0">
                <a:solidFill>
                  <a:srgbClr val="FF3300"/>
                </a:solidFill>
                <a:latin typeface="Times New Roman" pitchFamily="18" charset="0"/>
                <a:ea typeface="Tahoma" pitchFamily="34" charset="0"/>
                <a:cs typeface="Times New Roman" pitchFamily="18" charset="0"/>
              </a:rPr>
              <a:t>cả</a:t>
            </a:r>
            <a:r>
              <a:rPr lang="en-US" sz="2400" b="1" u="sng" dirty="0" smtClean="0">
                <a:solidFill>
                  <a:srgbClr val="FF3300"/>
                </a:solidFill>
                <a:latin typeface="Times New Roman" pitchFamily="18" charset="0"/>
                <a:ea typeface="Tahoma" pitchFamily="34" charset="0"/>
                <a:cs typeface="Times New Roman" pitchFamily="18" charset="0"/>
              </a:rPr>
              <a:t> </a:t>
            </a:r>
            <a:r>
              <a:rPr lang="en-US" sz="2400" b="1" u="sng" dirty="0" err="1" smtClean="0">
                <a:solidFill>
                  <a:srgbClr val="FF3300"/>
                </a:solidFill>
                <a:latin typeface="Times New Roman" pitchFamily="18" charset="0"/>
                <a:ea typeface="Tahoma" pitchFamily="34" charset="0"/>
                <a:cs typeface="Times New Roman" pitchFamily="18" charset="0"/>
              </a:rPr>
              <a:t>bài</a:t>
            </a:r>
            <a:endParaRPr lang="en-US" sz="2400" b="1" u="sng" dirty="0">
              <a:solidFill>
                <a:srgbClr val="FF3300"/>
              </a:solidFill>
              <a:latin typeface="Times New Roman" pitchFamily="18" charset="0"/>
              <a:ea typeface="Tahoma" pitchFamily="34" charset="0"/>
              <a:cs typeface="Times New Roman"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466305"/>
            <a:ext cx="9109259" cy="2625726"/>
          </a:xfrm>
          <a:prstGeom prst="rect">
            <a:avLst/>
          </a:prstGeom>
        </p:spPr>
      </p:pic>
      <p:sp>
        <p:nvSpPr>
          <p:cNvPr id="16" name="Oval 15"/>
          <p:cNvSpPr/>
          <p:nvPr/>
        </p:nvSpPr>
        <p:spPr>
          <a:xfrm>
            <a:off x="1407068" y="2466305"/>
            <a:ext cx="428628" cy="32147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white"/>
                </a:solidFill>
                <a:latin typeface="Times New Roman" pitchFamily="18" charset="0"/>
                <a:cs typeface="Times New Roman" pitchFamily="18" charset="0"/>
              </a:rPr>
              <a:t>1</a:t>
            </a:r>
            <a:endParaRPr lang="vi-VN" sz="2800" b="1" dirty="0">
              <a:solidFill>
                <a:prstClr val="white"/>
              </a:solidFill>
              <a:latin typeface="Times New Roman" pitchFamily="18" charset="0"/>
              <a:cs typeface="Times New Roman" pitchFamily="18" charset="0"/>
            </a:endParaRPr>
          </a:p>
        </p:txBody>
      </p:sp>
      <p:sp>
        <p:nvSpPr>
          <p:cNvPr id="18" name="Oval 17"/>
          <p:cNvSpPr/>
          <p:nvPr/>
        </p:nvSpPr>
        <p:spPr>
          <a:xfrm>
            <a:off x="614980" y="3939902"/>
            <a:ext cx="428628" cy="32147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white"/>
                </a:solidFill>
                <a:latin typeface="Times New Roman" pitchFamily="18" charset="0"/>
                <a:cs typeface="Times New Roman" pitchFamily="18" charset="0"/>
              </a:rPr>
              <a:t>2</a:t>
            </a:r>
            <a:endParaRPr lang="vi-VN" sz="28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1726129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par>
                          <p:cTn id="13" fill="hold">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trips(downLeft)">
                                      <p:cBhvr>
                                        <p:cTn id="16" dur="500"/>
                                        <p:tgtEl>
                                          <p:spTgt spid="16"/>
                                        </p:tgtEl>
                                      </p:cBhvr>
                                    </p:animEffect>
                                  </p:childTnLst>
                                </p:cTn>
                              </p:par>
                            </p:childTnLst>
                          </p:cTn>
                        </p:par>
                        <p:par>
                          <p:cTn id="17" fill="hold">
                            <p:stCondLst>
                              <p:cond delay="1000"/>
                            </p:stCondLst>
                            <p:childTnLst>
                              <p:par>
                                <p:cTn id="18" presetID="18" presetClass="entr" presetSubtype="12"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strips(down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3478"/>
            <a:ext cx="8136904" cy="929258"/>
          </a:xfrm>
        </p:spPr>
        <p:txBody>
          <a:bodyPr>
            <a:normAutofit fontScale="90000"/>
          </a:bodyPr>
          <a:lstStyle/>
          <a:p>
            <a:pPr fontAlgn="base">
              <a:spcAft>
                <a:spcPct val="0"/>
              </a:spcAft>
            </a:pP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Thứ </a:t>
            </a:r>
            <a:r>
              <a:rPr lang="en-US" sz="2400" b="1" kern="10" dirty="0" err="1">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tư</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ngày </a:t>
            </a:r>
            <a:r>
              <a:rPr lang="en-US"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01 </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tháng 1</a:t>
            </a:r>
            <a:r>
              <a:rPr lang="en-US"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năm 20</a:t>
            </a:r>
            <a:r>
              <a:rPr lang="en-US"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21</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a:r>
            <a:b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b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a:r>
            <a:b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b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Âm nhạc 5</a:t>
            </a:r>
            <a:r>
              <a:rPr lang="en-US" sz="2200" b="1" dirty="0">
                <a:solidFill>
                  <a:prstClr val="black"/>
                </a:solidFill>
                <a:latin typeface="Times New Roman" pitchFamily="18" charset="0"/>
                <a:ea typeface="Tahoma" pitchFamily="34" charset="0"/>
                <a:cs typeface="Times New Roman" pitchFamily="18" charset="0"/>
              </a:rPr>
              <a:t/>
            </a:r>
            <a:br>
              <a:rPr lang="en-US" sz="2200" b="1" dirty="0">
                <a:solidFill>
                  <a:prstClr val="black"/>
                </a:solidFill>
                <a:latin typeface="Times New Roman" pitchFamily="18" charset="0"/>
                <a:ea typeface="Tahoma" pitchFamily="34"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699558"/>
            <a:ext cx="8229600" cy="3895081"/>
          </a:xfrm>
        </p:spPr>
        <p:txBody>
          <a:bodyPr/>
          <a:lstStyle/>
          <a:p>
            <a:pPr marL="0" indent="0" algn="ctr">
              <a:buNone/>
            </a:pPr>
            <a:r>
              <a:rPr lang="en-US" sz="2400" b="1" dirty="0">
                <a:solidFill>
                  <a:srgbClr val="000000"/>
                </a:solidFill>
                <a:latin typeface="Times New Roman" pitchFamily="18" charset="0"/>
                <a:cs typeface="Times New Roman" pitchFamily="18" charset="0"/>
              </a:rPr>
              <a:t>TẬP ĐỌC NHẠC : TĐN SỐ 3</a:t>
            </a:r>
          </a:p>
          <a:p>
            <a:pPr marL="0" indent="0" algn="ctr">
              <a:buNone/>
            </a:pPr>
            <a:r>
              <a:rPr lang="en-US" sz="2400" b="1" dirty="0">
                <a:solidFill>
                  <a:srgbClr val="000000"/>
                </a:solidFill>
                <a:latin typeface="Times New Roman" pitchFamily="18" charset="0"/>
                <a:cs typeface="Times New Roman" pitchFamily="18" charset="0"/>
              </a:rPr>
              <a:t>NGHE NHẠC</a:t>
            </a:r>
          </a:p>
          <a:p>
            <a:pPr marL="0" indent="0">
              <a:buNone/>
            </a:pPr>
            <a:r>
              <a:rPr lang="en-US" sz="2000" b="1" dirty="0" err="1">
                <a:solidFill>
                  <a:srgbClr val="000000"/>
                </a:solidFill>
                <a:latin typeface="Times New Roman" pitchFamily="18" charset="0"/>
                <a:cs typeface="Times New Roman" pitchFamily="18" charset="0"/>
              </a:rPr>
              <a:t>Kết</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hợp</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ghép</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lời</a:t>
            </a:r>
            <a:r>
              <a:rPr lang="en-US" sz="2000" b="1" dirty="0">
                <a:solidFill>
                  <a:srgbClr val="000000"/>
                </a:solidFill>
                <a:latin typeface="Times New Roman" pitchFamily="18" charset="0"/>
                <a:cs typeface="Times New Roman" pitchFamily="18" charset="0"/>
              </a:rPr>
              <a:t> </a:t>
            </a:r>
            <a:r>
              <a:rPr lang="en-US" sz="2000" b="1" dirty="0" err="1" smtClean="0">
                <a:solidFill>
                  <a:srgbClr val="000000"/>
                </a:solidFill>
                <a:latin typeface="Times New Roman" pitchFamily="18" charset="0"/>
                <a:cs typeface="Times New Roman" pitchFamily="18" charset="0"/>
              </a:rPr>
              <a:t>ca</a:t>
            </a:r>
            <a:r>
              <a:rPr lang="vi-VN" sz="2000" b="1" i="1" dirty="0" smtClean="0">
                <a:solidFill>
                  <a:srgbClr val="000000"/>
                </a:solidFill>
                <a:latin typeface="Times New Roman" pitchFamily="18" charset="0"/>
                <a:cs typeface="Times New Roman" pitchFamily="18" charset="0"/>
              </a:rPr>
              <a:t>:</a:t>
            </a:r>
            <a:r>
              <a:rPr lang="en-US" sz="2800" b="1" dirty="0" smtClean="0">
                <a:solidFill>
                  <a:srgbClr val="000000"/>
                </a:solidFill>
                <a:latin typeface="Times New Roman" pitchFamily="18" charset="0"/>
                <a:cs typeface="Times New Roman" pitchFamily="18" charset="0"/>
              </a:rPr>
              <a:t>TĐN </a:t>
            </a:r>
            <a:r>
              <a:rPr lang="en-US" sz="2800" b="1" dirty="0">
                <a:solidFill>
                  <a:srgbClr val="000000"/>
                </a:solidFill>
                <a:latin typeface="Times New Roman" pitchFamily="18" charset="0"/>
                <a:cs typeface="Times New Roman" pitchFamily="18" charset="0"/>
              </a:rPr>
              <a:t>SỐ 3: </a:t>
            </a:r>
            <a:r>
              <a:rPr lang="en-US" sz="2800" b="1" i="1" dirty="0" err="1">
                <a:solidFill>
                  <a:srgbClr val="00B0F0"/>
                </a:solidFill>
                <a:latin typeface="Times New Roman" pitchFamily="18" charset="0"/>
                <a:cs typeface="Times New Roman" pitchFamily="18" charset="0"/>
              </a:rPr>
              <a:t>Tôi</a:t>
            </a:r>
            <a:r>
              <a:rPr lang="en-US" sz="2800" b="1" i="1" dirty="0">
                <a:solidFill>
                  <a:srgbClr val="00B0F0"/>
                </a:solidFill>
                <a:latin typeface="Times New Roman" pitchFamily="18" charset="0"/>
                <a:cs typeface="Times New Roman" pitchFamily="18" charset="0"/>
              </a:rPr>
              <a:t> </a:t>
            </a:r>
            <a:r>
              <a:rPr lang="en-US" sz="2800" b="1" i="1" dirty="0" err="1">
                <a:solidFill>
                  <a:srgbClr val="00B0F0"/>
                </a:solidFill>
                <a:latin typeface="Times New Roman" pitchFamily="18" charset="0"/>
                <a:cs typeface="Times New Roman" pitchFamily="18" charset="0"/>
              </a:rPr>
              <a:t>hát</a:t>
            </a:r>
            <a:r>
              <a:rPr lang="en-US" sz="2800" b="1" i="1" dirty="0">
                <a:solidFill>
                  <a:srgbClr val="00B0F0"/>
                </a:solidFill>
                <a:latin typeface="Times New Roman" pitchFamily="18" charset="0"/>
                <a:cs typeface="Times New Roman" pitchFamily="18" charset="0"/>
              </a:rPr>
              <a:t> Son La </a:t>
            </a:r>
            <a:r>
              <a:rPr lang="en-US" b="1" i="1" dirty="0">
                <a:solidFill>
                  <a:srgbClr val="00B0F0"/>
                </a:solidFill>
                <a:latin typeface="Times New Roman" pitchFamily="18" charset="0"/>
                <a:cs typeface="Times New Roman" pitchFamily="18" charset="0"/>
              </a:rPr>
              <a:t>Son  </a:t>
            </a:r>
          </a:p>
          <a:p>
            <a:endParaRPr lang="en-US" dirty="0">
              <a:latin typeface="Times New Roman" pitchFamily="18" charset="0"/>
              <a:cs typeface="Times New Roman" pitchFamily="18" charset="0"/>
            </a:endParaRPr>
          </a:p>
        </p:txBody>
      </p:sp>
      <p:pic>
        <p:nvPicPr>
          <p:cNvPr id="5"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2139704"/>
            <a:ext cx="8964612" cy="287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711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2"/>
          <p:cNvSpPr txBox="1">
            <a:spLocks noChangeArrowheads="1"/>
          </p:cNvSpPr>
          <p:nvPr/>
        </p:nvSpPr>
        <p:spPr bwMode="auto">
          <a:xfrm>
            <a:off x="4114824" y="210740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dirty="0" smtClean="0">
              <a:solidFill>
                <a:srgbClr val="000000"/>
              </a:solidFill>
              <a:latin typeface="Times New Roman" pitchFamily="18" charset="0"/>
              <a:cs typeface="Times New Roman" pitchFamily="18" charset="0"/>
            </a:endParaRPr>
          </a:p>
        </p:txBody>
      </p:sp>
      <p:sp>
        <p:nvSpPr>
          <p:cNvPr id="60419" name="TextBox 19"/>
          <p:cNvSpPr txBox="1">
            <a:spLocks noChangeArrowheads="1"/>
          </p:cNvSpPr>
          <p:nvPr/>
        </p:nvSpPr>
        <p:spPr bwMode="auto">
          <a:xfrm>
            <a:off x="384175" y="1635919"/>
            <a:ext cx="2171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b="1" dirty="0" smtClean="0">
                <a:solidFill>
                  <a:srgbClr val="000000"/>
                </a:solidFill>
                <a:latin typeface="Times New Roman" pitchFamily="18" charset="0"/>
                <a:cs typeface="Times New Roman" pitchFamily="18" charset="0"/>
              </a:rPr>
              <a:t>2. </a:t>
            </a:r>
            <a:r>
              <a:rPr lang="en-US" b="1" dirty="0" err="1" smtClean="0">
                <a:solidFill>
                  <a:srgbClr val="000000"/>
                </a:solidFill>
                <a:latin typeface="Times New Roman" pitchFamily="18" charset="0"/>
                <a:cs typeface="Times New Roman" pitchFamily="18" charset="0"/>
              </a:rPr>
              <a:t>Nghe</a:t>
            </a:r>
            <a:r>
              <a:rPr lang="en-US" b="1" dirty="0" smtClean="0">
                <a:solidFill>
                  <a:srgbClr val="000000"/>
                </a:solidFill>
                <a:latin typeface="Times New Roman" pitchFamily="18" charset="0"/>
                <a:cs typeface="Times New Roman" pitchFamily="18" charset="0"/>
              </a:rPr>
              <a:t> </a:t>
            </a:r>
            <a:r>
              <a:rPr lang="en-US" b="1" dirty="0" err="1" smtClean="0">
                <a:solidFill>
                  <a:srgbClr val="000000"/>
                </a:solidFill>
                <a:latin typeface="Times New Roman" pitchFamily="18" charset="0"/>
                <a:cs typeface="Times New Roman" pitchFamily="18" charset="0"/>
              </a:rPr>
              <a:t>nhạc</a:t>
            </a:r>
            <a:endParaRPr lang="vi-VN" b="1" i="1" dirty="0" smtClean="0">
              <a:solidFill>
                <a:srgbClr val="000000"/>
              </a:solidFill>
              <a:latin typeface="Times New Roman" pitchFamily="18" charset="0"/>
              <a:cs typeface="Times New Roman" pitchFamily="18" charset="0"/>
            </a:endParaRPr>
          </a:p>
        </p:txBody>
      </p:sp>
      <p:sp>
        <p:nvSpPr>
          <p:cNvPr id="60420" name="TextBox 25"/>
          <p:cNvSpPr txBox="1">
            <a:spLocks noChangeArrowheads="1"/>
          </p:cNvSpPr>
          <p:nvPr/>
        </p:nvSpPr>
        <p:spPr bwMode="auto">
          <a:xfrm>
            <a:off x="122238" y="0"/>
            <a:ext cx="9002712"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fontAlgn="base">
              <a:spcBef>
                <a:spcPct val="0"/>
              </a:spcBef>
              <a:spcAft>
                <a:spcPct val="0"/>
              </a:spcAft>
            </a:pPr>
            <a:r>
              <a:rPr lang="vi-VN" sz="32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Thứ </a:t>
            </a:r>
            <a:r>
              <a:rPr lang="en-US" sz="3200" b="1" kern="10" dirty="0" err="1">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tư</a:t>
            </a:r>
            <a:r>
              <a:rPr lang="vi-VN" sz="32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ngày </a:t>
            </a:r>
            <a:r>
              <a:rPr lang="en-US" sz="32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01 </a:t>
            </a:r>
            <a:r>
              <a:rPr lang="vi-VN" sz="32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tháng 1</a:t>
            </a:r>
            <a:r>
              <a:rPr lang="en-US" sz="32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a:t>
            </a:r>
            <a:r>
              <a:rPr lang="vi-VN" sz="32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năm 20</a:t>
            </a:r>
            <a:r>
              <a:rPr lang="en-US" sz="32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21</a:t>
            </a:r>
            <a:endParaRPr lang="vi-VN" sz="32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endParaRPr>
          </a:p>
          <a:p>
            <a:pPr algn="ctr" fontAlgn="base">
              <a:spcBef>
                <a:spcPct val="0"/>
              </a:spcBef>
              <a:spcAft>
                <a:spcPct val="0"/>
              </a:spcAft>
            </a:pPr>
            <a:r>
              <a:rPr lang="vi-VN" sz="32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Âm </a:t>
            </a:r>
            <a:r>
              <a:rPr lang="vi-VN" sz="32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nhạc </a:t>
            </a:r>
            <a:r>
              <a:rPr lang="vi-VN" sz="32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5</a:t>
            </a:r>
            <a:endParaRPr lang="vi-VN" sz="3200" b="1" dirty="0">
              <a:solidFill>
                <a:srgbClr val="000000"/>
              </a:solidFill>
              <a:latin typeface="Times New Roman" pitchFamily="18" charset="0"/>
              <a:cs typeface="Times New Roman" pitchFamily="18" charset="0"/>
            </a:endParaRPr>
          </a:p>
          <a:p>
            <a:pPr algn="ctr" fontAlgn="base">
              <a:spcBef>
                <a:spcPct val="0"/>
              </a:spcBef>
              <a:spcAft>
                <a:spcPct val="0"/>
              </a:spcAft>
            </a:pPr>
            <a:r>
              <a:rPr lang="en-US" sz="2800" b="1" dirty="0" smtClean="0">
                <a:solidFill>
                  <a:srgbClr val="000000"/>
                </a:solidFill>
                <a:latin typeface="Times New Roman" pitchFamily="18" charset="0"/>
                <a:cs typeface="Times New Roman" pitchFamily="18" charset="0"/>
              </a:rPr>
              <a:t>TẬP ĐỌC NHẠC : TĐN SỐ 3</a:t>
            </a:r>
          </a:p>
          <a:p>
            <a:pPr algn="ctr" fontAlgn="base">
              <a:spcBef>
                <a:spcPct val="0"/>
              </a:spcBef>
              <a:spcAft>
                <a:spcPct val="0"/>
              </a:spcAft>
            </a:pPr>
            <a:r>
              <a:rPr lang="en-US" sz="2800" b="1" dirty="0" smtClean="0">
                <a:solidFill>
                  <a:srgbClr val="000000"/>
                </a:solidFill>
                <a:latin typeface="Times New Roman" pitchFamily="18" charset="0"/>
                <a:cs typeface="Times New Roman" pitchFamily="18" charset="0"/>
              </a:rPr>
              <a:t>NGHE NHẠC</a:t>
            </a:r>
          </a:p>
        </p:txBody>
      </p:sp>
      <p:sp>
        <p:nvSpPr>
          <p:cNvPr id="60421" name="Text Box 169"/>
          <p:cNvSpPr txBox="1">
            <a:spLocks noChangeArrowheads="1"/>
          </p:cNvSpPr>
          <p:nvPr/>
        </p:nvSpPr>
        <p:spPr bwMode="auto">
          <a:xfrm>
            <a:off x="609609" y="2032397"/>
            <a:ext cx="35052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50000"/>
              </a:spcBef>
              <a:spcAft>
                <a:spcPct val="0"/>
              </a:spcAft>
            </a:pPr>
            <a:r>
              <a:rPr lang="en-US" sz="2000" i="1" u="sng" dirty="0" err="1" smtClean="0">
                <a:solidFill>
                  <a:srgbClr val="000000"/>
                </a:solidFill>
                <a:latin typeface="Times New Roman" pitchFamily="18" charset="0"/>
                <a:cs typeface="Times New Roman" pitchFamily="18" charset="0"/>
              </a:rPr>
              <a:t>Bài</a:t>
            </a:r>
            <a:r>
              <a:rPr lang="en-US" sz="2000" i="1" u="sng" dirty="0" smtClean="0">
                <a:solidFill>
                  <a:srgbClr val="000000"/>
                </a:solidFill>
                <a:latin typeface="Times New Roman" pitchFamily="18" charset="0"/>
                <a:cs typeface="Times New Roman" pitchFamily="18" charset="0"/>
              </a:rPr>
              <a:t> </a:t>
            </a:r>
            <a:r>
              <a:rPr lang="en-US" sz="2000" i="1" u="sng" dirty="0" err="1" smtClean="0">
                <a:solidFill>
                  <a:srgbClr val="000000"/>
                </a:solidFill>
                <a:latin typeface="Times New Roman" pitchFamily="18" charset="0"/>
                <a:cs typeface="Times New Roman" pitchFamily="18" charset="0"/>
              </a:rPr>
              <a:t>hát</a:t>
            </a:r>
            <a:r>
              <a:rPr lang="en-US" sz="2000" i="1" dirty="0" smtClean="0">
                <a:solidFill>
                  <a:srgbClr val="000000"/>
                </a:solidFill>
                <a:latin typeface="Times New Roman" pitchFamily="18" charset="0"/>
                <a:cs typeface="Times New Roman" pitchFamily="18" charset="0"/>
              </a:rPr>
              <a:t>: </a:t>
            </a:r>
            <a:r>
              <a:rPr lang="en-US" sz="2400" i="1" dirty="0" err="1" smtClean="0">
                <a:solidFill>
                  <a:srgbClr val="0070C0"/>
                </a:solidFill>
                <a:latin typeface="Times New Roman" pitchFamily="18" charset="0"/>
                <a:cs typeface="Times New Roman" pitchFamily="18" charset="0"/>
              </a:rPr>
              <a:t>Bài</a:t>
            </a:r>
            <a:r>
              <a:rPr lang="vi-VN" sz="2400" i="1" dirty="0" smtClean="0">
                <a:solidFill>
                  <a:srgbClr val="0070C0"/>
                </a:solidFill>
                <a:latin typeface="Times New Roman" pitchFamily="18" charset="0"/>
                <a:cs typeface="Times New Roman" pitchFamily="18" charset="0"/>
              </a:rPr>
              <a:t> </a:t>
            </a:r>
            <a:r>
              <a:rPr lang="vi-VN" sz="2400" i="1" dirty="0">
                <a:solidFill>
                  <a:srgbClr val="0070C0"/>
                </a:solidFill>
                <a:latin typeface="Times New Roman" pitchFamily="18" charset="0"/>
                <a:cs typeface="Times New Roman" pitchFamily="18" charset="0"/>
              </a:rPr>
              <a:t>học đầu tiên</a:t>
            </a:r>
          </a:p>
          <a:p>
            <a:pPr fontAlgn="base">
              <a:spcBef>
                <a:spcPct val="50000"/>
              </a:spcBef>
              <a:spcAft>
                <a:spcPct val="0"/>
              </a:spcAft>
            </a:pPr>
            <a:endParaRPr lang="en-US" sz="2400" b="1" i="1" dirty="0" smtClean="0">
              <a:solidFill>
                <a:srgbClr val="000000"/>
              </a:solidFill>
              <a:latin typeface="Times New Roman" pitchFamily="18" charset="0"/>
              <a:cs typeface="Times New Roman" pitchFamily="18" charset="0"/>
            </a:endParaRPr>
          </a:p>
        </p:txBody>
      </p:sp>
      <p:sp>
        <p:nvSpPr>
          <p:cNvPr id="2" name="Chevron 1"/>
          <p:cNvSpPr/>
          <p:nvPr/>
        </p:nvSpPr>
        <p:spPr>
          <a:xfrm>
            <a:off x="2916249" y="2646772"/>
            <a:ext cx="352425" cy="288131"/>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9" name="Rounded Rectangle 18"/>
          <p:cNvSpPr/>
          <p:nvPr/>
        </p:nvSpPr>
        <p:spPr>
          <a:xfrm>
            <a:off x="683568" y="2540229"/>
            <a:ext cx="8352928" cy="214607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vi-VN" sz="2400" b="1" i="1" dirty="0" smtClean="0">
                <a:solidFill>
                  <a:srgbClr val="000000"/>
                </a:solidFill>
                <a:latin typeface="Times New Roman" pitchFamily="18" charset="0"/>
                <a:cs typeface="Times New Roman" pitchFamily="18" charset="0"/>
              </a:rPr>
              <a:t> Nhạc sỹ Trương Xuân Mẫn là một nhạc sỹ có rất nhiều ca khúc viết cho thiếu nhi như ca khúc: Đường bé đi đến trường; Những khúc nhạc hồng; đi tìm một nửa hồn nhiên; Bài học đầu tiên....</a:t>
            </a:r>
            <a:endParaRPr lang="en-US" sz="2400" b="1" i="1" dirty="0">
              <a:solidFill>
                <a:srgbClr val="000000"/>
              </a:solidFill>
              <a:latin typeface="Times New Roman" pitchFamily="18" charset="0"/>
              <a:cs typeface="Times New Roman" pitchFamily="18" charset="0"/>
            </a:endParaRPr>
          </a:p>
        </p:txBody>
      </p:sp>
      <p:pic>
        <p:nvPicPr>
          <p:cNvPr id="15" name="Mai Truong Men Yeu.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610600" y="46863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75995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20414" fill="hold"/>
                                        <p:tgtEl>
                                          <p:spTgt spid="15"/>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5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19"/>
                                        </p:tgtEl>
                                        <p:attrNameLst>
                                          <p:attrName>style.visibility</p:attrName>
                                        </p:attrNameLst>
                                      </p:cBhvr>
                                      <p:to>
                                        <p:strVal val="visible"/>
                                      </p:to>
                                    </p:set>
                                    <p:anim calcmode="discrete" valueType="clr">
                                      <p:cBhvr override="childStyle">
                                        <p:cTn id="15"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9"/>
                                        </p:tgtEl>
                                        <p:attrNameLst>
                                          <p:attrName>fillcolor</p:attrName>
                                        </p:attrNameLst>
                                      </p:cBhvr>
                                      <p:tavLst>
                                        <p:tav tm="0">
                                          <p:val>
                                            <p:clrVal>
                                              <a:schemeClr val="accent2"/>
                                            </p:clrVal>
                                          </p:val>
                                        </p:tav>
                                        <p:tav tm="50000">
                                          <p:val>
                                            <p:clrVal>
                                              <a:schemeClr val="hlink"/>
                                            </p:clrVal>
                                          </p:val>
                                        </p:tav>
                                      </p:tavLst>
                                    </p:anim>
                                    <p:set>
                                      <p:cBhvr>
                                        <p:cTn id="17" dur="80"/>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2"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2748"/>
            <a:ext cx="8075240" cy="1785104"/>
          </a:xfrm>
          <a:prstGeom prst="rect">
            <a:avLst/>
          </a:prstGeom>
          <a:noFill/>
        </p:spPr>
        <p:txBody>
          <a:bodyPr wrap="square" rtlCol="0">
            <a:spAutoFit/>
          </a:bodyPr>
          <a:lstStyle/>
          <a:p>
            <a:pPr lvl="0"/>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Thứ </a:t>
            </a:r>
            <a:r>
              <a:rPr lang="en-US" sz="2400" b="1" kern="10" dirty="0" err="1">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tư</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ngày </a:t>
            </a:r>
            <a:r>
              <a:rPr lang="en-US"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01 </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tháng 1</a:t>
            </a:r>
            <a:r>
              <a:rPr lang="en-US"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năm 20</a:t>
            </a:r>
            <a:r>
              <a:rPr lang="en-US"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21</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a:r>
            <a:b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br>
            <a:r>
              <a:rPr lang="vi-VN" sz="24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Âm </a:t>
            </a:r>
            <a:r>
              <a:rPr lang="vi-VN" sz="24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nhạc 5</a:t>
            </a:r>
            <a:br>
              <a:rPr lang="vi-VN" sz="24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br>
            <a:r>
              <a:rPr lang="en-US" sz="2000" b="1" dirty="0" smtClean="0">
                <a:solidFill>
                  <a:srgbClr val="000000"/>
                </a:solidFill>
                <a:latin typeface="Times New Roman" pitchFamily="18" charset="0"/>
                <a:cs typeface="Times New Roman" pitchFamily="18" charset="0"/>
              </a:rPr>
              <a:t>TẬP ĐỌC NHẠC : TĐN SỐ 3</a:t>
            </a:r>
            <a:br>
              <a:rPr lang="en-US" sz="2000" b="1" dirty="0" smtClean="0">
                <a:solidFill>
                  <a:srgbClr val="000000"/>
                </a:solidFill>
                <a:latin typeface="Times New Roman" pitchFamily="18" charset="0"/>
                <a:cs typeface="Times New Roman" pitchFamily="18" charset="0"/>
              </a:rPr>
            </a:br>
            <a:r>
              <a:rPr lang="en-US" sz="2000" b="1" dirty="0" smtClean="0">
                <a:solidFill>
                  <a:srgbClr val="000000"/>
                </a:solidFill>
                <a:latin typeface="Times New Roman" pitchFamily="18" charset="0"/>
                <a:cs typeface="Times New Roman" pitchFamily="18" charset="0"/>
              </a:rPr>
              <a:t>NGHE NHẠC</a:t>
            </a:r>
            <a:br>
              <a:rPr lang="en-US" sz="2000" b="1" dirty="0" smtClean="0">
                <a:solidFill>
                  <a:srgbClr val="000000"/>
                </a:solidFill>
                <a:latin typeface="Times New Roman" pitchFamily="18" charset="0"/>
                <a:cs typeface="Times New Roman" pitchFamily="18" charset="0"/>
              </a:rPr>
            </a:br>
            <a:endParaRPr lang="en-US" sz="2200" b="1" dirty="0">
              <a:solidFill>
                <a:prstClr val="black"/>
              </a:solidFill>
              <a:latin typeface="Times New Roman" pitchFamily="18" charset="0"/>
              <a:ea typeface="Tahoma" pitchFamily="34" charset="0"/>
              <a:cs typeface="Times New Roman" pitchFamily="18" charset="0"/>
            </a:endParaRPr>
          </a:p>
        </p:txBody>
      </p:sp>
      <p:sp>
        <p:nvSpPr>
          <p:cNvPr id="5" name="Content Placeholder 4"/>
          <p:cNvSpPr txBox="1">
            <a:spLocks noGrp="1"/>
          </p:cNvSpPr>
          <p:nvPr>
            <p:ph idx="1"/>
          </p:nvPr>
        </p:nvSpPr>
        <p:spPr>
          <a:xfrm>
            <a:off x="251520" y="1200150"/>
            <a:ext cx="8424936" cy="461665"/>
          </a:xfrm>
          <a:prstGeom prst="rect">
            <a:avLst/>
          </a:prstGeom>
          <a:noFill/>
        </p:spPr>
        <p:txBody>
          <a:bodyPr wrap="square" rtlCol="0">
            <a:spAutoFit/>
          </a:bodyPr>
          <a:lstStyle/>
          <a:p>
            <a:pPr marL="0" indent="0">
              <a:buNone/>
            </a:pPr>
            <a:r>
              <a:rPr lang="en-US" sz="2400" dirty="0" smtClean="0">
                <a:solidFill>
                  <a:prstClr val="black"/>
                </a:solidFill>
                <a:latin typeface="Times New Roman" pitchFamily="18" charset="0"/>
                <a:ea typeface="Tahoma" pitchFamily="34" charset="0"/>
                <a:cs typeface="Times New Roman" pitchFamily="18" charset="0"/>
              </a:rPr>
              <a:t>2. </a:t>
            </a:r>
            <a:r>
              <a:rPr lang="en-US" sz="2400" dirty="0" err="1" smtClean="0">
                <a:solidFill>
                  <a:prstClr val="black"/>
                </a:solidFill>
                <a:latin typeface="Times New Roman" pitchFamily="18" charset="0"/>
                <a:ea typeface="Tahoma" pitchFamily="34" charset="0"/>
                <a:cs typeface="Times New Roman" pitchFamily="18" charset="0"/>
              </a:rPr>
              <a:t>Nghe</a:t>
            </a:r>
            <a:r>
              <a:rPr lang="en-US" sz="2400" dirty="0" smtClean="0">
                <a:solidFill>
                  <a:prstClr val="black"/>
                </a:solidFill>
                <a:latin typeface="Times New Roman" pitchFamily="18" charset="0"/>
                <a:ea typeface="Tahoma" pitchFamily="34" charset="0"/>
                <a:cs typeface="Times New Roman" pitchFamily="18" charset="0"/>
              </a:rPr>
              <a:t> </a:t>
            </a:r>
            <a:r>
              <a:rPr lang="en-US" sz="2400" dirty="0" err="1" smtClean="0">
                <a:solidFill>
                  <a:prstClr val="black"/>
                </a:solidFill>
                <a:latin typeface="Times New Roman" pitchFamily="18" charset="0"/>
                <a:ea typeface="Tahoma" pitchFamily="34" charset="0"/>
                <a:cs typeface="Times New Roman" pitchFamily="18" charset="0"/>
              </a:rPr>
              <a:t>nhạc</a:t>
            </a:r>
            <a:endParaRPr lang="vi-VN" sz="2400" i="1" dirty="0">
              <a:solidFill>
                <a:prstClr val="black"/>
              </a:solidFill>
              <a:latin typeface="Times New Roman" pitchFamily="18" charset="0"/>
              <a:ea typeface="Tahoma" pitchFamily="34" charset="0"/>
              <a:cs typeface="Times New Roman" pitchFamily="18" charset="0"/>
            </a:endParaRPr>
          </a:p>
        </p:txBody>
      </p:sp>
      <p:sp>
        <p:nvSpPr>
          <p:cNvPr id="7" name="TextBox 6"/>
          <p:cNvSpPr txBox="1"/>
          <p:nvPr/>
        </p:nvSpPr>
        <p:spPr>
          <a:xfrm>
            <a:off x="755576" y="1635646"/>
            <a:ext cx="6768752" cy="861774"/>
          </a:xfrm>
          <a:prstGeom prst="rect">
            <a:avLst/>
          </a:prstGeom>
          <a:noFill/>
        </p:spPr>
        <p:txBody>
          <a:bodyPr wrap="square" rtlCol="0">
            <a:spAutoFit/>
          </a:bodyPr>
          <a:lstStyle/>
          <a:p>
            <a:pPr lvl="0" algn="ctr" fontAlgn="base">
              <a:spcBef>
                <a:spcPct val="50000"/>
              </a:spcBef>
              <a:spcAft>
                <a:spcPct val="0"/>
              </a:spcAft>
            </a:pPr>
            <a:r>
              <a:rPr lang="en-US" sz="2000" i="1" u="sng" dirty="0" err="1">
                <a:solidFill>
                  <a:prstClr val="black"/>
                </a:solidFill>
                <a:latin typeface="Times New Roman" pitchFamily="18" charset="0"/>
                <a:cs typeface="Times New Roman" pitchFamily="18" charset="0"/>
              </a:rPr>
              <a:t>Bài</a:t>
            </a:r>
            <a:r>
              <a:rPr lang="en-US" sz="2000" i="1" u="sng" dirty="0">
                <a:solidFill>
                  <a:prstClr val="black"/>
                </a:solidFill>
                <a:latin typeface="Times New Roman" pitchFamily="18" charset="0"/>
                <a:cs typeface="Times New Roman" pitchFamily="18" charset="0"/>
              </a:rPr>
              <a:t> </a:t>
            </a:r>
            <a:r>
              <a:rPr lang="en-US" sz="2000" i="1" u="sng" dirty="0" err="1">
                <a:solidFill>
                  <a:prstClr val="black"/>
                </a:solidFill>
                <a:latin typeface="Times New Roman" pitchFamily="18" charset="0"/>
                <a:cs typeface="Times New Roman" pitchFamily="18" charset="0"/>
              </a:rPr>
              <a:t>hát</a:t>
            </a:r>
            <a:r>
              <a:rPr lang="en-US" sz="2000" i="1" dirty="0">
                <a:solidFill>
                  <a:prstClr val="black"/>
                </a:solidFill>
                <a:latin typeface="Times New Roman" pitchFamily="18" charset="0"/>
                <a:cs typeface="Times New Roman" pitchFamily="18" charset="0"/>
              </a:rPr>
              <a:t>: </a:t>
            </a:r>
            <a:r>
              <a:rPr lang="en-US" sz="2000" i="1" dirty="0" smtClean="0">
                <a:solidFill>
                  <a:prstClr val="black"/>
                </a:solidFill>
                <a:latin typeface="Times New Roman" pitchFamily="18" charset="0"/>
                <a:cs typeface="Times New Roman" pitchFamily="18" charset="0"/>
              </a:rPr>
              <a:t>B</a:t>
            </a:r>
            <a:r>
              <a:rPr lang="vi-VN" sz="2000" i="1" dirty="0" smtClean="0">
                <a:solidFill>
                  <a:prstClr val="black"/>
                </a:solidFill>
                <a:latin typeface="Times New Roman" pitchFamily="18" charset="0"/>
                <a:cs typeface="Times New Roman" pitchFamily="18" charset="0"/>
              </a:rPr>
              <a:t>ài </a:t>
            </a:r>
            <a:r>
              <a:rPr lang="vi-VN" sz="2000" i="1" dirty="0">
                <a:solidFill>
                  <a:prstClr val="black"/>
                </a:solidFill>
                <a:latin typeface="Times New Roman" pitchFamily="18" charset="0"/>
                <a:cs typeface="Times New Roman" pitchFamily="18" charset="0"/>
              </a:rPr>
              <a:t>học đầu </a:t>
            </a:r>
            <a:r>
              <a:rPr lang="vi-VN" sz="2000" i="1" dirty="0" smtClean="0">
                <a:solidFill>
                  <a:prstClr val="black"/>
                </a:solidFill>
                <a:latin typeface="Times New Roman" pitchFamily="18" charset="0"/>
                <a:cs typeface="Times New Roman" pitchFamily="18" charset="0"/>
              </a:rPr>
              <a:t>tiên</a:t>
            </a:r>
          </a:p>
          <a:p>
            <a:pPr lvl="0" algn="ctr" fontAlgn="base">
              <a:spcBef>
                <a:spcPct val="50000"/>
              </a:spcBef>
              <a:spcAft>
                <a:spcPct val="0"/>
              </a:spcAft>
            </a:pPr>
            <a:r>
              <a:rPr lang="vi-VN" sz="2000" i="1" dirty="0" smtClean="0">
                <a:solidFill>
                  <a:prstClr val="black"/>
                </a:solidFill>
                <a:latin typeface="Times New Roman" pitchFamily="18" charset="0"/>
                <a:cs typeface="Times New Roman" pitchFamily="18" charset="0"/>
              </a:rPr>
              <a:t>Nhạc và lời: Trương Xuân Mẫn</a:t>
            </a:r>
            <a:endParaRPr lang="vi-VN" sz="2000" i="1" dirty="0">
              <a:solidFill>
                <a:prstClr val="black"/>
              </a:solidFill>
              <a:latin typeface="Times New Roman" pitchFamily="18" charset="0"/>
              <a:cs typeface="Times New Roman"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54" y="3435888"/>
            <a:ext cx="9003175" cy="161269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120" y="1419622"/>
            <a:ext cx="2880320" cy="197971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5696" y="2622064"/>
            <a:ext cx="2786618" cy="1828800"/>
          </a:xfrm>
          <a:prstGeom prst="rect">
            <a:avLst/>
          </a:prstGeom>
        </p:spPr>
      </p:pic>
      <p:pic>
        <p:nvPicPr>
          <p:cNvPr id="13" name="Thanh Thảo - Bài Học đầu Tiê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622314" y="2622064"/>
            <a:ext cx="777270" cy="777270"/>
          </a:xfrm>
          <a:prstGeom prst="rect">
            <a:avLst/>
          </a:prstGeom>
        </p:spPr>
      </p:pic>
    </p:spTree>
    <p:extLst>
      <p:ext uri="{BB962C8B-B14F-4D97-AF65-F5344CB8AC3E}">
        <p14:creationId xmlns:p14="http://schemas.microsoft.com/office/powerpoint/2010/main" val="65209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2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20544" fill="hold"/>
                                        <p:tgtEl>
                                          <p:spTgt spid="13"/>
                                        </p:tgtEl>
                                      </p:cBhvr>
                                    </p:cmd>
                                  </p:childTnLst>
                                </p:cTn>
                              </p:par>
                            </p:childTnLst>
                          </p:cTn>
                        </p:par>
                      </p:childTnLst>
                    </p:cTn>
                  </p:par>
                </p:childTnLst>
              </p:cTn>
              <p:nextCondLst>
                <p:cond evt="onClick" delay="0">
                  <p:tgtEl>
                    <p:spTgt spid="13"/>
                  </p:tgtEl>
                </p:cond>
              </p:nextCondLst>
            </p:seq>
            <p:audio>
              <p:cMediaNode vol="80000">
                <p:cTn id="28" fill="hold" display="0">
                  <p:stCondLst>
                    <p:cond delay="indefinite"/>
                  </p:stCondLst>
                  <p:endCondLst>
                    <p:cond evt="onStopAudio" delay="0">
                      <p:tgtEl>
                        <p:sldTgt/>
                      </p:tgtEl>
                    </p:cond>
                  </p:endCondLst>
                </p:cTn>
                <p:tgtEl>
                  <p:spTgt spid="13"/>
                </p:tgtEl>
              </p:cMediaNode>
            </p:audio>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2"/>
          <p:cNvSpPr txBox="1">
            <a:spLocks noChangeArrowheads="1"/>
          </p:cNvSpPr>
          <p:nvPr/>
        </p:nvSpPr>
        <p:spPr bwMode="auto">
          <a:xfrm>
            <a:off x="4114824" y="210740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0419" name="TextBox 19"/>
          <p:cNvSpPr txBox="1">
            <a:spLocks noChangeArrowheads="1"/>
          </p:cNvSpPr>
          <p:nvPr/>
        </p:nvSpPr>
        <p:spPr bwMode="auto">
          <a:xfrm>
            <a:off x="384175" y="1635919"/>
            <a:ext cx="2171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b="1" dirty="0" smtClean="0">
                <a:solidFill>
                  <a:srgbClr val="000000"/>
                </a:solidFill>
                <a:latin typeface="Times New Roman" pitchFamily="18" charset="0"/>
                <a:cs typeface="Times New Roman" pitchFamily="18" charset="0"/>
              </a:rPr>
              <a:t>2. </a:t>
            </a:r>
            <a:r>
              <a:rPr lang="en-US" b="1" dirty="0" err="1" smtClean="0">
                <a:solidFill>
                  <a:srgbClr val="000000"/>
                </a:solidFill>
                <a:latin typeface="Times New Roman" pitchFamily="18" charset="0"/>
                <a:cs typeface="Times New Roman" pitchFamily="18" charset="0"/>
              </a:rPr>
              <a:t>Nghe</a:t>
            </a:r>
            <a:r>
              <a:rPr lang="en-US" b="1" dirty="0" smtClean="0">
                <a:solidFill>
                  <a:srgbClr val="000000"/>
                </a:solidFill>
                <a:latin typeface="Times New Roman" pitchFamily="18" charset="0"/>
                <a:cs typeface="Times New Roman" pitchFamily="18" charset="0"/>
              </a:rPr>
              <a:t> </a:t>
            </a:r>
            <a:r>
              <a:rPr lang="en-US" b="1" dirty="0" err="1" smtClean="0">
                <a:solidFill>
                  <a:srgbClr val="000000"/>
                </a:solidFill>
                <a:latin typeface="Times New Roman" pitchFamily="18" charset="0"/>
                <a:cs typeface="Times New Roman" pitchFamily="18" charset="0"/>
              </a:rPr>
              <a:t>nhạc</a:t>
            </a:r>
            <a:endParaRPr lang="vi-VN" b="1" i="1" dirty="0" smtClean="0">
              <a:solidFill>
                <a:srgbClr val="000000"/>
              </a:solidFill>
              <a:latin typeface="Times New Roman" pitchFamily="18" charset="0"/>
              <a:cs typeface="Times New Roman" pitchFamily="18" charset="0"/>
            </a:endParaRPr>
          </a:p>
        </p:txBody>
      </p:sp>
      <p:sp>
        <p:nvSpPr>
          <p:cNvPr id="60420" name="TextBox 25"/>
          <p:cNvSpPr txBox="1">
            <a:spLocks noChangeArrowheads="1"/>
          </p:cNvSpPr>
          <p:nvPr/>
        </p:nvSpPr>
        <p:spPr bwMode="auto">
          <a:xfrm>
            <a:off x="122238" y="0"/>
            <a:ext cx="9002712"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fontAlgn="base">
              <a:spcBef>
                <a:spcPct val="0"/>
              </a:spcBef>
              <a:spcAft>
                <a:spcPct val="0"/>
              </a:spcAft>
            </a:pPr>
            <a:r>
              <a:rPr lang="vi-VN" sz="32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Thứ </a:t>
            </a:r>
            <a:r>
              <a:rPr lang="en-US" sz="3200" b="1" kern="10" dirty="0" err="1">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tư</a:t>
            </a:r>
            <a:r>
              <a:rPr lang="vi-VN" sz="32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ngày </a:t>
            </a:r>
            <a:r>
              <a:rPr lang="en-US" sz="32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01 </a:t>
            </a:r>
            <a:r>
              <a:rPr lang="vi-VN" sz="32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tháng 1</a:t>
            </a:r>
            <a:r>
              <a:rPr lang="en-US" sz="32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a:t>
            </a:r>
            <a:r>
              <a:rPr lang="vi-VN" sz="32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năm 20</a:t>
            </a:r>
            <a:r>
              <a:rPr lang="en-US" sz="32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21</a:t>
            </a:r>
            <a:endParaRPr lang="vi-VN" sz="32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endParaRPr>
          </a:p>
          <a:p>
            <a:pPr algn="ctr" fontAlgn="base">
              <a:spcBef>
                <a:spcPct val="0"/>
              </a:spcBef>
              <a:spcAft>
                <a:spcPct val="0"/>
              </a:spcAft>
            </a:pPr>
            <a:r>
              <a:rPr lang="vi-VN" sz="32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Âm </a:t>
            </a:r>
            <a:r>
              <a:rPr lang="vi-VN" sz="32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nhạc </a:t>
            </a:r>
            <a:r>
              <a:rPr lang="vi-VN" sz="32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5</a:t>
            </a:r>
            <a:endParaRPr lang="vi-VN" sz="3200" b="1" dirty="0">
              <a:solidFill>
                <a:srgbClr val="000000"/>
              </a:solidFill>
              <a:latin typeface="Times New Roman" pitchFamily="18" charset="0"/>
              <a:cs typeface="Times New Roman" pitchFamily="18" charset="0"/>
            </a:endParaRPr>
          </a:p>
          <a:p>
            <a:pPr algn="ctr" fontAlgn="base">
              <a:spcBef>
                <a:spcPct val="0"/>
              </a:spcBef>
              <a:spcAft>
                <a:spcPct val="0"/>
              </a:spcAft>
            </a:pPr>
            <a:r>
              <a:rPr lang="en-US" sz="2800" b="1" dirty="0" smtClean="0">
                <a:solidFill>
                  <a:srgbClr val="000000"/>
                </a:solidFill>
                <a:latin typeface="Times New Roman" pitchFamily="18" charset="0"/>
                <a:cs typeface="Times New Roman" pitchFamily="18" charset="0"/>
              </a:rPr>
              <a:t>TẬP ĐỌC NHẠC : TĐN SỐ 3</a:t>
            </a:r>
          </a:p>
          <a:p>
            <a:pPr algn="ctr" fontAlgn="base">
              <a:spcBef>
                <a:spcPct val="0"/>
              </a:spcBef>
              <a:spcAft>
                <a:spcPct val="0"/>
              </a:spcAft>
            </a:pPr>
            <a:r>
              <a:rPr lang="en-US" sz="2800" b="1" dirty="0" smtClean="0">
                <a:solidFill>
                  <a:srgbClr val="000000"/>
                </a:solidFill>
                <a:latin typeface="Times New Roman" pitchFamily="18" charset="0"/>
                <a:cs typeface="Times New Roman" pitchFamily="18" charset="0"/>
              </a:rPr>
              <a:t>NGHE NHẠC</a:t>
            </a:r>
          </a:p>
        </p:txBody>
      </p:sp>
      <p:sp>
        <p:nvSpPr>
          <p:cNvPr id="60421" name="Text Box 169"/>
          <p:cNvSpPr txBox="1">
            <a:spLocks noChangeArrowheads="1"/>
          </p:cNvSpPr>
          <p:nvPr/>
        </p:nvSpPr>
        <p:spPr bwMode="auto">
          <a:xfrm>
            <a:off x="609608" y="2032397"/>
            <a:ext cx="36814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fontAlgn="base">
              <a:spcBef>
                <a:spcPct val="50000"/>
              </a:spcBef>
              <a:spcAft>
                <a:spcPct val="0"/>
              </a:spcAft>
            </a:pPr>
            <a:r>
              <a:rPr lang="en-US" sz="2000" i="1" u="sng" dirty="0" err="1" smtClean="0">
                <a:solidFill>
                  <a:srgbClr val="000000"/>
                </a:solidFill>
                <a:latin typeface="Times New Roman" pitchFamily="18" charset="0"/>
                <a:cs typeface="Times New Roman" pitchFamily="18" charset="0"/>
              </a:rPr>
              <a:t>Bài</a:t>
            </a:r>
            <a:r>
              <a:rPr lang="en-US" sz="2000" i="1" u="sng" dirty="0" smtClean="0">
                <a:solidFill>
                  <a:srgbClr val="000000"/>
                </a:solidFill>
                <a:latin typeface="Times New Roman" pitchFamily="18" charset="0"/>
                <a:cs typeface="Times New Roman" pitchFamily="18" charset="0"/>
              </a:rPr>
              <a:t> </a:t>
            </a:r>
            <a:r>
              <a:rPr lang="en-US" sz="2000" i="1" u="sng" dirty="0" err="1" smtClean="0">
                <a:solidFill>
                  <a:srgbClr val="000000"/>
                </a:solidFill>
                <a:latin typeface="Times New Roman" pitchFamily="18" charset="0"/>
                <a:cs typeface="Times New Roman" pitchFamily="18" charset="0"/>
              </a:rPr>
              <a:t>hát</a:t>
            </a:r>
            <a:r>
              <a:rPr lang="en-US" sz="2000" i="1" dirty="0" smtClean="0">
                <a:solidFill>
                  <a:srgbClr val="000000"/>
                </a:solidFill>
                <a:latin typeface="Times New Roman" pitchFamily="18" charset="0"/>
                <a:cs typeface="Times New Roman" pitchFamily="18" charset="0"/>
              </a:rPr>
              <a:t>: </a:t>
            </a:r>
            <a:r>
              <a:rPr lang="en-US" sz="2400" i="1" u="sng" dirty="0" err="1" smtClean="0">
                <a:solidFill>
                  <a:srgbClr val="0070C0"/>
                </a:solidFill>
                <a:latin typeface="Times New Roman" pitchFamily="18" charset="0"/>
                <a:cs typeface="Times New Roman" pitchFamily="18" charset="0"/>
              </a:rPr>
              <a:t>Bài</a:t>
            </a:r>
            <a:r>
              <a:rPr lang="vi-VN" sz="2400" i="1" dirty="0" smtClean="0">
                <a:solidFill>
                  <a:srgbClr val="0070C0"/>
                </a:solidFill>
                <a:latin typeface="Times New Roman" pitchFamily="18" charset="0"/>
                <a:cs typeface="Times New Roman" pitchFamily="18" charset="0"/>
              </a:rPr>
              <a:t> </a:t>
            </a:r>
            <a:r>
              <a:rPr lang="vi-VN" sz="2400" i="1" dirty="0">
                <a:solidFill>
                  <a:srgbClr val="0070C0"/>
                </a:solidFill>
                <a:latin typeface="Times New Roman" pitchFamily="18" charset="0"/>
                <a:cs typeface="Times New Roman" pitchFamily="18" charset="0"/>
              </a:rPr>
              <a:t>học đầu tiên</a:t>
            </a:r>
          </a:p>
          <a:p>
            <a:pPr fontAlgn="base">
              <a:spcBef>
                <a:spcPct val="50000"/>
              </a:spcBef>
              <a:spcAft>
                <a:spcPct val="0"/>
              </a:spcAft>
            </a:pPr>
            <a:endParaRPr lang="en-US" sz="2400" b="1" i="1" dirty="0" smtClean="0">
              <a:solidFill>
                <a:srgbClr val="000000"/>
              </a:solidFill>
              <a:latin typeface="Times New Roman" pitchFamily="18" charset="0"/>
              <a:cs typeface="Times New Roman" pitchFamily="18" charset="0"/>
            </a:endParaRPr>
          </a:p>
        </p:txBody>
      </p:sp>
      <p:sp>
        <p:nvSpPr>
          <p:cNvPr id="2" name="Chevron 1"/>
          <p:cNvSpPr/>
          <p:nvPr/>
        </p:nvSpPr>
        <p:spPr>
          <a:xfrm>
            <a:off x="2916249" y="2646772"/>
            <a:ext cx="352425" cy="288131"/>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9" name="Rounded Rectangle 18"/>
          <p:cNvSpPr/>
          <p:nvPr/>
        </p:nvSpPr>
        <p:spPr>
          <a:xfrm>
            <a:off x="2123728" y="2476737"/>
            <a:ext cx="6912768" cy="243816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vi-VN" sz="2000" b="1" i="1" dirty="0" smtClean="0">
                <a:solidFill>
                  <a:srgbClr val="000000"/>
                </a:solidFill>
                <a:latin typeface="Times New Roman" pitchFamily="18" charset="0"/>
                <a:cs typeface="Times New Roman" pitchFamily="18" charset="0"/>
              </a:rPr>
              <a:t>Thầy,cô là người yêu thương chúng em bằng tất cả tấm lòng. Cho em kiến thức, dạy chúng em </a:t>
            </a:r>
            <a:r>
              <a:rPr lang="en-US" sz="2000" b="1" i="1" dirty="0" smtClean="0">
                <a:solidFill>
                  <a:srgbClr val="000000"/>
                </a:solidFill>
                <a:latin typeface="Times New Roman" pitchFamily="18" charset="0"/>
                <a:cs typeface="Times New Roman" pitchFamily="18" charset="0"/>
              </a:rPr>
              <a:t>bi</a:t>
            </a:r>
            <a:r>
              <a:rPr lang="vi-VN" sz="2000" b="1" i="1" dirty="0" smtClean="0">
                <a:solidFill>
                  <a:srgbClr val="000000"/>
                </a:solidFill>
                <a:latin typeface="Times New Roman" pitchFamily="18" charset="0"/>
                <a:cs typeface="Times New Roman" pitchFamily="18" charset="0"/>
              </a:rPr>
              <a:t>ết yêu thương con người, yêu quê hương đất nước, hướng cho chúng em đi đến những chân trời tương lai rộng mở. Mai này khi lớn lên dù có đi đến bất cứ nơi đâu thì chúng em vẫn nhớ, kính trọng và biết ơn các thầy cô giáo </a:t>
            </a:r>
            <a:endParaRPr lang="en-US" sz="2000" b="1" i="1" dirty="0">
              <a:solidFill>
                <a:srgbClr val="000000"/>
              </a:solidFill>
              <a:latin typeface="Times New Roman" pitchFamily="18" charset="0"/>
              <a:cs typeface="Times New Roman" pitchFamily="18" charset="0"/>
            </a:endParaRPr>
          </a:p>
          <a:p>
            <a:pPr algn="ctr" eaLnBrk="0" fontAlgn="base" hangingPunct="0">
              <a:spcBef>
                <a:spcPct val="0"/>
              </a:spcBef>
              <a:spcAft>
                <a:spcPct val="0"/>
              </a:spcAft>
              <a:defRPr/>
            </a:pPr>
            <a:endParaRPr lang="en-US" sz="2000" b="1" i="1" dirty="0">
              <a:solidFill>
                <a:srgbClr val="000000"/>
              </a:solidFill>
              <a:latin typeface="Times New Roman" pitchFamily="18" charset="0"/>
              <a:cs typeface="Times New Roman" pitchFamily="18" charset="0"/>
            </a:endParaRPr>
          </a:p>
        </p:txBody>
      </p:sp>
      <p:sp>
        <p:nvSpPr>
          <p:cNvPr id="10" name="Cloud Callout 9"/>
          <p:cNvSpPr>
            <a:spLocks noChangeArrowheads="1"/>
          </p:cNvSpPr>
          <p:nvPr/>
        </p:nvSpPr>
        <p:spPr bwMode="auto">
          <a:xfrm>
            <a:off x="122238" y="2514600"/>
            <a:ext cx="2001490" cy="2171700"/>
          </a:xfrm>
          <a:prstGeom prst="cloudCallout">
            <a:avLst>
              <a:gd name="adj1" fmla="val 62991"/>
              <a:gd name="adj2" fmla="val -6616"/>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fontAlgn="base" hangingPunct="0">
              <a:spcBef>
                <a:spcPct val="0"/>
              </a:spcBef>
              <a:spcAft>
                <a:spcPct val="0"/>
              </a:spcAft>
            </a:pPr>
            <a:r>
              <a:rPr lang="vi-VN" sz="2000" b="1" i="1" dirty="0" smtClean="0">
                <a:solidFill>
                  <a:srgbClr val="FF0000"/>
                </a:solidFill>
                <a:latin typeface="Times New Roman" pitchFamily="18" charset="0"/>
                <a:cs typeface="Times New Roman" pitchFamily="18" charset="0"/>
              </a:rPr>
              <a:t>Bài hát muốn nhắn nhủ các em điều gì?</a:t>
            </a:r>
            <a:endParaRPr lang="en-US" sz="2000" b="1" i="1" dirty="0" smtClean="0">
              <a:solidFill>
                <a:srgbClr val="FF0000"/>
              </a:solidFill>
              <a:latin typeface="Times New Roman" pitchFamily="18" charset="0"/>
              <a:cs typeface="Times New Roman" pitchFamily="18" charset="0"/>
            </a:endParaRPr>
          </a:p>
        </p:txBody>
      </p:sp>
      <p:pic>
        <p:nvPicPr>
          <p:cNvPr id="15" name="Mai Truong Men Yeu.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610600" y="46863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7791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20414" fill="hold"/>
                                        <p:tgtEl>
                                          <p:spTgt spid="15"/>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3" presetClass="entr" presetSubtype="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fade">
                                      <p:cBhvr>
                                        <p:cTn id="11" dur="100"/>
                                        <p:tgtEl>
                                          <p:spTgt spid="10">
                                            <p:bg/>
                                          </p:spTgt>
                                        </p:tgtEl>
                                      </p:cBhvr>
                                    </p:animEffect>
                                    <p:anim calcmode="lin" valueType="num">
                                      <p:cBhvr>
                                        <p:cTn id="12" dur="400" fill="hold"/>
                                        <p:tgtEl>
                                          <p:spTgt spid="10">
                                            <p:bg/>
                                          </p:spTgt>
                                        </p:tgtEl>
                                        <p:attrNameLst>
                                          <p:attrName>ppt_x</p:attrName>
                                        </p:attrNameLst>
                                      </p:cBhvr>
                                      <p:tavLst>
                                        <p:tav tm="0">
                                          <p:val>
                                            <p:strVal val="#ppt_x"/>
                                          </p:val>
                                        </p:tav>
                                        <p:tav tm="100000">
                                          <p:val>
                                            <p:strVal val="#ppt_x"/>
                                          </p:val>
                                        </p:tav>
                                      </p:tavLst>
                                    </p:anim>
                                    <p:anim calcmode="lin" valueType="num">
                                      <p:cBhvr>
                                        <p:cTn id="13" dur="400" fill="hold"/>
                                        <p:tgtEl>
                                          <p:spTgt spid="10">
                                            <p:bg/>
                                          </p:spTgt>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10">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10">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3" presetClass="entr" presetSubtype="0"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100"/>
                                        <p:tgtEl>
                                          <p:spTgt spid="10">
                                            <p:txEl>
                                              <p:pRg st="0" end="0"/>
                                            </p:txEl>
                                          </p:spTgt>
                                        </p:tgtEl>
                                      </p:cBhvr>
                                    </p:animEffect>
                                    <p:anim calcmode="lin" valueType="num">
                                      <p:cBhvr>
                                        <p:cTn id="21"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10">
                                            <p:txEl>
                                              <p:pRg st="0" end="0"/>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10">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10">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par>
                          <p:cTn id="30" fill="hold" nodeType="afterGroup">
                            <p:stCondLst>
                              <p:cond delay="50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19"/>
                                        </p:tgtEl>
                                        <p:attrNameLst>
                                          <p:attrName>style.visibility</p:attrName>
                                        </p:attrNameLst>
                                      </p:cBhvr>
                                      <p:to>
                                        <p:strVal val="visible"/>
                                      </p:to>
                                    </p:set>
                                    <p:anim calcmode="discrete" valueType="clr">
                                      <p:cBhvr override="childStyle">
                                        <p:cTn id="33"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9"/>
                                        </p:tgtEl>
                                        <p:attrNameLst>
                                          <p:attrName>fillcolor</p:attrName>
                                        </p:attrNameLst>
                                      </p:cBhvr>
                                      <p:tavLst>
                                        <p:tav tm="0">
                                          <p:val>
                                            <p:clrVal>
                                              <a:schemeClr val="accent2"/>
                                            </p:clrVal>
                                          </p:val>
                                        </p:tav>
                                        <p:tav tm="50000">
                                          <p:val>
                                            <p:clrVal>
                                              <a:schemeClr val="hlink"/>
                                            </p:clrVal>
                                          </p:val>
                                        </p:tav>
                                      </p:tavLst>
                                    </p:anim>
                                    <p:set>
                                      <p:cBhvr>
                                        <p:cTn id="35" dur="80"/>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2" grpId="0" animBg="1"/>
      <p:bldP spid="19" grpId="0" animBg="1"/>
      <p:bldP spid="10"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1" name="Picture 12" descr="photo-1"/>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8" y="6341269"/>
            <a:ext cx="4149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 descr="photo-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1825" y="1513285"/>
            <a:ext cx="6477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14" descr="bieu tuong 23"/>
          <p:cNvPicPr preferRelativeResize="0">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15216" y="5522119"/>
            <a:ext cx="1728787"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5" descr="4 loai hoa"/>
          <p:cNvPicPr preferRelativeResize="0">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41910"/>
            <a:ext cx="838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7" descr="4B3719F2663C4C139ADBA43FE6AA2260"/>
          <p:cNvPicPr preferRelativeResize="0">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2553" y="3495676"/>
            <a:ext cx="828675" cy="142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18" descr="Picture1"/>
          <p:cNvPicPr preferRelativeResize="0">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2627313" y="5920979"/>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9" descr="Picture1"/>
          <p:cNvPicPr preferRelativeResize="0">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268538" y="1691880"/>
            <a:ext cx="914400"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23"/>
          <p:cNvSpPr txBox="1">
            <a:spLocks noChangeArrowheads="1"/>
          </p:cNvSpPr>
          <p:nvPr/>
        </p:nvSpPr>
        <p:spPr bwMode="auto">
          <a:xfrm>
            <a:off x="4495803" y="5898356"/>
            <a:ext cx="525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000" smtClean="0">
                <a:solidFill>
                  <a:srgbClr val="0000FF"/>
                </a:solidFill>
                <a:latin typeface="Times New Roman" pitchFamily="18" charset="0"/>
                <a:cs typeface="Times New Roman" pitchFamily="18" charset="0"/>
                <a:sym typeface="Webdings" pitchFamily="18" charset="2"/>
              </a:rPr>
              <a:t></a:t>
            </a:r>
          </a:p>
        </p:txBody>
      </p:sp>
      <p:sp>
        <p:nvSpPr>
          <p:cNvPr id="37" name="Text Box 24"/>
          <p:cNvSpPr txBox="1">
            <a:spLocks noChangeArrowheads="1"/>
          </p:cNvSpPr>
          <p:nvPr/>
        </p:nvSpPr>
        <p:spPr bwMode="auto">
          <a:xfrm>
            <a:off x="900113" y="6029325"/>
            <a:ext cx="995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000" smtClean="0">
                <a:solidFill>
                  <a:srgbClr val="0000FF"/>
                </a:solidFill>
                <a:latin typeface="Times New Roman" pitchFamily="18" charset="0"/>
                <a:cs typeface="Times New Roman" pitchFamily="18" charset="0"/>
                <a:sym typeface="Webdings" pitchFamily="18" charset="2"/>
              </a:rPr>
              <a:t></a:t>
            </a:r>
          </a:p>
        </p:txBody>
      </p:sp>
      <p:sp>
        <p:nvSpPr>
          <p:cNvPr id="38" name="AutoShape 25"/>
          <p:cNvSpPr>
            <a:spLocks noChangeArrowheads="1"/>
          </p:cNvSpPr>
          <p:nvPr/>
        </p:nvSpPr>
        <p:spPr bwMode="auto">
          <a:xfrm rot="2671365">
            <a:off x="244478" y="2817020"/>
            <a:ext cx="504825" cy="442913"/>
          </a:xfrm>
          <a:prstGeom prst="star4">
            <a:avLst>
              <a:gd name="adj" fmla="val 14676"/>
            </a:avLst>
          </a:prstGeom>
          <a:solidFill>
            <a:srgbClr val="00FFFF"/>
          </a:solidFill>
          <a:ln w="9525">
            <a:solidFill>
              <a:schemeClr val="tx1"/>
            </a:solidFill>
            <a:miter lim="800000"/>
            <a:headEnd/>
            <a:tailEnd/>
          </a:ln>
        </p:spPr>
        <p:txBody>
          <a:bodyPr wrap="none" anchor="ctr"/>
          <a:lstStyle/>
          <a:p>
            <a:pPr fontAlgn="base">
              <a:spcBef>
                <a:spcPct val="0"/>
              </a:spcBef>
              <a:spcAft>
                <a:spcPct val="0"/>
              </a:spcAft>
            </a:pPr>
            <a:endParaRPr lang="en-US" sz="1400" smtClean="0">
              <a:solidFill>
                <a:srgbClr val="000000"/>
              </a:solidFill>
              <a:latin typeface="Times New Roman" pitchFamily="18" charset="0"/>
              <a:cs typeface="Times New Roman" pitchFamily="18" charset="0"/>
            </a:endParaRPr>
          </a:p>
        </p:txBody>
      </p:sp>
      <p:sp>
        <p:nvSpPr>
          <p:cNvPr id="40" name="Text Box 27"/>
          <p:cNvSpPr txBox="1">
            <a:spLocks noChangeArrowheads="1"/>
          </p:cNvSpPr>
          <p:nvPr/>
        </p:nvSpPr>
        <p:spPr bwMode="auto">
          <a:xfrm>
            <a:off x="7781925" y="2465786"/>
            <a:ext cx="68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3200" smtClean="0">
                <a:solidFill>
                  <a:srgbClr val="FF00FF"/>
                </a:solidFill>
                <a:latin typeface="Times New Roman" pitchFamily="18" charset="0"/>
                <a:cs typeface="Times New Roman" pitchFamily="18" charset="0"/>
                <a:sym typeface="Webdings" pitchFamily="18" charset="2"/>
              </a:rPr>
              <a:t></a:t>
            </a:r>
          </a:p>
        </p:txBody>
      </p:sp>
      <p:sp>
        <p:nvSpPr>
          <p:cNvPr id="41" name="Text Box 28"/>
          <p:cNvSpPr txBox="1">
            <a:spLocks noChangeArrowheads="1"/>
          </p:cNvSpPr>
          <p:nvPr/>
        </p:nvSpPr>
        <p:spPr bwMode="auto">
          <a:xfrm rot="3309418">
            <a:off x="7429500" y="1908175"/>
            <a:ext cx="514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3200" smtClean="0">
                <a:solidFill>
                  <a:srgbClr val="FF00FF"/>
                </a:solidFill>
                <a:latin typeface="Times New Roman" pitchFamily="18" charset="0"/>
                <a:cs typeface="Times New Roman" pitchFamily="18" charset="0"/>
                <a:sym typeface="Webdings" pitchFamily="18" charset="2"/>
              </a:rPr>
              <a:t></a:t>
            </a:r>
          </a:p>
        </p:txBody>
      </p:sp>
      <p:grpSp>
        <p:nvGrpSpPr>
          <p:cNvPr id="62483" name="Group 29"/>
          <p:cNvGrpSpPr>
            <a:grpSpLocks/>
          </p:cNvGrpSpPr>
          <p:nvPr/>
        </p:nvGrpSpPr>
        <p:grpSpPr bwMode="auto">
          <a:xfrm rot="21406789" flipH="1">
            <a:off x="6465891" y="5994797"/>
            <a:ext cx="1335087" cy="932259"/>
            <a:chOff x="2332" y="1554"/>
            <a:chExt cx="1105" cy="1218"/>
          </a:xfrm>
        </p:grpSpPr>
        <p:sp>
          <p:nvSpPr>
            <p:cNvPr id="62495" name="Freeform 30"/>
            <p:cNvSpPr>
              <a:spLocks/>
            </p:cNvSpPr>
            <p:nvPr/>
          </p:nvSpPr>
          <p:spPr bwMode="auto">
            <a:xfrm>
              <a:off x="2452" y="2112"/>
              <a:ext cx="29" cy="31"/>
            </a:xfrm>
            <a:custGeom>
              <a:avLst/>
              <a:gdLst>
                <a:gd name="T0" fmla="*/ 0 w 61"/>
                <a:gd name="T1" fmla="*/ 2 h 60"/>
                <a:gd name="T2" fmla="*/ 0 w 61"/>
                <a:gd name="T3" fmla="*/ 2 h 60"/>
                <a:gd name="T4" fmla="*/ 0 w 61"/>
                <a:gd name="T5" fmla="*/ 2 h 60"/>
                <a:gd name="T6" fmla="*/ 0 w 61"/>
                <a:gd name="T7" fmla="*/ 2 h 60"/>
                <a:gd name="T8" fmla="*/ 0 w 61"/>
                <a:gd name="T9" fmla="*/ 1 h 60"/>
                <a:gd name="T10" fmla="*/ 0 w 61"/>
                <a:gd name="T11" fmla="*/ 1 h 60"/>
                <a:gd name="T12" fmla="*/ 0 w 61"/>
                <a:gd name="T13" fmla="*/ 1 h 60"/>
                <a:gd name="T14" fmla="*/ 0 w 61"/>
                <a:gd name="T15" fmla="*/ 1 h 60"/>
                <a:gd name="T16" fmla="*/ 0 w 61"/>
                <a:gd name="T17" fmla="*/ 0 h 60"/>
                <a:gd name="T18" fmla="*/ 1 w 61"/>
                <a:gd name="T19" fmla="*/ 1 h 60"/>
                <a:gd name="T20" fmla="*/ 1 w 61"/>
                <a:gd name="T21" fmla="*/ 1 h 60"/>
                <a:gd name="T22" fmla="*/ 1 w 61"/>
                <a:gd name="T23" fmla="*/ 1 h 60"/>
                <a:gd name="T24" fmla="*/ 1 w 61"/>
                <a:gd name="T25" fmla="*/ 1 h 60"/>
                <a:gd name="T26" fmla="*/ 1 w 61"/>
                <a:gd name="T27" fmla="*/ 2 h 60"/>
                <a:gd name="T28" fmla="*/ 1 w 61"/>
                <a:gd name="T29" fmla="*/ 2 h 60"/>
                <a:gd name="T30" fmla="*/ 1 w 61"/>
                <a:gd name="T31" fmla="*/ 2 h 60"/>
                <a:gd name="T32" fmla="*/ 0 w 61"/>
                <a:gd name="T33" fmla="*/ 2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496" name="Freeform 31"/>
            <p:cNvSpPr>
              <a:spLocks/>
            </p:cNvSpPr>
            <p:nvPr/>
          </p:nvSpPr>
          <p:spPr bwMode="auto">
            <a:xfrm>
              <a:off x="2431" y="2013"/>
              <a:ext cx="67" cy="92"/>
            </a:xfrm>
            <a:custGeom>
              <a:avLst/>
              <a:gdLst>
                <a:gd name="T0" fmla="*/ 2 w 132"/>
                <a:gd name="T1" fmla="*/ 6 h 182"/>
                <a:gd name="T2" fmla="*/ 3 w 132"/>
                <a:gd name="T3" fmla="*/ 6 h 182"/>
                <a:gd name="T4" fmla="*/ 3 w 132"/>
                <a:gd name="T5" fmla="*/ 6 h 182"/>
                <a:gd name="T6" fmla="*/ 4 w 132"/>
                <a:gd name="T7" fmla="*/ 5 h 182"/>
                <a:gd name="T8" fmla="*/ 4 w 132"/>
                <a:gd name="T9" fmla="*/ 4 h 182"/>
                <a:gd name="T10" fmla="*/ 4 w 132"/>
                <a:gd name="T11" fmla="*/ 3 h 182"/>
                <a:gd name="T12" fmla="*/ 5 w 132"/>
                <a:gd name="T13" fmla="*/ 2 h 182"/>
                <a:gd name="T14" fmla="*/ 5 w 132"/>
                <a:gd name="T15" fmla="*/ 1 h 182"/>
                <a:gd name="T16" fmla="*/ 4 w 132"/>
                <a:gd name="T17" fmla="*/ 1 h 182"/>
                <a:gd name="T18" fmla="*/ 3 w 132"/>
                <a:gd name="T19" fmla="*/ 0 h 182"/>
                <a:gd name="T20" fmla="*/ 1 w 132"/>
                <a:gd name="T21" fmla="*/ 1 h 182"/>
                <a:gd name="T22" fmla="*/ 1 w 132"/>
                <a:gd name="T23" fmla="*/ 1 h 182"/>
                <a:gd name="T24" fmla="*/ 0 w 132"/>
                <a:gd name="T25" fmla="*/ 2 h 182"/>
                <a:gd name="T26" fmla="*/ 1 w 132"/>
                <a:gd name="T27" fmla="*/ 3 h 182"/>
                <a:gd name="T28" fmla="*/ 1 w 132"/>
                <a:gd name="T29" fmla="*/ 4 h 182"/>
                <a:gd name="T30" fmla="*/ 2 w 132"/>
                <a:gd name="T31" fmla="*/ 5 h 182"/>
                <a:gd name="T32" fmla="*/ 2 w 132"/>
                <a:gd name="T33" fmla="*/ 6 h 182"/>
                <a:gd name="T34" fmla="*/ 2 w 132"/>
                <a:gd name="T35" fmla="*/ 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497" name="Freeform 32"/>
            <p:cNvSpPr>
              <a:spLocks/>
            </p:cNvSpPr>
            <p:nvPr/>
          </p:nvSpPr>
          <p:spPr bwMode="auto">
            <a:xfrm>
              <a:off x="2431" y="2013"/>
              <a:ext cx="67" cy="92"/>
            </a:xfrm>
            <a:custGeom>
              <a:avLst/>
              <a:gdLst>
                <a:gd name="T0" fmla="*/ 2 w 132"/>
                <a:gd name="T1" fmla="*/ 6 h 182"/>
                <a:gd name="T2" fmla="*/ 3 w 132"/>
                <a:gd name="T3" fmla="*/ 6 h 182"/>
                <a:gd name="T4" fmla="*/ 3 w 132"/>
                <a:gd name="T5" fmla="*/ 6 h 182"/>
                <a:gd name="T6" fmla="*/ 4 w 132"/>
                <a:gd name="T7" fmla="*/ 5 h 182"/>
                <a:gd name="T8" fmla="*/ 4 w 132"/>
                <a:gd name="T9" fmla="*/ 4 h 182"/>
                <a:gd name="T10" fmla="*/ 4 w 132"/>
                <a:gd name="T11" fmla="*/ 3 h 182"/>
                <a:gd name="T12" fmla="*/ 5 w 132"/>
                <a:gd name="T13" fmla="*/ 2 h 182"/>
                <a:gd name="T14" fmla="*/ 5 w 132"/>
                <a:gd name="T15" fmla="*/ 1 h 182"/>
                <a:gd name="T16" fmla="*/ 4 w 132"/>
                <a:gd name="T17" fmla="*/ 1 h 182"/>
                <a:gd name="T18" fmla="*/ 3 w 132"/>
                <a:gd name="T19" fmla="*/ 0 h 182"/>
                <a:gd name="T20" fmla="*/ 1 w 132"/>
                <a:gd name="T21" fmla="*/ 1 h 182"/>
                <a:gd name="T22" fmla="*/ 1 w 132"/>
                <a:gd name="T23" fmla="*/ 1 h 182"/>
                <a:gd name="T24" fmla="*/ 0 w 132"/>
                <a:gd name="T25" fmla="*/ 2 h 182"/>
                <a:gd name="T26" fmla="*/ 1 w 132"/>
                <a:gd name="T27" fmla="*/ 3 h 182"/>
                <a:gd name="T28" fmla="*/ 1 w 132"/>
                <a:gd name="T29" fmla="*/ 4 h 182"/>
                <a:gd name="T30" fmla="*/ 2 w 132"/>
                <a:gd name="T31" fmla="*/ 5 h 182"/>
                <a:gd name="T32" fmla="*/ 2 w 132"/>
                <a:gd name="T33" fmla="*/ 6 h 182"/>
                <a:gd name="T34" fmla="*/ 2 w 132"/>
                <a:gd name="T35" fmla="*/ 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498" name="Freeform 33"/>
            <p:cNvSpPr>
              <a:spLocks/>
            </p:cNvSpPr>
            <p:nvPr/>
          </p:nvSpPr>
          <p:spPr bwMode="auto">
            <a:xfrm>
              <a:off x="2360" y="2051"/>
              <a:ext cx="88" cy="72"/>
            </a:xfrm>
            <a:custGeom>
              <a:avLst/>
              <a:gdLst>
                <a:gd name="T0" fmla="*/ 5 w 177"/>
                <a:gd name="T1" fmla="*/ 4 h 146"/>
                <a:gd name="T2" fmla="*/ 5 w 177"/>
                <a:gd name="T3" fmla="*/ 3 h 146"/>
                <a:gd name="T4" fmla="*/ 5 w 177"/>
                <a:gd name="T5" fmla="*/ 3 h 146"/>
                <a:gd name="T6" fmla="*/ 5 w 177"/>
                <a:gd name="T7" fmla="*/ 2 h 146"/>
                <a:gd name="T8" fmla="*/ 4 w 177"/>
                <a:gd name="T9" fmla="*/ 1 h 146"/>
                <a:gd name="T10" fmla="*/ 3 w 177"/>
                <a:gd name="T11" fmla="*/ 1 h 146"/>
                <a:gd name="T12" fmla="*/ 3 w 177"/>
                <a:gd name="T13" fmla="*/ 0 h 146"/>
                <a:gd name="T14" fmla="*/ 2 w 177"/>
                <a:gd name="T15" fmla="*/ 0 h 146"/>
                <a:gd name="T16" fmla="*/ 1 w 177"/>
                <a:gd name="T17" fmla="*/ 0 h 146"/>
                <a:gd name="T18" fmla="*/ 0 w 177"/>
                <a:gd name="T19" fmla="*/ 1 h 146"/>
                <a:gd name="T20" fmla="*/ 0 w 177"/>
                <a:gd name="T21" fmla="*/ 1 h 146"/>
                <a:gd name="T22" fmla="*/ 0 w 177"/>
                <a:gd name="T23" fmla="*/ 2 h 146"/>
                <a:gd name="T24" fmla="*/ 0 w 177"/>
                <a:gd name="T25" fmla="*/ 2 h 146"/>
                <a:gd name="T26" fmla="*/ 0 w 177"/>
                <a:gd name="T27" fmla="*/ 3 h 146"/>
                <a:gd name="T28" fmla="*/ 0 w 177"/>
                <a:gd name="T29" fmla="*/ 3 h 146"/>
                <a:gd name="T30" fmla="*/ 0 w 177"/>
                <a:gd name="T31" fmla="*/ 3 h 146"/>
                <a:gd name="T32" fmla="*/ 1 w 177"/>
                <a:gd name="T33" fmla="*/ 4 h 146"/>
                <a:gd name="T34" fmla="*/ 1 w 177"/>
                <a:gd name="T35" fmla="*/ 4 h 146"/>
                <a:gd name="T36" fmla="*/ 2 w 177"/>
                <a:gd name="T37" fmla="*/ 4 h 146"/>
                <a:gd name="T38" fmla="*/ 3 w 177"/>
                <a:gd name="T39" fmla="*/ 4 h 146"/>
                <a:gd name="T40" fmla="*/ 3 w 177"/>
                <a:gd name="T41" fmla="*/ 4 h 146"/>
                <a:gd name="T42" fmla="*/ 4 w 177"/>
                <a:gd name="T43" fmla="*/ 4 h 146"/>
                <a:gd name="T44" fmla="*/ 4 w 177"/>
                <a:gd name="T45" fmla="*/ 4 h 146"/>
                <a:gd name="T46" fmla="*/ 4 w 177"/>
                <a:gd name="T47" fmla="*/ 4 h 146"/>
                <a:gd name="T48" fmla="*/ 5 w 177"/>
                <a:gd name="T49" fmla="*/ 4 h 146"/>
                <a:gd name="T50" fmla="*/ 5 w 177"/>
                <a:gd name="T51" fmla="*/ 4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499" name="Freeform 34"/>
            <p:cNvSpPr>
              <a:spLocks/>
            </p:cNvSpPr>
            <p:nvPr/>
          </p:nvSpPr>
          <p:spPr bwMode="auto">
            <a:xfrm>
              <a:off x="2360" y="2132"/>
              <a:ext cx="88" cy="72"/>
            </a:xfrm>
            <a:custGeom>
              <a:avLst/>
              <a:gdLst>
                <a:gd name="T0" fmla="*/ 5 w 178"/>
                <a:gd name="T1" fmla="*/ 1 h 143"/>
                <a:gd name="T2" fmla="*/ 5 w 178"/>
                <a:gd name="T3" fmla="*/ 0 h 143"/>
                <a:gd name="T4" fmla="*/ 5 w 178"/>
                <a:gd name="T5" fmla="*/ 0 h 143"/>
                <a:gd name="T6" fmla="*/ 4 w 178"/>
                <a:gd name="T7" fmla="*/ 0 h 143"/>
                <a:gd name="T8" fmla="*/ 4 w 178"/>
                <a:gd name="T9" fmla="*/ 0 h 143"/>
                <a:gd name="T10" fmla="*/ 4 w 178"/>
                <a:gd name="T11" fmla="*/ 0 h 143"/>
                <a:gd name="T12" fmla="*/ 3 w 178"/>
                <a:gd name="T13" fmla="*/ 0 h 143"/>
                <a:gd name="T14" fmla="*/ 3 w 178"/>
                <a:gd name="T15" fmla="*/ 1 h 143"/>
                <a:gd name="T16" fmla="*/ 2 w 178"/>
                <a:gd name="T17" fmla="*/ 1 h 143"/>
                <a:gd name="T18" fmla="*/ 1 w 178"/>
                <a:gd name="T19" fmla="*/ 1 h 143"/>
                <a:gd name="T20" fmla="*/ 1 w 178"/>
                <a:gd name="T21" fmla="*/ 1 h 143"/>
                <a:gd name="T22" fmla="*/ 0 w 178"/>
                <a:gd name="T23" fmla="*/ 1 h 143"/>
                <a:gd name="T24" fmla="*/ 0 w 178"/>
                <a:gd name="T25" fmla="*/ 1 h 143"/>
                <a:gd name="T26" fmla="*/ 0 w 178"/>
                <a:gd name="T27" fmla="*/ 2 h 143"/>
                <a:gd name="T28" fmla="*/ 0 w 178"/>
                <a:gd name="T29" fmla="*/ 2 h 143"/>
                <a:gd name="T30" fmla="*/ 0 w 178"/>
                <a:gd name="T31" fmla="*/ 2 h 143"/>
                <a:gd name="T32" fmla="*/ 0 w 178"/>
                <a:gd name="T33" fmla="*/ 3 h 143"/>
                <a:gd name="T34" fmla="*/ 0 w 178"/>
                <a:gd name="T35" fmla="*/ 4 h 143"/>
                <a:gd name="T36" fmla="*/ 1 w 178"/>
                <a:gd name="T37" fmla="*/ 5 h 143"/>
                <a:gd name="T38" fmla="*/ 2 w 178"/>
                <a:gd name="T39" fmla="*/ 5 h 143"/>
                <a:gd name="T40" fmla="*/ 3 w 178"/>
                <a:gd name="T41" fmla="*/ 5 h 143"/>
                <a:gd name="T42" fmla="*/ 3 w 178"/>
                <a:gd name="T43" fmla="*/ 4 h 143"/>
                <a:gd name="T44" fmla="*/ 4 w 178"/>
                <a:gd name="T45" fmla="*/ 3 h 143"/>
                <a:gd name="T46" fmla="*/ 5 w 178"/>
                <a:gd name="T47" fmla="*/ 2 h 143"/>
                <a:gd name="T48" fmla="*/ 5 w 178"/>
                <a:gd name="T49" fmla="*/ 2 h 143"/>
                <a:gd name="T50" fmla="*/ 5 w 178"/>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00" name="Freeform 35"/>
            <p:cNvSpPr>
              <a:spLocks/>
            </p:cNvSpPr>
            <p:nvPr/>
          </p:nvSpPr>
          <p:spPr bwMode="auto">
            <a:xfrm>
              <a:off x="2435" y="2151"/>
              <a:ext cx="67" cy="90"/>
            </a:xfrm>
            <a:custGeom>
              <a:avLst/>
              <a:gdLst>
                <a:gd name="T0" fmla="*/ 3 w 132"/>
                <a:gd name="T1" fmla="*/ 0 h 181"/>
                <a:gd name="T2" fmla="*/ 2 w 132"/>
                <a:gd name="T3" fmla="*/ 0 h 181"/>
                <a:gd name="T4" fmla="*/ 2 w 132"/>
                <a:gd name="T5" fmla="*/ 0 h 181"/>
                <a:gd name="T6" fmla="*/ 2 w 132"/>
                <a:gd name="T7" fmla="*/ 0 h 181"/>
                <a:gd name="T8" fmla="*/ 1 w 132"/>
                <a:gd name="T9" fmla="*/ 1 h 181"/>
                <a:gd name="T10" fmla="*/ 1 w 132"/>
                <a:gd name="T11" fmla="*/ 2 h 181"/>
                <a:gd name="T12" fmla="*/ 0 w 132"/>
                <a:gd name="T13" fmla="*/ 3 h 181"/>
                <a:gd name="T14" fmla="*/ 1 w 132"/>
                <a:gd name="T15" fmla="*/ 4 h 181"/>
                <a:gd name="T16" fmla="*/ 1 w 132"/>
                <a:gd name="T17" fmla="*/ 5 h 181"/>
                <a:gd name="T18" fmla="*/ 2 w 132"/>
                <a:gd name="T19" fmla="*/ 5 h 181"/>
                <a:gd name="T20" fmla="*/ 4 w 132"/>
                <a:gd name="T21" fmla="*/ 5 h 181"/>
                <a:gd name="T22" fmla="*/ 4 w 132"/>
                <a:gd name="T23" fmla="*/ 4 h 181"/>
                <a:gd name="T24" fmla="*/ 5 w 132"/>
                <a:gd name="T25" fmla="*/ 3 h 181"/>
                <a:gd name="T26" fmla="*/ 4 w 132"/>
                <a:gd name="T27" fmla="*/ 2 h 181"/>
                <a:gd name="T28" fmla="*/ 4 w 132"/>
                <a:gd name="T29" fmla="*/ 1 h 181"/>
                <a:gd name="T30" fmla="*/ 4 w 132"/>
                <a:gd name="T31" fmla="*/ 0 h 181"/>
                <a:gd name="T32" fmla="*/ 3 w 132"/>
                <a:gd name="T33" fmla="*/ 0 h 181"/>
                <a:gd name="T34" fmla="*/ 3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01" name="Freeform 36"/>
            <p:cNvSpPr>
              <a:spLocks/>
            </p:cNvSpPr>
            <p:nvPr/>
          </p:nvSpPr>
          <p:spPr bwMode="auto">
            <a:xfrm>
              <a:off x="2485" y="2122"/>
              <a:ext cx="88" cy="73"/>
            </a:xfrm>
            <a:custGeom>
              <a:avLst/>
              <a:gdLst>
                <a:gd name="T0" fmla="*/ 0 w 177"/>
                <a:gd name="T1" fmla="*/ 1 h 144"/>
                <a:gd name="T2" fmla="*/ 0 w 177"/>
                <a:gd name="T3" fmla="*/ 1 h 144"/>
                <a:gd name="T4" fmla="*/ 0 w 177"/>
                <a:gd name="T5" fmla="*/ 2 h 144"/>
                <a:gd name="T6" fmla="*/ 0 w 177"/>
                <a:gd name="T7" fmla="*/ 2 h 144"/>
                <a:gd name="T8" fmla="*/ 1 w 177"/>
                <a:gd name="T9" fmla="*/ 3 h 144"/>
                <a:gd name="T10" fmla="*/ 1 w 177"/>
                <a:gd name="T11" fmla="*/ 4 h 144"/>
                <a:gd name="T12" fmla="*/ 2 w 177"/>
                <a:gd name="T13" fmla="*/ 5 h 144"/>
                <a:gd name="T14" fmla="*/ 3 w 177"/>
                <a:gd name="T15" fmla="*/ 5 h 144"/>
                <a:gd name="T16" fmla="*/ 4 w 177"/>
                <a:gd name="T17" fmla="*/ 5 h 144"/>
                <a:gd name="T18" fmla="*/ 5 w 177"/>
                <a:gd name="T19" fmla="*/ 4 h 144"/>
                <a:gd name="T20" fmla="*/ 5 w 177"/>
                <a:gd name="T21" fmla="*/ 3 h 144"/>
                <a:gd name="T22" fmla="*/ 5 w 177"/>
                <a:gd name="T23" fmla="*/ 3 h 144"/>
                <a:gd name="T24" fmla="*/ 5 w 177"/>
                <a:gd name="T25" fmla="*/ 2 h 144"/>
                <a:gd name="T26" fmla="*/ 5 w 177"/>
                <a:gd name="T27" fmla="*/ 2 h 144"/>
                <a:gd name="T28" fmla="*/ 5 w 177"/>
                <a:gd name="T29" fmla="*/ 1 h 144"/>
                <a:gd name="T30" fmla="*/ 4 w 177"/>
                <a:gd name="T31" fmla="*/ 1 h 144"/>
                <a:gd name="T32" fmla="*/ 4 w 177"/>
                <a:gd name="T33" fmla="*/ 1 h 144"/>
                <a:gd name="T34" fmla="*/ 3 w 177"/>
                <a:gd name="T35" fmla="*/ 1 h 144"/>
                <a:gd name="T36" fmla="*/ 3 w 177"/>
                <a:gd name="T37" fmla="*/ 1 h 144"/>
                <a:gd name="T38" fmla="*/ 2 w 177"/>
                <a:gd name="T39" fmla="*/ 1 h 144"/>
                <a:gd name="T40" fmla="*/ 1 w 177"/>
                <a:gd name="T41" fmla="*/ 1 h 144"/>
                <a:gd name="T42" fmla="*/ 1 w 177"/>
                <a:gd name="T43" fmla="*/ 0 h 144"/>
                <a:gd name="T44" fmla="*/ 1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02" name="Freeform 37"/>
            <p:cNvSpPr>
              <a:spLocks/>
            </p:cNvSpPr>
            <p:nvPr/>
          </p:nvSpPr>
          <p:spPr bwMode="auto">
            <a:xfrm>
              <a:off x="2485" y="2041"/>
              <a:ext cx="92" cy="73"/>
            </a:xfrm>
            <a:custGeom>
              <a:avLst/>
              <a:gdLst>
                <a:gd name="T0" fmla="*/ 0 w 180"/>
                <a:gd name="T1" fmla="*/ 4 h 143"/>
                <a:gd name="T2" fmla="*/ 1 w 180"/>
                <a:gd name="T3" fmla="*/ 5 h 143"/>
                <a:gd name="T4" fmla="*/ 1 w 180"/>
                <a:gd name="T5" fmla="*/ 5 h 143"/>
                <a:gd name="T6" fmla="*/ 1 w 180"/>
                <a:gd name="T7" fmla="*/ 5 h 143"/>
                <a:gd name="T8" fmla="*/ 2 w 180"/>
                <a:gd name="T9" fmla="*/ 5 h 143"/>
                <a:gd name="T10" fmla="*/ 2 w 180"/>
                <a:gd name="T11" fmla="*/ 5 h 143"/>
                <a:gd name="T12" fmla="*/ 2 w 180"/>
                <a:gd name="T13" fmla="*/ 5 h 143"/>
                <a:gd name="T14" fmla="*/ 3 w 180"/>
                <a:gd name="T15" fmla="*/ 5 h 143"/>
                <a:gd name="T16" fmla="*/ 4 w 180"/>
                <a:gd name="T17" fmla="*/ 5 h 143"/>
                <a:gd name="T18" fmla="*/ 4 w 180"/>
                <a:gd name="T19" fmla="*/ 5 h 143"/>
                <a:gd name="T20" fmla="*/ 5 w 180"/>
                <a:gd name="T21" fmla="*/ 5 h 143"/>
                <a:gd name="T22" fmla="*/ 5 w 180"/>
                <a:gd name="T23" fmla="*/ 4 h 143"/>
                <a:gd name="T24" fmla="*/ 6 w 180"/>
                <a:gd name="T25" fmla="*/ 4 h 143"/>
                <a:gd name="T26" fmla="*/ 6 w 180"/>
                <a:gd name="T27" fmla="*/ 4 h 143"/>
                <a:gd name="T28" fmla="*/ 6 w 180"/>
                <a:gd name="T29" fmla="*/ 3 h 143"/>
                <a:gd name="T30" fmla="*/ 6 w 180"/>
                <a:gd name="T31" fmla="*/ 3 h 143"/>
                <a:gd name="T32" fmla="*/ 6 w 180"/>
                <a:gd name="T33" fmla="*/ 2 h 143"/>
                <a:gd name="T34" fmla="*/ 6 w 180"/>
                <a:gd name="T35" fmla="*/ 2 h 143"/>
                <a:gd name="T36" fmla="*/ 5 w 180"/>
                <a:gd name="T37" fmla="*/ 1 h 143"/>
                <a:gd name="T38" fmla="*/ 4 w 180"/>
                <a:gd name="T39" fmla="*/ 0 h 143"/>
                <a:gd name="T40" fmla="*/ 3 w 180"/>
                <a:gd name="T41" fmla="*/ 1 h 143"/>
                <a:gd name="T42" fmla="*/ 2 w 180"/>
                <a:gd name="T43" fmla="*/ 1 h 143"/>
                <a:gd name="T44" fmla="*/ 2 w 180"/>
                <a:gd name="T45" fmla="*/ 2 h 143"/>
                <a:gd name="T46" fmla="*/ 1 w 180"/>
                <a:gd name="T47" fmla="*/ 3 h 143"/>
                <a:gd name="T48" fmla="*/ 1 w 180"/>
                <a:gd name="T49" fmla="*/ 4 h 143"/>
                <a:gd name="T50" fmla="*/ 0 w 180"/>
                <a:gd name="T51" fmla="*/ 4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03" name="Freeform 38"/>
            <p:cNvSpPr>
              <a:spLocks/>
            </p:cNvSpPr>
            <p:nvPr/>
          </p:nvSpPr>
          <p:spPr bwMode="auto">
            <a:xfrm>
              <a:off x="2654" y="1582"/>
              <a:ext cx="12" cy="11"/>
            </a:xfrm>
            <a:custGeom>
              <a:avLst/>
              <a:gdLst>
                <a:gd name="T0" fmla="*/ 1 w 24"/>
                <a:gd name="T1" fmla="*/ 0 h 24"/>
                <a:gd name="T2" fmla="*/ 1 w 24"/>
                <a:gd name="T3" fmla="*/ 0 h 24"/>
                <a:gd name="T4" fmla="*/ 1 w 24"/>
                <a:gd name="T5" fmla="*/ 0 h 24"/>
                <a:gd name="T6" fmla="*/ 1 w 24"/>
                <a:gd name="T7" fmla="*/ 0 h 24"/>
                <a:gd name="T8" fmla="*/ 0 w 24"/>
                <a:gd name="T9" fmla="*/ 0 h 24"/>
                <a:gd name="T10" fmla="*/ 1 w 24"/>
                <a:gd name="T11" fmla="*/ 0 h 24"/>
                <a:gd name="T12" fmla="*/ 1 w 24"/>
                <a:gd name="T13" fmla="*/ 0 h 24"/>
                <a:gd name="T14" fmla="*/ 1 w 24"/>
                <a:gd name="T15" fmla="*/ 0 h 24"/>
                <a:gd name="T16" fmla="*/ 1 w 24"/>
                <a:gd name="T17" fmla="*/ 0 h 24"/>
                <a:gd name="T18" fmla="*/ 1 w 24"/>
                <a:gd name="T19" fmla="*/ 0 h 24"/>
                <a:gd name="T20" fmla="*/ 1 w 24"/>
                <a:gd name="T21" fmla="*/ 0 h 24"/>
                <a:gd name="T22" fmla="*/ 1 w 24"/>
                <a:gd name="T23" fmla="*/ 0 h 24"/>
                <a:gd name="T24" fmla="*/ 1 w 24"/>
                <a:gd name="T25" fmla="*/ 0 h 24"/>
                <a:gd name="T26" fmla="*/ 1 w 24"/>
                <a:gd name="T27" fmla="*/ 0 h 24"/>
                <a:gd name="T28" fmla="*/ 1 w 24"/>
                <a:gd name="T29" fmla="*/ 0 h 24"/>
                <a:gd name="T30" fmla="*/ 1 w 24"/>
                <a:gd name="T31" fmla="*/ 0 h 24"/>
                <a:gd name="T32" fmla="*/ 1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04" name="Freeform 39"/>
            <p:cNvSpPr>
              <a:spLocks/>
            </p:cNvSpPr>
            <p:nvPr/>
          </p:nvSpPr>
          <p:spPr bwMode="auto">
            <a:xfrm>
              <a:off x="2649" y="1554"/>
              <a:ext cx="25" cy="37"/>
            </a:xfrm>
            <a:custGeom>
              <a:avLst/>
              <a:gdLst>
                <a:gd name="T0" fmla="*/ 0 w 52"/>
                <a:gd name="T1" fmla="*/ 3 h 73"/>
                <a:gd name="T2" fmla="*/ 0 w 52"/>
                <a:gd name="T3" fmla="*/ 3 h 73"/>
                <a:gd name="T4" fmla="*/ 1 w 52"/>
                <a:gd name="T5" fmla="*/ 3 h 73"/>
                <a:gd name="T6" fmla="*/ 1 w 52"/>
                <a:gd name="T7" fmla="*/ 2 h 73"/>
                <a:gd name="T8" fmla="*/ 1 w 52"/>
                <a:gd name="T9" fmla="*/ 2 h 73"/>
                <a:gd name="T10" fmla="*/ 1 w 52"/>
                <a:gd name="T11" fmla="*/ 2 h 73"/>
                <a:gd name="T12" fmla="*/ 1 w 52"/>
                <a:gd name="T13" fmla="*/ 1 h 73"/>
                <a:gd name="T14" fmla="*/ 1 w 52"/>
                <a:gd name="T15" fmla="*/ 1 h 73"/>
                <a:gd name="T16" fmla="*/ 1 w 52"/>
                <a:gd name="T17" fmla="*/ 1 h 73"/>
                <a:gd name="T18" fmla="*/ 0 w 52"/>
                <a:gd name="T19" fmla="*/ 0 h 73"/>
                <a:gd name="T20" fmla="*/ 0 w 52"/>
                <a:gd name="T21" fmla="*/ 1 h 73"/>
                <a:gd name="T22" fmla="*/ 0 w 52"/>
                <a:gd name="T23" fmla="*/ 1 h 73"/>
                <a:gd name="T24" fmla="*/ 0 w 52"/>
                <a:gd name="T25" fmla="*/ 1 h 73"/>
                <a:gd name="T26" fmla="*/ 0 w 52"/>
                <a:gd name="T27" fmla="*/ 2 h 73"/>
                <a:gd name="T28" fmla="*/ 0 w 52"/>
                <a:gd name="T29" fmla="*/ 2 h 73"/>
                <a:gd name="T30" fmla="*/ 0 w 52"/>
                <a:gd name="T31" fmla="*/ 2 h 73"/>
                <a:gd name="T32" fmla="*/ 0 w 52"/>
                <a:gd name="T33" fmla="*/ 3 h 73"/>
                <a:gd name="T34" fmla="*/ 0 w 52"/>
                <a:gd name="T35" fmla="*/ 3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05" name="Freeform 40"/>
            <p:cNvSpPr>
              <a:spLocks/>
            </p:cNvSpPr>
            <p:nvPr/>
          </p:nvSpPr>
          <p:spPr bwMode="auto">
            <a:xfrm>
              <a:off x="2649" y="1554"/>
              <a:ext cx="25" cy="37"/>
            </a:xfrm>
            <a:custGeom>
              <a:avLst/>
              <a:gdLst>
                <a:gd name="T0" fmla="*/ 0 w 52"/>
                <a:gd name="T1" fmla="*/ 3 h 73"/>
                <a:gd name="T2" fmla="*/ 0 w 52"/>
                <a:gd name="T3" fmla="*/ 3 h 73"/>
                <a:gd name="T4" fmla="*/ 1 w 52"/>
                <a:gd name="T5" fmla="*/ 3 h 73"/>
                <a:gd name="T6" fmla="*/ 1 w 52"/>
                <a:gd name="T7" fmla="*/ 2 h 73"/>
                <a:gd name="T8" fmla="*/ 1 w 52"/>
                <a:gd name="T9" fmla="*/ 2 h 73"/>
                <a:gd name="T10" fmla="*/ 1 w 52"/>
                <a:gd name="T11" fmla="*/ 2 h 73"/>
                <a:gd name="T12" fmla="*/ 1 w 52"/>
                <a:gd name="T13" fmla="*/ 1 h 73"/>
                <a:gd name="T14" fmla="*/ 1 w 52"/>
                <a:gd name="T15" fmla="*/ 1 h 73"/>
                <a:gd name="T16" fmla="*/ 1 w 52"/>
                <a:gd name="T17" fmla="*/ 1 h 73"/>
                <a:gd name="T18" fmla="*/ 0 w 52"/>
                <a:gd name="T19" fmla="*/ 0 h 73"/>
                <a:gd name="T20" fmla="*/ 0 w 52"/>
                <a:gd name="T21" fmla="*/ 1 h 73"/>
                <a:gd name="T22" fmla="*/ 0 w 52"/>
                <a:gd name="T23" fmla="*/ 1 h 73"/>
                <a:gd name="T24" fmla="*/ 0 w 52"/>
                <a:gd name="T25" fmla="*/ 1 h 73"/>
                <a:gd name="T26" fmla="*/ 0 w 52"/>
                <a:gd name="T27" fmla="*/ 2 h 73"/>
                <a:gd name="T28" fmla="*/ 0 w 52"/>
                <a:gd name="T29" fmla="*/ 2 h 73"/>
                <a:gd name="T30" fmla="*/ 0 w 52"/>
                <a:gd name="T31" fmla="*/ 2 h 73"/>
                <a:gd name="T32" fmla="*/ 0 w 52"/>
                <a:gd name="T33" fmla="*/ 3 h 73"/>
                <a:gd name="T34" fmla="*/ 0 w 52"/>
                <a:gd name="T35" fmla="*/ 3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06" name="Freeform 41"/>
            <p:cNvSpPr>
              <a:spLocks/>
            </p:cNvSpPr>
            <p:nvPr/>
          </p:nvSpPr>
          <p:spPr bwMode="auto">
            <a:xfrm>
              <a:off x="2619" y="1557"/>
              <a:ext cx="35" cy="28"/>
            </a:xfrm>
            <a:custGeom>
              <a:avLst/>
              <a:gdLst>
                <a:gd name="T0" fmla="*/ 2 w 71"/>
                <a:gd name="T1" fmla="*/ 1 h 58"/>
                <a:gd name="T2" fmla="*/ 2 w 71"/>
                <a:gd name="T3" fmla="*/ 1 h 58"/>
                <a:gd name="T4" fmla="*/ 2 w 71"/>
                <a:gd name="T5" fmla="*/ 1 h 58"/>
                <a:gd name="T6" fmla="*/ 2 w 71"/>
                <a:gd name="T7" fmla="*/ 1 h 58"/>
                <a:gd name="T8" fmla="*/ 1 w 71"/>
                <a:gd name="T9" fmla="*/ 0 h 58"/>
                <a:gd name="T10" fmla="*/ 1 w 71"/>
                <a:gd name="T11" fmla="*/ 0 h 58"/>
                <a:gd name="T12" fmla="*/ 1 w 71"/>
                <a:gd name="T13" fmla="*/ 0 h 58"/>
                <a:gd name="T14" fmla="*/ 0 w 71"/>
                <a:gd name="T15" fmla="*/ 0 h 58"/>
                <a:gd name="T16" fmla="*/ 0 w 71"/>
                <a:gd name="T17" fmla="*/ 0 h 58"/>
                <a:gd name="T18" fmla="*/ 0 w 71"/>
                <a:gd name="T19" fmla="*/ 0 h 58"/>
                <a:gd name="T20" fmla="*/ 0 w 71"/>
                <a:gd name="T21" fmla="*/ 1 h 58"/>
                <a:gd name="T22" fmla="*/ 0 w 71"/>
                <a:gd name="T23" fmla="*/ 1 h 58"/>
                <a:gd name="T24" fmla="*/ 0 w 71"/>
                <a:gd name="T25" fmla="*/ 1 h 58"/>
                <a:gd name="T26" fmla="*/ 0 w 71"/>
                <a:gd name="T27" fmla="*/ 1 h 58"/>
                <a:gd name="T28" fmla="*/ 1 w 71"/>
                <a:gd name="T29" fmla="*/ 1 h 58"/>
                <a:gd name="T30" fmla="*/ 1 w 71"/>
                <a:gd name="T31" fmla="*/ 1 h 58"/>
                <a:gd name="T32" fmla="*/ 1 w 71"/>
                <a:gd name="T33" fmla="*/ 1 h 58"/>
                <a:gd name="T34" fmla="*/ 2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07" name="Freeform 42"/>
            <p:cNvSpPr>
              <a:spLocks/>
            </p:cNvSpPr>
            <p:nvPr/>
          </p:nvSpPr>
          <p:spPr bwMode="auto">
            <a:xfrm>
              <a:off x="2623" y="1599"/>
              <a:ext cx="34" cy="28"/>
            </a:xfrm>
            <a:custGeom>
              <a:avLst/>
              <a:gdLst>
                <a:gd name="T0" fmla="*/ 2 w 71"/>
                <a:gd name="T1" fmla="*/ 0 h 57"/>
                <a:gd name="T2" fmla="*/ 2 w 71"/>
                <a:gd name="T3" fmla="*/ 0 h 57"/>
                <a:gd name="T4" fmla="*/ 1 w 71"/>
                <a:gd name="T5" fmla="*/ 0 h 57"/>
                <a:gd name="T6" fmla="*/ 1 w 71"/>
                <a:gd name="T7" fmla="*/ 0 h 57"/>
                <a:gd name="T8" fmla="*/ 1 w 71"/>
                <a:gd name="T9" fmla="*/ 0 h 57"/>
                <a:gd name="T10" fmla="*/ 0 w 71"/>
                <a:gd name="T11" fmla="*/ 0 h 57"/>
                <a:gd name="T12" fmla="*/ 0 w 71"/>
                <a:gd name="T13" fmla="*/ 0 h 57"/>
                <a:gd name="T14" fmla="*/ 0 w 71"/>
                <a:gd name="T15" fmla="*/ 0 h 57"/>
                <a:gd name="T16" fmla="*/ 0 w 71"/>
                <a:gd name="T17" fmla="*/ 0 h 57"/>
                <a:gd name="T18" fmla="*/ 0 w 71"/>
                <a:gd name="T19" fmla="*/ 1 h 57"/>
                <a:gd name="T20" fmla="*/ 0 w 71"/>
                <a:gd name="T21" fmla="*/ 1 h 57"/>
                <a:gd name="T22" fmla="*/ 0 w 71"/>
                <a:gd name="T23" fmla="*/ 1 h 57"/>
                <a:gd name="T24" fmla="*/ 1 w 71"/>
                <a:gd name="T25" fmla="*/ 1 h 57"/>
                <a:gd name="T26" fmla="*/ 1 w 71"/>
                <a:gd name="T27" fmla="*/ 1 h 57"/>
                <a:gd name="T28" fmla="*/ 1 w 71"/>
                <a:gd name="T29" fmla="*/ 1 h 57"/>
                <a:gd name="T30" fmla="*/ 1 w 71"/>
                <a:gd name="T31" fmla="*/ 0 h 57"/>
                <a:gd name="T32" fmla="*/ 2 w 71"/>
                <a:gd name="T33" fmla="*/ 0 h 57"/>
                <a:gd name="T34" fmla="*/ 2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08" name="Freeform 43"/>
            <p:cNvSpPr>
              <a:spLocks/>
            </p:cNvSpPr>
            <p:nvPr/>
          </p:nvSpPr>
          <p:spPr bwMode="auto">
            <a:xfrm>
              <a:off x="2649" y="1604"/>
              <a:ext cx="25" cy="36"/>
            </a:xfrm>
            <a:custGeom>
              <a:avLst/>
              <a:gdLst>
                <a:gd name="T0" fmla="*/ 1 w 52"/>
                <a:gd name="T1" fmla="*/ 0 h 73"/>
                <a:gd name="T2" fmla="*/ 0 w 52"/>
                <a:gd name="T3" fmla="*/ 0 h 73"/>
                <a:gd name="T4" fmla="*/ 0 w 52"/>
                <a:gd name="T5" fmla="*/ 0 h 73"/>
                <a:gd name="T6" fmla="*/ 0 w 52"/>
                <a:gd name="T7" fmla="*/ 0 h 73"/>
                <a:gd name="T8" fmla="*/ 0 w 52"/>
                <a:gd name="T9" fmla="*/ 0 h 73"/>
                <a:gd name="T10" fmla="*/ 0 w 52"/>
                <a:gd name="T11" fmla="*/ 1 h 73"/>
                <a:gd name="T12" fmla="*/ 0 w 52"/>
                <a:gd name="T13" fmla="*/ 1 h 73"/>
                <a:gd name="T14" fmla="*/ 0 w 52"/>
                <a:gd name="T15" fmla="*/ 1 h 73"/>
                <a:gd name="T16" fmla="*/ 0 w 52"/>
                <a:gd name="T17" fmla="*/ 2 h 73"/>
                <a:gd name="T18" fmla="*/ 0 w 52"/>
                <a:gd name="T19" fmla="*/ 2 h 73"/>
                <a:gd name="T20" fmla="*/ 1 w 52"/>
                <a:gd name="T21" fmla="*/ 2 h 73"/>
                <a:gd name="T22" fmla="*/ 1 w 52"/>
                <a:gd name="T23" fmla="*/ 1 h 73"/>
                <a:gd name="T24" fmla="*/ 1 w 52"/>
                <a:gd name="T25" fmla="*/ 1 h 73"/>
                <a:gd name="T26" fmla="*/ 1 w 52"/>
                <a:gd name="T27" fmla="*/ 1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09" name="Freeform 44"/>
            <p:cNvSpPr>
              <a:spLocks/>
            </p:cNvSpPr>
            <p:nvPr/>
          </p:nvSpPr>
          <p:spPr bwMode="auto">
            <a:xfrm>
              <a:off x="2678" y="1602"/>
              <a:ext cx="34" cy="28"/>
            </a:xfrm>
            <a:custGeom>
              <a:avLst/>
              <a:gdLst>
                <a:gd name="T0" fmla="*/ 0 w 71"/>
                <a:gd name="T1" fmla="*/ 0 h 57"/>
                <a:gd name="T2" fmla="*/ 0 w 71"/>
                <a:gd name="T3" fmla="*/ 0 h 57"/>
                <a:gd name="T4" fmla="*/ 0 w 71"/>
                <a:gd name="T5" fmla="*/ 0 h 57"/>
                <a:gd name="T6" fmla="*/ 0 w 71"/>
                <a:gd name="T7" fmla="*/ 0 h 57"/>
                <a:gd name="T8" fmla="*/ 0 w 71"/>
                <a:gd name="T9" fmla="*/ 1 h 57"/>
                <a:gd name="T10" fmla="*/ 0 w 71"/>
                <a:gd name="T11" fmla="*/ 1 h 57"/>
                <a:gd name="T12" fmla="*/ 1 w 71"/>
                <a:gd name="T13" fmla="*/ 1 h 57"/>
                <a:gd name="T14" fmla="*/ 1 w 71"/>
                <a:gd name="T15" fmla="*/ 1 h 57"/>
                <a:gd name="T16" fmla="*/ 1 w 71"/>
                <a:gd name="T17" fmla="*/ 1 h 57"/>
                <a:gd name="T18" fmla="*/ 2 w 71"/>
                <a:gd name="T19" fmla="*/ 1 h 57"/>
                <a:gd name="T20" fmla="*/ 2 w 71"/>
                <a:gd name="T21" fmla="*/ 0 h 57"/>
                <a:gd name="T22" fmla="*/ 2 w 71"/>
                <a:gd name="T23" fmla="*/ 0 h 57"/>
                <a:gd name="T24" fmla="*/ 1 w 71"/>
                <a:gd name="T25" fmla="*/ 0 h 57"/>
                <a:gd name="T26" fmla="*/ 1 w 71"/>
                <a:gd name="T27" fmla="*/ 0 h 57"/>
                <a:gd name="T28" fmla="*/ 1 w 71"/>
                <a:gd name="T29" fmla="*/ 0 h 57"/>
                <a:gd name="T30" fmla="*/ 0 w 71"/>
                <a:gd name="T31" fmla="*/ 0 h 57"/>
                <a:gd name="T32" fmla="*/ 0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10" name="Freeform 45"/>
            <p:cNvSpPr>
              <a:spLocks/>
            </p:cNvSpPr>
            <p:nvPr/>
          </p:nvSpPr>
          <p:spPr bwMode="auto">
            <a:xfrm>
              <a:off x="2669" y="1569"/>
              <a:ext cx="34" cy="28"/>
            </a:xfrm>
            <a:custGeom>
              <a:avLst/>
              <a:gdLst>
                <a:gd name="T0" fmla="*/ 0 w 71"/>
                <a:gd name="T1" fmla="*/ 1 h 57"/>
                <a:gd name="T2" fmla="*/ 0 w 71"/>
                <a:gd name="T3" fmla="*/ 1 h 57"/>
                <a:gd name="T4" fmla="*/ 0 w 71"/>
                <a:gd name="T5" fmla="*/ 1 h 57"/>
                <a:gd name="T6" fmla="*/ 0 w 71"/>
                <a:gd name="T7" fmla="*/ 1 h 57"/>
                <a:gd name="T8" fmla="*/ 1 w 71"/>
                <a:gd name="T9" fmla="*/ 1 h 57"/>
                <a:gd name="T10" fmla="*/ 1 w 71"/>
                <a:gd name="T11" fmla="*/ 1 h 57"/>
                <a:gd name="T12" fmla="*/ 1 w 71"/>
                <a:gd name="T13" fmla="*/ 1 h 57"/>
                <a:gd name="T14" fmla="*/ 2 w 71"/>
                <a:gd name="T15" fmla="*/ 1 h 57"/>
                <a:gd name="T16" fmla="*/ 2 w 71"/>
                <a:gd name="T17" fmla="*/ 1 h 57"/>
                <a:gd name="T18" fmla="*/ 2 w 71"/>
                <a:gd name="T19" fmla="*/ 0 h 57"/>
                <a:gd name="T20" fmla="*/ 1 w 71"/>
                <a:gd name="T21" fmla="*/ 0 h 57"/>
                <a:gd name="T22" fmla="*/ 1 w 71"/>
                <a:gd name="T23" fmla="*/ 0 h 57"/>
                <a:gd name="T24" fmla="*/ 1 w 71"/>
                <a:gd name="T25" fmla="*/ 0 h 57"/>
                <a:gd name="T26" fmla="*/ 0 w 71"/>
                <a:gd name="T27" fmla="*/ 0 h 57"/>
                <a:gd name="T28" fmla="*/ 0 w 71"/>
                <a:gd name="T29" fmla="*/ 0 h 57"/>
                <a:gd name="T30" fmla="*/ 0 w 71"/>
                <a:gd name="T31" fmla="*/ 1 h 57"/>
                <a:gd name="T32" fmla="*/ 0 w 71"/>
                <a:gd name="T33" fmla="*/ 1 h 57"/>
                <a:gd name="T34" fmla="*/ 0 w 71"/>
                <a:gd name="T35" fmla="*/ 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11" name="Freeform 46"/>
            <p:cNvSpPr>
              <a:spLocks/>
            </p:cNvSpPr>
            <p:nvPr/>
          </p:nvSpPr>
          <p:spPr bwMode="auto">
            <a:xfrm>
              <a:off x="3368" y="2429"/>
              <a:ext cx="13" cy="11"/>
            </a:xfrm>
            <a:custGeom>
              <a:avLst/>
              <a:gdLst>
                <a:gd name="T0" fmla="*/ 1 w 24"/>
                <a:gd name="T1" fmla="*/ 0 h 24"/>
                <a:gd name="T2" fmla="*/ 1 w 24"/>
                <a:gd name="T3" fmla="*/ 0 h 24"/>
                <a:gd name="T4" fmla="*/ 1 w 24"/>
                <a:gd name="T5" fmla="*/ 0 h 24"/>
                <a:gd name="T6" fmla="*/ 1 w 24"/>
                <a:gd name="T7" fmla="*/ 0 h 24"/>
                <a:gd name="T8" fmla="*/ 0 w 24"/>
                <a:gd name="T9" fmla="*/ 0 h 24"/>
                <a:gd name="T10" fmla="*/ 1 w 24"/>
                <a:gd name="T11" fmla="*/ 0 h 24"/>
                <a:gd name="T12" fmla="*/ 1 w 24"/>
                <a:gd name="T13" fmla="*/ 0 h 24"/>
                <a:gd name="T14" fmla="*/ 1 w 24"/>
                <a:gd name="T15" fmla="*/ 0 h 24"/>
                <a:gd name="T16" fmla="*/ 1 w 24"/>
                <a:gd name="T17" fmla="*/ 0 h 24"/>
                <a:gd name="T18" fmla="*/ 1 w 24"/>
                <a:gd name="T19" fmla="*/ 0 h 24"/>
                <a:gd name="T20" fmla="*/ 1 w 24"/>
                <a:gd name="T21" fmla="*/ 0 h 24"/>
                <a:gd name="T22" fmla="*/ 1 w 24"/>
                <a:gd name="T23" fmla="*/ 0 h 24"/>
                <a:gd name="T24" fmla="*/ 1 w 24"/>
                <a:gd name="T25" fmla="*/ 0 h 24"/>
                <a:gd name="T26" fmla="*/ 1 w 24"/>
                <a:gd name="T27" fmla="*/ 0 h 24"/>
                <a:gd name="T28" fmla="*/ 1 w 24"/>
                <a:gd name="T29" fmla="*/ 0 h 24"/>
                <a:gd name="T30" fmla="*/ 1 w 24"/>
                <a:gd name="T31" fmla="*/ 0 h 24"/>
                <a:gd name="T32" fmla="*/ 1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12" name="Freeform 47"/>
            <p:cNvSpPr>
              <a:spLocks/>
            </p:cNvSpPr>
            <p:nvPr/>
          </p:nvSpPr>
          <p:spPr bwMode="auto">
            <a:xfrm>
              <a:off x="3364" y="2388"/>
              <a:ext cx="25" cy="37"/>
            </a:xfrm>
            <a:custGeom>
              <a:avLst/>
              <a:gdLst>
                <a:gd name="T0" fmla="*/ 0 w 53"/>
                <a:gd name="T1" fmla="*/ 3 h 73"/>
                <a:gd name="T2" fmla="*/ 1 w 53"/>
                <a:gd name="T3" fmla="*/ 3 h 73"/>
                <a:gd name="T4" fmla="*/ 1 w 53"/>
                <a:gd name="T5" fmla="*/ 3 h 73"/>
                <a:gd name="T6" fmla="*/ 1 w 53"/>
                <a:gd name="T7" fmla="*/ 2 h 73"/>
                <a:gd name="T8" fmla="*/ 1 w 53"/>
                <a:gd name="T9" fmla="*/ 2 h 73"/>
                <a:gd name="T10" fmla="*/ 1 w 53"/>
                <a:gd name="T11" fmla="*/ 2 h 73"/>
                <a:gd name="T12" fmla="*/ 1 w 53"/>
                <a:gd name="T13" fmla="*/ 1 h 73"/>
                <a:gd name="T14" fmla="*/ 1 w 53"/>
                <a:gd name="T15" fmla="*/ 1 h 73"/>
                <a:gd name="T16" fmla="*/ 1 w 53"/>
                <a:gd name="T17" fmla="*/ 1 h 73"/>
                <a:gd name="T18" fmla="*/ 0 w 53"/>
                <a:gd name="T19" fmla="*/ 0 h 73"/>
                <a:gd name="T20" fmla="*/ 0 w 53"/>
                <a:gd name="T21" fmla="*/ 1 h 73"/>
                <a:gd name="T22" fmla="*/ 0 w 53"/>
                <a:gd name="T23" fmla="*/ 1 h 73"/>
                <a:gd name="T24" fmla="*/ 0 w 53"/>
                <a:gd name="T25" fmla="*/ 1 h 73"/>
                <a:gd name="T26" fmla="*/ 0 w 53"/>
                <a:gd name="T27" fmla="*/ 2 h 73"/>
                <a:gd name="T28" fmla="*/ 0 w 53"/>
                <a:gd name="T29" fmla="*/ 2 h 73"/>
                <a:gd name="T30" fmla="*/ 0 w 53"/>
                <a:gd name="T31" fmla="*/ 2 h 73"/>
                <a:gd name="T32" fmla="*/ 0 w 53"/>
                <a:gd name="T33" fmla="*/ 3 h 73"/>
                <a:gd name="T34" fmla="*/ 0 w 53"/>
                <a:gd name="T35" fmla="*/ 3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13" name="Freeform 48"/>
            <p:cNvSpPr>
              <a:spLocks/>
            </p:cNvSpPr>
            <p:nvPr/>
          </p:nvSpPr>
          <p:spPr bwMode="auto">
            <a:xfrm>
              <a:off x="3364" y="2388"/>
              <a:ext cx="25" cy="37"/>
            </a:xfrm>
            <a:custGeom>
              <a:avLst/>
              <a:gdLst>
                <a:gd name="T0" fmla="*/ 0 w 53"/>
                <a:gd name="T1" fmla="*/ 3 h 73"/>
                <a:gd name="T2" fmla="*/ 1 w 53"/>
                <a:gd name="T3" fmla="*/ 3 h 73"/>
                <a:gd name="T4" fmla="*/ 1 w 53"/>
                <a:gd name="T5" fmla="*/ 3 h 73"/>
                <a:gd name="T6" fmla="*/ 1 w 53"/>
                <a:gd name="T7" fmla="*/ 2 h 73"/>
                <a:gd name="T8" fmla="*/ 1 w 53"/>
                <a:gd name="T9" fmla="*/ 2 h 73"/>
                <a:gd name="T10" fmla="*/ 1 w 53"/>
                <a:gd name="T11" fmla="*/ 2 h 73"/>
                <a:gd name="T12" fmla="*/ 1 w 53"/>
                <a:gd name="T13" fmla="*/ 1 h 73"/>
                <a:gd name="T14" fmla="*/ 1 w 53"/>
                <a:gd name="T15" fmla="*/ 1 h 73"/>
                <a:gd name="T16" fmla="*/ 1 w 53"/>
                <a:gd name="T17" fmla="*/ 1 h 73"/>
                <a:gd name="T18" fmla="*/ 0 w 53"/>
                <a:gd name="T19" fmla="*/ 0 h 73"/>
                <a:gd name="T20" fmla="*/ 0 w 53"/>
                <a:gd name="T21" fmla="*/ 1 h 73"/>
                <a:gd name="T22" fmla="*/ 0 w 53"/>
                <a:gd name="T23" fmla="*/ 1 h 73"/>
                <a:gd name="T24" fmla="*/ 0 w 53"/>
                <a:gd name="T25" fmla="*/ 1 h 73"/>
                <a:gd name="T26" fmla="*/ 0 w 53"/>
                <a:gd name="T27" fmla="*/ 2 h 73"/>
                <a:gd name="T28" fmla="*/ 0 w 53"/>
                <a:gd name="T29" fmla="*/ 2 h 73"/>
                <a:gd name="T30" fmla="*/ 0 w 53"/>
                <a:gd name="T31" fmla="*/ 2 h 73"/>
                <a:gd name="T32" fmla="*/ 0 w 53"/>
                <a:gd name="T33" fmla="*/ 3 h 73"/>
                <a:gd name="T34" fmla="*/ 0 w 53"/>
                <a:gd name="T35" fmla="*/ 3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14" name="Freeform 49"/>
            <p:cNvSpPr>
              <a:spLocks/>
            </p:cNvSpPr>
            <p:nvPr/>
          </p:nvSpPr>
          <p:spPr bwMode="auto">
            <a:xfrm>
              <a:off x="3331" y="2412"/>
              <a:ext cx="37" cy="31"/>
            </a:xfrm>
            <a:custGeom>
              <a:avLst/>
              <a:gdLst>
                <a:gd name="T0" fmla="*/ 3 w 71"/>
                <a:gd name="T1" fmla="*/ 2 h 58"/>
                <a:gd name="T2" fmla="*/ 3 w 71"/>
                <a:gd name="T3" fmla="*/ 2 h 58"/>
                <a:gd name="T4" fmla="*/ 3 w 71"/>
                <a:gd name="T5" fmla="*/ 2 h 58"/>
                <a:gd name="T6" fmla="*/ 3 w 71"/>
                <a:gd name="T7" fmla="*/ 2 h 58"/>
                <a:gd name="T8" fmla="*/ 2 w 71"/>
                <a:gd name="T9" fmla="*/ 1 h 58"/>
                <a:gd name="T10" fmla="*/ 2 w 71"/>
                <a:gd name="T11" fmla="*/ 1 h 58"/>
                <a:gd name="T12" fmla="*/ 2 w 71"/>
                <a:gd name="T13" fmla="*/ 1 h 58"/>
                <a:gd name="T14" fmla="*/ 1 w 71"/>
                <a:gd name="T15" fmla="*/ 0 h 58"/>
                <a:gd name="T16" fmla="*/ 1 w 71"/>
                <a:gd name="T17" fmla="*/ 1 h 58"/>
                <a:gd name="T18" fmla="*/ 1 w 71"/>
                <a:gd name="T19" fmla="*/ 1 h 58"/>
                <a:gd name="T20" fmla="*/ 0 w 71"/>
                <a:gd name="T21" fmla="*/ 2 h 58"/>
                <a:gd name="T22" fmla="*/ 1 w 71"/>
                <a:gd name="T23" fmla="*/ 2 h 58"/>
                <a:gd name="T24" fmla="*/ 1 w 71"/>
                <a:gd name="T25" fmla="*/ 2 h 58"/>
                <a:gd name="T26" fmla="*/ 1 w 71"/>
                <a:gd name="T27" fmla="*/ 2 h 58"/>
                <a:gd name="T28" fmla="*/ 2 w 71"/>
                <a:gd name="T29" fmla="*/ 2 h 58"/>
                <a:gd name="T30" fmla="*/ 2 w 71"/>
                <a:gd name="T31" fmla="*/ 2 h 58"/>
                <a:gd name="T32" fmla="*/ 2 w 71"/>
                <a:gd name="T33" fmla="*/ 2 h 58"/>
                <a:gd name="T34" fmla="*/ 3 w 71"/>
                <a:gd name="T35" fmla="*/ 2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15" name="Freeform 50"/>
            <p:cNvSpPr>
              <a:spLocks/>
            </p:cNvSpPr>
            <p:nvPr/>
          </p:nvSpPr>
          <p:spPr bwMode="auto">
            <a:xfrm>
              <a:off x="3331" y="2443"/>
              <a:ext cx="37" cy="28"/>
            </a:xfrm>
            <a:custGeom>
              <a:avLst/>
              <a:gdLst>
                <a:gd name="T0" fmla="*/ 3 w 72"/>
                <a:gd name="T1" fmla="*/ 1 h 56"/>
                <a:gd name="T2" fmla="*/ 3 w 72"/>
                <a:gd name="T3" fmla="*/ 0 h 56"/>
                <a:gd name="T4" fmla="*/ 2 w 72"/>
                <a:gd name="T5" fmla="*/ 0 h 56"/>
                <a:gd name="T6" fmla="*/ 2 w 72"/>
                <a:gd name="T7" fmla="*/ 0 h 56"/>
                <a:gd name="T8" fmla="*/ 2 w 72"/>
                <a:gd name="T9" fmla="*/ 0 h 56"/>
                <a:gd name="T10" fmla="*/ 1 w 72"/>
                <a:gd name="T11" fmla="*/ 1 h 56"/>
                <a:gd name="T12" fmla="*/ 1 w 72"/>
                <a:gd name="T13" fmla="*/ 1 h 56"/>
                <a:gd name="T14" fmla="*/ 1 w 72"/>
                <a:gd name="T15" fmla="*/ 1 h 56"/>
                <a:gd name="T16" fmla="*/ 0 w 72"/>
                <a:gd name="T17" fmla="*/ 1 h 56"/>
                <a:gd name="T18" fmla="*/ 1 w 72"/>
                <a:gd name="T19" fmla="*/ 2 h 56"/>
                <a:gd name="T20" fmla="*/ 1 w 72"/>
                <a:gd name="T21" fmla="*/ 2 h 56"/>
                <a:gd name="T22" fmla="*/ 1 w 72"/>
                <a:gd name="T23" fmla="*/ 2 h 56"/>
                <a:gd name="T24" fmla="*/ 2 w 72"/>
                <a:gd name="T25" fmla="*/ 2 h 56"/>
                <a:gd name="T26" fmla="*/ 2 w 72"/>
                <a:gd name="T27" fmla="*/ 2 h 56"/>
                <a:gd name="T28" fmla="*/ 2 w 72"/>
                <a:gd name="T29" fmla="*/ 2 h 56"/>
                <a:gd name="T30" fmla="*/ 3 w 72"/>
                <a:gd name="T31" fmla="*/ 1 h 56"/>
                <a:gd name="T32" fmla="*/ 3 w 72"/>
                <a:gd name="T33" fmla="*/ 1 h 56"/>
                <a:gd name="T34" fmla="*/ 3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16" name="Freeform 51"/>
            <p:cNvSpPr>
              <a:spLocks/>
            </p:cNvSpPr>
            <p:nvPr/>
          </p:nvSpPr>
          <p:spPr bwMode="auto">
            <a:xfrm>
              <a:off x="3364" y="2454"/>
              <a:ext cx="25" cy="36"/>
            </a:xfrm>
            <a:custGeom>
              <a:avLst/>
              <a:gdLst>
                <a:gd name="T0" fmla="*/ 1 w 53"/>
                <a:gd name="T1" fmla="*/ 0 h 72"/>
                <a:gd name="T2" fmla="*/ 0 w 53"/>
                <a:gd name="T3" fmla="*/ 0 h 72"/>
                <a:gd name="T4" fmla="*/ 0 w 53"/>
                <a:gd name="T5" fmla="*/ 1 h 72"/>
                <a:gd name="T6" fmla="*/ 0 w 53"/>
                <a:gd name="T7" fmla="*/ 1 h 72"/>
                <a:gd name="T8" fmla="*/ 0 w 53"/>
                <a:gd name="T9" fmla="*/ 1 h 72"/>
                <a:gd name="T10" fmla="*/ 0 w 53"/>
                <a:gd name="T11" fmla="*/ 2 h 72"/>
                <a:gd name="T12" fmla="*/ 0 w 53"/>
                <a:gd name="T13" fmla="*/ 2 h 72"/>
                <a:gd name="T14" fmla="*/ 0 w 53"/>
                <a:gd name="T15" fmla="*/ 2 h 72"/>
                <a:gd name="T16" fmla="*/ 0 w 53"/>
                <a:gd name="T17" fmla="*/ 3 h 72"/>
                <a:gd name="T18" fmla="*/ 0 w 53"/>
                <a:gd name="T19" fmla="*/ 3 h 72"/>
                <a:gd name="T20" fmla="*/ 1 w 53"/>
                <a:gd name="T21" fmla="*/ 3 h 72"/>
                <a:gd name="T22" fmla="*/ 1 w 53"/>
                <a:gd name="T23" fmla="*/ 2 h 72"/>
                <a:gd name="T24" fmla="*/ 1 w 53"/>
                <a:gd name="T25" fmla="*/ 2 h 72"/>
                <a:gd name="T26" fmla="*/ 1 w 53"/>
                <a:gd name="T27" fmla="*/ 2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17" name="Freeform 52"/>
            <p:cNvSpPr>
              <a:spLocks/>
            </p:cNvSpPr>
            <p:nvPr/>
          </p:nvSpPr>
          <p:spPr bwMode="auto">
            <a:xfrm>
              <a:off x="3381" y="2443"/>
              <a:ext cx="38" cy="28"/>
            </a:xfrm>
            <a:custGeom>
              <a:avLst/>
              <a:gdLst>
                <a:gd name="T0" fmla="*/ 1 w 71"/>
                <a:gd name="T1" fmla="*/ 0 h 56"/>
                <a:gd name="T2" fmla="*/ 0 w 71"/>
                <a:gd name="T3" fmla="*/ 1 h 56"/>
                <a:gd name="T4" fmla="*/ 1 w 71"/>
                <a:gd name="T5" fmla="*/ 1 h 56"/>
                <a:gd name="T6" fmla="*/ 1 w 71"/>
                <a:gd name="T7" fmla="*/ 1 h 56"/>
                <a:gd name="T8" fmla="*/ 1 w 71"/>
                <a:gd name="T9" fmla="*/ 2 h 56"/>
                <a:gd name="T10" fmla="*/ 1 w 71"/>
                <a:gd name="T11" fmla="*/ 2 h 56"/>
                <a:gd name="T12" fmla="*/ 2 w 71"/>
                <a:gd name="T13" fmla="*/ 2 h 56"/>
                <a:gd name="T14" fmla="*/ 2 w 71"/>
                <a:gd name="T15" fmla="*/ 2 h 56"/>
                <a:gd name="T16" fmla="*/ 2 w 71"/>
                <a:gd name="T17" fmla="*/ 2 h 56"/>
                <a:gd name="T18" fmla="*/ 3 w 71"/>
                <a:gd name="T19" fmla="*/ 2 h 56"/>
                <a:gd name="T20" fmla="*/ 3 w 71"/>
                <a:gd name="T21" fmla="*/ 1 h 56"/>
                <a:gd name="T22" fmla="*/ 3 w 71"/>
                <a:gd name="T23" fmla="*/ 1 h 56"/>
                <a:gd name="T24" fmla="*/ 3 w 71"/>
                <a:gd name="T25" fmla="*/ 1 h 56"/>
                <a:gd name="T26" fmla="*/ 2 w 71"/>
                <a:gd name="T27" fmla="*/ 1 h 56"/>
                <a:gd name="T28" fmla="*/ 2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18" name="Freeform 53"/>
            <p:cNvSpPr>
              <a:spLocks/>
            </p:cNvSpPr>
            <p:nvPr/>
          </p:nvSpPr>
          <p:spPr bwMode="auto">
            <a:xfrm>
              <a:off x="3387" y="2402"/>
              <a:ext cx="38" cy="28"/>
            </a:xfrm>
            <a:custGeom>
              <a:avLst/>
              <a:gdLst>
                <a:gd name="T0" fmla="*/ 0 w 72"/>
                <a:gd name="T1" fmla="*/ 1 h 57"/>
                <a:gd name="T2" fmla="*/ 1 w 72"/>
                <a:gd name="T3" fmla="*/ 1 h 57"/>
                <a:gd name="T4" fmla="*/ 1 w 72"/>
                <a:gd name="T5" fmla="*/ 1 h 57"/>
                <a:gd name="T6" fmla="*/ 1 w 72"/>
                <a:gd name="T7" fmla="*/ 1 h 57"/>
                <a:gd name="T8" fmla="*/ 1 w 72"/>
                <a:gd name="T9" fmla="*/ 1 h 57"/>
                <a:gd name="T10" fmla="*/ 2 w 72"/>
                <a:gd name="T11" fmla="*/ 1 h 57"/>
                <a:gd name="T12" fmla="*/ 2 w 72"/>
                <a:gd name="T13" fmla="*/ 1 h 57"/>
                <a:gd name="T14" fmla="*/ 3 w 72"/>
                <a:gd name="T15" fmla="*/ 1 h 57"/>
                <a:gd name="T16" fmla="*/ 3 w 72"/>
                <a:gd name="T17" fmla="*/ 0 h 57"/>
                <a:gd name="T18" fmla="*/ 3 w 72"/>
                <a:gd name="T19" fmla="*/ 0 h 57"/>
                <a:gd name="T20" fmla="*/ 2 w 72"/>
                <a:gd name="T21" fmla="*/ 0 h 57"/>
                <a:gd name="T22" fmla="*/ 2 w 72"/>
                <a:gd name="T23" fmla="*/ 0 h 57"/>
                <a:gd name="T24" fmla="*/ 2 w 72"/>
                <a:gd name="T25" fmla="*/ 0 h 57"/>
                <a:gd name="T26" fmla="*/ 1 w 72"/>
                <a:gd name="T27" fmla="*/ 0 h 57"/>
                <a:gd name="T28" fmla="*/ 1 w 72"/>
                <a:gd name="T29" fmla="*/ 0 h 57"/>
                <a:gd name="T30" fmla="*/ 1 w 72"/>
                <a:gd name="T31" fmla="*/ 1 h 57"/>
                <a:gd name="T32" fmla="*/ 1 w 72"/>
                <a:gd name="T33" fmla="*/ 1 h 57"/>
                <a:gd name="T34" fmla="*/ 0 w 72"/>
                <a:gd name="T35" fmla="*/ 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19" name="Freeform 54"/>
            <p:cNvSpPr>
              <a:spLocks/>
            </p:cNvSpPr>
            <p:nvPr/>
          </p:nvSpPr>
          <p:spPr bwMode="auto">
            <a:xfrm>
              <a:off x="2677" y="2411"/>
              <a:ext cx="12" cy="11"/>
            </a:xfrm>
            <a:custGeom>
              <a:avLst/>
              <a:gdLst>
                <a:gd name="T0" fmla="*/ 1 w 23"/>
                <a:gd name="T1" fmla="*/ 0 h 24"/>
                <a:gd name="T2" fmla="*/ 1 w 23"/>
                <a:gd name="T3" fmla="*/ 0 h 24"/>
                <a:gd name="T4" fmla="*/ 1 w 23"/>
                <a:gd name="T5" fmla="*/ 0 h 24"/>
                <a:gd name="T6" fmla="*/ 0 w 23"/>
                <a:gd name="T7" fmla="*/ 0 h 24"/>
                <a:gd name="T8" fmla="*/ 0 w 23"/>
                <a:gd name="T9" fmla="*/ 0 h 24"/>
                <a:gd name="T10" fmla="*/ 0 w 23"/>
                <a:gd name="T11" fmla="*/ 0 h 24"/>
                <a:gd name="T12" fmla="*/ 1 w 23"/>
                <a:gd name="T13" fmla="*/ 0 h 24"/>
                <a:gd name="T14" fmla="*/ 1 w 23"/>
                <a:gd name="T15" fmla="*/ 0 h 24"/>
                <a:gd name="T16" fmla="*/ 1 w 23"/>
                <a:gd name="T17" fmla="*/ 0 h 24"/>
                <a:gd name="T18" fmla="*/ 1 w 23"/>
                <a:gd name="T19" fmla="*/ 0 h 24"/>
                <a:gd name="T20" fmla="*/ 1 w 23"/>
                <a:gd name="T21" fmla="*/ 0 h 24"/>
                <a:gd name="T22" fmla="*/ 1 w 23"/>
                <a:gd name="T23" fmla="*/ 0 h 24"/>
                <a:gd name="T24" fmla="*/ 1 w 23"/>
                <a:gd name="T25" fmla="*/ 0 h 24"/>
                <a:gd name="T26" fmla="*/ 1 w 23"/>
                <a:gd name="T27" fmla="*/ 0 h 24"/>
                <a:gd name="T28" fmla="*/ 1 w 23"/>
                <a:gd name="T29" fmla="*/ 0 h 24"/>
                <a:gd name="T30" fmla="*/ 1 w 23"/>
                <a:gd name="T31" fmla="*/ 0 h 24"/>
                <a:gd name="T32" fmla="*/ 1 w 2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20" name="Freeform 55"/>
            <p:cNvSpPr>
              <a:spLocks/>
            </p:cNvSpPr>
            <p:nvPr/>
          </p:nvSpPr>
          <p:spPr bwMode="auto">
            <a:xfrm>
              <a:off x="2667" y="2369"/>
              <a:ext cx="25" cy="37"/>
            </a:xfrm>
            <a:custGeom>
              <a:avLst/>
              <a:gdLst>
                <a:gd name="T0" fmla="*/ 0 w 52"/>
                <a:gd name="T1" fmla="*/ 3 h 73"/>
                <a:gd name="T2" fmla="*/ 0 w 52"/>
                <a:gd name="T3" fmla="*/ 3 h 73"/>
                <a:gd name="T4" fmla="*/ 1 w 52"/>
                <a:gd name="T5" fmla="*/ 3 h 73"/>
                <a:gd name="T6" fmla="*/ 1 w 52"/>
                <a:gd name="T7" fmla="*/ 2 h 73"/>
                <a:gd name="T8" fmla="*/ 1 w 52"/>
                <a:gd name="T9" fmla="*/ 2 h 73"/>
                <a:gd name="T10" fmla="*/ 1 w 52"/>
                <a:gd name="T11" fmla="*/ 2 h 73"/>
                <a:gd name="T12" fmla="*/ 1 w 52"/>
                <a:gd name="T13" fmla="*/ 1 h 73"/>
                <a:gd name="T14" fmla="*/ 1 w 52"/>
                <a:gd name="T15" fmla="*/ 1 h 73"/>
                <a:gd name="T16" fmla="*/ 1 w 52"/>
                <a:gd name="T17" fmla="*/ 1 h 73"/>
                <a:gd name="T18" fmla="*/ 0 w 52"/>
                <a:gd name="T19" fmla="*/ 0 h 73"/>
                <a:gd name="T20" fmla="*/ 0 w 52"/>
                <a:gd name="T21" fmla="*/ 1 h 73"/>
                <a:gd name="T22" fmla="*/ 0 w 52"/>
                <a:gd name="T23" fmla="*/ 1 h 73"/>
                <a:gd name="T24" fmla="*/ 0 w 52"/>
                <a:gd name="T25" fmla="*/ 1 h 73"/>
                <a:gd name="T26" fmla="*/ 0 w 52"/>
                <a:gd name="T27" fmla="*/ 2 h 73"/>
                <a:gd name="T28" fmla="*/ 0 w 52"/>
                <a:gd name="T29" fmla="*/ 2 h 73"/>
                <a:gd name="T30" fmla="*/ 0 w 52"/>
                <a:gd name="T31" fmla="*/ 2 h 73"/>
                <a:gd name="T32" fmla="*/ 0 w 52"/>
                <a:gd name="T33" fmla="*/ 3 h 73"/>
                <a:gd name="T34" fmla="*/ 0 w 52"/>
                <a:gd name="T35" fmla="*/ 3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21" name="Freeform 56"/>
            <p:cNvSpPr>
              <a:spLocks/>
            </p:cNvSpPr>
            <p:nvPr/>
          </p:nvSpPr>
          <p:spPr bwMode="auto">
            <a:xfrm>
              <a:off x="2667" y="2369"/>
              <a:ext cx="25" cy="37"/>
            </a:xfrm>
            <a:custGeom>
              <a:avLst/>
              <a:gdLst>
                <a:gd name="T0" fmla="*/ 0 w 52"/>
                <a:gd name="T1" fmla="*/ 3 h 73"/>
                <a:gd name="T2" fmla="*/ 0 w 52"/>
                <a:gd name="T3" fmla="*/ 3 h 73"/>
                <a:gd name="T4" fmla="*/ 1 w 52"/>
                <a:gd name="T5" fmla="*/ 3 h 73"/>
                <a:gd name="T6" fmla="*/ 1 w 52"/>
                <a:gd name="T7" fmla="*/ 2 h 73"/>
                <a:gd name="T8" fmla="*/ 1 w 52"/>
                <a:gd name="T9" fmla="*/ 2 h 73"/>
                <a:gd name="T10" fmla="*/ 1 w 52"/>
                <a:gd name="T11" fmla="*/ 2 h 73"/>
                <a:gd name="T12" fmla="*/ 1 w 52"/>
                <a:gd name="T13" fmla="*/ 1 h 73"/>
                <a:gd name="T14" fmla="*/ 1 w 52"/>
                <a:gd name="T15" fmla="*/ 1 h 73"/>
                <a:gd name="T16" fmla="*/ 1 w 52"/>
                <a:gd name="T17" fmla="*/ 1 h 73"/>
                <a:gd name="T18" fmla="*/ 0 w 52"/>
                <a:gd name="T19" fmla="*/ 0 h 73"/>
                <a:gd name="T20" fmla="*/ 0 w 52"/>
                <a:gd name="T21" fmla="*/ 1 h 73"/>
                <a:gd name="T22" fmla="*/ 0 w 52"/>
                <a:gd name="T23" fmla="*/ 1 h 73"/>
                <a:gd name="T24" fmla="*/ 0 w 52"/>
                <a:gd name="T25" fmla="*/ 1 h 73"/>
                <a:gd name="T26" fmla="*/ 0 w 52"/>
                <a:gd name="T27" fmla="*/ 2 h 73"/>
                <a:gd name="T28" fmla="*/ 0 w 52"/>
                <a:gd name="T29" fmla="*/ 2 h 73"/>
                <a:gd name="T30" fmla="*/ 0 w 52"/>
                <a:gd name="T31" fmla="*/ 2 h 73"/>
                <a:gd name="T32" fmla="*/ 0 w 52"/>
                <a:gd name="T33" fmla="*/ 3 h 73"/>
                <a:gd name="T34" fmla="*/ 0 w 52"/>
                <a:gd name="T35" fmla="*/ 3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22" name="Freeform 57"/>
            <p:cNvSpPr>
              <a:spLocks/>
            </p:cNvSpPr>
            <p:nvPr/>
          </p:nvSpPr>
          <p:spPr bwMode="auto">
            <a:xfrm>
              <a:off x="2636" y="2383"/>
              <a:ext cx="34" cy="28"/>
            </a:xfrm>
            <a:custGeom>
              <a:avLst/>
              <a:gdLst>
                <a:gd name="T0" fmla="*/ 1 w 72"/>
                <a:gd name="T1" fmla="*/ 1 h 58"/>
                <a:gd name="T2" fmla="*/ 2 w 72"/>
                <a:gd name="T3" fmla="*/ 1 h 58"/>
                <a:gd name="T4" fmla="*/ 2 w 72"/>
                <a:gd name="T5" fmla="*/ 1 h 58"/>
                <a:gd name="T6" fmla="*/ 1 w 72"/>
                <a:gd name="T7" fmla="*/ 1 h 58"/>
                <a:gd name="T8" fmla="*/ 1 w 72"/>
                <a:gd name="T9" fmla="*/ 0 h 58"/>
                <a:gd name="T10" fmla="*/ 1 w 72"/>
                <a:gd name="T11" fmla="*/ 0 h 58"/>
                <a:gd name="T12" fmla="*/ 1 w 72"/>
                <a:gd name="T13" fmla="*/ 0 h 58"/>
                <a:gd name="T14" fmla="*/ 0 w 72"/>
                <a:gd name="T15" fmla="*/ 0 h 58"/>
                <a:gd name="T16" fmla="*/ 0 w 72"/>
                <a:gd name="T17" fmla="*/ 0 h 58"/>
                <a:gd name="T18" fmla="*/ 0 w 72"/>
                <a:gd name="T19" fmla="*/ 0 h 58"/>
                <a:gd name="T20" fmla="*/ 0 w 72"/>
                <a:gd name="T21" fmla="*/ 0 h 58"/>
                <a:gd name="T22" fmla="*/ 0 w 72"/>
                <a:gd name="T23" fmla="*/ 1 h 58"/>
                <a:gd name="T24" fmla="*/ 0 w 72"/>
                <a:gd name="T25" fmla="*/ 1 h 58"/>
                <a:gd name="T26" fmla="*/ 0 w 72"/>
                <a:gd name="T27" fmla="*/ 1 h 58"/>
                <a:gd name="T28" fmla="*/ 1 w 72"/>
                <a:gd name="T29" fmla="*/ 1 h 58"/>
                <a:gd name="T30" fmla="*/ 1 w 72"/>
                <a:gd name="T31" fmla="*/ 1 h 58"/>
                <a:gd name="T32" fmla="*/ 1 w 72"/>
                <a:gd name="T33" fmla="*/ 1 h 58"/>
                <a:gd name="T34" fmla="*/ 1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23" name="Freeform 58"/>
            <p:cNvSpPr>
              <a:spLocks/>
            </p:cNvSpPr>
            <p:nvPr/>
          </p:nvSpPr>
          <p:spPr bwMode="auto">
            <a:xfrm>
              <a:off x="2640" y="2424"/>
              <a:ext cx="34" cy="31"/>
            </a:xfrm>
            <a:custGeom>
              <a:avLst/>
              <a:gdLst>
                <a:gd name="T0" fmla="*/ 2 w 72"/>
                <a:gd name="T1" fmla="*/ 1 h 56"/>
                <a:gd name="T2" fmla="*/ 1 w 72"/>
                <a:gd name="T3" fmla="*/ 0 h 56"/>
                <a:gd name="T4" fmla="*/ 1 w 72"/>
                <a:gd name="T5" fmla="*/ 0 h 56"/>
                <a:gd name="T6" fmla="*/ 1 w 72"/>
                <a:gd name="T7" fmla="*/ 0 h 56"/>
                <a:gd name="T8" fmla="*/ 1 w 72"/>
                <a:gd name="T9" fmla="*/ 0 h 56"/>
                <a:gd name="T10" fmla="*/ 0 w 72"/>
                <a:gd name="T11" fmla="*/ 1 h 56"/>
                <a:gd name="T12" fmla="*/ 0 w 72"/>
                <a:gd name="T13" fmla="*/ 1 h 56"/>
                <a:gd name="T14" fmla="*/ 0 w 72"/>
                <a:gd name="T15" fmla="*/ 1 h 56"/>
                <a:gd name="T16" fmla="*/ 0 w 72"/>
                <a:gd name="T17" fmla="*/ 1 h 56"/>
                <a:gd name="T18" fmla="*/ 0 w 72"/>
                <a:gd name="T19" fmla="*/ 2 h 56"/>
                <a:gd name="T20" fmla="*/ 0 w 72"/>
                <a:gd name="T21" fmla="*/ 2 h 56"/>
                <a:gd name="T22" fmla="*/ 0 w 72"/>
                <a:gd name="T23" fmla="*/ 3 h 56"/>
                <a:gd name="T24" fmla="*/ 1 w 72"/>
                <a:gd name="T25" fmla="*/ 2 h 56"/>
                <a:gd name="T26" fmla="*/ 1 w 72"/>
                <a:gd name="T27" fmla="*/ 2 h 56"/>
                <a:gd name="T28" fmla="*/ 1 w 72"/>
                <a:gd name="T29" fmla="*/ 2 h 56"/>
                <a:gd name="T30" fmla="*/ 1 w 72"/>
                <a:gd name="T31" fmla="*/ 1 h 56"/>
                <a:gd name="T32" fmla="*/ 2 w 72"/>
                <a:gd name="T33" fmla="*/ 1 h 56"/>
                <a:gd name="T34" fmla="*/ 2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24" name="Freeform 59"/>
            <p:cNvSpPr>
              <a:spLocks/>
            </p:cNvSpPr>
            <p:nvPr/>
          </p:nvSpPr>
          <p:spPr bwMode="auto">
            <a:xfrm>
              <a:off x="2669" y="2423"/>
              <a:ext cx="25" cy="37"/>
            </a:xfrm>
            <a:custGeom>
              <a:avLst/>
              <a:gdLst>
                <a:gd name="T0" fmla="*/ 1 w 53"/>
                <a:gd name="T1" fmla="*/ 0 h 72"/>
                <a:gd name="T2" fmla="*/ 0 w 53"/>
                <a:gd name="T3" fmla="*/ 0 h 72"/>
                <a:gd name="T4" fmla="*/ 0 w 53"/>
                <a:gd name="T5" fmla="*/ 1 h 72"/>
                <a:gd name="T6" fmla="*/ 0 w 53"/>
                <a:gd name="T7" fmla="*/ 1 h 72"/>
                <a:gd name="T8" fmla="*/ 0 w 53"/>
                <a:gd name="T9" fmla="*/ 1 h 72"/>
                <a:gd name="T10" fmla="*/ 0 w 53"/>
                <a:gd name="T11" fmla="*/ 2 h 72"/>
                <a:gd name="T12" fmla="*/ 0 w 53"/>
                <a:gd name="T13" fmla="*/ 2 h 72"/>
                <a:gd name="T14" fmla="*/ 0 w 53"/>
                <a:gd name="T15" fmla="*/ 2 h 72"/>
                <a:gd name="T16" fmla="*/ 0 w 53"/>
                <a:gd name="T17" fmla="*/ 3 h 72"/>
                <a:gd name="T18" fmla="*/ 0 w 53"/>
                <a:gd name="T19" fmla="*/ 3 h 72"/>
                <a:gd name="T20" fmla="*/ 1 w 53"/>
                <a:gd name="T21" fmla="*/ 3 h 72"/>
                <a:gd name="T22" fmla="*/ 1 w 53"/>
                <a:gd name="T23" fmla="*/ 2 h 72"/>
                <a:gd name="T24" fmla="*/ 1 w 53"/>
                <a:gd name="T25" fmla="*/ 2 h 72"/>
                <a:gd name="T26" fmla="*/ 1 w 53"/>
                <a:gd name="T27" fmla="*/ 2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25" name="Freeform 60"/>
            <p:cNvSpPr>
              <a:spLocks/>
            </p:cNvSpPr>
            <p:nvPr/>
          </p:nvSpPr>
          <p:spPr bwMode="auto">
            <a:xfrm>
              <a:off x="2690" y="2425"/>
              <a:ext cx="34" cy="31"/>
            </a:xfrm>
            <a:custGeom>
              <a:avLst/>
              <a:gdLst>
                <a:gd name="T0" fmla="*/ 0 w 72"/>
                <a:gd name="T1" fmla="*/ 0 h 57"/>
                <a:gd name="T2" fmla="*/ 0 w 72"/>
                <a:gd name="T3" fmla="*/ 1 h 57"/>
                <a:gd name="T4" fmla="*/ 0 w 72"/>
                <a:gd name="T5" fmla="*/ 1 h 57"/>
                <a:gd name="T6" fmla="*/ 0 w 72"/>
                <a:gd name="T7" fmla="*/ 1 h 57"/>
                <a:gd name="T8" fmla="*/ 0 w 72"/>
                <a:gd name="T9" fmla="*/ 2 h 57"/>
                <a:gd name="T10" fmla="*/ 0 w 72"/>
                <a:gd name="T11" fmla="*/ 2 h 57"/>
                <a:gd name="T12" fmla="*/ 1 w 72"/>
                <a:gd name="T13" fmla="*/ 2 h 57"/>
                <a:gd name="T14" fmla="*/ 1 w 72"/>
                <a:gd name="T15" fmla="*/ 3 h 57"/>
                <a:gd name="T16" fmla="*/ 1 w 72"/>
                <a:gd name="T17" fmla="*/ 2 h 57"/>
                <a:gd name="T18" fmla="*/ 1 w 72"/>
                <a:gd name="T19" fmla="*/ 2 h 57"/>
                <a:gd name="T20" fmla="*/ 2 w 72"/>
                <a:gd name="T21" fmla="*/ 1 h 57"/>
                <a:gd name="T22" fmla="*/ 2 w 72"/>
                <a:gd name="T23" fmla="*/ 1 h 57"/>
                <a:gd name="T24" fmla="*/ 1 w 72"/>
                <a:gd name="T25" fmla="*/ 1 h 57"/>
                <a:gd name="T26" fmla="*/ 1 w 72"/>
                <a:gd name="T27" fmla="*/ 1 h 57"/>
                <a:gd name="T28" fmla="*/ 1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26" name="Freeform 61"/>
            <p:cNvSpPr>
              <a:spLocks/>
            </p:cNvSpPr>
            <p:nvPr/>
          </p:nvSpPr>
          <p:spPr bwMode="auto">
            <a:xfrm>
              <a:off x="2686" y="2394"/>
              <a:ext cx="34" cy="28"/>
            </a:xfrm>
            <a:custGeom>
              <a:avLst/>
              <a:gdLst>
                <a:gd name="T0" fmla="*/ 0 w 72"/>
                <a:gd name="T1" fmla="*/ 1 h 58"/>
                <a:gd name="T2" fmla="*/ 0 w 72"/>
                <a:gd name="T3" fmla="*/ 1 h 58"/>
                <a:gd name="T4" fmla="*/ 0 w 72"/>
                <a:gd name="T5" fmla="*/ 1 h 58"/>
                <a:gd name="T6" fmla="*/ 0 w 72"/>
                <a:gd name="T7" fmla="*/ 1 h 58"/>
                <a:gd name="T8" fmla="*/ 1 w 72"/>
                <a:gd name="T9" fmla="*/ 1 h 58"/>
                <a:gd name="T10" fmla="*/ 1 w 72"/>
                <a:gd name="T11" fmla="*/ 1 h 58"/>
                <a:gd name="T12" fmla="*/ 1 w 72"/>
                <a:gd name="T13" fmla="*/ 1 h 58"/>
                <a:gd name="T14" fmla="*/ 2 w 72"/>
                <a:gd name="T15" fmla="*/ 1 h 58"/>
                <a:gd name="T16" fmla="*/ 2 w 72"/>
                <a:gd name="T17" fmla="*/ 1 h 58"/>
                <a:gd name="T18" fmla="*/ 1 w 72"/>
                <a:gd name="T19" fmla="*/ 0 h 58"/>
                <a:gd name="T20" fmla="*/ 1 w 72"/>
                <a:gd name="T21" fmla="*/ 0 h 58"/>
                <a:gd name="T22" fmla="*/ 1 w 72"/>
                <a:gd name="T23" fmla="*/ 0 h 58"/>
                <a:gd name="T24" fmla="*/ 1 w 72"/>
                <a:gd name="T25" fmla="*/ 0 h 58"/>
                <a:gd name="T26" fmla="*/ 0 w 72"/>
                <a:gd name="T27" fmla="*/ 0 h 58"/>
                <a:gd name="T28" fmla="*/ 0 w 72"/>
                <a:gd name="T29" fmla="*/ 0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27" name="Freeform 62"/>
            <p:cNvSpPr>
              <a:spLocks/>
            </p:cNvSpPr>
            <p:nvPr/>
          </p:nvSpPr>
          <p:spPr bwMode="auto">
            <a:xfrm>
              <a:off x="2473" y="1815"/>
              <a:ext cx="71" cy="84"/>
            </a:xfrm>
            <a:custGeom>
              <a:avLst/>
              <a:gdLst>
                <a:gd name="T0" fmla="*/ 4 w 144"/>
                <a:gd name="T1" fmla="*/ 0 h 167"/>
                <a:gd name="T2" fmla="*/ 4 w 144"/>
                <a:gd name="T3" fmla="*/ 1 h 167"/>
                <a:gd name="T4" fmla="*/ 4 w 144"/>
                <a:gd name="T5" fmla="*/ 2 h 167"/>
                <a:gd name="T6" fmla="*/ 4 w 144"/>
                <a:gd name="T7" fmla="*/ 3 h 167"/>
                <a:gd name="T8" fmla="*/ 3 w 144"/>
                <a:gd name="T9" fmla="*/ 4 h 167"/>
                <a:gd name="T10" fmla="*/ 3 w 144"/>
                <a:gd name="T11" fmla="*/ 5 h 167"/>
                <a:gd name="T12" fmla="*/ 2 w 144"/>
                <a:gd name="T13" fmla="*/ 5 h 167"/>
                <a:gd name="T14" fmla="*/ 1 w 144"/>
                <a:gd name="T15" fmla="*/ 6 h 167"/>
                <a:gd name="T16" fmla="*/ 1 w 144"/>
                <a:gd name="T17" fmla="*/ 6 h 167"/>
                <a:gd name="T18" fmla="*/ 0 w 144"/>
                <a:gd name="T19" fmla="*/ 6 h 167"/>
                <a:gd name="T20" fmla="*/ 0 w 144"/>
                <a:gd name="T21" fmla="*/ 5 h 167"/>
                <a:gd name="T22" fmla="*/ 0 w 144"/>
                <a:gd name="T23" fmla="*/ 5 h 167"/>
                <a:gd name="T24" fmla="*/ 0 w 144"/>
                <a:gd name="T25" fmla="*/ 4 h 167"/>
                <a:gd name="T26" fmla="*/ 0 w 144"/>
                <a:gd name="T27" fmla="*/ 4 h 167"/>
                <a:gd name="T28" fmla="*/ 0 w 144"/>
                <a:gd name="T29" fmla="*/ 3 h 167"/>
                <a:gd name="T30" fmla="*/ 1 w 144"/>
                <a:gd name="T31" fmla="*/ 3 h 167"/>
                <a:gd name="T32" fmla="*/ 1 w 144"/>
                <a:gd name="T33" fmla="*/ 3 h 167"/>
                <a:gd name="T34" fmla="*/ 2 w 144"/>
                <a:gd name="T35" fmla="*/ 3 h 167"/>
                <a:gd name="T36" fmla="*/ 2 w 144"/>
                <a:gd name="T37" fmla="*/ 3 h 167"/>
                <a:gd name="T38" fmla="*/ 3 w 144"/>
                <a:gd name="T39" fmla="*/ 2 h 167"/>
                <a:gd name="T40" fmla="*/ 3 w 144"/>
                <a:gd name="T41" fmla="*/ 2 h 167"/>
                <a:gd name="T42" fmla="*/ 4 w 144"/>
                <a:gd name="T43" fmla="*/ 1 h 167"/>
                <a:gd name="T44" fmla="*/ 4 w 144"/>
                <a:gd name="T45" fmla="*/ 1 h 167"/>
                <a:gd name="T46" fmla="*/ 4 w 144"/>
                <a:gd name="T47" fmla="*/ 1 h 167"/>
                <a:gd name="T48" fmla="*/ 4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28" name="Freeform 63"/>
            <p:cNvSpPr>
              <a:spLocks/>
            </p:cNvSpPr>
            <p:nvPr/>
          </p:nvSpPr>
          <p:spPr bwMode="auto">
            <a:xfrm>
              <a:off x="2436" y="1810"/>
              <a:ext cx="102" cy="39"/>
            </a:xfrm>
            <a:custGeom>
              <a:avLst/>
              <a:gdLst>
                <a:gd name="T0" fmla="*/ 7 w 204"/>
                <a:gd name="T1" fmla="*/ 0 h 82"/>
                <a:gd name="T2" fmla="*/ 7 w 204"/>
                <a:gd name="T3" fmla="*/ 0 h 82"/>
                <a:gd name="T4" fmla="*/ 6 w 204"/>
                <a:gd name="T5" fmla="*/ 0 h 82"/>
                <a:gd name="T6" fmla="*/ 6 w 204"/>
                <a:gd name="T7" fmla="*/ 0 h 82"/>
                <a:gd name="T8" fmla="*/ 6 w 204"/>
                <a:gd name="T9" fmla="*/ 1 h 82"/>
                <a:gd name="T10" fmla="*/ 5 w 204"/>
                <a:gd name="T11" fmla="*/ 1 h 82"/>
                <a:gd name="T12" fmla="*/ 5 w 204"/>
                <a:gd name="T13" fmla="*/ 1 h 82"/>
                <a:gd name="T14" fmla="*/ 4 w 204"/>
                <a:gd name="T15" fmla="*/ 1 h 82"/>
                <a:gd name="T16" fmla="*/ 4 w 204"/>
                <a:gd name="T17" fmla="*/ 2 h 82"/>
                <a:gd name="T18" fmla="*/ 4 w 204"/>
                <a:gd name="T19" fmla="*/ 2 h 82"/>
                <a:gd name="T20" fmla="*/ 3 w 204"/>
                <a:gd name="T21" fmla="*/ 2 h 82"/>
                <a:gd name="T22" fmla="*/ 3 w 204"/>
                <a:gd name="T23" fmla="*/ 2 h 82"/>
                <a:gd name="T24" fmla="*/ 2 w 204"/>
                <a:gd name="T25" fmla="*/ 2 h 82"/>
                <a:gd name="T26" fmla="*/ 2 w 204"/>
                <a:gd name="T27" fmla="*/ 2 h 82"/>
                <a:gd name="T28" fmla="*/ 2 w 204"/>
                <a:gd name="T29" fmla="*/ 2 h 82"/>
                <a:gd name="T30" fmla="*/ 1 w 204"/>
                <a:gd name="T31" fmla="*/ 2 h 82"/>
                <a:gd name="T32" fmla="*/ 1 w 204"/>
                <a:gd name="T33" fmla="*/ 1 h 82"/>
                <a:gd name="T34" fmla="*/ 1 w 204"/>
                <a:gd name="T35" fmla="*/ 1 h 82"/>
                <a:gd name="T36" fmla="*/ 0 w 204"/>
                <a:gd name="T37" fmla="*/ 1 h 82"/>
                <a:gd name="T38" fmla="*/ 1 w 204"/>
                <a:gd name="T39" fmla="*/ 0 h 82"/>
                <a:gd name="T40" fmla="*/ 1 w 204"/>
                <a:gd name="T41" fmla="*/ 0 h 82"/>
                <a:gd name="T42" fmla="*/ 2 w 204"/>
                <a:gd name="T43" fmla="*/ 0 h 82"/>
                <a:gd name="T44" fmla="*/ 2 w 204"/>
                <a:gd name="T45" fmla="*/ 0 h 82"/>
                <a:gd name="T46" fmla="*/ 3 w 204"/>
                <a:gd name="T47" fmla="*/ 0 h 82"/>
                <a:gd name="T48" fmla="*/ 3 w 204"/>
                <a:gd name="T49" fmla="*/ 0 h 82"/>
                <a:gd name="T50" fmla="*/ 4 w 204"/>
                <a:gd name="T51" fmla="*/ 0 h 82"/>
                <a:gd name="T52" fmla="*/ 4 w 204"/>
                <a:gd name="T53" fmla="*/ 0 h 82"/>
                <a:gd name="T54" fmla="*/ 5 w 204"/>
                <a:gd name="T55" fmla="*/ 0 h 82"/>
                <a:gd name="T56" fmla="*/ 5 w 204"/>
                <a:gd name="T57" fmla="*/ 0 h 82"/>
                <a:gd name="T58" fmla="*/ 6 w 204"/>
                <a:gd name="T59" fmla="*/ 0 h 82"/>
                <a:gd name="T60" fmla="*/ 6 w 204"/>
                <a:gd name="T61" fmla="*/ 0 h 82"/>
                <a:gd name="T62" fmla="*/ 7 w 204"/>
                <a:gd name="T63" fmla="*/ 0 h 82"/>
                <a:gd name="T64" fmla="*/ 7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29" name="Freeform 64"/>
            <p:cNvSpPr>
              <a:spLocks/>
            </p:cNvSpPr>
            <p:nvPr/>
          </p:nvSpPr>
          <p:spPr bwMode="auto">
            <a:xfrm>
              <a:off x="2545" y="1813"/>
              <a:ext cx="42" cy="103"/>
            </a:xfrm>
            <a:custGeom>
              <a:avLst/>
              <a:gdLst>
                <a:gd name="T0" fmla="*/ 1 w 84"/>
                <a:gd name="T1" fmla="*/ 0 h 208"/>
                <a:gd name="T2" fmla="*/ 2 w 84"/>
                <a:gd name="T3" fmla="*/ 0 h 208"/>
                <a:gd name="T4" fmla="*/ 2 w 84"/>
                <a:gd name="T5" fmla="*/ 1 h 208"/>
                <a:gd name="T6" fmla="*/ 3 w 84"/>
                <a:gd name="T7" fmla="*/ 2 h 208"/>
                <a:gd name="T8" fmla="*/ 3 w 84"/>
                <a:gd name="T9" fmla="*/ 3 h 208"/>
                <a:gd name="T10" fmla="*/ 3 w 84"/>
                <a:gd name="T11" fmla="*/ 4 h 208"/>
                <a:gd name="T12" fmla="*/ 3 w 84"/>
                <a:gd name="T13" fmla="*/ 4 h 208"/>
                <a:gd name="T14" fmla="*/ 3 w 84"/>
                <a:gd name="T15" fmla="*/ 5 h 208"/>
                <a:gd name="T16" fmla="*/ 2 w 84"/>
                <a:gd name="T17" fmla="*/ 6 h 208"/>
                <a:gd name="T18" fmla="*/ 2 w 84"/>
                <a:gd name="T19" fmla="*/ 6 h 208"/>
                <a:gd name="T20" fmla="*/ 1 w 84"/>
                <a:gd name="T21" fmla="*/ 6 h 208"/>
                <a:gd name="T22" fmla="*/ 1 w 84"/>
                <a:gd name="T23" fmla="*/ 6 h 208"/>
                <a:gd name="T24" fmla="*/ 1 w 84"/>
                <a:gd name="T25" fmla="*/ 5 h 208"/>
                <a:gd name="T26" fmla="*/ 0 w 84"/>
                <a:gd name="T27" fmla="*/ 5 h 208"/>
                <a:gd name="T28" fmla="*/ 1 w 84"/>
                <a:gd name="T29" fmla="*/ 4 h 208"/>
                <a:gd name="T30" fmla="*/ 1 w 84"/>
                <a:gd name="T31" fmla="*/ 4 h 208"/>
                <a:gd name="T32" fmla="*/ 1 w 84"/>
                <a:gd name="T33" fmla="*/ 3 h 208"/>
                <a:gd name="T34" fmla="*/ 2 w 84"/>
                <a:gd name="T35" fmla="*/ 2 h 208"/>
                <a:gd name="T36" fmla="*/ 2 w 84"/>
                <a:gd name="T37" fmla="*/ 1 h 208"/>
                <a:gd name="T38" fmla="*/ 1 w 84"/>
                <a:gd name="T39" fmla="*/ 0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30" name="Freeform 65"/>
            <p:cNvSpPr>
              <a:spLocks/>
            </p:cNvSpPr>
            <p:nvPr/>
          </p:nvSpPr>
          <p:spPr bwMode="auto">
            <a:xfrm>
              <a:off x="2552" y="1810"/>
              <a:ext cx="71" cy="84"/>
            </a:xfrm>
            <a:custGeom>
              <a:avLst/>
              <a:gdLst>
                <a:gd name="T0" fmla="*/ 0 w 144"/>
                <a:gd name="T1" fmla="*/ 0 h 170"/>
                <a:gd name="T2" fmla="*/ 0 w 144"/>
                <a:gd name="T3" fmla="*/ 0 h 170"/>
                <a:gd name="T4" fmla="*/ 1 w 144"/>
                <a:gd name="T5" fmla="*/ 0 h 170"/>
                <a:gd name="T6" fmla="*/ 2 w 144"/>
                <a:gd name="T7" fmla="*/ 1 h 170"/>
                <a:gd name="T8" fmla="*/ 3 w 144"/>
                <a:gd name="T9" fmla="*/ 1 h 170"/>
                <a:gd name="T10" fmla="*/ 3 w 144"/>
                <a:gd name="T11" fmla="*/ 2 h 170"/>
                <a:gd name="T12" fmla="*/ 4 w 144"/>
                <a:gd name="T13" fmla="*/ 2 h 170"/>
                <a:gd name="T14" fmla="*/ 4 w 144"/>
                <a:gd name="T15" fmla="*/ 3 h 170"/>
                <a:gd name="T16" fmla="*/ 4 w 144"/>
                <a:gd name="T17" fmla="*/ 4 h 170"/>
                <a:gd name="T18" fmla="*/ 4 w 144"/>
                <a:gd name="T19" fmla="*/ 4 h 170"/>
                <a:gd name="T20" fmla="*/ 3 w 144"/>
                <a:gd name="T21" fmla="*/ 5 h 170"/>
                <a:gd name="T22" fmla="*/ 3 w 144"/>
                <a:gd name="T23" fmla="*/ 5 h 170"/>
                <a:gd name="T24" fmla="*/ 2 w 144"/>
                <a:gd name="T25" fmla="*/ 5 h 170"/>
                <a:gd name="T26" fmla="*/ 2 w 144"/>
                <a:gd name="T27" fmla="*/ 4 h 170"/>
                <a:gd name="T28" fmla="*/ 2 w 144"/>
                <a:gd name="T29" fmla="*/ 4 h 170"/>
                <a:gd name="T30" fmla="*/ 2 w 144"/>
                <a:gd name="T31" fmla="*/ 3 h 170"/>
                <a:gd name="T32" fmla="*/ 2 w 144"/>
                <a:gd name="T33" fmla="*/ 3 h 170"/>
                <a:gd name="T34" fmla="*/ 2 w 144"/>
                <a:gd name="T35" fmla="*/ 2 h 170"/>
                <a:gd name="T36" fmla="*/ 1 w 144"/>
                <a:gd name="T37" fmla="*/ 1 h 170"/>
                <a:gd name="T38" fmla="*/ 1 w 144"/>
                <a:gd name="T39" fmla="*/ 1 h 170"/>
                <a:gd name="T40" fmla="*/ 1 w 144"/>
                <a:gd name="T41" fmla="*/ 0 h 170"/>
                <a:gd name="T42" fmla="*/ 0 w 144"/>
                <a:gd name="T43" fmla="*/ 0 h 170"/>
                <a:gd name="T44" fmla="*/ 0 w 144"/>
                <a:gd name="T45" fmla="*/ 0 h 170"/>
                <a:gd name="T46" fmla="*/ 0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31" name="Freeform 66"/>
            <p:cNvSpPr>
              <a:spLocks/>
            </p:cNvSpPr>
            <p:nvPr/>
          </p:nvSpPr>
          <p:spPr bwMode="auto">
            <a:xfrm>
              <a:off x="2558" y="1793"/>
              <a:ext cx="99" cy="50"/>
            </a:xfrm>
            <a:custGeom>
              <a:avLst/>
              <a:gdLst>
                <a:gd name="T0" fmla="*/ 0 w 199"/>
                <a:gd name="T1" fmla="*/ 0 h 103"/>
                <a:gd name="T2" fmla="*/ 0 w 199"/>
                <a:gd name="T3" fmla="*/ 0 h 103"/>
                <a:gd name="T4" fmla="*/ 0 w 199"/>
                <a:gd name="T5" fmla="*/ 0 h 103"/>
                <a:gd name="T6" fmla="*/ 1 w 199"/>
                <a:gd name="T7" fmla="*/ 0 h 103"/>
                <a:gd name="T8" fmla="*/ 1 w 199"/>
                <a:gd name="T9" fmla="*/ 0 h 103"/>
                <a:gd name="T10" fmla="*/ 2 w 199"/>
                <a:gd name="T11" fmla="*/ 0 h 103"/>
                <a:gd name="T12" fmla="*/ 2 w 199"/>
                <a:gd name="T13" fmla="*/ 0 h 103"/>
                <a:gd name="T14" fmla="*/ 3 w 199"/>
                <a:gd name="T15" fmla="*/ 0 h 103"/>
                <a:gd name="T16" fmla="*/ 3 w 199"/>
                <a:gd name="T17" fmla="*/ 0 h 103"/>
                <a:gd name="T18" fmla="*/ 4 w 199"/>
                <a:gd name="T19" fmla="*/ 0 h 103"/>
                <a:gd name="T20" fmla="*/ 4 w 199"/>
                <a:gd name="T21" fmla="*/ 0 h 103"/>
                <a:gd name="T22" fmla="*/ 4 w 199"/>
                <a:gd name="T23" fmla="*/ 0 h 103"/>
                <a:gd name="T24" fmla="*/ 5 w 199"/>
                <a:gd name="T25" fmla="*/ 0 h 103"/>
                <a:gd name="T26" fmla="*/ 5 w 199"/>
                <a:gd name="T27" fmla="*/ 0 h 103"/>
                <a:gd name="T28" fmla="*/ 5 w 199"/>
                <a:gd name="T29" fmla="*/ 1 h 103"/>
                <a:gd name="T30" fmla="*/ 5 w 199"/>
                <a:gd name="T31" fmla="*/ 1 h 103"/>
                <a:gd name="T32" fmla="*/ 6 w 199"/>
                <a:gd name="T33" fmla="*/ 1 h 103"/>
                <a:gd name="T34" fmla="*/ 6 w 199"/>
                <a:gd name="T35" fmla="*/ 2 h 103"/>
                <a:gd name="T36" fmla="*/ 6 w 199"/>
                <a:gd name="T37" fmla="*/ 2 h 103"/>
                <a:gd name="T38" fmla="*/ 5 w 199"/>
                <a:gd name="T39" fmla="*/ 3 h 103"/>
                <a:gd name="T40" fmla="*/ 5 w 199"/>
                <a:gd name="T41" fmla="*/ 3 h 103"/>
                <a:gd name="T42" fmla="*/ 4 w 199"/>
                <a:gd name="T43" fmla="*/ 3 h 103"/>
                <a:gd name="T44" fmla="*/ 4 w 199"/>
                <a:gd name="T45" fmla="*/ 2 h 103"/>
                <a:gd name="T46" fmla="*/ 3 w 199"/>
                <a:gd name="T47" fmla="*/ 2 h 103"/>
                <a:gd name="T48" fmla="*/ 3 w 199"/>
                <a:gd name="T49" fmla="*/ 1 h 103"/>
                <a:gd name="T50" fmla="*/ 3 w 199"/>
                <a:gd name="T51" fmla="*/ 1 h 103"/>
                <a:gd name="T52" fmla="*/ 2 w 199"/>
                <a:gd name="T53" fmla="*/ 1 h 103"/>
                <a:gd name="T54" fmla="*/ 2 w 199"/>
                <a:gd name="T55" fmla="*/ 0 h 103"/>
                <a:gd name="T56" fmla="*/ 1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32" name="Freeform 67"/>
            <p:cNvSpPr>
              <a:spLocks/>
            </p:cNvSpPr>
            <p:nvPr/>
          </p:nvSpPr>
          <p:spPr bwMode="auto">
            <a:xfrm>
              <a:off x="2632" y="2653"/>
              <a:ext cx="54" cy="98"/>
            </a:xfrm>
            <a:custGeom>
              <a:avLst/>
              <a:gdLst>
                <a:gd name="T0" fmla="*/ 3 w 107"/>
                <a:gd name="T1" fmla="*/ 0 h 195"/>
                <a:gd name="T2" fmla="*/ 4 w 107"/>
                <a:gd name="T3" fmla="*/ 1 h 195"/>
                <a:gd name="T4" fmla="*/ 4 w 107"/>
                <a:gd name="T5" fmla="*/ 2 h 195"/>
                <a:gd name="T6" fmla="*/ 4 w 107"/>
                <a:gd name="T7" fmla="*/ 3 h 195"/>
                <a:gd name="T8" fmla="*/ 4 w 107"/>
                <a:gd name="T9" fmla="*/ 4 h 195"/>
                <a:gd name="T10" fmla="*/ 3 w 107"/>
                <a:gd name="T11" fmla="*/ 5 h 195"/>
                <a:gd name="T12" fmla="*/ 3 w 107"/>
                <a:gd name="T13" fmla="*/ 6 h 195"/>
                <a:gd name="T14" fmla="*/ 3 w 107"/>
                <a:gd name="T15" fmla="*/ 6 h 195"/>
                <a:gd name="T16" fmla="*/ 2 w 107"/>
                <a:gd name="T17" fmla="*/ 7 h 195"/>
                <a:gd name="T18" fmla="*/ 1 w 107"/>
                <a:gd name="T19" fmla="*/ 7 h 195"/>
                <a:gd name="T20" fmla="*/ 1 w 107"/>
                <a:gd name="T21" fmla="*/ 6 h 195"/>
                <a:gd name="T22" fmla="*/ 1 w 107"/>
                <a:gd name="T23" fmla="*/ 6 h 195"/>
                <a:gd name="T24" fmla="*/ 0 w 107"/>
                <a:gd name="T25" fmla="*/ 6 h 195"/>
                <a:gd name="T26" fmla="*/ 1 w 107"/>
                <a:gd name="T27" fmla="*/ 5 h 195"/>
                <a:gd name="T28" fmla="*/ 1 w 107"/>
                <a:gd name="T29" fmla="*/ 4 h 195"/>
                <a:gd name="T30" fmla="*/ 1 w 107"/>
                <a:gd name="T31" fmla="*/ 4 h 195"/>
                <a:gd name="T32" fmla="*/ 2 w 107"/>
                <a:gd name="T33" fmla="*/ 4 h 195"/>
                <a:gd name="T34" fmla="*/ 2 w 107"/>
                <a:gd name="T35" fmla="*/ 3 h 195"/>
                <a:gd name="T36" fmla="*/ 3 w 107"/>
                <a:gd name="T37" fmla="*/ 3 h 195"/>
                <a:gd name="T38" fmla="*/ 3 w 107"/>
                <a:gd name="T39" fmla="*/ 2 h 195"/>
                <a:gd name="T40" fmla="*/ 3 w 107"/>
                <a:gd name="T41" fmla="*/ 2 h 195"/>
                <a:gd name="T42" fmla="*/ 3 w 107"/>
                <a:gd name="T43" fmla="*/ 1 h 195"/>
                <a:gd name="T44" fmla="*/ 3 w 107"/>
                <a:gd name="T45" fmla="*/ 1 h 195"/>
                <a:gd name="T46" fmla="*/ 3 w 107"/>
                <a:gd name="T47" fmla="*/ 1 h 195"/>
                <a:gd name="T48" fmla="*/ 3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33" name="Freeform 68"/>
            <p:cNvSpPr>
              <a:spLocks/>
            </p:cNvSpPr>
            <p:nvPr/>
          </p:nvSpPr>
          <p:spPr bwMode="auto">
            <a:xfrm>
              <a:off x="2582" y="2655"/>
              <a:ext cx="92" cy="64"/>
            </a:xfrm>
            <a:custGeom>
              <a:avLst/>
              <a:gdLst>
                <a:gd name="T0" fmla="*/ 6 w 183"/>
                <a:gd name="T1" fmla="*/ 0 h 126"/>
                <a:gd name="T2" fmla="*/ 6 w 183"/>
                <a:gd name="T3" fmla="*/ 1 h 126"/>
                <a:gd name="T4" fmla="*/ 5 w 183"/>
                <a:gd name="T5" fmla="*/ 2 h 126"/>
                <a:gd name="T6" fmla="*/ 5 w 183"/>
                <a:gd name="T7" fmla="*/ 3 h 126"/>
                <a:gd name="T8" fmla="*/ 4 w 183"/>
                <a:gd name="T9" fmla="*/ 3 h 126"/>
                <a:gd name="T10" fmla="*/ 3 w 183"/>
                <a:gd name="T11" fmla="*/ 4 h 126"/>
                <a:gd name="T12" fmla="*/ 3 w 183"/>
                <a:gd name="T13" fmla="*/ 4 h 126"/>
                <a:gd name="T14" fmla="*/ 2 w 183"/>
                <a:gd name="T15" fmla="*/ 4 h 126"/>
                <a:gd name="T16" fmla="*/ 1 w 183"/>
                <a:gd name="T17" fmla="*/ 4 h 126"/>
                <a:gd name="T18" fmla="*/ 1 w 183"/>
                <a:gd name="T19" fmla="*/ 4 h 126"/>
                <a:gd name="T20" fmla="*/ 0 w 183"/>
                <a:gd name="T21" fmla="*/ 3 h 126"/>
                <a:gd name="T22" fmla="*/ 0 w 183"/>
                <a:gd name="T23" fmla="*/ 3 h 126"/>
                <a:gd name="T24" fmla="*/ 1 w 183"/>
                <a:gd name="T25" fmla="*/ 3 h 126"/>
                <a:gd name="T26" fmla="*/ 1 w 183"/>
                <a:gd name="T27" fmla="*/ 2 h 126"/>
                <a:gd name="T28" fmla="*/ 2 w 183"/>
                <a:gd name="T29" fmla="*/ 2 h 126"/>
                <a:gd name="T30" fmla="*/ 2 w 183"/>
                <a:gd name="T31" fmla="*/ 2 h 126"/>
                <a:gd name="T32" fmla="*/ 3 w 183"/>
                <a:gd name="T33" fmla="*/ 2 h 126"/>
                <a:gd name="T34" fmla="*/ 3 w 183"/>
                <a:gd name="T35" fmla="*/ 2 h 126"/>
                <a:gd name="T36" fmla="*/ 4 w 183"/>
                <a:gd name="T37" fmla="*/ 2 h 126"/>
                <a:gd name="T38" fmla="*/ 5 w 183"/>
                <a:gd name="T39" fmla="*/ 2 h 126"/>
                <a:gd name="T40" fmla="*/ 5 w 183"/>
                <a:gd name="T41" fmla="*/ 1 h 126"/>
                <a:gd name="T42" fmla="*/ 5 w 183"/>
                <a:gd name="T43" fmla="*/ 1 h 126"/>
                <a:gd name="T44" fmla="*/ 6 w 183"/>
                <a:gd name="T45" fmla="*/ 1 h 126"/>
                <a:gd name="T46" fmla="*/ 6 w 183"/>
                <a:gd name="T47" fmla="*/ 1 h 126"/>
                <a:gd name="T48" fmla="*/ 6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34" name="Freeform 69"/>
            <p:cNvSpPr>
              <a:spLocks/>
            </p:cNvSpPr>
            <p:nvPr/>
          </p:nvSpPr>
          <p:spPr bwMode="auto">
            <a:xfrm>
              <a:off x="2682" y="2646"/>
              <a:ext cx="51" cy="98"/>
            </a:xfrm>
            <a:custGeom>
              <a:avLst/>
              <a:gdLst>
                <a:gd name="T0" fmla="*/ 0 w 102"/>
                <a:gd name="T1" fmla="*/ 0 h 197"/>
                <a:gd name="T2" fmla="*/ 1 w 102"/>
                <a:gd name="T3" fmla="*/ 0 h 197"/>
                <a:gd name="T4" fmla="*/ 2 w 102"/>
                <a:gd name="T5" fmla="*/ 1 h 197"/>
                <a:gd name="T6" fmla="*/ 3 w 102"/>
                <a:gd name="T7" fmla="*/ 1 h 197"/>
                <a:gd name="T8" fmla="*/ 3 w 102"/>
                <a:gd name="T9" fmla="*/ 2 h 197"/>
                <a:gd name="T10" fmla="*/ 3 w 102"/>
                <a:gd name="T11" fmla="*/ 3 h 197"/>
                <a:gd name="T12" fmla="*/ 4 w 102"/>
                <a:gd name="T13" fmla="*/ 4 h 197"/>
                <a:gd name="T14" fmla="*/ 4 w 102"/>
                <a:gd name="T15" fmla="*/ 4 h 197"/>
                <a:gd name="T16" fmla="*/ 3 w 102"/>
                <a:gd name="T17" fmla="*/ 5 h 197"/>
                <a:gd name="T18" fmla="*/ 3 w 102"/>
                <a:gd name="T19" fmla="*/ 5 h 197"/>
                <a:gd name="T20" fmla="*/ 3 w 102"/>
                <a:gd name="T21" fmla="*/ 6 h 197"/>
                <a:gd name="T22" fmla="*/ 2 w 102"/>
                <a:gd name="T23" fmla="*/ 6 h 197"/>
                <a:gd name="T24" fmla="*/ 2 w 102"/>
                <a:gd name="T25" fmla="*/ 5 h 197"/>
                <a:gd name="T26" fmla="*/ 1 w 102"/>
                <a:gd name="T27" fmla="*/ 5 h 197"/>
                <a:gd name="T28" fmla="*/ 1 w 102"/>
                <a:gd name="T29" fmla="*/ 4 h 197"/>
                <a:gd name="T30" fmla="*/ 1 w 102"/>
                <a:gd name="T31" fmla="*/ 4 h 197"/>
                <a:gd name="T32" fmla="*/ 1 w 102"/>
                <a:gd name="T33" fmla="*/ 3 h 197"/>
                <a:gd name="T34" fmla="*/ 2 w 102"/>
                <a:gd name="T35" fmla="*/ 3 h 197"/>
                <a:gd name="T36" fmla="*/ 2 w 102"/>
                <a:gd name="T37" fmla="*/ 2 h 197"/>
                <a:gd name="T38" fmla="*/ 1 w 102"/>
                <a:gd name="T39" fmla="*/ 1 h 197"/>
                <a:gd name="T40" fmla="*/ 1 w 102"/>
                <a:gd name="T41" fmla="*/ 1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35" name="Freeform 70"/>
            <p:cNvSpPr>
              <a:spLocks/>
            </p:cNvSpPr>
            <p:nvPr/>
          </p:nvSpPr>
          <p:spPr bwMode="auto">
            <a:xfrm>
              <a:off x="2686" y="2640"/>
              <a:ext cx="88" cy="65"/>
            </a:xfrm>
            <a:custGeom>
              <a:avLst/>
              <a:gdLst>
                <a:gd name="T0" fmla="*/ 0 w 180"/>
                <a:gd name="T1" fmla="*/ 1 h 129"/>
                <a:gd name="T2" fmla="*/ 0 w 180"/>
                <a:gd name="T3" fmla="*/ 0 h 129"/>
                <a:gd name="T4" fmla="*/ 1 w 180"/>
                <a:gd name="T5" fmla="*/ 0 h 129"/>
                <a:gd name="T6" fmla="*/ 2 w 180"/>
                <a:gd name="T7" fmla="*/ 1 h 129"/>
                <a:gd name="T8" fmla="*/ 3 w 180"/>
                <a:gd name="T9" fmla="*/ 1 h 129"/>
                <a:gd name="T10" fmla="*/ 4 w 180"/>
                <a:gd name="T11" fmla="*/ 1 h 129"/>
                <a:gd name="T12" fmla="*/ 4 w 180"/>
                <a:gd name="T13" fmla="*/ 2 h 129"/>
                <a:gd name="T14" fmla="*/ 5 w 180"/>
                <a:gd name="T15" fmla="*/ 3 h 129"/>
                <a:gd name="T16" fmla="*/ 5 w 180"/>
                <a:gd name="T17" fmla="*/ 3 h 129"/>
                <a:gd name="T18" fmla="*/ 5 w 180"/>
                <a:gd name="T19" fmla="*/ 4 h 129"/>
                <a:gd name="T20" fmla="*/ 5 w 180"/>
                <a:gd name="T21" fmla="*/ 4 h 129"/>
                <a:gd name="T22" fmla="*/ 4 w 180"/>
                <a:gd name="T23" fmla="*/ 4 h 129"/>
                <a:gd name="T24" fmla="*/ 4 w 180"/>
                <a:gd name="T25" fmla="*/ 4 h 129"/>
                <a:gd name="T26" fmla="*/ 3 w 180"/>
                <a:gd name="T27" fmla="*/ 4 h 129"/>
                <a:gd name="T28" fmla="*/ 3 w 180"/>
                <a:gd name="T29" fmla="*/ 4 h 129"/>
                <a:gd name="T30" fmla="*/ 3 w 180"/>
                <a:gd name="T31" fmla="*/ 3 h 129"/>
                <a:gd name="T32" fmla="*/ 2 w 180"/>
                <a:gd name="T33" fmla="*/ 3 h 129"/>
                <a:gd name="T34" fmla="*/ 2 w 180"/>
                <a:gd name="T35" fmla="*/ 2 h 129"/>
                <a:gd name="T36" fmla="*/ 2 w 180"/>
                <a:gd name="T37" fmla="*/ 2 h 129"/>
                <a:gd name="T38" fmla="*/ 1 w 180"/>
                <a:gd name="T39" fmla="*/ 1 h 129"/>
                <a:gd name="T40" fmla="*/ 1 w 180"/>
                <a:gd name="T41" fmla="*/ 1 h 129"/>
                <a:gd name="T42" fmla="*/ 0 w 180"/>
                <a:gd name="T43" fmla="*/ 1 h 129"/>
                <a:gd name="T44" fmla="*/ 0 w 180"/>
                <a:gd name="T45" fmla="*/ 1 h 129"/>
                <a:gd name="T46" fmla="*/ 0 w 180"/>
                <a:gd name="T47" fmla="*/ 1 h 129"/>
                <a:gd name="T48" fmla="*/ 0 w 180"/>
                <a:gd name="T49" fmla="*/ 1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36" name="Freeform 71"/>
            <p:cNvSpPr>
              <a:spLocks/>
            </p:cNvSpPr>
            <p:nvPr/>
          </p:nvSpPr>
          <p:spPr bwMode="auto">
            <a:xfrm>
              <a:off x="2690" y="2613"/>
              <a:ext cx="101" cy="42"/>
            </a:xfrm>
            <a:custGeom>
              <a:avLst/>
              <a:gdLst>
                <a:gd name="T0" fmla="*/ 0 w 206"/>
                <a:gd name="T1" fmla="*/ 1 h 85"/>
                <a:gd name="T2" fmla="*/ 0 w 206"/>
                <a:gd name="T3" fmla="*/ 1 h 85"/>
                <a:gd name="T4" fmla="*/ 0 w 206"/>
                <a:gd name="T5" fmla="*/ 1 h 85"/>
                <a:gd name="T6" fmla="*/ 1 w 206"/>
                <a:gd name="T7" fmla="*/ 0 h 85"/>
                <a:gd name="T8" fmla="*/ 1 w 206"/>
                <a:gd name="T9" fmla="*/ 0 h 85"/>
                <a:gd name="T10" fmla="*/ 1 w 206"/>
                <a:gd name="T11" fmla="*/ 0 h 85"/>
                <a:gd name="T12" fmla="*/ 2 w 206"/>
                <a:gd name="T13" fmla="*/ 0 h 85"/>
                <a:gd name="T14" fmla="*/ 2 w 206"/>
                <a:gd name="T15" fmla="*/ 0 h 85"/>
                <a:gd name="T16" fmla="*/ 3 w 206"/>
                <a:gd name="T17" fmla="*/ 0 h 85"/>
                <a:gd name="T18" fmla="*/ 3 w 206"/>
                <a:gd name="T19" fmla="*/ 0 h 85"/>
                <a:gd name="T20" fmla="*/ 4 w 206"/>
                <a:gd name="T21" fmla="*/ 0 h 85"/>
                <a:gd name="T22" fmla="*/ 4 w 206"/>
                <a:gd name="T23" fmla="*/ 0 h 85"/>
                <a:gd name="T24" fmla="*/ 4 w 206"/>
                <a:gd name="T25" fmla="*/ 0 h 85"/>
                <a:gd name="T26" fmla="*/ 5 w 206"/>
                <a:gd name="T27" fmla="*/ 0 h 85"/>
                <a:gd name="T28" fmla="*/ 5 w 206"/>
                <a:gd name="T29" fmla="*/ 0 h 85"/>
                <a:gd name="T30" fmla="*/ 5 w 206"/>
                <a:gd name="T31" fmla="*/ 0 h 85"/>
                <a:gd name="T32" fmla="*/ 6 w 206"/>
                <a:gd name="T33" fmla="*/ 0 h 85"/>
                <a:gd name="T34" fmla="*/ 6 w 206"/>
                <a:gd name="T35" fmla="*/ 1 h 85"/>
                <a:gd name="T36" fmla="*/ 6 w 206"/>
                <a:gd name="T37" fmla="*/ 1 h 85"/>
                <a:gd name="T38" fmla="*/ 6 w 206"/>
                <a:gd name="T39" fmla="*/ 2 h 85"/>
                <a:gd name="T40" fmla="*/ 5 w 206"/>
                <a:gd name="T41" fmla="*/ 2 h 85"/>
                <a:gd name="T42" fmla="*/ 5 w 206"/>
                <a:gd name="T43" fmla="*/ 2 h 85"/>
                <a:gd name="T44" fmla="*/ 4 w 206"/>
                <a:gd name="T45" fmla="*/ 2 h 85"/>
                <a:gd name="T46" fmla="*/ 4 w 206"/>
                <a:gd name="T47" fmla="*/ 2 h 85"/>
                <a:gd name="T48" fmla="*/ 3 w 206"/>
                <a:gd name="T49" fmla="*/ 1 h 85"/>
                <a:gd name="T50" fmla="*/ 3 w 206"/>
                <a:gd name="T51" fmla="*/ 1 h 85"/>
                <a:gd name="T52" fmla="*/ 2 w 206"/>
                <a:gd name="T53" fmla="*/ 1 h 85"/>
                <a:gd name="T54" fmla="*/ 2 w 206"/>
                <a:gd name="T55" fmla="*/ 1 h 85"/>
                <a:gd name="T56" fmla="*/ 1 w 206"/>
                <a:gd name="T57" fmla="*/ 1 h 85"/>
                <a:gd name="T58" fmla="*/ 0 w 206"/>
                <a:gd name="T59" fmla="*/ 1 h 85"/>
                <a:gd name="T60" fmla="*/ 0 w 206"/>
                <a:gd name="T61" fmla="*/ 1 h 85"/>
                <a:gd name="T62" fmla="*/ 0 w 206"/>
                <a:gd name="T63" fmla="*/ 1 h 85"/>
                <a:gd name="T64" fmla="*/ 0 w 206"/>
                <a:gd name="T65" fmla="*/ 1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37" name="Freeform 72"/>
            <p:cNvSpPr>
              <a:spLocks/>
            </p:cNvSpPr>
            <p:nvPr/>
          </p:nvSpPr>
          <p:spPr bwMode="auto">
            <a:xfrm>
              <a:off x="2366" y="2400"/>
              <a:ext cx="75" cy="48"/>
            </a:xfrm>
            <a:custGeom>
              <a:avLst/>
              <a:gdLst>
                <a:gd name="T0" fmla="*/ 0 w 147"/>
                <a:gd name="T1" fmla="*/ 1 h 95"/>
                <a:gd name="T2" fmla="*/ 1 w 147"/>
                <a:gd name="T3" fmla="*/ 1 h 95"/>
                <a:gd name="T4" fmla="*/ 2 w 147"/>
                <a:gd name="T5" fmla="*/ 0 h 95"/>
                <a:gd name="T6" fmla="*/ 3 w 147"/>
                <a:gd name="T7" fmla="*/ 1 h 95"/>
                <a:gd name="T8" fmla="*/ 3 w 147"/>
                <a:gd name="T9" fmla="*/ 1 h 95"/>
                <a:gd name="T10" fmla="*/ 4 w 147"/>
                <a:gd name="T11" fmla="*/ 1 h 95"/>
                <a:gd name="T12" fmla="*/ 5 w 147"/>
                <a:gd name="T13" fmla="*/ 1 h 95"/>
                <a:gd name="T14" fmla="*/ 5 w 147"/>
                <a:gd name="T15" fmla="*/ 2 h 95"/>
                <a:gd name="T16" fmla="*/ 5 w 147"/>
                <a:gd name="T17" fmla="*/ 2 h 95"/>
                <a:gd name="T18" fmla="*/ 5 w 147"/>
                <a:gd name="T19" fmla="*/ 3 h 95"/>
                <a:gd name="T20" fmla="*/ 5 w 147"/>
                <a:gd name="T21" fmla="*/ 3 h 95"/>
                <a:gd name="T22" fmla="*/ 5 w 147"/>
                <a:gd name="T23" fmla="*/ 3 h 95"/>
                <a:gd name="T24" fmla="*/ 4 w 147"/>
                <a:gd name="T25" fmla="*/ 3 h 95"/>
                <a:gd name="T26" fmla="*/ 4 w 147"/>
                <a:gd name="T27" fmla="*/ 3 h 95"/>
                <a:gd name="T28" fmla="*/ 3 w 147"/>
                <a:gd name="T29" fmla="*/ 3 h 95"/>
                <a:gd name="T30" fmla="*/ 3 w 147"/>
                <a:gd name="T31" fmla="*/ 3 h 95"/>
                <a:gd name="T32" fmla="*/ 3 w 147"/>
                <a:gd name="T33" fmla="*/ 2 h 95"/>
                <a:gd name="T34" fmla="*/ 3 w 147"/>
                <a:gd name="T35" fmla="*/ 2 h 95"/>
                <a:gd name="T36" fmla="*/ 2 w 147"/>
                <a:gd name="T37" fmla="*/ 1 h 95"/>
                <a:gd name="T38" fmla="*/ 2 w 147"/>
                <a:gd name="T39" fmla="*/ 1 h 95"/>
                <a:gd name="T40" fmla="*/ 2 w 147"/>
                <a:gd name="T41" fmla="*/ 1 h 95"/>
                <a:gd name="T42" fmla="*/ 1 w 147"/>
                <a:gd name="T43" fmla="*/ 1 h 95"/>
                <a:gd name="T44" fmla="*/ 1 w 147"/>
                <a:gd name="T45" fmla="*/ 1 h 95"/>
                <a:gd name="T46" fmla="*/ 1 w 147"/>
                <a:gd name="T47" fmla="*/ 1 h 95"/>
                <a:gd name="T48" fmla="*/ 0 w 147"/>
                <a:gd name="T49" fmla="*/ 1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38" name="Freeform 73"/>
            <p:cNvSpPr>
              <a:spLocks/>
            </p:cNvSpPr>
            <p:nvPr/>
          </p:nvSpPr>
          <p:spPr bwMode="auto">
            <a:xfrm>
              <a:off x="2367" y="2413"/>
              <a:ext cx="42" cy="76"/>
            </a:xfrm>
            <a:custGeom>
              <a:avLst/>
              <a:gdLst>
                <a:gd name="T0" fmla="*/ 0 w 87"/>
                <a:gd name="T1" fmla="*/ 0 h 154"/>
                <a:gd name="T2" fmla="*/ 0 w 87"/>
                <a:gd name="T3" fmla="*/ 0 h 154"/>
                <a:gd name="T4" fmla="*/ 1 w 87"/>
                <a:gd name="T5" fmla="*/ 0 h 154"/>
                <a:gd name="T6" fmla="*/ 1 w 87"/>
                <a:gd name="T7" fmla="*/ 1 h 154"/>
                <a:gd name="T8" fmla="*/ 2 w 87"/>
                <a:gd name="T9" fmla="*/ 1 h 154"/>
                <a:gd name="T10" fmla="*/ 2 w 87"/>
                <a:gd name="T11" fmla="*/ 2 h 154"/>
                <a:gd name="T12" fmla="*/ 2 w 87"/>
                <a:gd name="T13" fmla="*/ 3 h 154"/>
                <a:gd name="T14" fmla="*/ 2 w 87"/>
                <a:gd name="T15" fmla="*/ 3 h 154"/>
                <a:gd name="T16" fmla="*/ 2 w 87"/>
                <a:gd name="T17" fmla="*/ 4 h 154"/>
                <a:gd name="T18" fmla="*/ 2 w 87"/>
                <a:gd name="T19" fmla="*/ 4 h 154"/>
                <a:gd name="T20" fmla="*/ 1 w 87"/>
                <a:gd name="T21" fmla="*/ 4 h 154"/>
                <a:gd name="T22" fmla="*/ 1 w 87"/>
                <a:gd name="T23" fmla="*/ 4 h 154"/>
                <a:gd name="T24" fmla="*/ 1 w 87"/>
                <a:gd name="T25" fmla="*/ 4 h 154"/>
                <a:gd name="T26" fmla="*/ 0 w 87"/>
                <a:gd name="T27" fmla="*/ 4 h 154"/>
                <a:gd name="T28" fmla="*/ 0 w 87"/>
                <a:gd name="T29" fmla="*/ 3 h 154"/>
                <a:gd name="T30" fmla="*/ 0 w 87"/>
                <a:gd name="T31" fmla="*/ 3 h 154"/>
                <a:gd name="T32" fmla="*/ 0 w 87"/>
                <a:gd name="T33" fmla="*/ 2 h 154"/>
                <a:gd name="T34" fmla="*/ 1 w 87"/>
                <a:gd name="T35" fmla="*/ 2 h 154"/>
                <a:gd name="T36" fmla="*/ 0 w 87"/>
                <a:gd name="T37" fmla="*/ 1 h 154"/>
                <a:gd name="T38" fmla="*/ 0 w 87"/>
                <a:gd name="T39" fmla="*/ 1 h 154"/>
                <a:gd name="T40" fmla="*/ 0 w 87"/>
                <a:gd name="T41" fmla="*/ 0 h 154"/>
                <a:gd name="T42" fmla="*/ 0 w 87"/>
                <a:gd name="T43" fmla="*/ 0 h 154"/>
                <a:gd name="T44" fmla="*/ 0 w 87"/>
                <a:gd name="T45" fmla="*/ 0 h 154"/>
                <a:gd name="T46" fmla="*/ 0 w 87"/>
                <a:gd name="T47" fmla="*/ 0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39" name="Freeform 74"/>
            <p:cNvSpPr>
              <a:spLocks/>
            </p:cNvSpPr>
            <p:nvPr/>
          </p:nvSpPr>
          <p:spPr bwMode="auto">
            <a:xfrm>
              <a:off x="2360" y="2374"/>
              <a:ext cx="80" cy="33"/>
            </a:xfrm>
            <a:custGeom>
              <a:avLst/>
              <a:gdLst>
                <a:gd name="T0" fmla="*/ 0 w 161"/>
                <a:gd name="T1" fmla="*/ 2 h 69"/>
                <a:gd name="T2" fmla="*/ 0 w 161"/>
                <a:gd name="T3" fmla="*/ 1 h 69"/>
                <a:gd name="T4" fmla="*/ 0 w 161"/>
                <a:gd name="T5" fmla="*/ 1 h 69"/>
                <a:gd name="T6" fmla="*/ 1 w 161"/>
                <a:gd name="T7" fmla="*/ 0 h 69"/>
                <a:gd name="T8" fmla="*/ 2 w 161"/>
                <a:gd name="T9" fmla="*/ 0 h 69"/>
                <a:gd name="T10" fmla="*/ 2 w 161"/>
                <a:gd name="T11" fmla="*/ 0 h 69"/>
                <a:gd name="T12" fmla="*/ 3 w 161"/>
                <a:gd name="T13" fmla="*/ 0 h 69"/>
                <a:gd name="T14" fmla="*/ 4 w 161"/>
                <a:gd name="T15" fmla="*/ 0 h 69"/>
                <a:gd name="T16" fmla="*/ 4 w 161"/>
                <a:gd name="T17" fmla="*/ 0 h 69"/>
                <a:gd name="T18" fmla="*/ 4 w 161"/>
                <a:gd name="T19" fmla="*/ 0 h 69"/>
                <a:gd name="T20" fmla="*/ 5 w 161"/>
                <a:gd name="T21" fmla="*/ 1 h 69"/>
                <a:gd name="T22" fmla="*/ 4 w 161"/>
                <a:gd name="T23" fmla="*/ 1 h 69"/>
                <a:gd name="T24" fmla="*/ 4 w 161"/>
                <a:gd name="T25" fmla="*/ 1 h 69"/>
                <a:gd name="T26" fmla="*/ 4 w 161"/>
                <a:gd name="T27" fmla="*/ 1 h 69"/>
                <a:gd name="T28" fmla="*/ 3 w 161"/>
                <a:gd name="T29" fmla="*/ 1 h 69"/>
                <a:gd name="T30" fmla="*/ 3 w 161"/>
                <a:gd name="T31" fmla="*/ 1 h 69"/>
                <a:gd name="T32" fmla="*/ 2 w 161"/>
                <a:gd name="T33" fmla="*/ 1 h 69"/>
                <a:gd name="T34" fmla="*/ 2 w 161"/>
                <a:gd name="T35" fmla="*/ 1 h 69"/>
                <a:gd name="T36" fmla="*/ 2 w 161"/>
                <a:gd name="T37" fmla="*/ 1 h 69"/>
                <a:gd name="T38" fmla="*/ 1 w 161"/>
                <a:gd name="T39" fmla="*/ 1 h 69"/>
                <a:gd name="T40" fmla="*/ 1 w 161"/>
                <a:gd name="T41" fmla="*/ 1 h 69"/>
                <a:gd name="T42" fmla="*/ 0 w 161"/>
                <a:gd name="T43" fmla="*/ 1 h 69"/>
                <a:gd name="T44" fmla="*/ 0 w 161"/>
                <a:gd name="T45" fmla="*/ 1 h 69"/>
                <a:gd name="T46" fmla="*/ 0 w 161"/>
                <a:gd name="T47" fmla="*/ 2 h 69"/>
                <a:gd name="T48" fmla="*/ 0 w 161"/>
                <a:gd name="T49" fmla="*/ 2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40" name="Freeform 75"/>
            <p:cNvSpPr>
              <a:spLocks/>
            </p:cNvSpPr>
            <p:nvPr/>
          </p:nvSpPr>
          <p:spPr bwMode="auto">
            <a:xfrm>
              <a:off x="2364" y="2331"/>
              <a:ext cx="58" cy="64"/>
            </a:xfrm>
            <a:custGeom>
              <a:avLst/>
              <a:gdLst>
                <a:gd name="T0" fmla="*/ 0 w 114"/>
                <a:gd name="T1" fmla="*/ 3 h 133"/>
                <a:gd name="T2" fmla="*/ 1 w 114"/>
                <a:gd name="T3" fmla="*/ 3 h 133"/>
                <a:gd name="T4" fmla="*/ 1 w 114"/>
                <a:gd name="T5" fmla="*/ 2 h 133"/>
                <a:gd name="T6" fmla="*/ 1 w 114"/>
                <a:gd name="T7" fmla="*/ 1 h 133"/>
                <a:gd name="T8" fmla="*/ 1 w 114"/>
                <a:gd name="T9" fmla="*/ 1 h 133"/>
                <a:gd name="T10" fmla="*/ 2 w 114"/>
                <a:gd name="T11" fmla="*/ 0 h 133"/>
                <a:gd name="T12" fmla="*/ 2 w 114"/>
                <a:gd name="T13" fmla="*/ 0 h 133"/>
                <a:gd name="T14" fmla="*/ 3 w 114"/>
                <a:gd name="T15" fmla="*/ 0 h 133"/>
                <a:gd name="T16" fmla="*/ 3 w 114"/>
                <a:gd name="T17" fmla="*/ 0 h 133"/>
                <a:gd name="T18" fmla="*/ 4 w 114"/>
                <a:gd name="T19" fmla="*/ 0 h 133"/>
                <a:gd name="T20" fmla="*/ 4 w 114"/>
                <a:gd name="T21" fmla="*/ 0 h 133"/>
                <a:gd name="T22" fmla="*/ 4 w 114"/>
                <a:gd name="T23" fmla="*/ 0 h 133"/>
                <a:gd name="T24" fmla="*/ 4 w 114"/>
                <a:gd name="T25" fmla="*/ 1 h 133"/>
                <a:gd name="T26" fmla="*/ 4 w 114"/>
                <a:gd name="T27" fmla="*/ 1 h 133"/>
                <a:gd name="T28" fmla="*/ 3 w 114"/>
                <a:gd name="T29" fmla="*/ 1 h 133"/>
                <a:gd name="T30" fmla="*/ 3 w 114"/>
                <a:gd name="T31" fmla="*/ 1 h 133"/>
                <a:gd name="T32" fmla="*/ 2 w 114"/>
                <a:gd name="T33" fmla="*/ 2 h 133"/>
                <a:gd name="T34" fmla="*/ 2 w 114"/>
                <a:gd name="T35" fmla="*/ 2 h 133"/>
                <a:gd name="T36" fmla="*/ 2 w 114"/>
                <a:gd name="T37" fmla="*/ 2 h 133"/>
                <a:gd name="T38" fmla="*/ 1 w 114"/>
                <a:gd name="T39" fmla="*/ 2 h 133"/>
                <a:gd name="T40" fmla="*/ 1 w 114"/>
                <a:gd name="T41" fmla="*/ 3 h 133"/>
                <a:gd name="T42" fmla="*/ 1 w 114"/>
                <a:gd name="T43" fmla="*/ 3 h 133"/>
                <a:gd name="T44" fmla="*/ 1 w 114"/>
                <a:gd name="T45" fmla="*/ 3 h 133"/>
                <a:gd name="T46" fmla="*/ 1 w 114"/>
                <a:gd name="T47" fmla="*/ 3 h 133"/>
                <a:gd name="T48" fmla="*/ 0 w 114"/>
                <a:gd name="T49" fmla="*/ 3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41" name="Freeform 76"/>
            <p:cNvSpPr>
              <a:spLocks/>
            </p:cNvSpPr>
            <p:nvPr/>
          </p:nvSpPr>
          <p:spPr bwMode="auto">
            <a:xfrm>
              <a:off x="2335" y="2312"/>
              <a:ext cx="33" cy="82"/>
            </a:xfrm>
            <a:custGeom>
              <a:avLst/>
              <a:gdLst>
                <a:gd name="T0" fmla="*/ 0 w 70"/>
                <a:gd name="T1" fmla="*/ 6 h 163"/>
                <a:gd name="T2" fmla="*/ 0 w 70"/>
                <a:gd name="T3" fmla="*/ 5 h 163"/>
                <a:gd name="T4" fmla="*/ 0 w 70"/>
                <a:gd name="T5" fmla="*/ 4 h 163"/>
                <a:gd name="T6" fmla="*/ 0 w 70"/>
                <a:gd name="T7" fmla="*/ 4 h 163"/>
                <a:gd name="T8" fmla="*/ 0 w 70"/>
                <a:gd name="T9" fmla="*/ 3 h 163"/>
                <a:gd name="T10" fmla="*/ 0 w 70"/>
                <a:gd name="T11" fmla="*/ 2 h 163"/>
                <a:gd name="T12" fmla="*/ 0 w 70"/>
                <a:gd name="T13" fmla="*/ 2 h 163"/>
                <a:gd name="T14" fmla="*/ 0 w 70"/>
                <a:gd name="T15" fmla="*/ 1 h 163"/>
                <a:gd name="T16" fmla="*/ 0 w 70"/>
                <a:gd name="T17" fmla="*/ 1 h 163"/>
                <a:gd name="T18" fmla="*/ 1 w 70"/>
                <a:gd name="T19" fmla="*/ 0 h 163"/>
                <a:gd name="T20" fmla="*/ 1 w 70"/>
                <a:gd name="T21" fmla="*/ 1 h 163"/>
                <a:gd name="T22" fmla="*/ 1 w 70"/>
                <a:gd name="T23" fmla="*/ 1 h 163"/>
                <a:gd name="T24" fmla="*/ 2 w 70"/>
                <a:gd name="T25" fmla="*/ 1 h 163"/>
                <a:gd name="T26" fmla="*/ 2 w 70"/>
                <a:gd name="T27" fmla="*/ 2 h 163"/>
                <a:gd name="T28" fmla="*/ 2 w 70"/>
                <a:gd name="T29" fmla="*/ 2 h 163"/>
                <a:gd name="T30" fmla="*/ 1 w 70"/>
                <a:gd name="T31" fmla="*/ 2 h 163"/>
                <a:gd name="T32" fmla="*/ 1 w 70"/>
                <a:gd name="T33" fmla="*/ 3 h 163"/>
                <a:gd name="T34" fmla="*/ 1 w 70"/>
                <a:gd name="T35" fmla="*/ 4 h 163"/>
                <a:gd name="T36" fmla="*/ 0 w 70"/>
                <a:gd name="T37" fmla="*/ 4 h 163"/>
                <a:gd name="T38" fmla="*/ 0 w 70"/>
                <a:gd name="T39" fmla="*/ 5 h 163"/>
                <a:gd name="T40" fmla="*/ 0 w 70"/>
                <a:gd name="T41" fmla="*/ 6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42" name="Freeform 77"/>
            <p:cNvSpPr>
              <a:spLocks/>
            </p:cNvSpPr>
            <p:nvPr/>
          </p:nvSpPr>
          <p:spPr bwMode="auto">
            <a:xfrm>
              <a:off x="2376" y="1597"/>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1 w 361"/>
                <a:gd name="T11" fmla="*/ 1 h 348"/>
                <a:gd name="T12" fmla="*/ 2 w 361"/>
                <a:gd name="T13" fmla="*/ 1 h 348"/>
                <a:gd name="T14" fmla="*/ 3 w 361"/>
                <a:gd name="T15" fmla="*/ 1 h 348"/>
                <a:gd name="T16" fmla="*/ 4 w 361"/>
                <a:gd name="T17" fmla="*/ 2 h 348"/>
                <a:gd name="T18" fmla="*/ 5 w 361"/>
                <a:gd name="T19" fmla="*/ 2 h 348"/>
                <a:gd name="T20" fmla="*/ 6 w 361"/>
                <a:gd name="T21" fmla="*/ 3 h 348"/>
                <a:gd name="T22" fmla="*/ 7 w 361"/>
                <a:gd name="T23" fmla="*/ 3 h 348"/>
                <a:gd name="T24" fmla="*/ 8 w 361"/>
                <a:gd name="T25" fmla="*/ 4 h 348"/>
                <a:gd name="T26" fmla="*/ 9 w 361"/>
                <a:gd name="T27" fmla="*/ 5 h 348"/>
                <a:gd name="T28" fmla="*/ 9 w 361"/>
                <a:gd name="T29" fmla="*/ 6 h 348"/>
                <a:gd name="T30" fmla="*/ 10 w 361"/>
                <a:gd name="T31" fmla="*/ 7 h 348"/>
                <a:gd name="T32" fmla="*/ 11 w 361"/>
                <a:gd name="T33" fmla="*/ 8 h 348"/>
                <a:gd name="T34" fmla="*/ 11 w 361"/>
                <a:gd name="T35" fmla="*/ 9 h 348"/>
                <a:gd name="T36" fmla="*/ 11 w 361"/>
                <a:gd name="T37" fmla="*/ 9 h 348"/>
                <a:gd name="T38" fmla="*/ 11 w 361"/>
                <a:gd name="T39" fmla="*/ 10 h 348"/>
                <a:gd name="T40" fmla="*/ 10 w 361"/>
                <a:gd name="T41" fmla="*/ 10 h 348"/>
                <a:gd name="T42" fmla="*/ 10 w 361"/>
                <a:gd name="T43" fmla="*/ 11 h 348"/>
                <a:gd name="T44" fmla="*/ 10 w 361"/>
                <a:gd name="T45" fmla="*/ 11 h 348"/>
                <a:gd name="T46" fmla="*/ 10 w 361"/>
                <a:gd name="T47" fmla="*/ 11 h 348"/>
                <a:gd name="T48" fmla="*/ 10 w 361"/>
                <a:gd name="T49" fmla="*/ 11 h 348"/>
                <a:gd name="T50" fmla="*/ 10 w 361"/>
                <a:gd name="T51" fmla="*/ 11 h 348"/>
                <a:gd name="T52" fmla="*/ 10 w 361"/>
                <a:gd name="T53" fmla="*/ 11 h 348"/>
                <a:gd name="T54" fmla="*/ 10 w 361"/>
                <a:gd name="T55" fmla="*/ 11 h 348"/>
                <a:gd name="T56" fmla="*/ 10 w 361"/>
                <a:gd name="T57" fmla="*/ 10 h 348"/>
                <a:gd name="T58" fmla="*/ 10 w 361"/>
                <a:gd name="T59" fmla="*/ 10 h 348"/>
                <a:gd name="T60" fmla="*/ 10 w 361"/>
                <a:gd name="T61" fmla="*/ 9 h 348"/>
                <a:gd name="T62" fmla="*/ 10 w 361"/>
                <a:gd name="T63" fmla="*/ 9 h 348"/>
                <a:gd name="T64" fmla="*/ 10 w 361"/>
                <a:gd name="T65" fmla="*/ 8 h 348"/>
                <a:gd name="T66" fmla="*/ 10 w 361"/>
                <a:gd name="T67" fmla="*/ 7 h 348"/>
                <a:gd name="T68" fmla="*/ 9 w 361"/>
                <a:gd name="T69" fmla="*/ 7 h 348"/>
                <a:gd name="T70" fmla="*/ 8 w 361"/>
                <a:gd name="T71" fmla="*/ 6 h 348"/>
                <a:gd name="T72" fmla="*/ 7 w 361"/>
                <a:gd name="T73" fmla="*/ 5 h 348"/>
                <a:gd name="T74" fmla="*/ 6 w 361"/>
                <a:gd name="T75" fmla="*/ 4 h 348"/>
                <a:gd name="T76" fmla="*/ 4 w 361"/>
                <a:gd name="T77" fmla="*/ 3 h 348"/>
                <a:gd name="T78" fmla="*/ 2 w 361"/>
                <a:gd name="T79" fmla="*/ 2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43" name="Freeform 78"/>
            <p:cNvSpPr>
              <a:spLocks/>
            </p:cNvSpPr>
            <p:nvPr/>
          </p:nvSpPr>
          <p:spPr bwMode="auto">
            <a:xfrm>
              <a:off x="2335" y="2437"/>
              <a:ext cx="62" cy="171"/>
            </a:xfrm>
            <a:custGeom>
              <a:avLst/>
              <a:gdLst>
                <a:gd name="T0" fmla="*/ 0 w 126"/>
                <a:gd name="T1" fmla="*/ 0 h 343"/>
                <a:gd name="T2" fmla="*/ 0 w 126"/>
                <a:gd name="T3" fmla="*/ 0 h 343"/>
                <a:gd name="T4" fmla="*/ 0 w 126"/>
                <a:gd name="T5" fmla="*/ 2 h 343"/>
                <a:gd name="T6" fmla="*/ 0 w 126"/>
                <a:gd name="T7" fmla="*/ 3 h 343"/>
                <a:gd name="T8" fmla="*/ 0 w 126"/>
                <a:gd name="T9" fmla="*/ 5 h 343"/>
                <a:gd name="T10" fmla="*/ 0 w 126"/>
                <a:gd name="T11" fmla="*/ 7 h 343"/>
                <a:gd name="T12" fmla="*/ 1 w 126"/>
                <a:gd name="T13" fmla="*/ 8 h 343"/>
                <a:gd name="T14" fmla="*/ 2 w 126"/>
                <a:gd name="T15" fmla="*/ 9 h 343"/>
                <a:gd name="T16" fmla="*/ 3 w 126"/>
                <a:gd name="T17" fmla="*/ 10 h 343"/>
                <a:gd name="T18" fmla="*/ 3 w 126"/>
                <a:gd name="T19" fmla="*/ 10 h 343"/>
                <a:gd name="T20" fmla="*/ 3 w 126"/>
                <a:gd name="T21" fmla="*/ 10 h 343"/>
                <a:gd name="T22" fmla="*/ 3 w 126"/>
                <a:gd name="T23" fmla="*/ 10 h 343"/>
                <a:gd name="T24" fmla="*/ 2 w 126"/>
                <a:gd name="T25" fmla="*/ 9 h 343"/>
                <a:gd name="T26" fmla="*/ 2 w 126"/>
                <a:gd name="T27" fmla="*/ 9 h 343"/>
                <a:gd name="T28" fmla="*/ 1 w 126"/>
                <a:gd name="T29" fmla="*/ 8 h 343"/>
                <a:gd name="T30" fmla="*/ 1 w 126"/>
                <a:gd name="T31" fmla="*/ 7 h 343"/>
                <a:gd name="T32" fmla="*/ 0 w 126"/>
                <a:gd name="T33" fmla="*/ 6 h 343"/>
                <a:gd name="T34" fmla="*/ 0 w 126"/>
                <a:gd name="T35" fmla="*/ 5 h 343"/>
                <a:gd name="T36" fmla="*/ 0 w 126"/>
                <a:gd name="T37" fmla="*/ 4 h 343"/>
                <a:gd name="T38" fmla="*/ 0 w 126"/>
                <a:gd name="T39" fmla="*/ 3 h 343"/>
                <a:gd name="T40" fmla="*/ 0 w 126"/>
                <a:gd name="T41" fmla="*/ 2 h 343"/>
                <a:gd name="T42" fmla="*/ 0 w 126"/>
                <a:gd name="T43" fmla="*/ 1 h 343"/>
                <a:gd name="T44" fmla="*/ 0 w 126"/>
                <a:gd name="T45" fmla="*/ 0 h 343"/>
                <a:gd name="T46" fmla="*/ 0 w 126"/>
                <a:gd name="T47" fmla="*/ 0 h 343"/>
                <a:gd name="T48" fmla="*/ 0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44" name="Freeform 79"/>
            <p:cNvSpPr>
              <a:spLocks/>
            </p:cNvSpPr>
            <p:nvPr/>
          </p:nvSpPr>
          <p:spPr bwMode="auto">
            <a:xfrm>
              <a:off x="2686" y="2479"/>
              <a:ext cx="163" cy="81"/>
            </a:xfrm>
            <a:custGeom>
              <a:avLst/>
              <a:gdLst>
                <a:gd name="T0" fmla="*/ 10 w 332"/>
                <a:gd name="T1" fmla="*/ 6 h 160"/>
                <a:gd name="T2" fmla="*/ 9 w 332"/>
                <a:gd name="T3" fmla="*/ 5 h 160"/>
                <a:gd name="T4" fmla="*/ 9 w 332"/>
                <a:gd name="T5" fmla="*/ 5 h 160"/>
                <a:gd name="T6" fmla="*/ 9 w 332"/>
                <a:gd name="T7" fmla="*/ 4 h 160"/>
                <a:gd name="T8" fmla="*/ 8 w 332"/>
                <a:gd name="T9" fmla="*/ 3 h 160"/>
                <a:gd name="T10" fmla="*/ 8 w 332"/>
                <a:gd name="T11" fmla="*/ 3 h 160"/>
                <a:gd name="T12" fmla="*/ 7 w 332"/>
                <a:gd name="T13" fmla="*/ 2 h 160"/>
                <a:gd name="T14" fmla="*/ 6 w 332"/>
                <a:gd name="T15" fmla="*/ 2 h 160"/>
                <a:gd name="T16" fmla="*/ 6 w 332"/>
                <a:gd name="T17" fmla="*/ 2 h 160"/>
                <a:gd name="T18" fmla="*/ 5 w 332"/>
                <a:gd name="T19" fmla="*/ 1 h 160"/>
                <a:gd name="T20" fmla="*/ 4 w 332"/>
                <a:gd name="T21" fmla="*/ 1 h 160"/>
                <a:gd name="T22" fmla="*/ 4 w 332"/>
                <a:gd name="T23" fmla="*/ 1 h 160"/>
                <a:gd name="T24" fmla="*/ 3 w 332"/>
                <a:gd name="T25" fmla="*/ 0 h 160"/>
                <a:gd name="T26" fmla="*/ 2 w 332"/>
                <a:gd name="T27" fmla="*/ 0 h 160"/>
                <a:gd name="T28" fmla="*/ 1 w 332"/>
                <a:gd name="T29" fmla="*/ 1 h 160"/>
                <a:gd name="T30" fmla="*/ 0 w 332"/>
                <a:gd name="T31" fmla="*/ 1 h 160"/>
                <a:gd name="T32" fmla="*/ 0 w 332"/>
                <a:gd name="T33" fmla="*/ 1 h 160"/>
                <a:gd name="T34" fmla="*/ 0 w 332"/>
                <a:gd name="T35" fmla="*/ 1 h 160"/>
                <a:gd name="T36" fmla="*/ 0 w 332"/>
                <a:gd name="T37" fmla="*/ 1 h 160"/>
                <a:gd name="T38" fmla="*/ 1 w 332"/>
                <a:gd name="T39" fmla="*/ 1 h 160"/>
                <a:gd name="T40" fmla="*/ 1 w 332"/>
                <a:gd name="T41" fmla="*/ 1 h 160"/>
                <a:gd name="T42" fmla="*/ 2 w 332"/>
                <a:gd name="T43" fmla="*/ 1 h 160"/>
                <a:gd name="T44" fmla="*/ 3 w 332"/>
                <a:gd name="T45" fmla="*/ 1 h 160"/>
                <a:gd name="T46" fmla="*/ 4 w 332"/>
                <a:gd name="T47" fmla="*/ 1 h 160"/>
                <a:gd name="T48" fmla="*/ 4 w 332"/>
                <a:gd name="T49" fmla="*/ 1 h 160"/>
                <a:gd name="T50" fmla="*/ 5 w 332"/>
                <a:gd name="T51" fmla="*/ 2 h 160"/>
                <a:gd name="T52" fmla="*/ 6 w 332"/>
                <a:gd name="T53" fmla="*/ 2 h 160"/>
                <a:gd name="T54" fmla="*/ 7 w 332"/>
                <a:gd name="T55" fmla="*/ 3 h 160"/>
                <a:gd name="T56" fmla="*/ 8 w 332"/>
                <a:gd name="T57" fmla="*/ 4 h 160"/>
                <a:gd name="T58" fmla="*/ 9 w 332"/>
                <a:gd name="T59" fmla="*/ 4 h 160"/>
                <a:gd name="T60" fmla="*/ 9 w 332"/>
                <a:gd name="T61" fmla="*/ 5 h 160"/>
                <a:gd name="T62" fmla="*/ 10 w 332"/>
                <a:gd name="T63" fmla="*/ 5 h 160"/>
                <a:gd name="T64" fmla="*/ 10 w 332"/>
                <a:gd name="T65" fmla="*/ 6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45" name="Freeform 80"/>
            <p:cNvSpPr>
              <a:spLocks/>
            </p:cNvSpPr>
            <p:nvPr/>
          </p:nvSpPr>
          <p:spPr bwMode="auto">
            <a:xfrm>
              <a:off x="2467" y="1972"/>
              <a:ext cx="189" cy="669"/>
            </a:xfrm>
            <a:custGeom>
              <a:avLst/>
              <a:gdLst>
                <a:gd name="T0" fmla="*/ 11 w 373"/>
                <a:gd name="T1" fmla="*/ 41 h 1340"/>
                <a:gd name="T2" fmla="*/ 8 w 373"/>
                <a:gd name="T3" fmla="*/ 41 h 1340"/>
                <a:gd name="T4" fmla="*/ 6 w 373"/>
                <a:gd name="T5" fmla="*/ 40 h 1340"/>
                <a:gd name="T6" fmla="*/ 3 w 373"/>
                <a:gd name="T7" fmla="*/ 39 h 1340"/>
                <a:gd name="T8" fmla="*/ 2 w 373"/>
                <a:gd name="T9" fmla="*/ 37 h 1340"/>
                <a:gd name="T10" fmla="*/ 2 w 373"/>
                <a:gd name="T11" fmla="*/ 35 h 1340"/>
                <a:gd name="T12" fmla="*/ 3 w 373"/>
                <a:gd name="T13" fmla="*/ 31 h 1340"/>
                <a:gd name="T14" fmla="*/ 5 w 373"/>
                <a:gd name="T15" fmla="*/ 27 h 1340"/>
                <a:gd name="T16" fmla="*/ 8 w 373"/>
                <a:gd name="T17" fmla="*/ 21 h 1340"/>
                <a:gd name="T18" fmla="*/ 11 w 373"/>
                <a:gd name="T19" fmla="*/ 17 h 1340"/>
                <a:gd name="T20" fmla="*/ 12 w 373"/>
                <a:gd name="T21" fmla="*/ 13 h 1340"/>
                <a:gd name="T22" fmla="*/ 12 w 373"/>
                <a:gd name="T23" fmla="*/ 9 h 1340"/>
                <a:gd name="T24" fmla="*/ 12 w 373"/>
                <a:gd name="T25" fmla="*/ 6 h 1340"/>
                <a:gd name="T26" fmla="*/ 11 w 373"/>
                <a:gd name="T27" fmla="*/ 4 h 1340"/>
                <a:gd name="T28" fmla="*/ 9 w 373"/>
                <a:gd name="T29" fmla="*/ 2 h 1340"/>
                <a:gd name="T30" fmla="*/ 7 w 373"/>
                <a:gd name="T31" fmla="*/ 0 h 1340"/>
                <a:gd name="T32" fmla="*/ 6 w 373"/>
                <a:gd name="T33" fmla="*/ 0 h 1340"/>
                <a:gd name="T34" fmla="*/ 4 w 373"/>
                <a:gd name="T35" fmla="*/ 0 h 1340"/>
                <a:gd name="T36" fmla="*/ 3 w 373"/>
                <a:gd name="T37" fmla="*/ 0 h 1340"/>
                <a:gd name="T38" fmla="*/ 2 w 373"/>
                <a:gd name="T39" fmla="*/ 1 h 1340"/>
                <a:gd name="T40" fmla="*/ 1 w 373"/>
                <a:gd name="T41" fmla="*/ 1 h 1340"/>
                <a:gd name="T42" fmla="*/ 1 w 373"/>
                <a:gd name="T43" fmla="*/ 2 h 1340"/>
                <a:gd name="T44" fmla="*/ 1 w 373"/>
                <a:gd name="T45" fmla="*/ 3 h 1340"/>
                <a:gd name="T46" fmla="*/ 0 w 373"/>
                <a:gd name="T47" fmla="*/ 3 h 1340"/>
                <a:gd name="T48" fmla="*/ 0 w 373"/>
                <a:gd name="T49" fmla="*/ 3 h 1340"/>
                <a:gd name="T50" fmla="*/ 1 w 373"/>
                <a:gd name="T51" fmla="*/ 3 h 1340"/>
                <a:gd name="T52" fmla="*/ 1 w 373"/>
                <a:gd name="T53" fmla="*/ 2 h 1340"/>
                <a:gd name="T54" fmla="*/ 2 w 373"/>
                <a:gd name="T55" fmla="*/ 2 h 1340"/>
                <a:gd name="T56" fmla="*/ 3 w 373"/>
                <a:gd name="T57" fmla="*/ 1 h 1340"/>
                <a:gd name="T58" fmla="*/ 4 w 373"/>
                <a:gd name="T59" fmla="*/ 1 h 1340"/>
                <a:gd name="T60" fmla="*/ 5 w 373"/>
                <a:gd name="T61" fmla="*/ 0 h 1340"/>
                <a:gd name="T62" fmla="*/ 6 w 373"/>
                <a:gd name="T63" fmla="*/ 0 h 1340"/>
                <a:gd name="T64" fmla="*/ 7 w 373"/>
                <a:gd name="T65" fmla="*/ 1 h 1340"/>
                <a:gd name="T66" fmla="*/ 8 w 373"/>
                <a:gd name="T67" fmla="*/ 2 h 1340"/>
                <a:gd name="T68" fmla="*/ 10 w 373"/>
                <a:gd name="T69" fmla="*/ 3 h 1340"/>
                <a:gd name="T70" fmla="*/ 11 w 373"/>
                <a:gd name="T71" fmla="*/ 5 h 1340"/>
                <a:gd name="T72" fmla="*/ 12 w 373"/>
                <a:gd name="T73" fmla="*/ 7 h 1340"/>
                <a:gd name="T74" fmla="*/ 12 w 373"/>
                <a:gd name="T75" fmla="*/ 9 h 1340"/>
                <a:gd name="T76" fmla="*/ 12 w 373"/>
                <a:gd name="T77" fmla="*/ 12 h 1340"/>
                <a:gd name="T78" fmla="*/ 11 w 373"/>
                <a:gd name="T79" fmla="*/ 15 h 1340"/>
                <a:gd name="T80" fmla="*/ 9 w 373"/>
                <a:gd name="T81" fmla="*/ 19 h 1340"/>
                <a:gd name="T82" fmla="*/ 7 w 373"/>
                <a:gd name="T83" fmla="*/ 22 h 1340"/>
                <a:gd name="T84" fmla="*/ 5 w 373"/>
                <a:gd name="T85" fmla="*/ 25 h 1340"/>
                <a:gd name="T86" fmla="*/ 3 w 373"/>
                <a:gd name="T87" fmla="*/ 28 h 1340"/>
                <a:gd name="T88" fmla="*/ 2 w 373"/>
                <a:gd name="T89" fmla="*/ 30 h 1340"/>
                <a:gd name="T90" fmla="*/ 1 w 373"/>
                <a:gd name="T91" fmla="*/ 33 h 1340"/>
                <a:gd name="T92" fmla="*/ 1 w 373"/>
                <a:gd name="T93" fmla="*/ 35 h 1340"/>
                <a:gd name="T94" fmla="*/ 1 w 373"/>
                <a:gd name="T95" fmla="*/ 37 h 1340"/>
                <a:gd name="T96" fmla="*/ 2 w 373"/>
                <a:gd name="T97" fmla="*/ 39 h 1340"/>
                <a:gd name="T98" fmla="*/ 4 w 373"/>
                <a:gd name="T99" fmla="*/ 40 h 1340"/>
                <a:gd name="T100" fmla="*/ 5 w 373"/>
                <a:gd name="T101" fmla="*/ 41 h 1340"/>
                <a:gd name="T102" fmla="*/ 7 w 373"/>
                <a:gd name="T103" fmla="*/ 41 h 1340"/>
                <a:gd name="T104" fmla="*/ 9 w 373"/>
                <a:gd name="T105" fmla="*/ 41 h 1340"/>
                <a:gd name="T106" fmla="*/ 11 w 373"/>
                <a:gd name="T107" fmla="*/ 41 h 1340"/>
                <a:gd name="T108" fmla="*/ 12 w 373"/>
                <a:gd name="T109" fmla="*/ 41 h 1340"/>
                <a:gd name="T110" fmla="*/ 12 w 373"/>
                <a:gd name="T111" fmla="*/ 4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46" name="Freeform 81"/>
            <p:cNvSpPr>
              <a:spLocks/>
            </p:cNvSpPr>
            <p:nvPr/>
          </p:nvSpPr>
          <p:spPr bwMode="auto">
            <a:xfrm>
              <a:off x="2891" y="2673"/>
              <a:ext cx="55" cy="62"/>
            </a:xfrm>
            <a:custGeom>
              <a:avLst/>
              <a:gdLst>
                <a:gd name="T0" fmla="*/ 4 w 110"/>
                <a:gd name="T1" fmla="*/ 2 h 123"/>
                <a:gd name="T2" fmla="*/ 4 w 110"/>
                <a:gd name="T3" fmla="*/ 2 h 123"/>
                <a:gd name="T4" fmla="*/ 4 w 110"/>
                <a:gd name="T5" fmla="*/ 2 h 123"/>
                <a:gd name="T6" fmla="*/ 4 w 110"/>
                <a:gd name="T7" fmla="*/ 2 h 123"/>
                <a:gd name="T8" fmla="*/ 4 w 110"/>
                <a:gd name="T9" fmla="*/ 1 h 123"/>
                <a:gd name="T10" fmla="*/ 4 w 110"/>
                <a:gd name="T11" fmla="*/ 1 h 123"/>
                <a:gd name="T12" fmla="*/ 3 w 110"/>
                <a:gd name="T13" fmla="*/ 1 h 123"/>
                <a:gd name="T14" fmla="*/ 3 w 110"/>
                <a:gd name="T15" fmla="*/ 1 h 123"/>
                <a:gd name="T16" fmla="*/ 3 w 110"/>
                <a:gd name="T17" fmla="*/ 1 h 123"/>
                <a:gd name="T18" fmla="*/ 3 w 110"/>
                <a:gd name="T19" fmla="*/ 1 h 123"/>
                <a:gd name="T20" fmla="*/ 3 w 110"/>
                <a:gd name="T21" fmla="*/ 1 h 123"/>
                <a:gd name="T22" fmla="*/ 2 w 110"/>
                <a:gd name="T23" fmla="*/ 1 h 123"/>
                <a:gd name="T24" fmla="*/ 2 w 110"/>
                <a:gd name="T25" fmla="*/ 0 h 123"/>
                <a:gd name="T26" fmla="*/ 2 w 110"/>
                <a:gd name="T27" fmla="*/ 1 h 123"/>
                <a:gd name="T28" fmla="*/ 2 w 110"/>
                <a:gd name="T29" fmla="*/ 1 h 123"/>
                <a:gd name="T30" fmla="*/ 2 w 110"/>
                <a:gd name="T31" fmla="*/ 1 h 123"/>
                <a:gd name="T32" fmla="*/ 2 w 110"/>
                <a:gd name="T33" fmla="*/ 1 h 123"/>
                <a:gd name="T34" fmla="*/ 1 w 110"/>
                <a:gd name="T35" fmla="*/ 1 h 123"/>
                <a:gd name="T36" fmla="*/ 1 w 110"/>
                <a:gd name="T37" fmla="*/ 1 h 123"/>
                <a:gd name="T38" fmla="*/ 1 w 110"/>
                <a:gd name="T39" fmla="*/ 1 h 123"/>
                <a:gd name="T40" fmla="*/ 1 w 110"/>
                <a:gd name="T41" fmla="*/ 1 h 123"/>
                <a:gd name="T42" fmla="*/ 1 w 110"/>
                <a:gd name="T43" fmla="*/ 2 h 123"/>
                <a:gd name="T44" fmla="*/ 1 w 110"/>
                <a:gd name="T45" fmla="*/ 2 h 123"/>
                <a:gd name="T46" fmla="*/ 1 w 110"/>
                <a:gd name="T47" fmla="*/ 2 h 123"/>
                <a:gd name="T48" fmla="*/ 1 w 110"/>
                <a:gd name="T49" fmla="*/ 2 h 123"/>
                <a:gd name="T50" fmla="*/ 1 w 110"/>
                <a:gd name="T51" fmla="*/ 3 h 123"/>
                <a:gd name="T52" fmla="*/ 0 w 110"/>
                <a:gd name="T53" fmla="*/ 3 h 123"/>
                <a:gd name="T54" fmla="*/ 0 w 110"/>
                <a:gd name="T55" fmla="*/ 3 h 123"/>
                <a:gd name="T56" fmla="*/ 1 w 110"/>
                <a:gd name="T57" fmla="*/ 3 h 123"/>
                <a:gd name="T58" fmla="*/ 1 w 110"/>
                <a:gd name="T59" fmla="*/ 4 h 123"/>
                <a:gd name="T60" fmla="*/ 1 w 110"/>
                <a:gd name="T61" fmla="*/ 4 h 123"/>
                <a:gd name="T62" fmla="*/ 1 w 110"/>
                <a:gd name="T63" fmla="*/ 4 h 123"/>
                <a:gd name="T64" fmla="*/ 2 w 110"/>
                <a:gd name="T65" fmla="*/ 4 h 123"/>
                <a:gd name="T66" fmla="*/ 2 w 110"/>
                <a:gd name="T67" fmla="*/ 4 h 123"/>
                <a:gd name="T68" fmla="*/ 2 w 110"/>
                <a:gd name="T69" fmla="*/ 4 h 123"/>
                <a:gd name="T70" fmla="*/ 2 w 110"/>
                <a:gd name="T71" fmla="*/ 4 h 123"/>
                <a:gd name="T72" fmla="*/ 2 w 110"/>
                <a:gd name="T73" fmla="*/ 4 h 123"/>
                <a:gd name="T74" fmla="*/ 2 w 110"/>
                <a:gd name="T75" fmla="*/ 4 h 123"/>
                <a:gd name="T76" fmla="*/ 3 w 110"/>
                <a:gd name="T77" fmla="*/ 4 h 123"/>
                <a:gd name="T78" fmla="*/ 3 w 110"/>
                <a:gd name="T79" fmla="*/ 4 h 123"/>
                <a:gd name="T80" fmla="*/ 3 w 110"/>
                <a:gd name="T81" fmla="*/ 4 h 123"/>
                <a:gd name="T82" fmla="*/ 3 w 110"/>
                <a:gd name="T83" fmla="*/ 4 h 123"/>
                <a:gd name="T84" fmla="*/ 3 w 110"/>
                <a:gd name="T85" fmla="*/ 4 h 123"/>
                <a:gd name="T86" fmla="*/ 4 w 110"/>
                <a:gd name="T87" fmla="*/ 4 h 123"/>
                <a:gd name="T88" fmla="*/ 4 w 110"/>
                <a:gd name="T89" fmla="*/ 3 h 123"/>
                <a:gd name="T90" fmla="*/ 4 w 110"/>
                <a:gd name="T91" fmla="*/ 3 h 123"/>
                <a:gd name="T92" fmla="*/ 4 w 110"/>
                <a:gd name="T93" fmla="*/ 3 h 123"/>
                <a:gd name="T94" fmla="*/ 4 w 110"/>
                <a:gd name="T95" fmla="*/ 3 h 123"/>
                <a:gd name="T96" fmla="*/ 4 w 110"/>
                <a:gd name="T97" fmla="*/ 2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47" name="Freeform 82"/>
            <p:cNvSpPr>
              <a:spLocks/>
            </p:cNvSpPr>
            <p:nvPr/>
          </p:nvSpPr>
          <p:spPr bwMode="auto">
            <a:xfrm>
              <a:off x="2912" y="2696"/>
              <a:ext cx="17" cy="17"/>
            </a:xfrm>
            <a:custGeom>
              <a:avLst/>
              <a:gdLst>
                <a:gd name="T0" fmla="*/ 1 w 31"/>
                <a:gd name="T1" fmla="*/ 1 h 33"/>
                <a:gd name="T2" fmla="*/ 1 w 31"/>
                <a:gd name="T3" fmla="*/ 1 h 33"/>
                <a:gd name="T4" fmla="*/ 1 w 31"/>
                <a:gd name="T5" fmla="*/ 1 h 33"/>
                <a:gd name="T6" fmla="*/ 1 w 31"/>
                <a:gd name="T7" fmla="*/ 1 h 33"/>
                <a:gd name="T8" fmla="*/ 0 w 31"/>
                <a:gd name="T9" fmla="*/ 1 h 33"/>
                <a:gd name="T10" fmla="*/ 1 w 31"/>
                <a:gd name="T11" fmla="*/ 1 h 33"/>
                <a:gd name="T12" fmla="*/ 1 w 31"/>
                <a:gd name="T13" fmla="*/ 1 h 33"/>
                <a:gd name="T14" fmla="*/ 1 w 31"/>
                <a:gd name="T15" fmla="*/ 1 h 33"/>
                <a:gd name="T16" fmla="*/ 1 w 31"/>
                <a:gd name="T17" fmla="*/ 0 h 33"/>
                <a:gd name="T18" fmla="*/ 1 w 31"/>
                <a:gd name="T19" fmla="*/ 1 h 33"/>
                <a:gd name="T20" fmla="*/ 1 w 31"/>
                <a:gd name="T21" fmla="*/ 1 h 33"/>
                <a:gd name="T22" fmla="*/ 1 w 31"/>
                <a:gd name="T23" fmla="*/ 1 h 33"/>
                <a:gd name="T24" fmla="*/ 2 w 31"/>
                <a:gd name="T25" fmla="*/ 1 h 33"/>
                <a:gd name="T26" fmla="*/ 1 w 31"/>
                <a:gd name="T27" fmla="*/ 1 h 33"/>
                <a:gd name="T28" fmla="*/ 1 w 31"/>
                <a:gd name="T29" fmla="*/ 1 h 33"/>
                <a:gd name="T30" fmla="*/ 1 w 31"/>
                <a:gd name="T31" fmla="*/ 1 h 33"/>
                <a:gd name="T32" fmla="*/ 1 w 31"/>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48" name="Freeform 83"/>
            <p:cNvSpPr>
              <a:spLocks/>
            </p:cNvSpPr>
            <p:nvPr/>
          </p:nvSpPr>
          <p:spPr bwMode="auto">
            <a:xfrm>
              <a:off x="2372" y="2695"/>
              <a:ext cx="55" cy="61"/>
            </a:xfrm>
            <a:custGeom>
              <a:avLst/>
              <a:gdLst>
                <a:gd name="T0" fmla="*/ 3 w 111"/>
                <a:gd name="T1" fmla="*/ 2 h 122"/>
                <a:gd name="T2" fmla="*/ 3 w 111"/>
                <a:gd name="T3" fmla="*/ 2 h 122"/>
                <a:gd name="T4" fmla="*/ 3 w 111"/>
                <a:gd name="T5" fmla="*/ 2 h 122"/>
                <a:gd name="T6" fmla="*/ 3 w 111"/>
                <a:gd name="T7" fmla="*/ 2 h 122"/>
                <a:gd name="T8" fmla="*/ 3 w 111"/>
                <a:gd name="T9" fmla="*/ 1 h 122"/>
                <a:gd name="T10" fmla="*/ 3 w 111"/>
                <a:gd name="T11" fmla="*/ 1 h 122"/>
                <a:gd name="T12" fmla="*/ 3 w 111"/>
                <a:gd name="T13" fmla="*/ 1 h 122"/>
                <a:gd name="T14" fmla="*/ 2 w 111"/>
                <a:gd name="T15" fmla="*/ 1 h 122"/>
                <a:gd name="T16" fmla="*/ 2 w 111"/>
                <a:gd name="T17" fmla="*/ 1 h 122"/>
                <a:gd name="T18" fmla="*/ 2 w 111"/>
                <a:gd name="T19" fmla="*/ 1 h 122"/>
                <a:gd name="T20" fmla="*/ 2 w 111"/>
                <a:gd name="T21" fmla="*/ 1 h 122"/>
                <a:gd name="T22" fmla="*/ 2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0 w 111"/>
                <a:gd name="T35" fmla="*/ 1 h 122"/>
                <a:gd name="T36" fmla="*/ 0 w 111"/>
                <a:gd name="T37" fmla="*/ 1 h 122"/>
                <a:gd name="T38" fmla="*/ 0 w 111"/>
                <a:gd name="T39" fmla="*/ 1 h 122"/>
                <a:gd name="T40" fmla="*/ 0 w 111"/>
                <a:gd name="T41" fmla="*/ 1 h 122"/>
                <a:gd name="T42" fmla="*/ 0 w 111"/>
                <a:gd name="T43" fmla="*/ 2 h 122"/>
                <a:gd name="T44" fmla="*/ 0 w 111"/>
                <a:gd name="T45" fmla="*/ 2 h 122"/>
                <a:gd name="T46" fmla="*/ 0 w 111"/>
                <a:gd name="T47" fmla="*/ 2 h 122"/>
                <a:gd name="T48" fmla="*/ 0 w 111"/>
                <a:gd name="T49" fmla="*/ 2 h 122"/>
                <a:gd name="T50" fmla="*/ 0 w 111"/>
                <a:gd name="T51" fmla="*/ 3 h 122"/>
                <a:gd name="T52" fmla="*/ 0 w 111"/>
                <a:gd name="T53" fmla="*/ 3 h 122"/>
                <a:gd name="T54" fmla="*/ 0 w 111"/>
                <a:gd name="T55" fmla="*/ 3 h 122"/>
                <a:gd name="T56" fmla="*/ 0 w 111"/>
                <a:gd name="T57" fmla="*/ 3 h 122"/>
                <a:gd name="T58" fmla="*/ 0 w 111"/>
                <a:gd name="T59" fmla="*/ 4 h 122"/>
                <a:gd name="T60" fmla="*/ 0 w 111"/>
                <a:gd name="T61" fmla="*/ 4 h 122"/>
                <a:gd name="T62" fmla="*/ 0 w 111"/>
                <a:gd name="T63" fmla="*/ 4 h 122"/>
                <a:gd name="T64" fmla="*/ 1 w 111"/>
                <a:gd name="T65" fmla="*/ 4 h 122"/>
                <a:gd name="T66" fmla="*/ 1 w 111"/>
                <a:gd name="T67" fmla="*/ 4 h 122"/>
                <a:gd name="T68" fmla="*/ 1 w 111"/>
                <a:gd name="T69" fmla="*/ 4 h 122"/>
                <a:gd name="T70" fmla="*/ 1 w 111"/>
                <a:gd name="T71" fmla="*/ 4 h 122"/>
                <a:gd name="T72" fmla="*/ 1 w 111"/>
                <a:gd name="T73" fmla="*/ 4 h 122"/>
                <a:gd name="T74" fmla="*/ 2 w 111"/>
                <a:gd name="T75" fmla="*/ 4 h 122"/>
                <a:gd name="T76" fmla="*/ 2 w 111"/>
                <a:gd name="T77" fmla="*/ 4 h 122"/>
                <a:gd name="T78" fmla="*/ 2 w 111"/>
                <a:gd name="T79" fmla="*/ 4 h 122"/>
                <a:gd name="T80" fmla="*/ 2 w 111"/>
                <a:gd name="T81" fmla="*/ 4 h 122"/>
                <a:gd name="T82" fmla="*/ 2 w 111"/>
                <a:gd name="T83" fmla="*/ 4 h 122"/>
                <a:gd name="T84" fmla="*/ 3 w 111"/>
                <a:gd name="T85" fmla="*/ 4 h 122"/>
                <a:gd name="T86" fmla="*/ 3 w 111"/>
                <a:gd name="T87" fmla="*/ 4 h 122"/>
                <a:gd name="T88" fmla="*/ 3 w 111"/>
                <a:gd name="T89" fmla="*/ 3 h 122"/>
                <a:gd name="T90" fmla="*/ 3 w 111"/>
                <a:gd name="T91" fmla="*/ 3 h 122"/>
                <a:gd name="T92" fmla="*/ 3 w 111"/>
                <a:gd name="T93" fmla="*/ 3 h 122"/>
                <a:gd name="T94" fmla="*/ 3 w 111"/>
                <a:gd name="T95" fmla="*/ 3 h 122"/>
                <a:gd name="T96" fmla="*/ 3 w 111"/>
                <a:gd name="T97" fmla="*/ 2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49" name="Freeform 84"/>
            <p:cNvSpPr>
              <a:spLocks/>
            </p:cNvSpPr>
            <p:nvPr/>
          </p:nvSpPr>
          <p:spPr bwMode="auto">
            <a:xfrm>
              <a:off x="2395" y="2718"/>
              <a:ext cx="17" cy="17"/>
            </a:xfrm>
            <a:custGeom>
              <a:avLst/>
              <a:gdLst>
                <a:gd name="T0" fmla="*/ 1 w 32"/>
                <a:gd name="T1" fmla="*/ 2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2 w 32"/>
                <a:gd name="T25" fmla="*/ 1 h 32"/>
                <a:gd name="T26" fmla="*/ 1 w 32"/>
                <a:gd name="T27" fmla="*/ 1 h 32"/>
                <a:gd name="T28" fmla="*/ 1 w 32"/>
                <a:gd name="T29" fmla="*/ 1 h 32"/>
                <a:gd name="T30" fmla="*/ 1 w 32"/>
                <a:gd name="T31" fmla="*/ 1 h 32"/>
                <a:gd name="T32" fmla="*/ 1 w 32"/>
                <a:gd name="T33" fmla="*/ 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50" name="Freeform 85"/>
            <p:cNvSpPr>
              <a:spLocks/>
            </p:cNvSpPr>
            <p:nvPr/>
          </p:nvSpPr>
          <p:spPr bwMode="auto">
            <a:xfrm>
              <a:off x="2402" y="1686"/>
              <a:ext cx="67" cy="73"/>
            </a:xfrm>
            <a:custGeom>
              <a:avLst/>
              <a:gdLst>
                <a:gd name="T0" fmla="*/ 4 w 136"/>
                <a:gd name="T1" fmla="*/ 2 h 149"/>
                <a:gd name="T2" fmla="*/ 4 w 136"/>
                <a:gd name="T3" fmla="*/ 1 h 149"/>
                <a:gd name="T4" fmla="*/ 4 w 136"/>
                <a:gd name="T5" fmla="*/ 1 h 149"/>
                <a:gd name="T6" fmla="*/ 3 w 136"/>
                <a:gd name="T7" fmla="*/ 0 h 149"/>
                <a:gd name="T8" fmla="*/ 3 w 136"/>
                <a:gd name="T9" fmla="*/ 0 h 149"/>
                <a:gd name="T10" fmla="*/ 3 w 136"/>
                <a:gd name="T11" fmla="*/ 0 h 149"/>
                <a:gd name="T12" fmla="*/ 2 w 136"/>
                <a:gd name="T13" fmla="*/ 0 h 149"/>
                <a:gd name="T14" fmla="*/ 2 w 136"/>
                <a:gd name="T15" fmla="*/ 0 h 149"/>
                <a:gd name="T16" fmla="*/ 1 w 136"/>
                <a:gd name="T17" fmla="*/ 0 h 149"/>
                <a:gd name="T18" fmla="*/ 1 w 136"/>
                <a:gd name="T19" fmla="*/ 0 h 149"/>
                <a:gd name="T20" fmla="*/ 1 w 136"/>
                <a:gd name="T21" fmla="*/ 0 h 149"/>
                <a:gd name="T22" fmla="*/ 0 w 136"/>
                <a:gd name="T23" fmla="*/ 0 h 149"/>
                <a:gd name="T24" fmla="*/ 0 w 136"/>
                <a:gd name="T25" fmla="*/ 0 h 149"/>
                <a:gd name="T26" fmla="*/ 0 w 136"/>
                <a:gd name="T27" fmla="*/ 1 h 149"/>
                <a:gd name="T28" fmla="*/ 0 w 136"/>
                <a:gd name="T29" fmla="*/ 1 h 149"/>
                <a:gd name="T30" fmla="*/ 0 w 136"/>
                <a:gd name="T31" fmla="*/ 2 h 149"/>
                <a:gd name="T32" fmla="*/ 0 w 136"/>
                <a:gd name="T33" fmla="*/ 2 h 149"/>
                <a:gd name="T34" fmla="*/ 0 w 136"/>
                <a:gd name="T35" fmla="*/ 3 h 149"/>
                <a:gd name="T36" fmla="*/ 0 w 136"/>
                <a:gd name="T37" fmla="*/ 3 h 149"/>
                <a:gd name="T38" fmla="*/ 0 w 136"/>
                <a:gd name="T39" fmla="*/ 3 h 149"/>
                <a:gd name="T40" fmla="*/ 0 w 136"/>
                <a:gd name="T41" fmla="*/ 3 h 149"/>
                <a:gd name="T42" fmla="*/ 1 w 136"/>
                <a:gd name="T43" fmla="*/ 3 h 149"/>
                <a:gd name="T44" fmla="*/ 1 w 136"/>
                <a:gd name="T45" fmla="*/ 4 h 149"/>
                <a:gd name="T46" fmla="*/ 1 w 136"/>
                <a:gd name="T47" fmla="*/ 4 h 149"/>
                <a:gd name="T48" fmla="*/ 2 w 136"/>
                <a:gd name="T49" fmla="*/ 4 h 149"/>
                <a:gd name="T50" fmla="*/ 2 w 136"/>
                <a:gd name="T51" fmla="*/ 4 h 149"/>
                <a:gd name="T52" fmla="*/ 3 w 136"/>
                <a:gd name="T53" fmla="*/ 3 h 149"/>
                <a:gd name="T54" fmla="*/ 3 w 136"/>
                <a:gd name="T55" fmla="*/ 3 h 149"/>
                <a:gd name="T56" fmla="*/ 3 w 136"/>
                <a:gd name="T57" fmla="*/ 3 h 149"/>
                <a:gd name="T58" fmla="*/ 4 w 136"/>
                <a:gd name="T59" fmla="*/ 3 h 149"/>
                <a:gd name="T60" fmla="*/ 4 w 136"/>
                <a:gd name="T61" fmla="*/ 3 h 149"/>
                <a:gd name="T62" fmla="*/ 4 w 136"/>
                <a:gd name="T63" fmla="*/ 2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51" name="Freeform 86"/>
            <p:cNvSpPr>
              <a:spLocks/>
            </p:cNvSpPr>
            <p:nvPr/>
          </p:nvSpPr>
          <p:spPr bwMode="auto">
            <a:xfrm>
              <a:off x="2423" y="1712"/>
              <a:ext cx="20" cy="19"/>
            </a:xfrm>
            <a:custGeom>
              <a:avLst/>
              <a:gdLst>
                <a:gd name="T0" fmla="*/ 1 w 39"/>
                <a:gd name="T1" fmla="*/ 1 h 40"/>
                <a:gd name="T2" fmla="*/ 1 w 39"/>
                <a:gd name="T3" fmla="*/ 1 h 40"/>
                <a:gd name="T4" fmla="*/ 1 w 39"/>
                <a:gd name="T5" fmla="*/ 1 h 40"/>
                <a:gd name="T6" fmla="*/ 1 w 39"/>
                <a:gd name="T7" fmla="*/ 0 h 40"/>
                <a:gd name="T8" fmla="*/ 0 w 39"/>
                <a:gd name="T9" fmla="*/ 0 h 40"/>
                <a:gd name="T10" fmla="*/ 1 w 39"/>
                <a:gd name="T11" fmla="*/ 0 h 40"/>
                <a:gd name="T12" fmla="*/ 1 w 39"/>
                <a:gd name="T13" fmla="*/ 0 h 40"/>
                <a:gd name="T14" fmla="*/ 1 w 39"/>
                <a:gd name="T15" fmla="*/ 0 h 40"/>
                <a:gd name="T16" fmla="*/ 1 w 39"/>
                <a:gd name="T17" fmla="*/ 0 h 40"/>
                <a:gd name="T18" fmla="*/ 1 w 39"/>
                <a:gd name="T19" fmla="*/ 0 h 40"/>
                <a:gd name="T20" fmla="*/ 2 w 39"/>
                <a:gd name="T21" fmla="*/ 0 h 40"/>
                <a:gd name="T22" fmla="*/ 2 w 39"/>
                <a:gd name="T23" fmla="*/ 0 h 40"/>
                <a:gd name="T24" fmla="*/ 2 w 39"/>
                <a:gd name="T25" fmla="*/ 0 h 40"/>
                <a:gd name="T26" fmla="*/ 2 w 39"/>
                <a:gd name="T27" fmla="*/ 0 h 40"/>
                <a:gd name="T28" fmla="*/ 2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52" name="Freeform 87"/>
            <p:cNvSpPr>
              <a:spLocks/>
            </p:cNvSpPr>
            <p:nvPr/>
          </p:nvSpPr>
          <p:spPr bwMode="auto">
            <a:xfrm>
              <a:off x="3283" y="2517"/>
              <a:ext cx="64" cy="90"/>
            </a:xfrm>
            <a:custGeom>
              <a:avLst/>
              <a:gdLst>
                <a:gd name="T0" fmla="*/ 0 w 129"/>
                <a:gd name="T1" fmla="*/ 5 h 181"/>
                <a:gd name="T2" fmla="*/ 0 w 129"/>
                <a:gd name="T3" fmla="*/ 5 h 181"/>
                <a:gd name="T4" fmla="*/ 1 w 129"/>
                <a:gd name="T5" fmla="*/ 4 h 181"/>
                <a:gd name="T6" fmla="*/ 2 w 129"/>
                <a:gd name="T7" fmla="*/ 4 h 181"/>
                <a:gd name="T8" fmla="*/ 3 w 129"/>
                <a:gd name="T9" fmla="*/ 3 h 181"/>
                <a:gd name="T10" fmla="*/ 3 w 129"/>
                <a:gd name="T11" fmla="*/ 3 h 181"/>
                <a:gd name="T12" fmla="*/ 3 w 129"/>
                <a:gd name="T13" fmla="*/ 2 h 181"/>
                <a:gd name="T14" fmla="*/ 4 w 129"/>
                <a:gd name="T15" fmla="*/ 1 h 181"/>
                <a:gd name="T16" fmla="*/ 3 w 129"/>
                <a:gd name="T17" fmla="*/ 0 h 181"/>
                <a:gd name="T18" fmla="*/ 3 w 129"/>
                <a:gd name="T19" fmla="*/ 0 h 181"/>
                <a:gd name="T20" fmla="*/ 3 w 129"/>
                <a:gd name="T21" fmla="*/ 0 h 181"/>
                <a:gd name="T22" fmla="*/ 2 w 129"/>
                <a:gd name="T23" fmla="*/ 0 h 181"/>
                <a:gd name="T24" fmla="*/ 2 w 129"/>
                <a:gd name="T25" fmla="*/ 0 h 181"/>
                <a:gd name="T26" fmla="*/ 1 w 129"/>
                <a:gd name="T27" fmla="*/ 0 h 181"/>
                <a:gd name="T28" fmla="*/ 1 w 129"/>
                <a:gd name="T29" fmla="*/ 1 h 181"/>
                <a:gd name="T30" fmla="*/ 1 w 129"/>
                <a:gd name="T31" fmla="*/ 1 h 181"/>
                <a:gd name="T32" fmla="*/ 1 w 129"/>
                <a:gd name="T33" fmla="*/ 2 h 181"/>
                <a:gd name="T34" fmla="*/ 1 w 129"/>
                <a:gd name="T35" fmla="*/ 2 h 181"/>
                <a:gd name="T36" fmla="*/ 1 w 129"/>
                <a:gd name="T37" fmla="*/ 3 h 181"/>
                <a:gd name="T38" fmla="*/ 1 w 129"/>
                <a:gd name="T39" fmla="*/ 4 h 181"/>
                <a:gd name="T40" fmla="*/ 0 w 129"/>
                <a:gd name="T41" fmla="*/ 4 h 181"/>
                <a:gd name="T42" fmla="*/ 0 w 129"/>
                <a:gd name="T43" fmla="*/ 5 h 181"/>
                <a:gd name="T44" fmla="*/ 0 w 129"/>
                <a:gd name="T45" fmla="*/ 5 h 181"/>
                <a:gd name="T46" fmla="*/ 0 w 129"/>
                <a:gd name="T47" fmla="*/ 5 h 181"/>
                <a:gd name="T48" fmla="*/ 0 w 129"/>
                <a:gd name="T49" fmla="*/ 5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53" name="Freeform 88"/>
            <p:cNvSpPr>
              <a:spLocks/>
            </p:cNvSpPr>
            <p:nvPr/>
          </p:nvSpPr>
          <p:spPr bwMode="auto">
            <a:xfrm>
              <a:off x="3261" y="2513"/>
              <a:ext cx="46" cy="103"/>
            </a:xfrm>
            <a:custGeom>
              <a:avLst/>
              <a:gdLst>
                <a:gd name="T0" fmla="*/ 2 w 90"/>
                <a:gd name="T1" fmla="*/ 7 h 206"/>
                <a:gd name="T2" fmla="*/ 3 w 90"/>
                <a:gd name="T3" fmla="*/ 6 h 206"/>
                <a:gd name="T4" fmla="*/ 3 w 90"/>
                <a:gd name="T5" fmla="*/ 5 h 206"/>
                <a:gd name="T6" fmla="*/ 3 w 90"/>
                <a:gd name="T7" fmla="*/ 4 h 206"/>
                <a:gd name="T8" fmla="*/ 3 w 90"/>
                <a:gd name="T9" fmla="*/ 4 h 206"/>
                <a:gd name="T10" fmla="*/ 3 w 90"/>
                <a:gd name="T11" fmla="*/ 3 h 206"/>
                <a:gd name="T12" fmla="*/ 3 w 90"/>
                <a:gd name="T13" fmla="*/ 2 h 206"/>
                <a:gd name="T14" fmla="*/ 3 w 90"/>
                <a:gd name="T15" fmla="*/ 1 h 206"/>
                <a:gd name="T16" fmla="*/ 2 w 90"/>
                <a:gd name="T17" fmla="*/ 1 h 206"/>
                <a:gd name="T18" fmla="*/ 2 w 90"/>
                <a:gd name="T19" fmla="*/ 0 h 206"/>
                <a:gd name="T20" fmla="*/ 1 w 90"/>
                <a:gd name="T21" fmla="*/ 1 h 206"/>
                <a:gd name="T22" fmla="*/ 1 w 90"/>
                <a:gd name="T23" fmla="*/ 1 h 206"/>
                <a:gd name="T24" fmla="*/ 1 w 90"/>
                <a:gd name="T25" fmla="*/ 1 h 206"/>
                <a:gd name="T26" fmla="*/ 0 w 90"/>
                <a:gd name="T27" fmla="*/ 2 h 206"/>
                <a:gd name="T28" fmla="*/ 1 w 90"/>
                <a:gd name="T29" fmla="*/ 2 h 206"/>
                <a:gd name="T30" fmla="*/ 1 w 90"/>
                <a:gd name="T31" fmla="*/ 3 h 206"/>
                <a:gd name="T32" fmla="*/ 1 w 90"/>
                <a:gd name="T33" fmla="*/ 3 h 206"/>
                <a:gd name="T34" fmla="*/ 2 w 90"/>
                <a:gd name="T35" fmla="*/ 4 h 206"/>
                <a:gd name="T36" fmla="*/ 2 w 90"/>
                <a:gd name="T37" fmla="*/ 4 h 206"/>
                <a:gd name="T38" fmla="*/ 2 w 90"/>
                <a:gd name="T39" fmla="*/ 5 h 206"/>
                <a:gd name="T40" fmla="*/ 2 w 90"/>
                <a:gd name="T41" fmla="*/ 5 h 206"/>
                <a:gd name="T42" fmla="*/ 2 w 90"/>
                <a:gd name="T43" fmla="*/ 6 h 206"/>
                <a:gd name="T44" fmla="*/ 2 w 90"/>
                <a:gd name="T45" fmla="*/ 7 h 206"/>
                <a:gd name="T46" fmla="*/ 2 w 90"/>
                <a:gd name="T47" fmla="*/ 7 h 206"/>
                <a:gd name="T48" fmla="*/ 2 w 90"/>
                <a:gd name="T49" fmla="*/ 7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54" name="Freeform 89"/>
            <p:cNvSpPr>
              <a:spLocks/>
            </p:cNvSpPr>
            <p:nvPr/>
          </p:nvSpPr>
          <p:spPr bwMode="auto">
            <a:xfrm>
              <a:off x="3285" y="2583"/>
              <a:ext cx="100" cy="50"/>
            </a:xfrm>
            <a:custGeom>
              <a:avLst/>
              <a:gdLst>
                <a:gd name="T0" fmla="*/ 0 w 201"/>
                <a:gd name="T1" fmla="*/ 3 h 99"/>
                <a:gd name="T2" fmla="*/ 0 w 201"/>
                <a:gd name="T3" fmla="*/ 3 h 99"/>
                <a:gd name="T4" fmla="*/ 0 w 201"/>
                <a:gd name="T5" fmla="*/ 3 h 99"/>
                <a:gd name="T6" fmla="*/ 1 w 201"/>
                <a:gd name="T7" fmla="*/ 3 h 99"/>
                <a:gd name="T8" fmla="*/ 1 w 201"/>
                <a:gd name="T9" fmla="*/ 3 h 99"/>
                <a:gd name="T10" fmla="*/ 2 w 201"/>
                <a:gd name="T11" fmla="*/ 4 h 99"/>
                <a:gd name="T12" fmla="*/ 2 w 201"/>
                <a:gd name="T13" fmla="*/ 4 h 99"/>
                <a:gd name="T14" fmla="*/ 3 w 201"/>
                <a:gd name="T15" fmla="*/ 4 h 99"/>
                <a:gd name="T16" fmla="*/ 3 w 201"/>
                <a:gd name="T17" fmla="*/ 4 h 99"/>
                <a:gd name="T18" fmla="*/ 3 w 201"/>
                <a:gd name="T19" fmla="*/ 3 h 99"/>
                <a:gd name="T20" fmla="*/ 4 w 201"/>
                <a:gd name="T21" fmla="*/ 3 h 99"/>
                <a:gd name="T22" fmla="*/ 4 w 201"/>
                <a:gd name="T23" fmla="*/ 3 h 99"/>
                <a:gd name="T24" fmla="*/ 5 w 201"/>
                <a:gd name="T25" fmla="*/ 3 h 99"/>
                <a:gd name="T26" fmla="*/ 5 w 201"/>
                <a:gd name="T27" fmla="*/ 3 h 99"/>
                <a:gd name="T28" fmla="*/ 5 w 201"/>
                <a:gd name="T29" fmla="*/ 3 h 99"/>
                <a:gd name="T30" fmla="*/ 5 w 201"/>
                <a:gd name="T31" fmla="*/ 2 h 99"/>
                <a:gd name="T32" fmla="*/ 6 w 201"/>
                <a:gd name="T33" fmla="*/ 2 h 99"/>
                <a:gd name="T34" fmla="*/ 6 w 201"/>
                <a:gd name="T35" fmla="*/ 1 h 99"/>
                <a:gd name="T36" fmla="*/ 6 w 201"/>
                <a:gd name="T37" fmla="*/ 1 h 99"/>
                <a:gd name="T38" fmla="*/ 5 w 201"/>
                <a:gd name="T39" fmla="*/ 1 h 99"/>
                <a:gd name="T40" fmla="*/ 5 w 201"/>
                <a:gd name="T41" fmla="*/ 0 h 99"/>
                <a:gd name="T42" fmla="*/ 4 w 201"/>
                <a:gd name="T43" fmla="*/ 1 h 99"/>
                <a:gd name="T44" fmla="*/ 4 w 201"/>
                <a:gd name="T45" fmla="*/ 1 h 99"/>
                <a:gd name="T46" fmla="*/ 3 w 201"/>
                <a:gd name="T47" fmla="*/ 1 h 99"/>
                <a:gd name="T48" fmla="*/ 3 w 201"/>
                <a:gd name="T49" fmla="*/ 2 h 99"/>
                <a:gd name="T50" fmla="*/ 3 w 201"/>
                <a:gd name="T51" fmla="*/ 2 h 99"/>
                <a:gd name="T52" fmla="*/ 2 w 201"/>
                <a:gd name="T53" fmla="*/ 2 h 99"/>
                <a:gd name="T54" fmla="*/ 2 w 201"/>
                <a:gd name="T55" fmla="*/ 3 h 99"/>
                <a:gd name="T56" fmla="*/ 1 w 201"/>
                <a:gd name="T57" fmla="*/ 3 h 99"/>
                <a:gd name="T58" fmla="*/ 0 w 201"/>
                <a:gd name="T59" fmla="*/ 3 h 99"/>
                <a:gd name="T60" fmla="*/ 0 w 201"/>
                <a:gd name="T61" fmla="*/ 3 h 99"/>
                <a:gd name="T62" fmla="*/ 0 w 201"/>
                <a:gd name="T63" fmla="*/ 3 h 99"/>
                <a:gd name="T64" fmla="*/ 0 w 201"/>
                <a:gd name="T65" fmla="*/ 3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55" name="Freeform 90"/>
            <p:cNvSpPr>
              <a:spLocks/>
            </p:cNvSpPr>
            <p:nvPr/>
          </p:nvSpPr>
          <p:spPr bwMode="auto">
            <a:xfrm>
              <a:off x="3281" y="2625"/>
              <a:ext cx="100" cy="50"/>
            </a:xfrm>
            <a:custGeom>
              <a:avLst/>
              <a:gdLst>
                <a:gd name="T0" fmla="*/ 0 w 198"/>
                <a:gd name="T1" fmla="*/ 0 h 100"/>
                <a:gd name="T2" fmla="*/ 1 w 198"/>
                <a:gd name="T3" fmla="*/ 1 h 100"/>
                <a:gd name="T4" fmla="*/ 2 w 198"/>
                <a:gd name="T5" fmla="*/ 2 h 100"/>
                <a:gd name="T6" fmla="*/ 2 w 198"/>
                <a:gd name="T7" fmla="*/ 3 h 100"/>
                <a:gd name="T8" fmla="*/ 3 w 198"/>
                <a:gd name="T9" fmla="*/ 3 h 100"/>
                <a:gd name="T10" fmla="*/ 4 w 198"/>
                <a:gd name="T11" fmla="*/ 3 h 100"/>
                <a:gd name="T12" fmla="*/ 5 w 198"/>
                <a:gd name="T13" fmla="*/ 4 h 100"/>
                <a:gd name="T14" fmla="*/ 5 w 198"/>
                <a:gd name="T15" fmla="*/ 4 h 100"/>
                <a:gd name="T16" fmla="*/ 6 w 198"/>
                <a:gd name="T17" fmla="*/ 3 h 100"/>
                <a:gd name="T18" fmla="*/ 6 w 198"/>
                <a:gd name="T19" fmla="*/ 3 h 100"/>
                <a:gd name="T20" fmla="*/ 7 w 198"/>
                <a:gd name="T21" fmla="*/ 2 h 100"/>
                <a:gd name="T22" fmla="*/ 7 w 198"/>
                <a:gd name="T23" fmla="*/ 2 h 100"/>
                <a:gd name="T24" fmla="*/ 6 w 198"/>
                <a:gd name="T25" fmla="*/ 2 h 100"/>
                <a:gd name="T26" fmla="*/ 6 w 198"/>
                <a:gd name="T27" fmla="*/ 1 h 100"/>
                <a:gd name="T28" fmla="*/ 5 w 198"/>
                <a:gd name="T29" fmla="*/ 1 h 100"/>
                <a:gd name="T30" fmla="*/ 5 w 198"/>
                <a:gd name="T31" fmla="*/ 1 h 100"/>
                <a:gd name="T32" fmla="*/ 4 w 198"/>
                <a:gd name="T33" fmla="*/ 1 h 100"/>
                <a:gd name="T34" fmla="*/ 3 w 198"/>
                <a:gd name="T35" fmla="*/ 2 h 100"/>
                <a:gd name="T36" fmla="*/ 3 w 198"/>
                <a:gd name="T37" fmla="*/ 2 h 100"/>
                <a:gd name="T38" fmla="*/ 2 w 198"/>
                <a:gd name="T39" fmla="*/ 1 h 100"/>
                <a:gd name="T40" fmla="*/ 2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56" name="Freeform 91"/>
            <p:cNvSpPr>
              <a:spLocks/>
            </p:cNvSpPr>
            <p:nvPr/>
          </p:nvSpPr>
          <p:spPr bwMode="auto">
            <a:xfrm>
              <a:off x="3273" y="2636"/>
              <a:ext cx="68" cy="87"/>
            </a:xfrm>
            <a:custGeom>
              <a:avLst/>
              <a:gdLst>
                <a:gd name="T0" fmla="*/ 0 w 136"/>
                <a:gd name="T1" fmla="*/ 0 h 174"/>
                <a:gd name="T2" fmla="*/ 0 w 136"/>
                <a:gd name="T3" fmla="*/ 1 h 174"/>
                <a:gd name="T4" fmla="*/ 1 w 136"/>
                <a:gd name="T5" fmla="*/ 2 h 174"/>
                <a:gd name="T6" fmla="*/ 1 w 136"/>
                <a:gd name="T7" fmla="*/ 3 h 174"/>
                <a:gd name="T8" fmla="*/ 1 w 136"/>
                <a:gd name="T9" fmla="*/ 4 h 174"/>
                <a:gd name="T10" fmla="*/ 2 w 136"/>
                <a:gd name="T11" fmla="*/ 5 h 174"/>
                <a:gd name="T12" fmla="*/ 2 w 136"/>
                <a:gd name="T13" fmla="*/ 5 h 174"/>
                <a:gd name="T14" fmla="*/ 3 w 136"/>
                <a:gd name="T15" fmla="*/ 6 h 174"/>
                <a:gd name="T16" fmla="*/ 4 w 136"/>
                <a:gd name="T17" fmla="*/ 6 h 174"/>
                <a:gd name="T18" fmla="*/ 4 w 136"/>
                <a:gd name="T19" fmla="*/ 6 h 174"/>
                <a:gd name="T20" fmla="*/ 5 w 136"/>
                <a:gd name="T21" fmla="*/ 6 h 174"/>
                <a:gd name="T22" fmla="*/ 5 w 136"/>
                <a:gd name="T23" fmla="*/ 5 h 174"/>
                <a:gd name="T24" fmla="*/ 5 w 136"/>
                <a:gd name="T25" fmla="*/ 5 h 174"/>
                <a:gd name="T26" fmla="*/ 4 w 136"/>
                <a:gd name="T27" fmla="*/ 4 h 174"/>
                <a:gd name="T28" fmla="*/ 4 w 136"/>
                <a:gd name="T29" fmla="*/ 4 h 174"/>
                <a:gd name="T30" fmla="*/ 3 w 136"/>
                <a:gd name="T31" fmla="*/ 3 h 174"/>
                <a:gd name="T32" fmla="*/ 3 w 136"/>
                <a:gd name="T33" fmla="*/ 3 h 174"/>
                <a:gd name="T34" fmla="*/ 2 w 136"/>
                <a:gd name="T35" fmla="*/ 3 h 174"/>
                <a:gd name="T36" fmla="*/ 2 w 136"/>
                <a:gd name="T37" fmla="*/ 3 h 174"/>
                <a:gd name="T38" fmla="*/ 1 w 136"/>
                <a:gd name="T39" fmla="*/ 2 h 174"/>
                <a:gd name="T40" fmla="*/ 1 w 136"/>
                <a:gd name="T41" fmla="*/ 2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57" name="Freeform 92"/>
            <p:cNvSpPr>
              <a:spLocks/>
            </p:cNvSpPr>
            <p:nvPr/>
          </p:nvSpPr>
          <p:spPr bwMode="auto">
            <a:xfrm>
              <a:off x="3031" y="2583"/>
              <a:ext cx="235" cy="81"/>
            </a:xfrm>
            <a:custGeom>
              <a:avLst/>
              <a:gdLst>
                <a:gd name="T0" fmla="*/ 1 w 469"/>
                <a:gd name="T1" fmla="*/ 0 h 163"/>
                <a:gd name="T2" fmla="*/ 0 w 469"/>
                <a:gd name="T3" fmla="*/ 0 h 163"/>
                <a:gd name="T4" fmla="*/ 0 w 469"/>
                <a:gd name="T5" fmla="*/ 0 h 163"/>
                <a:gd name="T6" fmla="*/ 1 w 469"/>
                <a:gd name="T7" fmla="*/ 0 h 163"/>
                <a:gd name="T8" fmla="*/ 1 w 469"/>
                <a:gd name="T9" fmla="*/ 0 h 163"/>
                <a:gd name="T10" fmla="*/ 1 w 469"/>
                <a:gd name="T11" fmla="*/ 1 h 163"/>
                <a:gd name="T12" fmla="*/ 2 w 469"/>
                <a:gd name="T13" fmla="*/ 1 h 163"/>
                <a:gd name="T14" fmla="*/ 3 w 469"/>
                <a:gd name="T15" fmla="*/ 2 h 163"/>
                <a:gd name="T16" fmla="*/ 4 w 469"/>
                <a:gd name="T17" fmla="*/ 2 h 163"/>
                <a:gd name="T18" fmla="*/ 5 w 469"/>
                <a:gd name="T19" fmla="*/ 3 h 163"/>
                <a:gd name="T20" fmla="*/ 6 w 469"/>
                <a:gd name="T21" fmla="*/ 3 h 163"/>
                <a:gd name="T22" fmla="*/ 7 w 469"/>
                <a:gd name="T23" fmla="*/ 4 h 163"/>
                <a:gd name="T24" fmla="*/ 8 w 469"/>
                <a:gd name="T25" fmla="*/ 4 h 163"/>
                <a:gd name="T26" fmla="*/ 9 w 469"/>
                <a:gd name="T27" fmla="*/ 4 h 163"/>
                <a:gd name="T28" fmla="*/ 11 w 469"/>
                <a:gd name="T29" fmla="*/ 5 h 163"/>
                <a:gd name="T30" fmla="*/ 12 w 469"/>
                <a:gd name="T31" fmla="*/ 5 h 163"/>
                <a:gd name="T32" fmla="*/ 13 w 469"/>
                <a:gd name="T33" fmla="*/ 4 h 163"/>
                <a:gd name="T34" fmla="*/ 14 w 469"/>
                <a:gd name="T35" fmla="*/ 4 h 163"/>
                <a:gd name="T36" fmla="*/ 14 w 469"/>
                <a:gd name="T37" fmla="*/ 4 h 163"/>
                <a:gd name="T38" fmla="*/ 15 w 469"/>
                <a:gd name="T39" fmla="*/ 3 h 163"/>
                <a:gd name="T40" fmla="*/ 15 w 469"/>
                <a:gd name="T41" fmla="*/ 3 h 163"/>
                <a:gd name="T42" fmla="*/ 15 w 469"/>
                <a:gd name="T43" fmla="*/ 2 h 163"/>
                <a:gd name="T44" fmla="*/ 15 w 469"/>
                <a:gd name="T45" fmla="*/ 2 h 163"/>
                <a:gd name="T46" fmla="*/ 15 w 469"/>
                <a:gd name="T47" fmla="*/ 2 h 163"/>
                <a:gd name="T48" fmla="*/ 15 w 469"/>
                <a:gd name="T49" fmla="*/ 2 h 163"/>
                <a:gd name="T50" fmla="*/ 15 w 469"/>
                <a:gd name="T51" fmla="*/ 2 h 163"/>
                <a:gd name="T52" fmla="*/ 15 w 469"/>
                <a:gd name="T53" fmla="*/ 2 h 163"/>
                <a:gd name="T54" fmla="*/ 15 w 469"/>
                <a:gd name="T55" fmla="*/ 2 h 163"/>
                <a:gd name="T56" fmla="*/ 15 w 469"/>
                <a:gd name="T57" fmla="*/ 3 h 163"/>
                <a:gd name="T58" fmla="*/ 14 w 469"/>
                <a:gd name="T59" fmla="*/ 3 h 163"/>
                <a:gd name="T60" fmla="*/ 14 w 469"/>
                <a:gd name="T61" fmla="*/ 3 h 163"/>
                <a:gd name="T62" fmla="*/ 13 w 469"/>
                <a:gd name="T63" fmla="*/ 4 h 163"/>
                <a:gd name="T64" fmla="*/ 13 w 469"/>
                <a:gd name="T65" fmla="*/ 4 h 163"/>
                <a:gd name="T66" fmla="*/ 12 w 469"/>
                <a:gd name="T67" fmla="*/ 4 h 163"/>
                <a:gd name="T68" fmla="*/ 11 w 469"/>
                <a:gd name="T69" fmla="*/ 4 h 163"/>
                <a:gd name="T70" fmla="*/ 10 w 469"/>
                <a:gd name="T71" fmla="*/ 4 h 163"/>
                <a:gd name="T72" fmla="*/ 8 w 469"/>
                <a:gd name="T73" fmla="*/ 4 h 163"/>
                <a:gd name="T74" fmla="*/ 7 w 469"/>
                <a:gd name="T75" fmla="*/ 3 h 163"/>
                <a:gd name="T76" fmla="*/ 5 w 469"/>
                <a:gd name="T77" fmla="*/ 2 h 163"/>
                <a:gd name="T78" fmla="*/ 3 w 469"/>
                <a:gd name="T79" fmla="*/ 1 h 163"/>
                <a:gd name="T80" fmla="*/ 1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58" name="Freeform 93"/>
            <p:cNvSpPr>
              <a:spLocks/>
            </p:cNvSpPr>
            <p:nvPr/>
          </p:nvSpPr>
          <p:spPr bwMode="auto">
            <a:xfrm>
              <a:off x="3126" y="2507"/>
              <a:ext cx="71" cy="73"/>
            </a:xfrm>
            <a:custGeom>
              <a:avLst/>
              <a:gdLst>
                <a:gd name="T0" fmla="*/ 3 w 142"/>
                <a:gd name="T1" fmla="*/ 5 h 145"/>
                <a:gd name="T2" fmla="*/ 3 w 142"/>
                <a:gd name="T3" fmla="*/ 5 h 145"/>
                <a:gd name="T4" fmla="*/ 2 w 142"/>
                <a:gd name="T5" fmla="*/ 5 h 145"/>
                <a:gd name="T6" fmla="*/ 2 w 142"/>
                <a:gd name="T7" fmla="*/ 4 h 145"/>
                <a:gd name="T8" fmla="*/ 1 w 142"/>
                <a:gd name="T9" fmla="*/ 4 h 145"/>
                <a:gd name="T10" fmla="*/ 1 w 142"/>
                <a:gd name="T11" fmla="*/ 4 h 145"/>
                <a:gd name="T12" fmla="*/ 1 w 142"/>
                <a:gd name="T13" fmla="*/ 4 h 145"/>
                <a:gd name="T14" fmla="*/ 1 w 142"/>
                <a:gd name="T15" fmla="*/ 4 h 145"/>
                <a:gd name="T16" fmla="*/ 0 w 142"/>
                <a:gd name="T17" fmla="*/ 3 h 145"/>
                <a:gd name="T18" fmla="*/ 1 w 142"/>
                <a:gd name="T19" fmla="*/ 3 h 145"/>
                <a:gd name="T20" fmla="*/ 1 w 142"/>
                <a:gd name="T21" fmla="*/ 2 h 145"/>
                <a:gd name="T22" fmla="*/ 1 w 142"/>
                <a:gd name="T23" fmla="*/ 1 h 145"/>
                <a:gd name="T24" fmla="*/ 1 w 142"/>
                <a:gd name="T25" fmla="*/ 1 h 145"/>
                <a:gd name="T26" fmla="*/ 1 w 142"/>
                <a:gd name="T27" fmla="*/ 1 h 145"/>
                <a:gd name="T28" fmla="*/ 2 w 142"/>
                <a:gd name="T29" fmla="*/ 1 h 145"/>
                <a:gd name="T30" fmla="*/ 2 w 142"/>
                <a:gd name="T31" fmla="*/ 1 h 145"/>
                <a:gd name="T32" fmla="*/ 2 w 142"/>
                <a:gd name="T33" fmla="*/ 1 h 145"/>
                <a:gd name="T34" fmla="*/ 3 w 142"/>
                <a:gd name="T35" fmla="*/ 0 h 145"/>
                <a:gd name="T36" fmla="*/ 3 w 142"/>
                <a:gd name="T37" fmla="*/ 1 h 145"/>
                <a:gd name="T38" fmla="*/ 4 w 142"/>
                <a:gd name="T39" fmla="*/ 1 h 145"/>
                <a:gd name="T40" fmla="*/ 4 w 142"/>
                <a:gd name="T41" fmla="*/ 1 h 145"/>
                <a:gd name="T42" fmla="*/ 4 w 142"/>
                <a:gd name="T43" fmla="*/ 1 h 145"/>
                <a:gd name="T44" fmla="*/ 5 w 142"/>
                <a:gd name="T45" fmla="*/ 2 h 145"/>
                <a:gd name="T46" fmla="*/ 5 w 142"/>
                <a:gd name="T47" fmla="*/ 2 h 145"/>
                <a:gd name="T48" fmla="*/ 5 w 142"/>
                <a:gd name="T49" fmla="*/ 2 h 145"/>
                <a:gd name="T50" fmla="*/ 5 w 142"/>
                <a:gd name="T51" fmla="*/ 3 h 145"/>
                <a:gd name="T52" fmla="*/ 5 w 142"/>
                <a:gd name="T53" fmla="*/ 3 h 145"/>
                <a:gd name="T54" fmla="*/ 5 w 142"/>
                <a:gd name="T55" fmla="*/ 4 h 145"/>
                <a:gd name="T56" fmla="*/ 4 w 142"/>
                <a:gd name="T57" fmla="*/ 4 h 145"/>
                <a:gd name="T58" fmla="*/ 4 w 142"/>
                <a:gd name="T59" fmla="*/ 5 h 145"/>
                <a:gd name="T60" fmla="*/ 4 w 142"/>
                <a:gd name="T61" fmla="*/ 5 h 145"/>
                <a:gd name="T62" fmla="*/ 3 w 142"/>
                <a:gd name="T63" fmla="*/ 4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59" name="Freeform 94"/>
            <p:cNvSpPr>
              <a:spLocks/>
            </p:cNvSpPr>
            <p:nvPr/>
          </p:nvSpPr>
          <p:spPr bwMode="auto">
            <a:xfrm>
              <a:off x="3149" y="2532"/>
              <a:ext cx="21" cy="20"/>
            </a:xfrm>
            <a:custGeom>
              <a:avLst/>
              <a:gdLst>
                <a:gd name="T0" fmla="*/ 2 w 40"/>
                <a:gd name="T1" fmla="*/ 1 h 39"/>
                <a:gd name="T2" fmla="*/ 2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2 h 39"/>
                <a:gd name="T22" fmla="*/ 1 w 40"/>
                <a:gd name="T23" fmla="*/ 2 h 39"/>
                <a:gd name="T24" fmla="*/ 1 w 40"/>
                <a:gd name="T25" fmla="*/ 2 h 39"/>
                <a:gd name="T26" fmla="*/ 2 w 40"/>
                <a:gd name="T27" fmla="*/ 2 h 39"/>
                <a:gd name="T28" fmla="*/ 2 w 40"/>
                <a:gd name="T29" fmla="*/ 1 h 39"/>
                <a:gd name="T30" fmla="*/ 2 w 40"/>
                <a:gd name="T31" fmla="*/ 1 h 39"/>
                <a:gd name="T32" fmla="*/ 2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60" name="Freeform 95"/>
            <p:cNvSpPr>
              <a:spLocks/>
            </p:cNvSpPr>
            <p:nvPr/>
          </p:nvSpPr>
          <p:spPr bwMode="auto">
            <a:xfrm>
              <a:off x="2946" y="2489"/>
              <a:ext cx="25" cy="25"/>
            </a:xfrm>
            <a:custGeom>
              <a:avLst/>
              <a:gdLst>
                <a:gd name="T0" fmla="*/ 0 w 52"/>
                <a:gd name="T1" fmla="*/ 2 h 50"/>
                <a:gd name="T2" fmla="*/ 1 w 52"/>
                <a:gd name="T3" fmla="*/ 2 h 50"/>
                <a:gd name="T4" fmla="*/ 1 w 52"/>
                <a:gd name="T5" fmla="*/ 2 h 50"/>
                <a:gd name="T6" fmla="*/ 1 w 52"/>
                <a:gd name="T7" fmla="*/ 2 h 50"/>
                <a:gd name="T8" fmla="*/ 1 w 52"/>
                <a:gd name="T9" fmla="*/ 1 h 50"/>
                <a:gd name="T10" fmla="*/ 1 w 52"/>
                <a:gd name="T11" fmla="*/ 1 h 50"/>
                <a:gd name="T12" fmla="*/ 1 w 52"/>
                <a:gd name="T13" fmla="*/ 1 h 50"/>
                <a:gd name="T14" fmla="*/ 1 w 52"/>
                <a:gd name="T15" fmla="*/ 1 h 50"/>
                <a:gd name="T16" fmla="*/ 0 w 52"/>
                <a:gd name="T17" fmla="*/ 0 h 50"/>
                <a:gd name="T18" fmla="*/ 0 w 52"/>
                <a:gd name="T19" fmla="*/ 1 h 50"/>
                <a:gd name="T20" fmla="*/ 0 w 52"/>
                <a:gd name="T21" fmla="*/ 1 h 50"/>
                <a:gd name="T22" fmla="*/ 0 w 52"/>
                <a:gd name="T23" fmla="*/ 1 h 50"/>
                <a:gd name="T24" fmla="*/ 0 w 52"/>
                <a:gd name="T25" fmla="*/ 1 h 50"/>
                <a:gd name="T26" fmla="*/ 0 w 52"/>
                <a:gd name="T27" fmla="*/ 2 h 50"/>
                <a:gd name="T28" fmla="*/ 0 w 52"/>
                <a:gd name="T29" fmla="*/ 2 h 50"/>
                <a:gd name="T30" fmla="*/ 0 w 52"/>
                <a:gd name="T31" fmla="*/ 2 h 50"/>
                <a:gd name="T32" fmla="*/ 0 w 52"/>
                <a:gd name="T33" fmla="*/ 2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61" name="Freeform 96"/>
            <p:cNvSpPr>
              <a:spLocks/>
            </p:cNvSpPr>
            <p:nvPr/>
          </p:nvSpPr>
          <p:spPr bwMode="auto">
            <a:xfrm>
              <a:off x="2933" y="2402"/>
              <a:ext cx="55" cy="79"/>
            </a:xfrm>
            <a:custGeom>
              <a:avLst/>
              <a:gdLst>
                <a:gd name="T0" fmla="*/ 2 w 113"/>
                <a:gd name="T1" fmla="*/ 5 h 156"/>
                <a:gd name="T2" fmla="*/ 1 w 113"/>
                <a:gd name="T3" fmla="*/ 5 h 156"/>
                <a:gd name="T4" fmla="*/ 1 w 113"/>
                <a:gd name="T5" fmla="*/ 5 h 156"/>
                <a:gd name="T6" fmla="*/ 0 w 113"/>
                <a:gd name="T7" fmla="*/ 5 h 156"/>
                <a:gd name="T8" fmla="*/ 0 w 113"/>
                <a:gd name="T9" fmla="*/ 4 h 156"/>
                <a:gd name="T10" fmla="*/ 0 w 113"/>
                <a:gd name="T11" fmla="*/ 3 h 156"/>
                <a:gd name="T12" fmla="*/ 0 w 113"/>
                <a:gd name="T13" fmla="*/ 2 h 156"/>
                <a:gd name="T14" fmla="*/ 0 w 113"/>
                <a:gd name="T15" fmla="*/ 1 h 156"/>
                <a:gd name="T16" fmla="*/ 0 w 113"/>
                <a:gd name="T17" fmla="*/ 1 h 156"/>
                <a:gd name="T18" fmla="*/ 1 w 113"/>
                <a:gd name="T19" fmla="*/ 0 h 156"/>
                <a:gd name="T20" fmla="*/ 2 w 113"/>
                <a:gd name="T21" fmla="*/ 1 h 156"/>
                <a:gd name="T22" fmla="*/ 3 w 113"/>
                <a:gd name="T23" fmla="*/ 1 h 156"/>
                <a:gd name="T24" fmla="*/ 3 w 113"/>
                <a:gd name="T25" fmla="*/ 2 h 156"/>
                <a:gd name="T26" fmla="*/ 3 w 113"/>
                <a:gd name="T27" fmla="*/ 3 h 156"/>
                <a:gd name="T28" fmla="*/ 2 w 113"/>
                <a:gd name="T29" fmla="*/ 4 h 156"/>
                <a:gd name="T30" fmla="*/ 2 w 113"/>
                <a:gd name="T31" fmla="*/ 5 h 156"/>
                <a:gd name="T32" fmla="*/ 2 w 113"/>
                <a:gd name="T33" fmla="*/ 5 h 156"/>
                <a:gd name="T34" fmla="*/ 2 w 113"/>
                <a:gd name="T35" fmla="*/ 5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62" name="Freeform 97"/>
            <p:cNvSpPr>
              <a:spLocks/>
            </p:cNvSpPr>
            <p:nvPr/>
          </p:nvSpPr>
          <p:spPr bwMode="auto">
            <a:xfrm>
              <a:off x="2933" y="2402"/>
              <a:ext cx="55" cy="79"/>
            </a:xfrm>
            <a:custGeom>
              <a:avLst/>
              <a:gdLst>
                <a:gd name="T0" fmla="*/ 2 w 113"/>
                <a:gd name="T1" fmla="*/ 5 h 156"/>
                <a:gd name="T2" fmla="*/ 1 w 113"/>
                <a:gd name="T3" fmla="*/ 5 h 156"/>
                <a:gd name="T4" fmla="*/ 1 w 113"/>
                <a:gd name="T5" fmla="*/ 5 h 156"/>
                <a:gd name="T6" fmla="*/ 0 w 113"/>
                <a:gd name="T7" fmla="*/ 5 h 156"/>
                <a:gd name="T8" fmla="*/ 0 w 113"/>
                <a:gd name="T9" fmla="*/ 4 h 156"/>
                <a:gd name="T10" fmla="*/ 0 w 113"/>
                <a:gd name="T11" fmla="*/ 3 h 156"/>
                <a:gd name="T12" fmla="*/ 0 w 113"/>
                <a:gd name="T13" fmla="*/ 2 h 156"/>
                <a:gd name="T14" fmla="*/ 0 w 113"/>
                <a:gd name="T15" fmla="*/ 1 h 156"/>
                <a:gd name="T16" fmla="*/ 0 w 113"/>
                <a:gd name="T17" fmla="*/ 1 h 156"/>
                <a:gd name="T18" fmla="*/ 1 w 113"/>
                <a:gd name="T19" fmla="*/ 0 h 156"/>
                <a:gd name="T20" fmla="*/ 2 w 113"/>
                <a:gd name="T21" fmla="*/ 1 h 156"/>
                <a:gd name="T22" fmla="*/ 3 w 113"/>
                <a:gd name="T23" fmla="*/ 1 h 156"/>
                <a:gd name="T24" fmla="*/ 3 w 113"/>
                <a:gd name="T25" fmla="*/ 2 h 156"/>
                <a:gd name="T26" fmla="*/ 3 w 113"/>
                <a:gd name="T27" fmla="*/ 3 h 156"/>
                <a:gd name="T28" fmla="*/ 2 w 113"/>
                <a:gd name="T29" fmla="*/ 4 h 156"/>
                <a:gd name="T30" fmla="*/ 2 w 113"/>
                <a:gd name="T31" fmla="*/ 5 h 156"/>
                <a:gd name="T32" fmla="*/ 2 w 113"/>
                <a:gd name="T33" fmla="*/ 5 h 156"/>
                <a:gd name="T34" fmla="*/ 2 w 113"/>
                <a:gd name="T35" fmla="*/ 5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63" name="Freeform 98"/>
            <p:cNvSpPr>
              <a:spLocks/>
            </p:cNvSpPr>
            <p:nvPr/>
          </p:nvSpPr>
          <p:spPr bwMode="auto">
            <a:xfrm>
              <a:off x="2975" y="2447"/>
              <a:ext cx="75" cy="61"/>
            </a:xfrm>
            <a:custGeom>
              <a:avLst/>
              <a:gdLst>
                <a:gd name="T0" fmla="*/ 0 w 152"/>
                <a:gd name="T1" fmla="*/ 3 h 123"/>
                <a:gd name="T2" fmla="*/ 0 w 152"/>
                <a:gd name="T3" fmla="*/ 3 h 123"/>
                <a:gd name="T4" fmla="*/ 0 w 152"/>
                <a:gd name="T5" fmla="*/ 2 h 123"/>
                <a:gd name="T6" fmla="*/ 0 w 152"/>
                <a:gd name="T7" fmla="*/ 2 h 123"/>
                <a:gd name="T8" fmla="*/ 0 w 152"/>
                <a:gd name="T9" fmla="*/ 1 h 123"/>
                <a:gd name="T10" fmla="*/ 1 w 152"/>
                <a:gd name="T11" fmla="*/ 0 h 123"/>
                <a:gd name="T12" fmla="*/ 2 w 152"/>
                <a:gd name="T13" fmla="*/ 0 h 123"/>
                <a:gd name="T14" fmla="*/ 2 w 152"/>
                <a:gd name="T15" fmla="*/ 0 h 123"/>
                <a:gd name="T16" fmla="*/ 3 w 152"/>
                <a:gd name="T17" fmla="*/ 0 h 123"/>
                <a:gd name="T18" fmla="*/ 4 w 152"/>
                <a:gd name="T19" fmla="*/ 1 h 123"/>
                <a:gd name="T20" fmla="*/ 4 w 152"/>
                <a:gd name="T21" fmla="*/ 1 h 123"/>
                <a:gd name="T22" fmla="*/ 4 w 152"/>
                <a:gd name="T23" fmla="*/ 2 h 123"/>
                <a:gd name="T24" fmla="*/ 4 w 152"/>
                <a:gd name="T25" fmla="*/ 2 h 123"/>
                <a:gd name="T26" fmla="*/ 4 w 152"/>
                <a:gd name="T27" fmla="*/ 2 h 123"/>
                <a:gd name="T28" fmla="*/ 4 w 152"/>
                <a:gd name="T29" fmla="*/ 3 h 123"/>
                <a:gd name="T30" fmla="*/ 3 w 152"/>
                <a:gd name="T31" fmla="*/ 3 h 123"/>
                <a:gd name="T32" fmla="*/ 3 w 152"/>
                <a:gd name="T33" fmla="*/ 3 h 123"/>
                <a:gd name="T34" fmla="*/ 3 w 152"/>
                <a:gd name="T35" fmla="*/ 3 h 123"/>
                <a:gd name="T36" fmla="*/ 2 w 152"/>
                <a:gd name="T37" fmla="*/ 3 h 123"/>
                <a:gd name="T38" fmla="*/ 2 w 152"/>
                <a:gd name="T39" fmla="*/ 3 h 123"/>
                <a:gd name="T40" fmla="*/ 1 w 152"/>
                <a:gd name="T41" fmla="*/ 3 h 123"/>
                <a:gd name="T42" fmla="*/ 1 w 152"/>
                <a:gd name="T43" fmla="*/ 3 h 123"/>
                <a:gd name="T44" fmla="*/ 0 w 152"/>
                <a:gd name="T45" fmla="*/ 3 h 123"/>
                <a:gd name="T46" fmla="*/ 0 w 152"/>
                <a:gd name="T47" fmla="*/ 3 h 123"/>
                <a:gd name="T48" fmla="*/ 0 w 152"/>
                <a:gd name="T49" fmla="*/ 3 h 123"/>
                <a:gd name="T50" fmla="*/ 0 w 152"/>
                <a:gd name="T51" fmla="*/ 3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64" name="Freeform 99"/>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1 w 153"/>
                <a:gd name="T11" fmla="*/ 0 h 122"/>
                <a:gd name="T12" fmla="*/ 1 w 153"/>
                <a:gd name="T13" fmla="*/ 1 h 122"/>
                <a:gd name="T14" fmla="*/ 2 w 153"/>
                <a:gd name="T15" fmla="*/ 1 h 122"/>
                <a:gd name="T16" fmla="*/ 2 w 153"/>
                <a:gd name="T17" fmla="*/ 1 h 122"/>
                <a:gd name="T18" fmla="*/ 3 w 153"/>
                <a:gd name="T19" fmla="*/ 1 h 122"/>
                <a:gd name="T20" fmla="*/ 3 w 153"/>
                <a:gd name="T21" fmla="*/ 1 h 122"/>
                <a:gd name="T22" fmla="*/ 3 w 153"/>
                <a:gd name="T23" fmla="*/ 1 h 122"/>
                <a:gd name="T24" fmla="*/ 4 w 153"/>
                <a:gd name="T25" fmla="*/ 1 h 122"/>
                <a:gd name="T26" fmla="*/ 4 w 153"/>
                <a:gd name="T27" fmla="*/ 1 h 122"/>
                <a:gd name="T28" fmla="*/ 4 w 153"/>
                <a:gd name="T29" fmla="*/ 2 h 122"/>
                <a:gd name="T30" fmla="*/ 4 w 153"/>
                <a:gd name="T31" fmla="*/ 2 h 122"/>
                <a:gd name="T32" fmla="*/ 4 w 153"/>
                <a:gd name="T33" fmla="*/ 3 h 122"/>
                <a:gd name="T34" fmla="*/ 4 w 153"/>
                <a:gd name="T35" fmla="*/ 3 h 122"/>
                <a:gd name="T36" fmla="*/ 3 w 153"/>
                <a:gd name="T37" fmla="*/ 4 h 122"/>
                <a:gd name="T38" fmla="*/ 2 w 153"/>
                <a:gd name="T39" fmla="*/ 4 h 122"/>
                <a:gd name="T40" fmla="*/ 2 w 153"/>
                <a:gd name="T41" fmla="*/ 4 h 122"/>
                <a:gd name="T42" fmla="*/ 1 w 153"/>
                <a:gd name="T43" fmla="*/ 3 h 122"/>
                <a:gd name="T44" fmla="*/ 0 w 153"/>
                <a:gd name="T45" fmla="*/ 3 h 122"/>
                <a:gd name="T46" fmla="*/ 0 w 153"/>
                <a:gd name="T47" fmla="*/ 2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65" name="Freeform 100"/>
            <p:cNvSpPr>
              <a:spLocks/>
            </p:cNvSpPr>
            <p:nvPr/>
          </p:nvSpPr>
          <p:spPr bwMode="auto">
            <a:xfrm>
              <a:off x="2933" y="2520"/>
              <a:ext cx="55" cy="79"/>
            </a:xfrm>
            <a:custGeom>
              <a:avLst/>
              <a:gdLst>
                <a:gd name="T0" fmla="*/ 1 w 112"/>
                <a:gd name="T1" fmla="*/ 0 h 156"/>
                <a:gd name="T2" fmla="*/ 2 w 112"/>
                <a:gd name="T3" fmla="*/ 0 h 156"/>
                <a:gd name="T4" fmla="*/ 2 w 112"/>
                <a:gd name="T5" fmla="*/ 1 h 156"/>
                <a:gd name="T6" fmla="*/ 2 w 112"/>
                <a:gd name="T7" fmla="*/ 1 h 156"/>
                <a:gd name="T8" fmla="*/ 2 w 112"/>
                <a:gd name="T9" fmla="*/ 2 h 156"/>
                <a:gd name="T10" fmla="*/ 3 w 112"/>
                <a:gd name="T11" fmla="*/ 3 h 156"/>
                <a:gd name="T12" fmla="*/ 3 w 112"/>
                <a:gd name="T13" fmla="*/ 4 h 156"/>
                <a:gd name="T14" fmla="*/ 3 w 112"/>
                <a:gd name="T15" fmla="*/ 5 h 156"/>
                <a:gd name="T16" fmla="*/ 2 w 112"/>
                <a:gd name="T17" fmla="*/ 5 h 156"/>
                <a:gd name="T18" fmla="*/ 1 w 112"/>
                <a:gd name="T19" fmla="*/ 5 h 156"/>
                <a:gd name="T20" fmla="*/ 0 w 112"/>
                <a:gd name="T21" fmla="*/ 5 h 156"/>
                <a:gd name="T22" fmla="*/ 0 w 112"/>
                <a:gd name="T23" fmla="*/ 5 h 156"/>
                <a:gd name="T24" fmla="*/ 0 w 112"/>
                <a:gd name="T25" fmla="*/ 4 h 156"/>
                <a:gd name="T26" fmla="*/ 0 w 112"/>
                <a:gd name="T27" fmla="*/ 3 h 156"/>
                <a:gd name="T28" fmla="*/ 0 w 112"/>
                <a:gd name="T29" fmla="*/ 2 h 156"/>
                <a:gd name="T30" fmla="*/ 0 w 112"/>
                <a:gd name="T31" fmla="*/ 1 h 156"/>
                <a:gd name="T32" fmla="*/ 1 w 112"/>
                <a:gd name="T33" fmla="*/ 1 h 156"/>
                <a:gd name="T34" fmla="*/ 1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66" name="Freeform 101"/>
            <p:cNvSpPr>
              <a:spLocks/>
            </p:cNvSpPr>
            <p:nvPr/>
          </p:nvSpPr>
          <p:spPr bwMode="auto">
            <a:xfrm>
              <a:off x="2870" y="2513"/>
              <a:ext cx="76" cy="61"/>
            </a:xfrm>
            <a:custGeom>
              <a:avLst/>
              <a:gdLst>
                <a:gd name="T0" fmla="*/ 5 w 151"/>
                <a:gd name="T1" fmla="*/ 0 h 123"/>
                <a:gd name="T2" fmla="*/ 5 w 151"/>
                <a:gd name="T3" fmla="*/ 0 h 123"/>
                <a:gd name="T4" fmla="*/ 5 w 151"/>
                <a:gd name="T5" fmla="*/ 0 h 123"/>
                <a:gd name="T6" fmla="*/ 5 w 151"/>
                <a:gd name="T7" fmla="*/ 1 h 123"/>
                <a:gd name="T8" fmla="*/ 4 w 151"/>
                <a:gd name="T9" fmla="*/ 2 h 123"/>
                <a:gd name="T10" fmla="*/ 4 w 151"/>
                <a:gd name="T11" fmla="*/ 3 h 123"/>
                <a:gd name="T12" fmla="*/ 3 w 151"/>
                <a:gd name="T13" fmla="*/ 3 h 123"/>
                <a:gd name="T14" fmla="*/ 2 w 151"/>
                <a:gd name="T15" fmla="*/ 3 h 123"/>
                <a:gd name="T16" fmla="*/ 2 w 151"/>
                <a:gd name="T17" fmla="*/ 3 h 123"/>
                <a:gd name="T18" fmla="*/ 1 w 151"/>
                <a:gd name="T19" fmla="*/ 2 h 123"/>
                <a:gd name="T20" fmla="*/ 1 w 151"/>
                <a:gd name="T21" fmla="*/ 2 h 123"/>
                <a:gd name="T22" fmla="*/ 0 w 151"/>
                <a:gd name="T23" fmla="*/ 1 h 123"/>
                <a:gd name="T24" fmla="*/ 0 w 151"/>
                <a:gd name="T25" fmla="*/ 1 h 123"/>
                <a:gd name="T26" fmla="*/ 1 w 151"/>
                <a:gd name="T27" fmla="*/ 1 h 123"/>
                <a:gd name="T28" fmla="*/ 1 w 151"/>
                <a:gd name="T29" fmla="*/ 0 h 123"/>
                <a:gd name="T30" fmla="*/ 1 w 151"/>
                <a:gd name="T31" fmla="*/ 0 h 123"/>
                <a:gd name="T32" fmla="*/ 2 w 151"/>
                <a:gd name="T33" fmla="*/ 0 h 123"/>
                <a:gd name="T34" fmla="*/ 2 w 151"/>
                <a:gd name="T35" fmla="*/ 0 h 123"/>
                <a:gd name="T36" fmla="*/ 3 w 151"/>
                <a:gd name="T37" fmla="*/ 0 h 123"/>
                <a:gd name="T38" fmla="*/ 3 w 151"/>
                <a:gd name="T39" fmla="*/ 0 h 123"/>
                <a:gd name="T40" fmla="*/ 3 w 151"/>
                <a:gd name="T41" fmla="*/ 0 h 123"/>
                <a:gd name="T42" fmla="*/ 4 w 151"/>
                <a:gd name="T43" fmla="*/ 0 h 123"/>
                <a:gd name="T44" fmla="*/ 4 w 151"/>
                <a:gd name="T45" fmla="*/ 0 h 123"/>
                <a:gd name="T46" fmla="*/ 5 w 151"/>
                <a:gd name="T47" fmla="*/ 0 h 123"/>
                <a:gd name="T48" fmla="*/ 5 w 151"/>
                <a:gd name="T49" fmla="*/ 0 h 123"/>
                <a:gd name="T50" fmla="*/ 5 w 151"/>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67" name="Freeform 102"/>
            <p:cNvSpPr>
              <a:spLocks/>
            </p:cNvSpPr>
            <p:nvPr/>
          </p:nvSpPr>
          <p:spPr bwMode="auto">
            <a:xfrm>
              <a:off x="2867" y="2443"/>
              <a:ext cx="76" cy="61"/>
            </a:xfrm>
            <a:custGeom>
              <a:avLst/>
              <a:gdLst>
                <a:gd name="T0" fmla="*/ 5 w 152"/>
                <a:gd name="T1" fmla="*/ 3 h 123"/>
                <a:gd name="T2" fmla="*/ 5 w 152"/>
                <a:gd name="T3" fmla="*/ 3 h 123"/>
                <a:gd name="T4" fmla="*/ 5 w 152"/>
                <a:gd name="T5" fmla="*/ 3 h 123"/>
                <a:gd name="T6" fmla="*/ 5 w 152"/>
                <a:gd name="T7" fmla="*/ 3 h 123"/>
                <a:gd name="T8" fmla="*/ 4 w 152"/>
                <a:gd name="T9" fmla="*/ 3 h 123"/>
                <a:gd name="T10" fmla="*/ 4 w 152"/>
                <a:gd name="T11" fmla="*/ 3 h 123"/>
                <a:gd name="T12" fmla="*/ 4 w 152"/>
                <a:gd name="T13" fmla="*/ 3 h 123"/>
                <a:gd name="T14" fmla="*/ 3 w 152"/>
                <a:gd name="T15" fmla="*/ 3 h 123"/>
                <a:gd name="T16" fmla="*/ 3 w 152"/>
                <a:gd name="T17" fmla="*/ 3 h 123"/>
                <a:gd name="T18" fmla="*/ 2 w 152"/>
                <a:gd name="T19" fmla="*/ 3 h 123"/>
                <a:gd name="T20" fmla="*/ 2 w 152"/>
                <a:gd name="T21" fmla="*/ 3 h 123"/>
                <a:gd name="T22" fmla="*/ 1 w 152"/>
                <a:gd name="T23" fmla="*/ 3 h 123"/>
                <a:gd name="T24" fmla="*/ 1 w 152"/>
                <a:gd name="T25" fmla="*/ 3 h 123"/>
                <a:gd name="T26" fmla="*/ 1 w 152"/>
                <a:gd name="T27" fmla="*/ 2 h 123"/>
                <a:gd name="T28" fmla="*/ 1 w 152"/>
                <a:gd name="T29" fmla="*/ 2 h 123"/>
                <a:gd name="T30" fmla="*/ 0 w 152"/>
                <a:gd name="T31" fmla="*/ 2 h 123"/>
                <a:gd name="T32" fmla="*/ 1 w 152"/>
                <a:gd name="T33" fmla="*/ 1 h 123"/>
                <a:gd name="T34" fmla="*/ 1 w 152"/>
                <a:gd name="T35" fmla="*/ 1 h 123"/>
                <a:gd name="T36" fmla="*/ 2 w 152"/>
                <a:gd name="T37" fmla="*/ 0 h 123"/>
                <a:gd name="T38" fmla="*/ 2 w 152"/>
                <a:gd name="T39" fmla="*/ 0 h 123"/>
                <a:gd name="T40" fmla="*/ 3 w 152"/>
                <a:gd name="T41" fmla="*/ 0 h 123"/>
                <a:gd name="T42" fmla="*/ 4 w 152"/>
                <a:gd name="T43" fmla="*/ 0 h 123"/>
                <a:gd name="T44" fmla="*/ 4 w 152"/>
                <a:gd name="T45" fmla="*/ 1 h 123"/>
                <a:gd name="T46" fmla="*/ 5 w 152"/>
                <a:gd name="T47" fmla="*/ 2 h 123"/>
                <a:gd name="T48" fmla="*/ 5 w 152"/>
                <a:gd name="T49" fmla="*/ 2 h 123"/>
                <a:gd name="T50" fmla="*/ 5 w 152"/>
                <a:gd name="T51" fmla="*/ 3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68" name="Freeform 103"/>
            <p:cNvSpPr>
              <a:spLocks/>
            </p:cNvSpPr>
            <p:nvPr/>
          </p:nvSpPr>
          <p:spPr bwMode="auto">
            <a:xfrm>
              <a:off x="2556" y="2447"/>
              <a:ext cx="67" cy="75"/>
            </a:xfrm>
            <a:custGeom>
              <a:avLst/>
              <a:gdLst>
                <a:gd name="T0" fmla="*/ 0 w 136"/>
                <a:gd name="T1" fmla="*/ 3 h 148"/>
                <a:gd name="T2" fmla="*/ 0 w 136"/>
                <a:gd name="T3" fmla="*/ 2 h 148"/>
                <a:gd name="T4" fmla="*/ 0 w 136"/>
                <a:gd name="T5" fmla="*/ 2 h 148"/>
                <a:gd name="T6" fmla="*/ 0 w 136"/>
                <a:gd name="T7" fmla="*/ 1 h 148"/>
                <a:gd name="T8" fmla="*/ 0 w 136"/>
                <a:gd name="T9" fmla="*/ 1 h 148"/>
                <a:gd name="T10" fmla="*/ 1 w 136"/>
                <a:gd name="T11" fmla="*/ 1 h 148"/>
                <a:gd name="T12" fmla="*/ 1 w 136"/>
                <a:gd name="T13" fmla="*/ 1 h 148"/>
                <a:gd name="T14" fmla="*/ 1 w 136"/>
                <a:gd name="T15" fmla="*/ 1 h 148"/>
                <a:gd name="T16" fmla="*/ 2 w 136"/>
                <a:gd name="T17" fmla="*/ 1 h 148"/>
                <a:gd name="T18" fmla="*/ 2 w 136"/>
                <a:gd name="T19" fmla="*/ 1 h 148"/>
                <a:gd name="T20" fmla="*/ 3 w 136"/>
                <a:gd name="T21" fmla="*/ 1 h 148"/>
                <a:gd name="T22" fmla="*/ 3 w 136"/>
                <a:gd name="T23" fmla="*/ 1 h 148"/>
                <a:gd name="T24" fmla="*/ 3 w 136"/>
                <a:gd name="T25" fmla="*/ 1 h 148"/>
                <a:gd name="T26" fmla="*/ 4 w 136"/>
                <a:gd name="T27" fmla="*/ 1 h 148"/>
                <a:gd name="T28" fmla="*/ 4 w 136"/>
                <a:gd name="T29" fmla="*/ 2 h 148"/>
                <a:gd name="T30" fmla="*/ 4 w 136"/>
                <a:gd name="T31" fmla="*/ 3 h 148"/>
                <a:gd name="T32" fmla="*/ 4 w 136"/>
                <a:gd name="T33" fmla="*/ 3 h 148"/>
                <a:gd name="T34" fmla="*/ 4 w 136"/>
                <a:gd name="T35" fmla="*/ 4 h 148"/>
                <a:gd name="T36" fmla="*/ 4 w 136"/>
                <a:gd name="T37" fmla="*/ 4 h 148"/>
                <a:gd name="T38" fmla="*/ 3 w 136"/>
                <a:gd name="T39" fmla="*/ 4 h 148"/>
                <a:gd name="T40" fmla="*/ 3 w 136"/>
                <a:gd name="T41" fmla="*/ 4 h 148"/>
                <a:gd name="T42" fmla="*/ 3 w 136"/>
                <a:gd name="T43" fmla="*/ 4 h 148"/>
                <a:gd name="T44" fmla="*/ 2 w 136"/>
                <a:gd name="T45" fmla="*/ 5 h 148"/>
                <a:gd name="T46" fmla="*/ 2 w 136"/>
                <a:gd name="T47" fmla="*/ 5 h 148"/>
                <a:gd name="T48" fmla="*/ 1 w 136"/>
                <a:gd name="T49" fmla="*/ 5 h 148"/>
                <a:gd name="T50" fmla="*/ 1 w 136"/>
                <a:gd name="T51" fmla="*/ 5 h 148"/>
                <a:gd name="T52" fmla="*/ 1 w 136"/>
                <a:gd name="T53" fmla="*/ 4 h 148"/>
                <a:gd name="T54" fmla="*/ 0 w 136"/>
                <a:gd name="T55" fmla="*/ 4 h 148"/>
                <a:gd name="T56" fmla="*/ 0 w 136"/>
                <a:gd name="T57" fmla="*/ 4 h 148"/>
                <a:gd name="T58" fmla="*/ 0 w 136"/>
                <a:gd name="T59" fmla="*/ 4 h 148"/>
                <a:gd name="T60" fmla="*/ 0 w 136"/>
                <a:gd name="T61" fmla="*/ 4 h 148"/>
                <a:gd name="T62" fmla="*/ 0 w 136"/>
                <a:gd name="T63" fmla="*/ 3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69" name="Freeform 104"/>
            <p:cNvSpPr>
              <a:spLocks/>
            </p:cNvSpPr>
            <p:nvPr/>
          </p:nvSpPr>
          <p:spPr bwMode="auto">
            <a:xfrm>
              <a:off x="2579" y="2473"/>
              <a:ext cx="20" cy="20"/>
            </a:xfrm>
            <a:custGeom>
              <a:avLst/>
              <a:gdLst>
                <a:gd name="T0" fmla="*/ 1 w 39"/>
                <a:gd name="T1" fmla="*/ 2 h 40"/>
                <a:gd name="T2" fmla="*/ 1 w 39"/>
                <a:gd name="T3" fmla="*/ 2 h 40"/>
                <a:gd name="T4" fmla="*/ 2 w 39"/>
                <a:gd name="T5" fmla="*/ 2 h 40"/>
                <a:gd name="T6" fmla="*/ 2 w 39"/>
                <a:gd name="T7" fmla="*/ 1 h 40"/>
                <a:gd name="T8" fmla="*/ 2 w 39"/>
                <a:gd name="T9" fmla="*/ 1 h 40"/>
                <a:gd name="T10" fmla="*/ 2 w 39"/>
                <a:gd name="T11" fmla="*/ 1 h 40"/>
                <a:gd name="T12" fmla="*/ 2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2 h 40"/>
                <a:gd name="T30" fmla="*/ 1 w 39"/>
                <a:gd name="T31" fmla="*/ 2 h 40"/>
                <a:gd name="T32" fmla="*/ 1 w 39"/>
                <a:gd name="T33" fmla="*/ 2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70" name="Freeform 105"/>
            <p:cNvSpPr>
              <a:spLocks/>
            </p:cNvSpPr>
            <p:nvPr/>
          </p:nvSpPr>
          <p:spPr bwMode="auto">
            <a:xfrm>
              <a:off x="2644" y="1922"/>
              <a:ext cx="67" cy="75"/>
            </a:xfrm>
            <a:custGeom>
              <a:avLst/>
              <a:gdLst>
                <a:gd name="T0" fmla="*/ 0 w 136"/>
                <a:gd name="T1" fmla="*/ 3 h 147"/>
                <a:gd name="T2" fmla="*/ 0 w 136"/>
                <a:gd name="T3" fmla="*/ 2 h 147"/>
                <a:gd name="T4" fmla="*/ 0 w 136"/>
                <a:gd name="T5" fmla="*/ 2 h 147"/>
                <a:gd name="T6" fmla="*/ 0 w 136"/>
                <a:gd name="T7" fmla="*/ 1 h 147"/>
                <a:gd name="T8" fmla="*/ 0 w 136"/>
                <a:gd name="T9" fmla="*/ 1 h 147"/>
                <a:gd name="T10" fmla="*/ 1 w 136"/>
                <a:gd name="T11" fmla="*/ 1 h 147"/>
                <a:gd name="T12" fmla="*/ 1 w 136"/>
                <a:gd name="T13" fmla="*/ 1 h 147"/>
                <a:gd name="T14" fmla="*/ 1 w 136"/>
                <a:gd name="T15" fmla="*/ 1 h 147"/>
                <a:gd name="T16" fmla="*/ 2 w 136"/>
                <a:gd name="T17" fmla="*/ 1 h 147"/>
                <a:gd name="T18" fmla="*/ 2 w 136"/>
                <a:gd name="T19" fmla="*/ 1 h 147"/>
                <a:gd name="T20" fmla="*/ 3 w 136"/>
                <a:gd name="T21" fmla="*/ 1 h 147"/>
                <a:gd name="T22" fmla="*/ 3 w 136"/>
                <a:gd name="T23" fmla="*/ 1 h 147"/>
                <a:gd name="T24" fmla="*/ 3 w 136"/>
                <a:gd name="T25" fmla="*/ 1 h 147"/>
                <a:gd name="T26" fmla="*/ 4 w 136"/>
                <a:gd name="T27" fmla="*/ 1 h 147"/>
                <a:gd name="T28" fmla="*/ 4 w 136"/>
                <a:gd name="T29" fmla="*/ 2 h 147"/>
                <a:gd name="T30" fmla="*/ 4 w 136"/>
                <a:gd name="T31" fmla="*/ 3 h 147"/>
                <a:gd name="T32" fmla="*/ 4 w 136"/>
                <a:gd name="T33" fmla="*/ 3 h 147"/>
                <a:gd name="T34" fmla="*/ 4 w 136"/>
                <a:gd name="T35" fmla="*/ 4 h 147"/>
                <a:gd name="T36" fmla="*/ 4 w 136"/>
                <a:gd name="T37" fmla="*/ 4 h 147"/>
                <a:gd name="T38" fmla="*/ 3 w 136"/>
                <a:gd name="T39" fmla="*/ 4 h 147"/>
                <a:gd name="T40" fmla="*/ 3 w 136"/>
                <a:gd name="T41" fmla="*/ 4 h 147"/>
                <a:gd name="T42" fmla="*/ 3 w 136"/>
                <a:gd name="T43" fmla="*/ 4 h 147"/>
                <a:gd name="T44" fmla="*/ 2 w 136"/>
                <a:gd name="T45" fmla="*/ 5 h 147"/>
                <a:gd name="T46" fmla="*/ 2 w 136"/>
                <a:gd name="T47" fmla="*/ 5 h 147"/>
                <a:gd name="T48" fmla="*/ 1 w 136"/>
                <a:gd name="T49" fmla="*/ 5 h 147"/>
                <a:gd name="T50" fmla="*/ 1 w 136"/>
                <a:gd name="T51" fmla="*/ 5 h 147"/>
                <a:gd name="T52" fmla="*/ 1 w 136"/>
                <a:gd name="T53" fmla="*/ 4 h 147"/>
                <a:gd name="T54" fmla="*/ 0 w 136"/>
                <a:gd name="T55" fmla="*/ 4 h 147"/>
                <a:gd name="T56" fmla="*/ 0 w 136"/>
                <a:gd name="T57" fmla="*/ 4 h 147"/>
                <a:gd name="T58" fmla="*/ 0 w 136"/>
                <a:gd name="T59" fmla="*/ 4 h 147"/>
                <a:gd name="T60" fmla="*/ 0 w 136"/>
                <a:gd name="T61" fmla="*/ 4 h 147"/>
                <a:gd name="T62" fmla="*/ 0 w 136"/>
                <a:gd name="T63" fmla="*/ 3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71" name="Freeform 106"/>
            <p:cNvSpPr>
              <a:spLocks/>
            </p:cNvSpPr>
            <p:nvPr/>
          </p:nvSpPr>
          <p:spPr bwMode="auto">
            <a:xfrm>
              <a:off x="2669" y="1947"/>
              <a:ext cx="21" cy="20"/>
            </a:xfrm>
            <a:custGeom>
              <a:avLst/>
              <a:gdLst>
                <a:gd name="T0" fmla="*/ 1 w 39"/>
                <a:gd name="T1" fmla="*/ 2 h 39"/>
                <a:gd name="T2" fmla="*/ 1 w 39"/>
                <a:gd name="T3" fmla="*/ 2 h 39"/>
                <a:gd name="T4" fmla="*/ 2 w 39"/>
                <a:gd name="T5" fmla="*/ 2 h 39"/>
                <a:gd name="T6" fmla="*/ 2 w 39"/>
                <a:gd name="T7" fmla="*/ 1 h 39"/>
                <a:gd name="T8" fmla="*/ 2 w 39"/>
                <a:gd name="T9" fmla="*/ 1 h 39"/>
                <a:gd name="T10" fmla="*/ 2 w 39"/>
                <a:gd name="T11" fmla="*/ 1 h 39"/>
                <a:gd name="T12" fmla="*/ 2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2 h 39"/>
                <a:gd name="T30" fmla="*/ 1 w 39"/>
                <a:gd name="T31" fmla="*/ 2 h 39"/>
                <a:gd name="T32" fmla="*/ 1 w 39"/>
                <a:gd name="T33" fmla="*/ 2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72" name="Freeform 107"/>
            <p:cNvSpPr>
              <a:spLocks/>
            </p:cNvSpPr>
            <p:nvPr/>
          </p:nvSpPr>
          <p:spPr bwMode="auto">
            <a:xfrm>
              <a:off x="2594" y="1695"/>
              <a:ext cx="29"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0 w 60"/>
                <a:gd name="T17" fmla="*/ 0 h 59"/>
                <a:gd name="T18" fmla="*/ 0 w 60"/>
                <a:gd name="T19" fmla="*/ 1 h 59"/>
                <a:gd name="T20" fmla="*/ 0 w 60"/>
                <a:gd name="T21" fmla="*/ 1 h 59"/>
                <a:gd name="T22" fmla="*/ 0 w 60"/>
                <a:gd name="T23" fmla="*/ 1 h 59"/>
                <a:gd name="T24" fmla="*/ 0 w 60"/>
                <a:gd name="T25" fmla="*/ 1 h 59"/>
                <a:gd name="T26" fmla="*/ 0 w 60"/>
                <a:gd name="T27" fmla="*/ 2 h 59"/>
                <a:gd name="T28" fmla="*/ 0 w 60"/>
                <a:gd name="T29" fmla="*/ 2 h 59"/>
                <a:gd name="T30" fmla="*/ 0 w 60"/>
                <a:gd name="T31" fmla="*/ 2 h 59"/>
                <a:gd name="T32" fmla="*/ 0 w 60"/>
                <a:gd name="T33" fmla="*/ 2 h 59"/>
                <a:gd name="T34" fmla="*/ 0 w 60"/>
                <a:gd name="T35" fmla="*/ 2 h 59"/>
                <a:gd name="T36" fmla="*/ 0 w 60"/>
                <a:gd name="T37" fmla="*/ 2 h 59"/>
                <a:gd name="T38" fmla="*/ 0 w 60"/>
                <a:gd name="T39" fmla="*/ 2 h 59"/>
                <a:gd name="T40" fmla="*/ 0 w 60"/>
                <a:gd name="T41" fmla="*/ 2 h 59"/>
                <a:gd name="T42" fmla="*/ 1 w 60"/>
                <a:gd name="T43" fmla="*/ 2 h 59"/>
                <a:gd name="T44" fmla="*/ 1 w 60"/>
                <a:gd name="T45" fmla="*/ 2 h 59"/>
                <a:gd name="T46" fmla="*/ 1 w 60"/>
                <a:gd name="T47" fmla="*/ 2 h 59"/>
                <a:gd name="T48" fmla="*/ 1 w 60"/>
                <a:gd name="T49" fmla="*/ 2 h 59"/>
                <a:gd name="T50" fmla="*/ 1 w 60"/>
                <a:gd name="T51" fmla="*/ 2 h 59"/>
                <a:gd name="T52" fmla="*/ 1 w 60"/>
                <a:gd name="T53" fmla="*/ 2 h 59"/>
                <a:gd name="T54" fmla="*/ 1 w 60"/>
                <a:gd name="T55" fmla="*/ 2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73" name="Freeform 108"/>
            <p:cNvSpPr>
              <a:spLocks/>
            </p:cNvSpPr>
            <p:nvPr/>
          </p:nvSpPr>
          <p:spPr bwMode="auto">
            <a:xfrm>
              <a:off x="2602" y="1701"/>
              <a:ext cx="14" cy="16"/>
            </a:xfrm>
            <a:custGeom>
              <a:avLst/>
              <a:gdLst>
                <a:gd name="T0" fmla="*/ 0 w 30"/>
                <a:gd name="T1" fmla="*/ 1 h 30"/>
                <a:gd name="T2" fmla="*/ 0 w 30"/>
                <a:gd name="T3" fmla="*/ 1 h 30"/>
                <a:gd name="T4" fmla="*/ 0 w 30"/>
                <a:gd name="T5" fmla="*/ 1 h 30"/>
                <a:gd name="T6" fmla="*/ 0 w 30"/>
                <a:gd name="T7" fmla="*/ 1 h 30"/>
                <a:gd name="T8" fmla="*/ 0 w 30"/>
                <a:gd name="T9" fmla="*/ 1 h 30"/>
                <a:gd name="T10" fmla="*/ 0 w 30"/>
                <a:gd name="T11" fmla="*/ 1 h 30"/>
                <a:gd name="T12" fmla="*/ 0 w 30"/>
                <a:gd name="T13" fmla="*/ 1 h 30"/>
                <a:gd name="T14" fmla="*/ 0 w 30"/>
                <a:gd name="T15" fmla="*/ 1 h 30"/>
                <a:gd name="T16" fmla="*/ 0 w 30"/>
                <a:gd name="T17" fmla="*/ 1 h 30"/>
                <a:gd name="T18" fmla="*/ 0 w 30"/>
                <a:gd name="T19" fmla="*/ 1 h 30"/>
                <a:gd name="T20" fmla="*/ 0 w 30"/>
                <a:gd name="T21" fmla="*/ 1 h 30"/>
                <a:gd name="T22" fmla="*/ 0 w 30"/>
                <a:gd name="T23" fmla="*/ 1 h 30"/>
                <a:gd name="T24" fmla="*/ 0 w 30"/>
                <a:gd name="T25" fmla="*/ 1 h 30"/>
                <a:gd name="T26" fmla="*/ 0 w 30"/>
                <a:gd name="T27" fmla="*/ 1 h 30"/>
                <a:gd name="T28" fmla="*/ 0 w 30"/>
                <a:gd name="T29" fmla="*/ 1 h 30"/>
                <a:gd name="T30" fmla="*/ 0 w 30"/>
                <a:gd name="T31" fmla="*/ 0 h 30"/>
                <a:gd name="T32" fmla="*/ 0 w 30"/>
                <a:gd name="T33" fmla="*/ 0 h 30"/>
                <a:gd name="T34" fmla="*/ 0 w 30"/>
                <a:gd name="T35" fmla="*/ 0 h 30"/>
                <a:gd name="T36" fmla="*/ 0 w 30"/>
                <a:gd name="T37" fmla="*/ 1 h 30"/>
                <a:gd name="T38" fmla="*/ 0 w 30"/>
                <a:gd name="T39" fmla="*/ 1 h 30"/>
                <a:gd name="T40" fmla="*/ 0 w 30"/>
                <a:gd name="T41" fmla="*/ 1 h 30"/>
                <a:gd name="T42" fmla="*/ 0 w 30"/>
                <a:gd name="T43" fmla="*/ 1 h 30"/>
                <a:gd name="T44" fmla="*/ 0 w 30"/>
                <a:gd name="T45" fmla="*/ 1 h 30"/>
                <a:gd name="T46" fmla="*/ 0 w 30"/>
                <a:gd name="T47" fmla="*/ 1 h 30"/>
                <a:gd name="T48" fmla="*/ 0 w 30"/>
                <a:gd name="T49" fmla="*/ 1 h 30"/>
                <a:gd name="T50" fmla="*/ 0 w 30"/>
                <a:gd name="T51" fmla="*/ 1 h 30"/>
                <a:gd name="T52" fmla="*/ 0 w 30"/>
                <a:gd name="T53" fmla="*/ 1 h 30"/>
                <a:gd name="T54" fmla="*/ 0 w 30"/>
                <a:gd name="T55" fmla="*/ 1 h 30"/>
                <a:gd name="T56" fmla="*/ 0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74" name="Freeform 109"/>
            <p:cNvSpPr>
              <a:spLocks/>
            </p:cNvSpPr>
            <p:nvPr/>
          </p:nvSpPr>
          <p:spPr bwMode="auto">
            <a:xfrm>
              <a:off x="2352" y="1812"/>
              <a:ext cx="30" cy="30"/>
            </a:xfrm>
            <a:custGeom>
              <a:avLst/>
              <a:gdLst>
                <a:gd name="T0" fmla="*/ 2 w 60"/>
                <a:gd name="T1" fmla="*/ 1 h 60"/>
                <a:gd name="T2" fmla="*/ 2 w 60"/>
                <a:gd name="T3" fmla="*/ 1 h 60"/>
                <a:gd name="T4" fmla="*/ 2 w 60"/>
                <a:gd name="T5" fmla="*/ 1 h 60"/>
                <a:gd name="T6" fmla="*/ 2 w 60"/>
                <a:gd name="T7" fmla="*/ 1 h 60"/>
                <a:gd name="T8" fmla="*/ 2 w 60"/>
                <a:gd name="T9" fmla="*/ 1 h 60"/>
                <a:gd name="T10" fmla="*/ 2 w 60"/>
                <a:gd name="T11" fmla="*/ 1 h 60"/>
                <a:gd name="T12" fmla="*/ 2 w 60"/>
                <a:gd name="T13" fmla="*/ 1 h 60"/>
                <a:gd name="T14" fmla="*/ 2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2 h 60"/>
                <a:gd name="T28" fmla="*/ 1 w 60"/>
                <a:gd name="T29" fmla="*/ 2 h 60"/>
                <a:gd name="T30" fmla="*/ 1 w 60"/>
                <a:gd name="T31" fmla="*/ 2 h 60"/>
                <a:gd name="T32" fmla="*/ 1 w 60"/>
                <a:gd name="T33" fmla="*/ 2 h 60"/>
                <a:gd name="T34" fmla="*/ 1 w 60"/>
                <a:gd name="T35" fmla="*/ 2 h 60"/>
                <a:gd name="T36" fmla="*/ 1 w 60"/>
                <a:gd name="T37" fmla="*/ 2 h 60"/>
                <a:gd name="T38" fmla="*/ 1 w 60"/>
                <a:gd name="T39" fmla="*/ 2 h 60"/>
                <a:gd name="T40" fmla="*/ 1 w 60"/>
                <a:gd name="T41" fmla="*/ 2 h 60"/>
                <a:gd name="T42" fmla="*/ 2 w 60"/>
                <a:gd name="T43" fmla="*/ 2 h 60"/>
                <a:gd name="T44" fmla="*/ 2 w 60"/>
                <a:gd name="T45" fmla="*/ 2 h 60"/>
                <a:gd name="T46" fmla="*/ 2 w 60"/>
                <a:gd name="T47" fmla="*/ 2 h 60"/>
                <a:gd name="T48" fmla="*/ 2 w 60"/>
                <a:gd name="T49" fmla="*/ 2 h 60"/>
                <a:gd name="T50" fmla="*/ 2 w 60"/>
                <a:gd name="T51" fmla="*/ 2 h 60"/>
                <a:gd name="T52" fmla="*/ 2 w 60"/>
                <a:gd name="T53" fmla="*/ 2 h 60"/>
                <a:gd name="T54" fmla="*/ 2 w 60"/>
                <a:gd name="T55" fmla="*/ 2 h 60"/>
                <a:gd name="T56" fmla="*/ 2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75" name="Freeform 110"/>
            <p:cNvSpPr>
              <a:spLocks/>
            </p:cNvSpPr>
            <p:nvPr/>
          </p:nvSpPr>
          <p:spPr bwMode="auto">
            <a:xfrm>
              <a:off x="2360" y="1818"/>
              <a:ext cx="14" cy="16"/>
            </a:xfrm>
            <a:custGeom>
              <a:avLst/>
              <a:gdLst>
                <a:gd name="T0" fmla="*/ 0 w 29"/>
                <a:gd name="T1" fmla="*/ 1 h 30"/>
                <a:gd name="T2" fmla="*/ 0 w 29"/>
                <a:gd name="T3" fmla="*/ 1 h 30"/>
                <a:gd name="T4" fmla="*/ 0 w 29"/>
                <a:gd name="T5" fmla="*/ 1 h 30"/>
                <a:gd name="T6" fmla="*/ 0 w 29"/>
                <a:gd name="T7" fmla="*/ 1 h 30"/>
                <a:gd name="T8" fmla="*/ 0 w 29"/>
                <a:gd name="T9" fmla="*/ 1 h 30"/>
                <a:gd name="T10" fmla="*/ 0 w 29"/>
                <a:gd name="T11" fmla="*/ 1 h 30"/>
                <a:gd name="T12" fmla="*/ 0 w 29"/>
                <a:gd name="T13" fmla="*/ 1 h 30"/>
                <a:gd name="T14" fmla="*/ 0 w 29"/>
                <a:gd name="T15" fmla="*/ 1 h 30"/>
                <a:gd name="T16" fmla="*/ 0 w 29"/>
                <a:gd name="T17" fmla="*/ 1 h 30"/>
                <a:gd name="T18" fmla="*/ 0 w 29"/>
                <a:gd name="T19" fmla="*/ 1 h 30"/>
                <a:gd name="T20" fmla="*/ 0 w 29"/>
                <a:gd name="T21" fmla="*/ 1 h 30"/>
                <a:gd name="T22" fmla="*/ 0 w 29"/>
                <a:gd name="T23" fmla="*/ 1 h 30"/>
                <a:gd name="T24" fmla="*/ 0 w 29"/>
                <a:gd name="T25" fmla="*/ 1 h 30"/>
                <a:gd name="T26" fmla="*/ 0 w 29"/>
                <a:gd name="T27" fmla="*/ 1 h 30"/>
                <a:gd name="T28" fmla="*/ 0 w 29"/>
                <a:gd name="T29" fmla="*/ 1 h 30"/>
                <a:gd name="T30" fmla="*/ 0 w 29"/>
                <a:gd name="T31" fmla="*/ 0 h 30"/>
                <a:gd name="T32" fmla="*/ 0 w 29"/>
                <a:gd name="T33" fmla="*/ 0 h 30"/>
                <a:gd name="T34" fmla="*/ 0 w 29"/>
                <a:gd name="T35" fmla="*/ 0 h 30"/>
                <a:gd name="T36" fmla="*/ 0 w 29"/>
                <a:gd name="T37" fmla="*/ 1 h 30"/>
                <a:gd name="T38" fmla="*/ 0 w 29"/>
                <a:gd name="T39" fmla="*/ 1 h 30"/>
                <a:gd name="T40" fmla="*/ 0 w 29"/>
                <a:gd name="T41" fmla="*/ 1 h 30"/>
                <a:gd name="T42" fmla="*/ 0 w 29"/>
                <a:gd name="T43" fmla="*/ 1 h 30"/>
                <a:gd name="T44" fmla="*/ 0 w 29"/>
                <a:gd name="T45" fmla="*/ 1 h 30"/>
                <a:gd name="T46" fmla="*/ 0 w 29"/>
                <a:gd name="T47" fmla="*/ 1 h 30"/>
                <a:gd name="T48" fmla="*/ 0 w 29"/>
                <a:gd name="T49" fmla="*/ 1 h 30"/>
                <a:gd name="T50" fmla="*/ 0 w 29"/>
                <a:gd name="T51" fmla="*/ 1 h 30"/>
                <a:gd name="T52" fmla="*/ 0 w 29"/>
                <a:gd name="T53" fmla="*/ 1 h 30"/>
                <a:gd name="T54" fmla="*/ 0 w 29"/>
                <a:gd name="T55" fmla="*/ 1 h 30"/>
                <a:gd name="T56" fmla="*/ 0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76" name="Freeform 111"/>
            <p:cNvSpPr>
              <a:spLocks/>
            </p:cNvSpPr>
            <p:nvPr/>
          </p:nvSpPr>
          <p:spPr bwMode="auto">
            <a:xfrm>
              <a:off x="2339" y="1595"/>
              <a:ext cx="29" cy="31"/>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0 w 60"/>
                <a:gd name="T17" fmla="*/ 0 h 59"/>
                <a:gd name="T18" fmla="*/ 0 w 60"/>
                <a:gd name="T19" fmla="*/ 1 h 59"/>
                <a:gd name="T20" fmla="*/ 0 w 60"/>
                <a:gd name="T21" fmla="*/ 1 h 59"/>
                <a:gd name="T22" fmla="*/ 0 w 60"/>
                <a:gd name="T23" fmla="*/ 1 h 59"/>
                <a:gd name="T24" fmla="*/ 0 w 60"/>
                <a:gd name="T25" fmla="*/ 1 h 59"/>
                <a:gd name="T26" fmla="*/ 0 w 60"/>
                <a:gd name="T27" fmla="*/ 2 h 59"/>
                <a:gd name="T28" fmla="*/ 0 w 60"/>
                <a:gd name="T29" fmla="*/ 2 h 59"/>
                <a:gd name="T30" fmla="*/ 0 w 60"/>
                <a:gd name="T31" fmla="*/ 2 h 59"/>
                <a:gd name="T32" fmla="*/ 0 w 60"/>
                <a:gd name="T33" fmla="*/ 2 h 59"/>
                <a:gd name="T34" fmla="*/ 0 w 60"/>
                <a:gd name="T35" fmla="*/ 2 h 59"/>
                <a:gd name="T36" fmla="*/ 0 w 60"/>
                <a:gd name="T37" fmla="*/ 2 h 59"/>
                <a:gd name="T38" fmla="*/ 0 w 60"/>
                <a:gd name="T39" fmla="*/ 2 h 59"/>
                <a:gd name="T40" fmla="*/ 0 w 60"/>
                <a:gd name="T41" fmla="*/ 2 h 59"/>
                <a:gd name="T42" fmla="*/ 1 w 60"/>
                <a:gd name="T43" fmla="*/ 2 h 59"/>
                <a:gd name="T44" fmla="*/ 1 w 60"/>
                <a:gd name="T45" fmla="*/ 2 h 59"/>
                <a:gd name="T46" fmla="*/ 1 w 60"/>
                <a:gd name="T47" fmla="*/ 2 h 59"/>
                <a:gd name="T48" fmla="*/ 1 w 60"/>
                <a:gd name="T49" fmla="*/ 2 h 59"/>
                <a:gd name="T50" fmla="*/ 1 w 60"/>
                <a:gd name="T51" fmla="*/ 2 h 59"/>
                <a:gd name="T52" fmla="*/ 1 w 60"/>
                <a:gd name="T53" fmla="*/ 2 h 59"/>
                <a:gd name="T54" fmla="*/ 1 w 60"/>
                <a:gd name="T55" fmla="*/ 2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77" name="Freeform 112"/>
            <p:cNvSpPr>
              <a:spLocks/>
            </p:cNvSpPr>
            <p:nvPr/>
          </p:nvSpPr>
          <p:spPr bwMode="auto">
            <a:xfrm>
              <a:off x="2347" y="1602"/>
              <a:ext cx="17"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2 w 30"/>
                <a:gd name="T45" fmla="*/ 0 h 29"/>
                <a:gd name="T46" fmla="*/ 2 w 30"/>
                <a:gd name="T47" fmla="*/ 0 h 29"/>
                <a:gd name="T48" fmla="*/ 2 w 30"/>
                <a:gd name="T49" fmla="*/ 0 h 29"/>
                <a:gd name="T50" fmla="*/ 2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78" name="Freeform 113"/>
            <p:cNvSpPr>
              <a:spLocks/>
            </p:cNvSpPr>
            <p:nvPr/>
          </p:nvSpPr>
          <p:spPr bwMode="auto">
            <a:xfrm>
              <a:off x="2456" y="1925"/>
              <a:ext cx="30" cy="30"/>
            </a:xfrm>
            <a:custGeom>
              <a:avLst/>
              <a:gdLst>
                <a:gd name="T0" fmla="*/ 2 w 60"/>
                <a:gd name="T1" fmla="*/ 1 h 60"/>
                <a:gd name="T2" fmla="*/ 2 w 60"/>
                <a:gd name="T3" fmla="*/ 1 h 60"/>
                <a:gd name="T4" fmla="*/ 2 w 60"/>
                <a:gd name="T5" fmla="*/ 1 h 60"/>
                <a:gd name="T6" fmla="*/ 2 w 60"/>
                <a:gd name="T7" fmla="*/ 1 h 60"/>
                <a:gd name="T8" fmla="*/ 2 w 60"/>
                <a:gd name="T9" fmla="*/ 1 h 60"/>
                <a:gd name="T10" fmla="*/ 2 w 60"/>
                <a:gd name="T11" fmla="*/ 1 h 60"/>
                <a:gd name="T12" fmla="*/ 2 w 60"/>
                <a:gd name="T13" fmla="*/ 1 h 60"/>
                <a:gd name="T14" fmla="*/ 2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2 h 60"/>
                <a:gd name="T28" fmla="*/ 1 w 60"/>
                <a:gd name="T29" fmla="*/ 2 h 60"/>
                <a:gd name="T30" fmla="*/ 1 w 60"/>
                <a:gd name="T31" fmla="*/ 2 h 60"/>
                <a:gd name="T32" fmla="*/ 1 w 60"/>
                <a:gd name="T33" fmla="*/ 2 h 60"/>
                <a:gd name="T34" fmla="*/ 1 w 60"/>
                <a:gd name="T35" fmla="*/ 2 h 60"/>
                <a:gd name="T36" fmla="*/ 1 w 60"/>
                <a:gd name="T37" fmla="*/ 2 h 60"/>
                <a:gd name="T38" fmla="*/ 1 w 60"/>
                <a:gd name="T39" fmla="*/ 2 h 60"/>
                <a:gd name="T40" fmla="*/ 1 w 60"/>
                <a:gd name="T41" fmla="*/ 2 h 60"/>
                <a:gd name="T42" fmla="*/ 2 w 60"/>
                <a:gd name="T43" fmla="*/ 2 h 60"/>
                <a:gd name="T44" fmla="*/ 2 w 60"/>
                <a:gd name="T45" fmla="*/ 2 h 60"/>
                <a:gd name="T46" fmla="*/ 2 w 60"/>
                <a:gd name="T47" fmla="*/ 2 h 60"/>
                <a:gd name="T48" fmla="*/ 2 w 60"/>
                <a:gd name="T49" fmla="*/ 2 h 60"/>
                <a:gd name="T50" fmla="*/ 2 w 60"/>
                <a:gd name="T51" fmla="*/ 2 h 60"/>
                <a:gd name="T52" fmla="*/ 2 w 60"/>
                <a:gd name="T53" fmla="*/ 2 h 60"/>
                <a:gd name="T54" fmla="*/ 2 w 60"/>
                <a:gd name="T55" fmla="*/ 2 h 60"/>
                <a:gd name="T56" fmla="*/ 2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79" name="Freeform 114"/>
            <p:cNvSpPr>
              <a:spLocks/>
            </p:cNvSpPr>
            <p:nvPr/>
          </p:nvSpPr>
          <p:spPr bwMode="auto">
            <a:xfrm>
              <a:off x="2464" y="1936"/>
              <a:ext cx="14" cy="16"/>
            </a:xfrm>
            <a:custGeom>
              <a:avLst/>
              <a:gdLst>
                <a:gd name="T0" fmla="*/ 0 w 30"/>
                <a:gd name="T1" fmla="*/ 1 h 30"/>
                <a:gd name="T2" fmla="*/ 0 w 30"/>
                <a:gd name="T3" fmla="*/ 1 h 30"/>
                <a:gd name="T4" fmla="*/ 0 w 30"/>
                <a:gd name="T5" fmla="*/ 1 h 30"/>
                <a:gd name="T6" fmla="*/ 0 w 30"/>
                <a:gd name="T7" fmla="*/ 1 h 30"/>
                <a:gd name="T8" fmla="*/ 0 w 30"/>
                <a:gd name="T9" fmla="*/ 1 h 30"/>
                <a:gd name="T10" fmla="*/ 0 w 30"/>
                <a:gd name="T11" fmla="*/ 1 h 30"/>
                <a:gd name="T12" fmla="*/ 0 w 30"/>
                <a:gd name="T13" fmla="*/ 1 h 30"/>
                <a:gd name="T14" fmla="*/ 0 w 30"/>
                <a:gd name="T15" fmla="*/ 1 h 30"/>
                <a:gd name="T16" fmla="*/ 0 w 30"/>
                <a:gd name="T17" fmla="*/ 1 h 30"/>
                <a:gd name="T18" fmla="*/ 0 w 30"/>
                <a:gd name="T19" fmla="*/ 1 h 30"/>
                <a:gd name="T20" fmla="*/ 0 w 30"/>
                <a:gd name="T21" fmla="*/ 1 h 30"/>
                <a:gd name="T22" fmla="*/ 0 w 30"/>
                <a:gd name="T23" fmla="*/ 1 h 30"/>
                <a:gd name="T24" fmla="*/ 0 w 30"/>
                <a:gd name="T25" fmla="*/ 1 h 30"/>
                <a:gd name="T26" fmla="*/ 0 w 30"/>
                <a:gd name="T27" fmla="*/ 1 h 30"/>
                <a:gd name="T28" fmla="*/ 0 w 30"/>
                <a:gd name="T29" fmla="*/ 1 h 30"/>
                <a:gd name="T30" fmla="*/ 0 w 30"/>
                <a:gd name="T31" fmla="*/ 0 h 30"/>
                <a:gd name="T32" fmla="*/ 0 w 30"/>
                <a:gd name="T33" fmla="*/ 0 h 30"/>
                <a:gd name="T34" fmla="*/ 0 w 30"/>
                <a:gd name="T35" fmla="*/ 0 h 30"/>
                <a:gd name="T36" fmla="*/ 0 w 30"/>
                <a:gd name="T37" fmla="*/ 1 h 30"/>
                <a:gd name="T38" fmla="*/ 0 w 30"/>
                <a:gd name="T39" fmla="*/ 1 h 30"/>
                <a:gd name="T40" fmla="*/ 0 w 30"/>
                <a:gd name="T41" fmla="*/ 1 h 30"/>
                <a:gd name="T42" fmla="*/ 0 w 30"/>
                <a:gd name="T43" fmla="*/ 1 h 30"/>
                <a:gd name="T44" fmla="*/ 0 w 30"/>
                <a:gd name="T45" fmla="*/ 1 h 30"/>
                <a:gd name="T46" fmla="*/ 0 w 30"/>
                <a:gd name="T47" fmla="*/ 1 h 30"/>
                <a:gd name="T48" fmla="*/ 0 w 30"/>
                <a:gd name="T49" fmla="*/ 1 h 30"/>
                <a:gd name="T50" fmla="*/ 0 w 30"/>
                <a:gd name="T51" fmla="*/ 1 h 30"/>
                <a:gd name="T52" fmla="*/ 0 w 30"/>
                <a:gd name="T53" fmla="*/ 1 h 30"/>
                <a:gd name="T54" fmla="*/ 0 w 30"/>
                <a:gd name="T55" fmla="*/ 1 h 30"/>
                <a:gd name="T56" fmla="*/ 0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80" name="Freeform 115"/>
            <p:cNvSpPr>
              <a:spLocks/>
            </p:cNvSpPr>
            <p:nvPr/>
          </p:nvSpPr>
          <p:spPr bwMode="auto">
            <a:xfrm>
              <a:off x="2360" y="1986"/>
              <a:ext cx="29" cy="31"/>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0 w 60"/>
                <a:gd name="T17" fmla="*/ 0 h 59"/>
                <a:gd name="T18" fmla="*/ 0 w 60"/>
                <a:gd name="T19" fmla="*/ 1 h 59"/>
                <a:gd name="T20" fmla="*/ 0 w 60"/>
                <a:gd name="T21" fmla="*/ 1 h 59"/>
                <a:gd name="T22" fmla="*/ 0 w 60"/>
                <a:gd name="T23" fmla="*/ 1 h 59"/>
                <a:gd name="T24" fmla="*/ 0 w 60"/>
                <a:gd name="T25" fmla="*/ 1 h 59"/>
                <a:gd name="T26" fmla="*/ 0 w 60"/>
                <a:gd name="T27" fmla="*/ 2 h 59"/>
                <a:gd name="T28" fmla="*/ 0 w 60"/>
                <a:gd name="T29" fmla="*/ 2 h 59"/>
                <a:gd name="T30" fmla="*/ 0 w 60"/>
                <a:gd name="T31" fmla="*/ 2 h 59"/>
                <a:gd name="T32" fmla="*/ 0 w 60"/>
                <a:gd name="T33" fmla="*/ 2 h 59"/>
                <a:gd name="T34" fmla="*/ 0 w 60"/>
                <a:gd name="T35" fmla="*/ 2 h 59"/>
                <a:gd name="T36" fmla="*/ 0 w 60"/>
                <a:gd name="T37" fmla="*/ 2 h 59"/>
                <a:gd name="T38" fmla="*/ 0 w 60"/>
                <a:gd name="T39" fmla="*/ 2 h 59"/>
                <a:gd name="T40" fmla="*/ 0 w 60"/>
                <a:gd name="T41" fmla="*/ 2 h 59"/>
                <a:gd name="T42" fmla="*/ 1 w 60"/>
                <a:gd name="T43" fmla="*/ 2 h 59"/>
                <a:gd name="T44" fmla="*/ 1 w 60"/>
                <a:gd name="T45" fmla="*/ 2 h 59"/>
                <a:gd name="T46" fmla="*/ 1 w 60"/>
                <a:gd name="T47" fmla="*/ 2 h 59"/>
                <a:gd name="T48" fmla="*/ 1 w 60"/>
                <a:gd name="T49" fmla="*/ 2 h 59"/>
                <a:gd name="T50" fmla="*/ 1 w 60"/>
                <a:gd name="T51" fmla="*/ 2 h 59"/>
                <a:gd name="T52" fmla="*/ 1 w 60"/>
                <a:gd name="T53" fmla="*/ 2 h 59"/>
                <a:gd name="T54" fmla="*/ 1 w 60"/>
                <a:gd name="T55" fmla="*/ 2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81" name="Freeform 116"/>
            <p:cNvSpPr>
              <a:spLocks/>
            </p:cNvSpPr>
            <p:nvPr/>
          </p:nvSpPr>
          <p:spPr bwMode="auto">
            <a:xfrm>
              <a:off x="2368" y="1995"/>
              <a:ext cx="17"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2 w 30"/>
                <a:gd name="T43" fmla="*/ 0 h 29"/>
                <a:gd name="T44" fmla="*/ 2 w 30"/>
                <a:gd name="T45" fmla="*/ 0 h 29"/>
                <a:gd name="T46" fmla="*/ 2 w 30"/>
                <a:gd name="T47" fmla="*/ 0 h 29"/>
                <a:gd name="T48" fmla="*/ 2 w 30"/>
                <a:gd name="T49" fmla="*/ 0 h 29"/>
                <a:gd name="T50" fmla="*/ 2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82" name="Freeform 117"/>
            <p:cNvSpPr>
              <a:spLocks/>
            </p:cNvSpPr>
            <p:nvPr/>
          </p:nvSpPr>
          <p:spPr bwMode="auto">
            <a:xfrm>
              <a:off x="2668" y="2042"/>
              <a:ext cx="29" cy="31"/>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0 w 59"/>
                <a:gd name="T17" fmla="*/ 0 h 60"/>
                <a:gd name="T18" fmla="*/ 0 w 59"/>
                <a:gd name="T19" fmla="*/ 1 h 60"/>
                <a:gd name="T20" fmla="*/ 0 w 59"/>
                <a:gd name="T21" fmla="*/ 1 h 60"/>
                <a:gd name="T22" fmla="*/ 0 w 59"/>
                <a:gd name="T23" fmla="*/ 1 h 60"/>
                <a:gd name="T24" fmla="*/ 0 w 59"/>
                <a:gd name="T25" fmla="*/ 1 h 60"/>
                <a:gd name="T26" fmla="*/ 0 w 59"/>
                <a:gd name="T27" fmla="*/ 2 h 60"/>
                <a:gd name="T28" fmla="*/ 0 w 59"/>
                <a:gd name="T29" fmla="*/ 2 h 60"/>
                <a:gd name="T30" fmla="*/ 0 w 59"/>
                <a:gd name="T31" fmla="*/ 2 h 60"/>
                <a:gd name="T32" fmla="*/ 0 w 59"/>
                <a:gd name="T33" fmla="*/ 2 h 60"/>
                <a:gd name="T34" fmla="*/ 0 w 59"/>
                <a:gd name="T35" fmla="*/ 2 h 60"/>
                <a:gd name="T36" fmla="*/ 0 w 59"/>
                <a:gd name="T37" fmla="*/ 2 h 60"/>
                <a:gd name="T38" fmla="*/ 0 w 59"/>
                <a:gd name="T39" fmla="*/ 2 h 60"/>
                <a:gd name="T40" fmla="*/ 0 w 59"/>
                <a:gd name="T41" fmla="*/ 2 h 60"/>
                <a:gd name="T42" fmla="*/ 1 w 59"/>
                <a:gd name="T43" fmla="*/ 2 h 60"/>
                <a:gd name="T44" fmla="*/ 1 w 59"/>
                <a:gd name="T45" fmla="*/ 2 h 60"/>
                <a:gd name="T46" fmla="*/ 1 w 59"/>
                <a:gd name="T47" fmla="*/ 2 h 60"/>
                <a:gd name="T48" fmla="*/ 1 w 59"/>
                <a:gd name="T49" fmla="*/ 2 h 60"/>
                <a:gd name="T50" fmla="*/ 1 w 59"/>
                <a:gd name="T51" fmla="*/ 2 h 60"/>
                <a:gd name="T52" fmla="*/ 1 w 59"/>
                <a:gd name="T53" fmla="*/ 2 h 60"/>
                <a:gd name="T54" fmla="*/ 1 w 59"/>
                <a:gd name="T55" fmla="*/ 2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83" name="Freeform 118"/>
            <p:cNvSpPr>
              <a:spLocks/>
            </p:cNvSpPr>
            <p:nvPr/>
          </p:nvSpPr>
          <p:spPr bwMode="auto">
            <a:xfrm>
              <a:off x="2676" y="2051"/>
              <a:ext cx="16" cy="14"/>
            </a:xfrm>
            <a:custGeom>
              <a:avLst/>
              <a:gdLst>
                <a:gd name="T0" fmla="*/ 1 w 30"/>
                <a:gd name="T1" fmla="*/ 0 h 30"/>
                <a:gd name="T2" fmla="*/ 1 w 30"/>
                <a:gd name="T3" fmla="*/ 0 h 30"/>
                <a:gd name="T4" fmla="*/ 1 w 30"/>
                <a:gd name="T5" fmla="*/ 0 h 30"/>
                <a:gd name="T6" fmla="*/ 1 w 30"/>
                <a:gd name="T7" fmla="*/ 0 h 30"/>
                <a:gd name="T8" fmla="*/ 1 w 30"/>
                <a:gd name="T9" fmla="*/ 0 h 30"/>
                <a:gd name="T10" fmla="*/ 1 w 30"/>
                <a:gd name="T11" fmla="*/ 0 h 30"/>
                <a:gd name="T12" fmla="*/ 1 w 30"/>
                <a:gd name="T13" fmla="*/ 0 h 30"/>
                <a:gd name="T14" fmla="*/ 0 w 30"/>
                <a:gd name="T15" fmla="*/ 0 h 30"/>
                <a:gd name="T16" fmla="*/ 0 w 30"/>
                <a:gd name="T17" fmla="*/ 0 h 30"/>
                <a:gd name="T18" fmla="*/ 0 w 30"/>
                <a:gd name="T19" fmla="*/ 0 h 30"/>
                <a:gd name="T20" fmla="*/ 1 w 30"/>
                <a:gd name="T21" fmla="*/ 0 h 30"/>
                <a:gd name="T22" fmla="*/ 1 w 30"/>
                <a:gd name="T23" fmla="*/ 0 h 30"/>
                <a:gd name="T24" fmla="*/ 1 w 30"/>
                <a:gd name="T25" fmla="*/ 0 h 30"/>
                <a:gd name="T26" fmla="*/ 1 w 30"/>
                <a:gd name="T27" fmla="*/ 0 h 30"/>
                <a:gd name="T28" fmla="*/ 1 w 30"/>
                <a:gd name="T29" fmla="*/ 0 h 30"/>
                <a:gd name="T30" fmla="*/ 1 w 30"/>
                <a:gd name="T31" fmla="*/ 0 h 30"/>
                <a:gd name="T32" fmla="*/ 1 w 30"/>
                <a:gd name="T33" fmla="*/ 0 h 30"/>
                <a:gd name="T34" fmla="*/ 1 w 30"/>
                <a:gd name="T35" fmla="*/ 0 h 30"/>
                <a:gd name="T36" fmla="*/ 1 w 30"/>
                <a:gd name="T37" fmla="*/ 0 h 30"/>
                <a:gd name="T38" fmla="*/ 1 w 30"/>
                <a:gd name="T39" fmla="*/ 0 h 30"/>
                <a:gd name="T40" fmla="*/ 1 w 30"/>
                <a:gd name="T41" fmla="*/ 0 h 30"/>
                <a:gd name="T42" fmla="*/ 1 w 30"/>
                <a:gd name="T43" fmla="*/ 0 h 30"/>
                <a:gd name="T44" fmla="*/ 1 w 30"/>
                <a:gd name="T45" fmla="*/ 0 h 30"/>
                <a:gd name="T46" fmla="*/ 1 w 30"/>
                <a:gd name="T47" fmla="*/ 0 h 30"/>
                <a:gd name="T48" fmla="*/ 1 w 30"/>
                <a:gd name="T49" fmla="*/ 0 h 30"/>
                <a:gd name="T50" fmla="*/ 1 w 30"/>
                <a:gd name="T51" fmla="*/ 0 h 30"/>
                <a:gd name="T52" fmla="*/ 1 w 30"/>
                <a:gd name="T53" fmla="*/ 0 h 30"/>
                <a:gd name="T54" fmla="*/ 1 w 30"/>
                <a:gd name="T55" fmla="*/ 0 h 30"/>
                <a:gd name="T56" fmla="*/ 1 w 30"/>
                <a:gd name="T57" fmla="*/ 0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84" name="Freeform 119"/>
            <p:cNvSpPr>
              <a:spLocks/>
            </p:cNvSpPr>
            <p:nvPr/>
          </p:nvSpPr>
          <p:spPr bwMode="auto">
            <a:xfrm>
              <a:off x="2678" y="1786"/>
              <a:ext cx="29"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2 h 60"/>
                <a:gd name="T28" fmla="*/ 0 w 60"/>
                <a:gd name="T29" fmla="*/ 2 h 60"/>
                <a:gd name="T30" fmla="*/ 0 w 60"/>
                <a:gd name="T31" fmla="*/ 2 h 60"/>
                <a:gd name="T32" fmla="*/ 0 w 60"/>
                <a:gd name="T33" fmla="*/ 2 h 60"/>
                <a:gd name="T34" fmla="*/ 0 w 60"/>
                <a:gd name="T35" fmla="*/ 2 h 60"/>
                <a:gd name="T36" fmla="*/ 0 w 60"/>
                <a:gd name="T37" fmla="*/ 2 h 60"/>
                <a:gd name="T38" fmla="*/ 0 w 60"/>
                <a:gd name="T39" fmla="*/ 2 h 60"/>
                <a:gd name="T40" fmla="*/ 0 w 60"/>
                <a:gd name="T41" fmla="*/ 2 h 60"/>
                <a:gd name="T42" fmla="*/ 1 w 60"/>
                <a:gd name="T43" fmla="*/ 2 h 60"/>
                <a:gd name="T44" fmla="*/ 1 w 60"/>
                <a:gd name="T45" fmla="*/ 2 h 60"/>
                <a:gd name="T46" fmla="*/ 1 w 60"/>
                <a:gd name="T47" fmla="*/ 2 h 60"/>
                <a:gd name="T48" fmla="*/ 1 w 60"/>
                <a:gd name="T49" fmla="*/ 2 h 60"/>
                <a:gd name="T50" fmla="*/ 1 w 60"/>
                <a:gd name="T51" fmla="*/ 2 h 60"/>
                <a:gd name="T52" fmla="*/ 1 w 60"/>
                <a:gd name="T53" fmla="*/ 2 h 60"/>
                <a:gd name="T54" fmla="*/ 1 w 60"/>
                <a:gd name="T55" fmla="*/ 2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85" name="Freeform 120"/>
            <p:cNvSpPr>
              <a:spLocks/>
            </p:cNvSpPr>
            <p:nvPr/>
          </p:nvSpPr>
          <p:spPr bwMode="auto">
            <a:xfrm>
              <a:off x="2682" y="1795"/>
              <a:ext cx="17" cy="16"/>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2 w 30"/>
                <a:gd name="T45" fmla="*/ 1 h 30"/>
                <a:gd name="T46" fmla="*/ 2 w 30"/>
                <a:gd name="T47" fmla="*/ 1 h 30"/>
                <a:gd name="T48" fmla="*/ 2 w 30"/>
                <a:gd name="T49" fmla="*/ 1 h 30"/>
                <a:gd name="T50" fmla="*/ 2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86" name="Freeform 121"/>
            <p:cNvSpPr>
              <a:spLocks/>
            </p:cNvSpPr>
            <p:nvPr/>
          </p:nvSpPr>
          <p:spPr bwMode="auto">
            <a:xfrm>
              <a:off x="2678" y="2163"/>
              <a:ext cx="29" cy="30"/>
            </a:xfrm>
            <a:custGeom>
              <a:avLst/>
              <a:gdLst>
                <a:gd name="T0" fmla="*/ 2 w 58"/>
                <a:gd name="T1" fmla="*/ 1 h 60"/>
                <a:gd name="T2" fmla="*/ 2 w 58"/>
                <a:gd name="T3" fmla="*/ 1 h 60"/>
                <a:gd name="T4" fmla="*/ 2 w 58"/>
                <a:gd name="T5" fmla="*/ 1 h 60"/>
                <a:gd name="T6" fmla="*/ 2 w 58"/>
                <a:gd name="T7" fmla="*/ 1 h 60"/>
                <a:gd name="T8" fmla="*/ 2 w 58"/>
                <a:gd name="T9" fmla="*/ 1 h 60"/>
                <a:gd name="T10" fmla="*/ 2 w 58"/>
                <a:gd name="T11" fmla="*/ 1 h 60"/>
                <a:gd name="T12" fmla="*/ 2 w 58"/>
                <a:gd name="T13" fmla="*/ 1 h 60"/>
                <a:gd name="T14" fmla="*/ 2 w 58"/>
                <a:gd name="T15" fmla="*/ 0 h 60"/>
                <a:gd name="T16" fmla="*/ 1 w 58"/>
                <a:gd name="T17" fmla="*/ 0 h 60"/>
                <a:gd name="T18" fmla="*/ 1 w 58"/>
                <a:gd name="T19" fmla="*/ 1 h 60"/>
                <a:gd name="T20" fmla="*/ 1 w 58"/>
                <a:gd name="T21" fmla="*/ 1 h 60"/>
                <a:gd name="T22" fmla="*/ 1 w 58"/>
                <a:gd name="T23" fmla="*/ 1 h 60"/>
                <a:gd name="T24" fmla="*/ 0 w 58"/>
                <a:gd name="T25" fmla="*/ 1 h 60"/>
                <a:gd name="T26" fmla="*/ 0 w 58"/>
                <a:gd name="T27" fmla="*/ 2 h 60"/>
                <a:gd name="T28" fmla="*/ 1 w 58"/>
                <a:gd name="T29" fmla="*/ 2 h 60"/>
                <a:gd name="T30" fmla="*/ 1 w 58"/>
                <a:gd name="T31" fmla="*/ 2 h 60"/>
                <a:gd name="T32" fmla="*/ 1 w 58"/>
                <a:gd name="T33" fmla="*/ 2 h 60"/>
                <a:gd name="T34" fmla="*/ 1 w 58"/>
                <a:gd name="T35" fmla="*/ 2 h 60"/>
                <a:gd name="T36" fmla="*/ 1 w 58"/>
                <a:gd name="T37" fmla="*/ 2 h 60"/>
                <a:gd name="T38" fmla="*/ 1 w 58"/>
                <a:gd name="T39" fmla="*/ 2 h 60"/>
                <a:gd name="T40" fmla="*/ 1 w 58"/>
                <a:gd name="T41" fmla="*/ 2 h 60"/>
                <a:gd name="T42" fmla="*/ 2 w 58"/>
                <a:gd name="T43" fmla="*/ 2 h 60"/>
                <a:gd name="T44" fmla="*/ 2 w 58"/>
                <a:gd name="T45" fmla="*/ 2 h 60"/>
                <a:gd name="T46" fmla="*/ 2 w 58"/>
                <a:gd name="T47" fmla="*/ 2 h 60"/>
                <a:gd name="T48" fmla="*/ 2 w 58"/>
                <a:gd name="T49" fmla="*/ 2 h 60"/>
                <a:gd name="T50" fmla="*/ 2 w 58"/>
                <a:gd name="T51" fmla="*/ 2 h 60"/>
                <a:gd name="T52" fmla="*/ 2 w 58"/>
                <a:gd name="T53" fmla="*/ 2 h 60"/>
                <a:gd name="T54" fmla="*/ 2 w 58"/>
                <a:gd name="T55" fmla="*/ 2 h 60"/>
                <a:gd name="T56" fmla="*/ 2 w 58"/>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87" name="Freeform 122"/>
            <p:cNvSpPr>
              <a:spLocks/>
            </p:cNvSpPr>
            <p:nvPr/>
          </p:nvSpPr>
          <p:spPr bwMode="auto">
            <a:xfrm>
              <a:off x="2685" y="2163"/>
              <a:ext cx="13" cy="14"/>
            </a:xfrm>
            <a:custGeom>
              <a:avLst/>
              <a:gdLst>
                <a:gd name="T0" fmla="*/ 0 w 28"/>
                <a:gd name="T1" fmla="*/ 0 h 30"/>
                <a:gd name="T2" fmla="*/ 0 w 28"/>
                <a:gd name="T3" fmla="*/ 0 h 30"/>
                <a:gd name="T4" fmla="*/ 0 w 28"/>
                <a:gd name="T5" fmla="*/ 0 h 30"/>
                <a:gd name="T6" fmla="*/ 0 w 28"/>
                <a:gd name="T7" fmla="*/ 0 h 30"/>
                <a:gd name="T8" fmla="*/ 0 w 28"/>
                <a:gd name="T9" fmla="*/ 0 h 30"/>
                <a:gd name="T10" fmla="*/ 0 w 28"/>
                <a:gd name="T11" fmla="*/ 0 h 30"/>
                <a:gd name="T12" fmla="*/ 0 w 28"/>
                <a:gd name="T13" fmla="*/ 0 h 30"/>
                <a:gd name="T14" fmla="*/ 0 w 28"/>
                <a:gd name="T15" fmla="*/ 0 h 30"/>
                <a:gd name="T16" fmla="*/ 0 w 28"/>
                <a:gd name="T17" fmla="*/ 0 h 30"/>
                <a:gd name="T18" fmla="*/ 0 w 28"/>
                <a:gd name="T19" fmla="*/ 0 h 30"/>
                <a:gd name="T20" fmla="*/ 0 w 28"/>
                <a:gd name="T21" fmla="*/ 0 h 30"/>
                <a:gd name="T22" fmla="*/ 0 w 28"/>
                <a:gd name="T23" fmla="*/ 0 h 30"/>
                <a:gd name="T24" fmla="*/ 0 w 28"/>
                <a:gd name="T25" fmla="*/ 0 h 30"/>
                <a:gd name="T26" fmla="*/ 0 w 28"/>
                <a:gd name="T27" fmla="*/ 0 h 30"/>
                <a:gd name="T28" fmla="*/ 0 w 28"/>
                <a:gd name="T29" fmla="*/ 0 h 30"/>
                <a:gd name="T30" fmla="*/ 0 w 28"/>
                <a:gd name="T31" fmla="*/ 0 h 30"/>
                <a:gd name="T32" fmla="*/ 0 w 28"/>
                <a:gd name="T33" fmla="*/ 0 h 30"/>
                <a:gd name="T34" fmla="*/ 0 w 28"/>
                <a:gd name="T35" fmla="*/ 0 h 30"/>
                <a:gd name="T36" fmla="*/ 0 w 28"/>
                <a:gd name="T37" fmla="*/ 0 h 30"/>
                <a:gd name="T38" fmla="*/ 0 w 28"/>
                <a:gd name="T39" fmla="*/ 0 h 30"/>
                <a:gd name="T40" fmla="*/ 0 w 28"/>
                <a:gd name="T41" fmla="*/ 0 h 30"/>
                <a:gd name="T42" fmla="*/ 0 w 28"/>
                <a:gd name="T43" fmla="*/ 0 h 30"/>
                <a:gd name="T44" fmla="*/ 0 w 28"/>
                <a:gd name="T45" fmla="*/ 0 h 30"/>
                <a:gd name="T46" fmla="*/ 0 w 28"/>
                <a:gd name="T47" fmla="*/ 0 h 30"/>
                <a:gd name="T48" fmla="*/ 0 w 28"/>
                <a:gd name="T49" fmla="*/ 0 h 30"/>
                <a:gd name="T50" fmla="*/ 0 w 28"/>
                <a:gd name="T51" fmla="*/ 0 h 30"/>
                <a:gd name="T52" fmla="*/ 0 w 28"/>
                <a:gd name="T53" fmla="*/ 0 h 30"/>
                <a:gd name="T54" fmla="*/ 0 w 28"/>
                <a:gd name="T55" fmla="*/ 0 h 30"/>
                <a:gd name="T56" fmla="*/ 0 w 28"/>
                <a:gd name="T57" fmla="*/ 0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88" name="Freeform 123"/>
            <p:cNvSpPr>
              <a:spLocks/>
            </p:cNvSpPr>
            <p:nvPr/>
          </p:nvSpPr>
          <p:spPr bwMode="auto">
            <a:xfrm>
              <a:off x="2540" y="2247"/>
              <a:ext cx="29" cy="31"/>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2 h 60"/>
                <a:gd name="T28" fmla="*/ 0 w 60"/>
                <a:gd name="T29" fmla="*/ 2 h 60"/>
                <a:gd name="T30" fmla="*/ 0 w 60"/>
                <a:gd name="T31" fmla="*/ 2 h 60"/>
                <a:gd name="T32" fmla="*/ 0 w 60"/>
                <a:gd name="T33" fmla="*/ 2 h 60"/>
                <a:gd name="T34" fmla="*/ 0 w 60"/>
                <a:gd name="T35" fmla="*/ 2 h 60"/>
                <a:gd name="T36" fmla="*/ 0 w 60"/>
                <a:gd name="T37" fmla="*/ 2 h 60"/>
                <a:gd name="T38" fmla="*/ 0 w 60"/>
                <a:gd name="T39" fmla="*/ 2 h 60"/>
                <a:gd name="T40" fmla="*/ 0 w 60"/>
                <a:gd name="T41" fmla="*/ 2 h 60"/>
                <a:gd name="T42" fmla="*/ 1 w 60"/>
                <a:gd name="T43" fmla="*/ 2 h 60"/>
                <a:gd name="T44" fmla="*/ 1 w 60"/>
                <a:gd name="T45" fmla="*/ 2 h 60"/>
                <a:gd name="T46" fmla="*/ 1 w 60"/>
                <a:gd name="T47" fmla="*/ 2 h 60"/>
                <a:gd name="T48" fmla="*/ 1 w 60"/>
                <a:gd name="T49" fmla="*/ 2 h 60"/>
                <a:gd name="T50" fmla="*/ 1 w 60"/>
                <a:gd name="T51" fmla="*/ 2 h 60"/>
                <a:gd name="T52" fmla="*/ 1 w 60"/>
                <a:gd name="T53" fmla="*/ 2 h 60"/>
                <a:gd name="T54" fmla="*/ 1 w 60"/>
                <a:gd name="T55" fmla="*/ 2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89" name="Freeform 124"/>
            <p:cNvSpPr>
              <a:spLocks/>
            </p:cNvSpPr>
            <p:nvPr/>
          </p:nvSpPr>
          <p:spPr bwMode="auto">
            <a:xfrm>
              <a:off x="2548" y="2261"/>
              <a:ext cx="13" cy="16"/>
            </a:xfrm>
            <a:custGeom>
              <a:avLst/>
              <a:gdLst>
                <a:gd name="T0" fmla="*/ 0 w 30"/>
                <a:gd name="T1" fmla="*/ 1 h 30"/>
                <a:gd name="T2" fmla="*/ 0 w 30"/>
                <a:gd name="T3" fmla="*/ 1 h 30"/>
                <a:gd name="T4" fmla="*/ 0 w 30"/>
                <a:gd name="T5" fmla="*/ 1 h 30"/>
                <a:gd name="T6" fmla="*/ 0 w 30"/>
                <a:gd name="T7" fmla="*/ 1 h 30"/>
                <a:gd name="T8" fmla="*/ 0 w 30"/>
                <a:gd name="T9" fmla="*/ 1 h 30"/>
                <a:gd name="T10" fmla="*/ 0 w 30"/>
                <a:gd name="T11" fmla="*/ 1 h 30"/>
                <a:gd name="T12" fmla="*/ 0 w 30"/>
                <a:gd name="T13" fmla="*/ 1 h 30"/>
                <a:gd name="T14" fmla="*/ 0 w 30"/>
                <a:gd name="T15" fmla="*/ 1 h 30"/>
                <a:gd name="T16" fmla="*/ 0 w 30"/>
                <a:gd name="T17" fmla="*/ 1 h 30"/>
                <a:gd name="T18" fmla="*/ 0 w 30"/>
                <a:gd name="T19" fmla="*/ 1 h 30"/>
                <a:gd name="T20" fmla="*/ 0 w 30"/>
                <a:gd name="T21" fmla="*/ 1 h 30"/>
                <a:gd name="T22" fmla="*/ 0 w 30"/>
                <a:gd name="T23" fmla="*/ 1 h 30"/>
                <a:gd name="T24" fmla="*/ 0 w 30"/>
                <a:gd name="T25" fmla="*/ 1 h 30"/>
                <a:gd name="T26" fmla="*/ 0 w 30"/>
                <a:gd name="T27" fmla="*/ 1 h 30"/>
                <a:gd name="T28" fmla="*/ 0 w 30"/>
                <a:gd name="T29" fmla="*/ 1 h 30"/>
                <a:gd name="T30" fmla="*/ 0 w 30"/>
                <a:gd name="T31" fmla="*/ 0 h 30"/>
                <a:gd name="T32" fmla="*/ 0 w 30"/>
                <a:gd name="T33" fmla="*/ 0 h 30"/>
                <a:gd name="T34" fmla="*/ 0 w 30"/>
                <a:gd name="T35" fmla="*/ 0 h 30"/>
                <a:gd name="T36" fmla="*/ 0 w 30"/>
                <a:gd name="T37" fmla="*/ 1 h 30"/>
                <a:gd name="T38" fmla="*/ 0 w 30"/>
                <a:gd name="T39" fmla="*/ 1 h 30"/>
                <a:gd name="T40" fmla="*/ 0 w 30"/>
                <a:gd name="T41" fmla="*/ 1 h 30"/>
                <a:gd name="T42" fmla="*/ 0 w 30"/>
                <a:gd name="T43" fmla="*/ 1 h 30"/>
                <a:gd name="T44" fmla="*/ 0 w 30"/>
                <a:gd name="T45" fmla="*/ 1 h 30"/>
                <a:gd name="T46" fmla="*/ 0 w 30"/>
                <a:gd name="T47" fmla="*/ 1 h 30"/>
                <a:gd name="T48" fmla="*/ 0 w 30"/>
                <a:gd name="T49" fmla="*/ 1 h 30"/>
                <a:gd name="T50" fmla="*/ 0 w 30"/>
                <a:gd name="T51" fmla="*/ 1 h 30"/>
                <a:gd name="T52" fmla="*/ 0 w 30"/>
                <a:gd name="T53" fmla="*/ 1 h 30"/>
                <a:gd name="T54" fmla="*/ 0 w 30"/>
                <a:gd name="T55" fmla="*/ 1 h 30"/>
                <a:gd name="T56" fmla="*/ 0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90" name="Freeform 125"/>
            <p:cNvSpPr>
              <a:spLocks/>
            </p:cNvSpPr>
            <p:nvPr/>
          </p:nvSpPr>
          <p:spPr bwMode="auto">
            <a:xfrm>
              <a:off x="2418" y="2289"/>
              <a:ext cx="30" cy="30"/>
            </a:xfrm>
            <a:custGeom>
              <a:avLst/>
              <a:gdLst>
                <a:gd name="T0" fmla="*/ 2 w 60"/>
                <a:gd name="T1" fmla="*/ 1 h 59"/>
                <a:gd name="T2" fmla="*/ 2 w 60"/>
                <a:gd name="T3" fmla="*/ 1 h 59"/>
                <a:gd name="T4" fmla="*/ 2 w 60"/>
                <a:gd name="T5" fmla="*/ 1 h 59"/>
                <a:gd name="T6" fmla="*/ 2 w 60"/>
                <a:gd name="T7" fmla="*/ 1 h 59"/>
                <a:gd name="T8" fmla="*/ 2 w 60"/>
                <a:gd name="T9" fmla="*/ 1 h 59"/>
                <a:gd name="T10" fmla="*/ 2 w 60"/>
                <a:gd name="T11" fmla="*/ 1 h 59"/>
                <a:gd name="T12" fmla="*/ 2 w 60"/>
                <a:gd name="T13" fmla="*/ 1 h 59"/>
                <a:gd name="T14" fmla="*/ 2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2 h 59"/>
                <a:gd name="T28" fmla="*/ 1 w 60"/>
                <a:gd name="T29" fmla="*/ 2 h 59"/>
                <a:gd name="T30" fmla="*/ 1 w 60"/>
                <a:gd name="T31" fmla="*/ 2 h 59"/>
                <a:gd name="T32" fmla="*/ 1 w 60"/>
                <a:gd name="T33" fmla="*/ 2 h 59"/>
                <a:gd name="T34" fmla="*/ 1 w 60"/>
                <a:gd name="T35" fmla="*/ 2 h 59"/>
                <a:gd name="T36" fmla="*/ 1 w 60"/>
                <a:gd name="T37" fmla="*/ 2 h 59"/>
                <a:gd name="T38" fmla="*/ 1 w 60"/>
                <a:gd name="T39" fmla="*/ 2 h 59"/>
                <a:gd name="T40" fmla="*/ 1 w 60"/>
                <a:gd name="T41" fmla="*/ 2 h 59"/>
                <a:gd name="T42" fmla="*/ 2 w 60"/>
                <a:gd name="T43" fmla="*/ 2 h 59"/>
                <a:gd name="T44" fmla="*/ 2 w 60"/>
                <a:gd name="T45" fmla="*/ 2 h 59"/>
                <a:gd name="T46" fmla="*/ 2 w 60"/>
                <a:gd name="T47" fmla="*/ 2 h 59"/>
                <a:gd name="T48" fmla="*/ 2 w 60"/>
                <a:gd name="T49" fmla="*/ 2 h 59"/>
                <a:gd name="T50" fmla="*/ 2 w 60"/>
                <a:gd name="T51" fmla="*/ 2 h 59"/>
                <a:gd name="T52" fmla="*/ 2 w 60"/>
                <a:gd name="T53" fmla="*/ 2 h 59"/>
                <a:gd name="T54" fmla="*/ 2 w 60"/>
                <a:gd name="T55" fmla="*/ 2 h 59"/>
                <a:gd name="T56" fmla="*/ 2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91" name="Freeform 126"/>
            <p:cNvSpPr>
              <a:spLocks/>
            </p:cNvSpPr>
            <p:nvPr/>
          </p:nvSpPr>
          <p:spPr bwMode="auto">
            <a:xfrm>
              <a:off x="2423" y="2297"/>
              <a:ext cx="16" cy="16"/>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92" name="Freeform 127"/>
            <p:cNvSpPr>
              <a:spLocks/>
            </p:cNvSpPr>
            <p:nvPr/>
          </p:nvSpPr>
          <p:spPr bwMode="auto">
            <a:xfrm>
              <a:off x="2347" y="2210"/>
              <a:ext cx="29" cy="31"/>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0 w 60"/>
                <a:gd name="T17" fmla="*/ 0 h 57"/>
                <a:gd name="T18" fmla="*/ 0 w 60"/>
                <a:gd name="T19" fmla="*/ 1 h 57"/>
                <a:gd name="T20" fmla="*/ 0 w 60"/>
                <a:gd name="T21" fmla="*/ 1 h 57"/>
                <a:gd name="T22" fmla="*/ 0 w 60"/>
                <a:gd name="T23" fmla="*/ 1 h 57"/>
                <a:gd name="T24" fmla="*/ 0 w 60"/>
                <a:gd name="T25" fmla="*/ 1 h 57"/>
                <a:gd name="T26" fmla="*/ 0 w 60"/>
                <a:gd name="T27" fmla="*/ 2 h 57"/>
                <a:gd name="T28" fmla="*/ 0 w 60"/>
                <a:gd name="T29" fmla="*/ 2 h 57"/>
                <a:gd name="T30" fmla="*/ 0 w 60"/>
                <a:gd name="T31" fmla="*/ 2 h 57"/>
                <a:gd name="T32" fmla="*/ 0 w 60"/>
                <a:gd name="T33" fmla="*/ 2 h 57"/>
                <a:gd name="T34" fmla="*/ 0 w 60"/>
                <a:gd name="T35" fmla="*/ 2 h 57"/>
                <a:gd name="T36" fmla="*/ 0 w 60"/>
                <a:gd name="T37" fmla="*/ 2 h 57"/>
                <a:gd name="T38" fmla="*/ 0 w 60"/>
                <a:gd name="T39" fmla="*/ 3 h 57"/>
                <a:gd name="T40" fmla="*/ 0 w 60"/>
                <a:gd name="T41" fmla="*/ 3 h 57"/>
                <a:gd name="T42" fmla="*/ 1 w 60"/>
                <a:gd name="T43" fmla="*/ 3 h 57"/>
                <a:gd name="T44" fmla="*/ 1 w 60"/>
                <a:gd name="T45" fmla="*/ 2 h 57"/>
                <a:gd name="T46" fmla="*/ 1 w 60"/>
                <a:gd name="T47" fmla="*/ 2 h 57"/>
                <a:gd name="T48" fmla="*/ 1 w 60"/>
                <a:gd name="T49" fmla="*/ 2 h 57"/>
                <a:gd name="T50" fmla="*/ 1 w 60"/>
                <a:gd name="T51" fmla="*/ 2 h 57"/>
                <a:gd name="T52" fmla="*/ 1 w 60"/>
                <a:gd name="T53" fmla="*/ 2 h 57"/>
                <a:gd name="T54" fmla="*/ 1 w 60"/>
                <a:gd name="T55" fmla="*/ 2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93" name="Freeform 128"/>
            <p:cNvSpPr>
              <a:spLocks/>
            </p:cNvSpPr>
            <p:nvPr/>
          </p:nvSpPr>
          <p:spPr bwMode="auto">
            <a:xfrm>
              <a:off x="2351" y="2219"/>
              <a:ext cx="17"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2 w 30"/>
                <a:gd name="T45" fmla="*/ 1 h 27"/>
                <a:gd name="T46" fmla="*/ 2 w 30"/>
                <a:gd name="T47" fmla="*/ 1 h 27"/>
                <a:gd name="T48" fmla="*/ 2 w 30"/>
                <a:gd name="T49" fmla="*/ 1 h 27"/>
                <a:gd name="T50" fmla="*/ 2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94" name="Freeform 129"/>
            <p:cNvSpPr>
              <a:spLocks/>
            </p:cNvSpPr>
            <p:nvPr/>
          </p:nvSpPr>
          <p:spPr bwMode="auto">
            <a:xfrm>
              <a:off x="2460" y="2403"/>
              <a:ext cx="29"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2 h 60"/>
                <a:gd name="T28" fmla="*/ 0 w 60"/>
                <a:gd name="T29" fmla="*/ 2 h 60"/>
                <a:gd name="T30" fmla="*/ 0 w 60"/>
                <a:gd name="T31" fmla="*/ 2 h 60"/>
                <a:gd name="T32" fmla="*/ 0 w 60"/>
                <a:gd name="T33" fmla="*/ 2 h 60"/>
                <a:gd name="T34" fmla="*/ 0 w 60"/>
                <a:gd name="T35" fmla="*/ 2 h 60"/>
                <a:gd name="T36" fmla="*/ 0 w 60"/>
                <a:gd name="T37" fmla="*/ 2 h 60"/>
                <a:gd name="T38" fmla="*/ 0 w 60"/>
                <a:gd name="T39" fmla="*/ 2 h 60"/>
                <a:gd name="T40" fmla="*/ 0 w 60"/>
                <a:gd name="T41" fmla="*/ 2 h 60"/>
                <a:gd name="T42" fmla="*/ 1 w 60"/>
                <a:gd name="T43" fmla="*/ 2 h 60"/>
                <a:gd name="T44" fmla="*/ 1 w 60"/>
                <a:gd name="T45" fmla="*/ 2 h 60"/>
                <a:gd name="T46" fmla="*/ 1 w 60"/>
                <a:gd name="T47" fmla="*/ 2 h 60"/>
                <a:gd name="T48" fmla="*/ 1 w 60"/>
                <a:gd name="T49" fmla="*/ 2 h 60"/>
                <a:gd name="T50" fmla="*/ 1 w 60"/>
                <a:gd name="T51" fmla="*/ 2 h 60"/>
                <a:gd name="T52" fmla="*/ 1 w 60"/>
                <a:gd name="T53" fmla="*/ 2 h 60"/>
                <a:gd name="T54" fmla="*/ 1 w 60"/>
                <a:gd name="T55" fmla="*/ 2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95" name="Freeform 130"/>
            <p:cNvSpPr>
              <a:spLocks/>
            </p:cNvSpPr>
            <p:nvPr/>
          </p:nvSpPr>
          <p:spPr bwMode="auto">
            <a:xfrm>
              <a:off x="2476" y="2409"/>
              <a:ext cx="12" cy="17"/>
            </a:xfrm>
            <a:custGeom>
              <a:avLst/>
              <a:gdLst>
                <a:gd name="T0" fmla="*/ 0 w 30"/>
                <a:gd name="T1" fmla="*/ 2 h 30"/>
                <a:gd name="T2" fmla="*/ 0 w 30"/>
                <a:gd name="T3" fmla="*/ 2 h 30"/>
                <a:gd name="T4" fmla="*/ 0 w 30"/>
                <a:gd name="T5" fmla="*/ 2 h 30"/>
                <a:gd name="T6" fmla="*/ 0 w 30"/>
                <a:gd name="T7" fmla="*/ 2 h 30"/>
                <a:gd name="T8" fmla="*/ 0 w 30"/>
                <a:gd name="T9" fmla="*/ 1 h 30"/>
                <a:gd name="T10" fmla="*/ 0 w 30"/>
                <a:gd name="T11" fmla="*/ 1 h 30"/>
                <a:gd name="T12" fmla="*/ 0 w 30"/>
                <a:gd name="T13" fmla="*/ 1 h 30"/>
                <a:gd name="T14" fmla="*/ 0 w 30"/>
                <a:gd name="T15" fmla="*/ 1 h 30"/>
                <a:gd name="T16" fmla="*/ 0 w 30"/>
                <a:gd name="T17" fmla="*/ 1 h 30"/>
                <a:gd name="T18" fmla="*/ 0 w 30"/>
                <a:gd name="T19" fmla="*/ 1 h 30"/>
                <a:gd name="T20" fmla="*/ 0 w 30"/>
                <a:gd name="T21" fmla="*/ 1 h 30"/>
                <a:gd name="T22" fmla="*/ 0 w 30"/>
                <a:gd name="T23" fmla="*/ 1 h 30"/>
                <a:gd name="T24" fmla="*/ 0 w 30"/>
                <a:gd name="T25" fmla="*/ 1 h 30"/>
                <a:gd name="T26" fmla="*/ 0 w 30"/>
                <a:gd name="T27" fmla="*/ 1 h 30"/>
                <a:gd name="T28" fmla="*/ 0 w 30"/>
                <a:gd name="T29" fmla="*/ 1 h 30"/>
                <a:gd name="T30" fmla="*/ 0 w 30"/>
                <a:gd name="T31" fmla="*/ 0 h 30"/>
                <a:gd name="T32" fmla="*/ 0 w 30"/>
                <a:gd name="T33" fmla="*/ 0 h 30"/>
                <a:gd name="T34" fmla="*/ 0 w 30"/>
                <a:gd name="T35" fmla="*/ 0 h 30"/>
                <a:gd name="T36" fmla="*/ 0 w 30"/>
                <a:gd name="T37" fmla="*/ 1 h 30"/>
                <a:gd name="T38" fmla="*/ 0 w 30"/>
                <a:gd name="T39" fmla="*/ 1 h 30"/>
                <a:gd name="T40" fmla="*/ 0 w 30"/>
                <a:gd name="T41" fmla="*/ 1 h 30"/>
                <a:gd name="T42" fmla="*/ 0 w 30"/>
                <a:gd name="T43" fmla="*/ 1 h 30"/>
                <a:gd name="T44" fmla="*/ 0 w 30"/>
                <a:gd name="T45" fmla="*/ 1 h 30"/>
                <a:gd name="T46" fmla="*/ 0 w 30"/>
                <a:gd name="T47" fmla="*/ 1 h 30"/>
                <a:gd name="T48" fmla="*/ 0 w 30"/>
                <a:gd name="T49" fmla="*/ 1 h 30"/>
                <a:gd name="T50" fmla="*/ 0 w 30"/>
                <a:gd name="T51" fmla="*/ 1 h 30"/>
                <a:gd name="T52" fmla="*/ 0 w 30"/>
                <a:gd name="T53" fmla="*/ 1 h 30"/>
                <a:gd name="T54" fmla="*/ 0 w 30"/>
                <a:gd name="T55" fmla="*/ 2 h 30"/>
                <a:gd name="T56" fmla="*/ 0 w 30"/>
                <a:gd name="T57" fmla="*/ 2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96" name="Freeform 131"/>
            <p:cNvSpPr>
              <a:spLocks/>
            </p:cNvSpPr>
            <p:nvPr/>
          </p:nvSpPr>
          <p:spPr bwMode="auto">
            <a:xfrm>
              <a:off x="2406" y="2530"/>
              <a:ext cx="29" cy="31"/>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2 h 60"/>
                <a:gd name="T28" fmla="*/ 0 w 60"/>
                <a:gd name="T29" fmla="*/ 2 h 60"/>
                <a:gd name="T30" fmla="*/ 0 w 60"/>
                <a:gd name="T31" fmla="*/ 2 h 60"/>
                <a:gd name="T32" fmla="*/ 0 w 60"/>
                <a:gd name="T33" fmla="*/ 2 h 60"/>
                <a:gd name="T34" fmla="*/ 0 w 60"/>
                <a:gd name="T35" fmla="*/ 2 h 60"/>
                <a:gd name="T36" fmla="*/ 0 w 60"/>
                <a:gd name="T37" fmla="*/ 2 h 60"/>
                <a:gd name="T38" fmla="*/ 0 w 60"/>
                <a:gd name="T39" fmla="*/ 2 h 60"/>
                <a:gd name="T40" fmla="*/ 0 w 60"/>
                <a:gd name="T41" fmla="*/ 2 h 60"/>
                <a:gd name="T42" fmla="*/ 1 w 60"/>
                <a:gd name="T43" fmla="*/ 2 h 60"/>
                <a:gd name="T44" fmla="*/ 1 w 60"/>
                <a:gd name="T45" fmla="*/ 2 h 60"/>
                <a:gd name="T46" fmla="*/ 1 w 60"/>
                <a:gd name="T47" fmla="*/ 2 h 60"/>
                <a:gd name="T48" fmla="*/ 1 w 60"/>
                <a:gd name="T49" fmla="*/ 2 h 60"/>
                <a:gd name="T50" fmla="*/ 1 w 60"/>
                <a:gd name="T51" fmla="*/ 2 h 60"/>
                <a:gd name="T52" fmla="*/ 1 w 60"/>
                <a:gd name="T53" fmla="*/ 2 h 60"/>
                <a:gd name="T54" fmla="*/ 1 w 60"/>
                <a:gd name="T55" fmla="*/ 2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97" name="Freeform 132"/>
            <p:cNvSpPr>
              <a:spLocks/>
            </p:cNvSpPr>
            <p:nvPr/>
          </p:nvSpPr>
          <p:spPr bwMode="auto">
            <a:xfrm>
              <a:off x="2410" y="2541"/>
              <a:ext cx="17" cy="14"/>
            </a:xfrm>
            <a:custGeom>
              <a:avLst/>
              <a:gdLst>
                <a:gd name="T0" fmla="*/ 1 w 29"/>
                <a:gd name="T1" fmla="*/ 0 h 30"/>
                <a:gd name="T2" fmla="*/ 1 w 29"/>
                <a:gd name="T3" fmla="*/ 0 h 30"/>
                <a:gd name="T4" fmla="*/ 1 w 29"/>
                <a:gd name="T5" fmla="*/ 0 h 30"/>
                <a:gd name="T6" fmla="*/ 1 w 29"/>
                <a:gd name="T7" fmla="*/ 0 h 30"/>
                <a:gd name="T8" fmla="*/ 1 w 29"/>
                <a:gd name="T9" fmla="*/ 0 h 30"/>
                <a:gd name="T10" fmla="*/ 1 w 29"/>
                <a:gd name="T11" fmla="*/ 0 h 30"/>
                <a:gd name="T12" fmla="*/ 1 w 29"/>
                <a:gd name="T13" fmla="*/ 0 h 30"/>
                <a:gd name="T14" fmla="*/ 0 w 29"/>
                <a:gd name="T15" fmla="*/ 0 h 30"/>
                <a:gd name="T16" fmla="*/ 0 w 29"/>
                <a:gd name="T17" fmla="*/ 0 h 30"/>
                <a:gd name="T18" fmla="*/ 0 w 29"/>
                <a:gd name="T19" fmla="*/ 0 h 30"/>
                <a:gd name="T20" fmla="*/ 1 w 29"/>
                <a:gd name="T21" fmla="*/ 0 h 30"/>
                <a:gd name="T22" fmla="*/ 1 w 29"/>
                <a:gd name="T23" fmla="*/ 0 h 30"/>
                <a:gd name="T24" fmla="*/ 1 w 29"/>
                <a:gd name="T25" fmla="*/ 0 h 30"/>
                <a:gd name="T26" fmla="*/ 1 w 29"/>
                <a:gd name="T27" fmla="*/ 0 h 30"/>
                <a:gd name="T28" fmla="*/ 1 w 29"/>
                <a:gd name="T29" fmla="*/ 0 h 30"/>
                <a:gd name="T30" fmla="*/ 1 w 29"/>
                <a:gd name="T31" fmla="*/ 0 h 30"/>
                <a:gd name="T32" fmla="*/ 1 w 29"/>
                <a:gd name="T33" fmla="*/ 0 h 30"/>
                <a:gd name="T34" fmla="*/ 1 w 29"/>
                <a:gd name="T35" fmla="*/ 0 h 30"/>
                <a:gd name="T36" fmla="*/ 1 w 29"/>
                <a:gd name="T37" fmla="*/ 0 h 30"/>
                <a:gd name="T38" fmla="*/ 1 w 29"/>
                <a:gd name="T39" fmla="*/ 0 h 30"/>
                <a:gd name="T40" fmla="*/ 2 w 29"/>
                <a:gd name="T41" fmla="*/ 0 h 30"/>
                <a:gd name="T42" fmla="*/ 2 w 29"/>
                <a:gd name="T43" fmla="*/ 0 h 30"/>
                <a:gd name="T44" fmla="*/ 2 w 29"/>
                <a:gd name="T45" fmla="*/ 0 h 30"/>
                <a:gd name="T46" fmla="*/ 2 w 29"/>
                <a:gd name="T47" fmla="*/ 0 h 30"/>
                <a:gd name="T48" fmla="*/ 2 w 29"/>
                <a:gd name="T49" fmla="*/ 0 h 30"/>
                <a:gd name="T50" fmla="*/ 2 w 29"/>
                <a:gd name="T51" fmla="*/ 0 h 30"/>
                <a:gd name="T52" fmla="*/ 2 w 29"/>
                <a:gd name="T53" fmla="*/ 0 h 30"/>
                <a:gd name="T54" fmla="*/ 1 w 29"/>
                <a:gd name="T55" fmla="*/ 0 h 30"/>
                <a:gd name="T56" fmla="*/ 1 w 29"/>
                <a:gd name="T57" fmla="*/ 0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98" name="Freeform 133"/>
            <p:cNvSpPr>
              <a:spLocks/>
            </p:cNvSpPr>
            <p:nvPr/>
          </p:nvSpPr>
          <p:spPr bwMode="auto">
            <a:xfrm>
              <a:off x="2485" y="2654"/>
              <a:ext cx="29" cy="31"/>
            </a:xfrm>
            <a:custGeom>
              <a:avLst/>
              <a:gdLst>
                <a:gd name="T0" fmla="*/ 1 w 59"/>
                <a:gd name="T1" fmla="*/ 1 h 59"/>
                <a:gd name="T2" fmla="*/ 1 w 59"/>
                <a:gd name="T3" fmla="*/ 1 h 59"/>
                <a:gd name="T4" fmla="*/ 1 w 59"/>
                <a:gd name="T5" fmla="*/ 1 h 59"/>
                <a:gd name="T6" fmla="*/ 1 w 59"/>
                <a:gd name="T7" fmla="*/ 1 h 59"/>
                <a:gd name="T8" fmla="*/ 1 w 59"/>
                <a:gd name="T9" fmla="*/ 1 h 59"/>
                <a:gd name="T10" fmla="*/ 1 w 59"/>
                <a:gd name="T11" fmla="*/ 1 h 59"/>
                <a:gd name="T12" fmla="*/ 1 w 59"/>
                <a:gd name="T13" fmla="*/ 1 h 59"/>
                <a:gd name="T14" fmla="*/ 1 w 59"/>
                <a:gd name="T15" fmla="*/ 0 h 59"/>
                <a:gd name="T16" fmla="*/ 0 w 59"/>
                <a:gd name="T17" fmla="*/ 0 h 59"/>
                <a:gd name="T18" fmla="*/ 0 w 59"/>
                <a:gd name="T19" fmla="*/ 1 h 59"/>
                <a:gd name="T20" fmla="*/ 0 w 59"/>
                <a:gd name="T21" fmla="*/ 1 h 59"/>
                <a:gd name="T22" fmla="*/ 0 w 59"/>
                <a:gd name="T23" fmla="*/ 1 h 59"/>
                <a:gd name="T24" fmla="*/ 0 w 59"/>
                <a:gd name="T25" fmla="*/ 1 h 59"/>
                <a:gd name="T26" fmla="*/ 0 w 59"/>
                <a:gd name="T27" fmla="*/ 2 h 59"/>
                <a:gd name="T28" fmla="*/ 0 w 59"/>
                <a:gd name="T29" fmla="*/ 2 h 59"/>
                <a:gd name="T30" fmla="*/ 0 w 59"/>
                <a:gd name="T31" fmla="*/ 2 h 59"/>
                <a:gd name="T32" fmla="*/ 0 w 59"/>
                <a:gd name="T33" fmla="*/ 2 h 59"/>
                <a:gd name="T34" fmla="*/ 0 w 59"/>
                <a:gd name="T35" fmla="*/ 2 h 59"/>
                <a:gd name="T36" fmla="*/ 0 w 59"/>
                <a:gd name="T37" fmla="*/ 2 h 59"/>
                <a:gd name="T38" fmla="*/ 0 w 59"/>
                <a:gd name="T39" fmla="*/ 2 h 59"/>
                <a:gd name="T40" fmla="*/ 0 w 59"/>
                <a:gd name="T41" fmla="*/ 2 h 59"/>
                <a:gd name="T42" fmla="*/ 1 w 59"/>
                <a:gd name="T43" fmla="*/ 2 h 59"/>
                <a:gd name="T44" fmla="*/ 1 w 59"/>
                <a:gd name="T45" fmla="*/ 2 h 59"/>
                <a:gd name="T46" fmla="*/ 1 w 59"/>
                <a:gd name="T47" fmla="*/ 2 h 59"/>
                <a:gd name="T48" fmla="*/ 1 w 59"/>
                <a:gd name="T49" fmla="*/ 2 h 59"/>
                <a:gd name="T50" fmla="*/ 1 w 59"/>
                <a:gd name="T51" fmla="*/ 2 h 59"/>
                <a:gd name="T52" fmla="*/ 1 w 59"/>
                <a:gd name="T53" fmla="*/ 2 h 59"/>
                <a:gd name="T54" fmla="*/ 1 w 59"/>
                <a:gd name="T55" fmla="*/ 2 h 59"/>
                <a:gd name="T56" fmla="*/ 1 w 59"/>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599" name="Freeform 134"/>
            <p:cNvSpPr>
              <a:spLocks/>
            </p:cNvSpPr>
            <p:nvPr/>
          </p:nvSpPr>
          <p:spPr bwMode="auto">
            <a:xfrm>
              <a:off x="2487" y="2667"/>
              <a:ext cx="14" cy="14"/>
            </a:xfrm>
            <a:custGeom>
              <a:avLst/>
              <a:gdLst>
                <a:gd name="T0" fmla="*/ 0 w 29"/>
                <a:gd name="T1" fmla="*/ 0 h 29"/>
                <a:gd name="T2" fmla="*/ 0 w 29"/>
                <a:gd name="T3" fmla="*/ 0 h 29"/>
                <a:gd name="T4" fmla="*/ 0 w 29"/>
                <a:gd name="T5" fmla="*/ 0 h 29"/>
                <a:gd name="T6" fmla="*/ 0 w 29"/>
                <a:gd name="T7" fmla="*/ 0 h 29"/>
                <a:gd name="T8" fmla="*/ 0 w 29"/>
                <a:gd name="T9" fmla="*/ 0 h 29"/>
                <a:gd name="T10" fmla="*/ 0 w 29"/>
                <a:gd name="T11" fmla="*/ 0 h 29"/>
                <a:gd name="T12" fmla="*/ 0 w 29"/>
                <a:gd name="T13" fmla="*/ 0 h 29"/>
                <a:gd name="T14" fmla="*/ 0 w 29"/>
                <a:gd name="T15" fmla="*/ 0 h 29"/>
                <a:gd name="T16" fmla="*/ 0 w 29"/>
                <a:gd name="T17" fmla="*/ 0 h 29"/>
                <a:gd name="T18" fmla="*/ 0 w 29"/>
                <a:gd name="T19" fmla="*/ 0 h 29"/>
                <a:gd name="T20" fmla="*/ 0 w 29"/>
                <a:gd name="T21" fmla="*/ 0 h 29"/>
                <a:gd name="T22" fmla="*/ 0 w 29"/>
                <a:gd name="T23" fmla="*/ 0 h 29"/>
                <a:gd name="T24" fmla="*/ 0 w 29"/>
                <a:gd name="T25" fmla="*/ 0 h 29"/>
                <a:gd name="T26" fmla="*/ 0 w 29"/>
                <a:gd name="T27" fmla="*/ 0 h 29"/>
                <a:gd name="T28" fmla="*/ 0 w 29"/>
                <a:gd name="T29" fmla="*/ 0 h 29"/>
                <a:gd name="T30" fmla="*/ 0 w 29"/>
                <a:gd name="T31" fmla="*/ 0 h 29"/>
                <a:gd name="T32" fmla="*/ 0 w 29"/>
                <a:gd name="T33" fmla="*/ 0 h 29"/>
                <a:gd name="T34" fmla="*/ 0 w 29"/>
                <a:gd name="T35" fmla="*/ 0 h 29"/>
                <a:gd name="T36" fmla="*/ 0 w 29"/>
                <a:gd name="T37" fmla="*/ 0 h 29"/>
                <a:gd name="T38" fmla="*/ 0 w 29"/>
                <a:gd name="T39" fmla="*/ 0 h 29"/>
                <a:gd name="T40" fmla="*/ 0 w 29"/>
                <a:gd name="T41" fmla="*/ 0 h 29"/>
                <a:gd name="T42" fmla="*/ 0 w 29"/>
                <a:gd name="T43" fmla="*/ 0 h 29"/>
                <a:gd name="T44" fmla="*/ 0 w 29"/>
                <a:gd name="T45" fmla="*/ 0 h 29"/>
                <a:gd name="T46" fmla="*/ 0 w 29"/>
                <a:gd name="T47" fmla="*/ 0 h 29"/>
                <a:gd name="T48" fmla="*/ 0 w 29"/>
                <a:gd name="T49" fmla="*/ 0 h 29"/>
                <a:gd name="T50" fmla="*/ 0 w 29"/>
                <a:gd name="T51" fmla="*/ 0 h 29"/>
                <a:gd name="T52" fmla="*/ 0 w 29"/>
                <a:gd name="T53" fmla="*/ 0 h 29"/>
                <a:gd name="T54" fmla="*/ 0 w 29"/>
                <a:gd name="T55" fmla="*/ 0 h 29"/>
                <a:gd name="T56" fmla="*/ 0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00" name="Freeform 135"/>
            <p:cNvSpPr>
              <a:spLocks/>
            </p:cNvSpPr>
            <p:nvPr/>
          </p:nvSpPr>
          <p:spPr bwMode="auto">
            <a:xfrm>
              <a:off x="2624" y="2585"/>
              <a:ext cx="30" cy="28"/>
            </a:xfrm>
            <a:custGeom>
              <a:avLst/>
              <a:gdLst>
                <a:gd name="T0" fmla="*/ 2 w 60"/>
                <a:gd name="T1" fmla="*/ 0 h 59"/>
                <a:gd name="T2" fmla="*/ 2 w 60"/>
                <a:gd name="T3" fmla="*/ 0 h 59"/>
                <a:gd name="T4" fmla="*/ 2 w 60"/>
                <a:gd name="T5" fmla="*/ 0 h 59"/>
                <a:gd name="T6" fmla="*/ 2 w 60"/>
                <a:gd name="T7" fmla="*/ 0 h 59"/>
                <a:gd name="T8" fmla="*/ 2 w 60"/>
                <a:gd name="T9" fmla="*/ 0 h 59"/>
                <a:gd name="T10" fmla="*/ 2 w 60"/>
                <a:gd name="T11" fmla="*/ 0 h 59"/>
                <a:gd name="T12" fmla="*/ 2 w 60"/>
                <a:gd name="T13" fmla="*/ 0 h 59"/>
                <a:gd name="T14" fmla="*/ 2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2 w 60"/>
                <a:gd name="T43" fmla="*/ 1 h 59"/>
                <a:gd name="T44" fmla="*/ 2 w 60"/>
                <a:gd name="T45" fmla="*/ 1 h 59"/>
                <a:gd name="T46" fmla="*/ 2 w 60"/>
                <a:gd name="T47" fmla="*/ 1 h 59"/>
                <a:gd name="T48" fmla="*/ 2 w 60"/>
                <a:gd name="T49" fmla="*/ 1 h 59"/>
                <a:gd name="T50" fmla="*/ 2 w 60"/>
                <a:gd name="T51" fmla="*/ 1 h 59"/>
                <a:gd name="T52" fmla="*/ 2 w 60"/>
                <a:gd name="T53" fmla="*/ 1 h 59"/>
                <a:gd name="T54" fmla="*/ 2 w 60"/>
                <a:gd name="T55" fmla="*/ 1 h 59"/>
                <a:gd name="T56" fmla="*/ 2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01" name="Freeform 136"/>
            <p:cNvSpPr>
              <a:spLocks/>
            </p:cNvSpPr>
            <p:nvPr/>
          </p:nvSpPr>
          <p:spPr bwMode="auto">
            <a:xfrm>
              <a:off x="2632" y="2591"/>
              <a:ext cx="14" cy="14"/>
            </a:xfrm>
            <a:custGeom>
              <a:avLst/>
              <a:gdLst>
                <a:gd name="T0" fmla="*/ 0 w 30"/>
                <a:gd name="T1" fmla="*/ 0 h 29"/>
                <a:gd name="T2" fmla="*/ 0 w 30"/>
                <a:gd name="T3" fmla="*/ 0 h 29"/>
                <a:gd name="T4" fmla="*/ 0 w 30"/>
                <a:gd name="T5" fmla="*/ 0 h 29"/>
                <a:gd name="T6" fmla="*/ 0 w 30"/>
                <a:gd name="T7" fmla="*/ 0 h 29"/>
                <a:gd name="T8" fmla="*/ 0 w 30"/>
                <a:gd name="T9" fmla="*/ 0 h 29"/>
                <a:gd name="T10" fmla="*/ 0 w 30"/>
                <a:gd name="T11" fmla="*/ 0 h 29"/>
                <a:gd name="T12" fmla="*/ 0 w 30"/>
                <a:gd name="T13" fmla="*/ 0 h 29"/>
                <a:gd name="T14" fmla="*/ 0 w 30"/>
                <a:gd name="T15" fmla="*/ 0 h 29"/>
                <a:gd name="T16" fmla="*/ 0 w 30"/>
                <a:gd name="T17" fmla="*/ 0 h 29"/>
                <a:gd name="T18" fmla="*/ 0 w 30"/>
                <a:gd name="T19" fmla="*/ 0 h 29"/>
                <a:gd name="T20" fmla="*/ 0 w 30"/>
                <a:gd name="T21" fmla="*/ 0 h 29"/>
                <a:gd name="T22" fmla="*/ 0 w 30"/>
                <a:gd name="T23" fmla="*/ 0 h 29"/>
                <a:gd name="T24" fmla="*/ 0 w 30"/>
                <a:gd name="T25" fmla="*/ 0 h 29"/>
                <a:gd name="T26" fmla="*/ 0 w 30"/>
                <a:gd name="T27" fmla="*/ 0 h 29"/>
                <a:gd name="T28" fmla="*/ 0 w 30"/>
                <a:gd name="T29" fmla="*/ 0 h 29"/>
                <a:gd name="T30" fmla="*/ 0 w 30"/>
                <a:gd name="T31" fmla="*/ 0 h 29"/>
                <a:gd name="T32" fmla="*/ 0 w 30"/>
                <a:gd name="T33" fmla="*/ 0 h 29"/>
                <a:gd name="T34" fmla="*/ 0 w 30"/>
                <a:gd name="T35" fmla="*/ 0 h 29"/>
                <a:gd name="T36" fmla="*/ 0 w 30"/>
                <a:gd name="T37" fmla="*/ 0 h 29"/>
                <a:gd name="T38" fmla="*/ 0 w 30"/>
                <a:gd name="T39" fmla="*/ 0 h 29"/>
                <a:gd name="T40" fmla="*/ 0 w 30"/>
                <a:gd name="T41" fmla="*/ 0 h 29"/>
                <a:gd name="T42" fmla="*/ 0 w 30"/>
                <a:gd name="T43" fmla="*/ 0 h 29"/>
                <a:gd name="T44" fmla="*/ 0 w 30"/>
                <a:gd name="T45" fmla="*/ 0 h 29"/>
                <a:gd name="T46" fmla="*/ 0 w 30"/>
                <a:gd name="T47" fmla="*/ 0 h 29"/>
                <a:gd name="T48" fmla="*/ 0 w 30"/>
                <a:gd name="T49" fmla="*/ 0 h 29"/>
                <a:gd name="T50" fmla="*/ 0 w 30"/>
                <a:gd name="T51" fmla="*/ 0 h 29"/>
                <a:gd name="T52" fmla="*/ 0 w 30"/>
                <a:gd name="T53" fmla="*/ 0 h 29"/>
                <a:gd name="T54" fmla="*/ 0 w 30"/>
                <a:gd name="T55" fmla="*/ 0 h 29"/>
                <a:gd name="T56" fmla="*/ 0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02" name="Freeform 137"/>
            <p:cNvSpPr>
              <a:spLocks/>
            </p:cNvSpPr>
            <p:nvPr/>
          </p:nvSpPr>
          <p:spPr bwMode="auto">
            <a:xfrm>
              <a:off x="2623" y="2333"/>
              <a:ext cx="30" cy="30"/>
            </a:xfrm>
            <a:custGeom>
              <a:avLst/>
              <a:gdLst>
                <a:gd name="T0" fmla="*/ 2 w 60"/>
                <a:gd name="T1" fmla="*/ 1 h 60"/>
                <a:gd name="T2" fmla="*/ 2 w 60"/>
                <a:gd name="T3" fmla="*/ 1 h 60"/>
                <a:gd name="T4" fmla="*/ 2 w 60"/>
                <a:gd name="T5" fmla="*/ 1 h 60"/>
                <a:gd name="T6" fmla="*/ 2 w 60"/>
                <a:gd name="T7" fmla="*/ 1 h 60"/>
                <a:gd name="T8" fmla="*/ 2 w 60"/>
                <a:gd name="T9" fmla="*/ 1 h 60"/>
                <a:gd name="T10" fmla="*/ 2 w 60"/>
                <a:gd name="T11" fmla="*/ 1 h 60"/>
                <a:gd name="T12" fmla="*/ 2 w 60"/>
                <a:gd name="T13" fmla="*/ 1 h 60"/>
                <a:gd name="T14" fmla="*/ 2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2 h 60"/>
                <a:gd name="T28" fmla="*/ 1 w 60"/>
                <a:gd name="T29" fmla="*/ 2 h 60"/>
                <a:gd name="T30" fmla="*/ 1 w 60"/>
                <a:gd name="T31" fmla="*/ 2 h 60"/>
                <a:gd name="T32" fmla="*/ 1 w 60"/>
                <a:gd name="T33" fmla="*/ 2 h 60"/>
                <a:gd name="T34" fmla="*/ 1 w 60"/>
                <a:gd name="T35" fmla="*/ 2 h 60"/>
                <a:gd name="T36" fmla="*/ 1 w 60"/>
                <a:gd name="T37" fmla="*/ 2 h 60"/>
                <a:gd name="T38" fmla="*/ 1 w 60"/>
                <a:gd name="T39" fmla="*/ 2 h 60"/>
                <a:gd name="T40" fmla="*/ 1 w 60"/>
                <a:gd name="T41" fmla="*/ 2 h 60"/>
                <a:gd name="T42" fmla="*/ 2 w 60"/>
                <a:gd name="T43" fmla="*/ 2 h 60"/>
                <a:gd name="T44" fmla="*/ 2 w 60"/>
                <a:gd name="T45" fmla="*/ 2 h 60"/>
                <a:gd name="T46" fmla="*/ 2 w 60"/>
                <a:gd name="T47" fmla="*/ 2 h 60"/>
                <a:gd name="T48" fmla="*/ 2 w 60"/>
                <a:gd name="T49" fmla="*/ 2 h 60"/>
                <a:gd name="T50" fmla="*/ 2 w 60"/>
                <a:gd name="T51" fmla="*/ 2 h 60"/>
                <a:gd name="T52" fmla="*/ 2 w 60"/>
                <a:gd name="T53" fmla="*/ 2 h 60"/>
                <a:gd name="T54" fmla="*/ 2 w 60"/>
                <a:gd name="T55" fmla="*/ 2 h 60"/>
                <a:gd name="T56" fmla="*/ 2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03" name="Freeform 138"/>
            <p:cNvSpPr>
              <a:spLocks/>
            </p:cNvSpPr>
            <p:nvPr/>
          </p:nvSpPr>
          <p:spPr bwMode="auto">
            <a:xfrm>
              <a:off x="2628" y="2341"/>
              <a:ext cx="16" cy="16"/>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04" name="Freeform 139"/>
            <p:cNvSpPr>
              <a:spLocks/>
            </p:cNvSpPr>
            <p:nvPr/>
          </p:nvSpPr>
          <p:spPr bwMode="auto">
            <a:xfrm>
              <a:off x="2710" y="2514"/>
              <a:ext cx="30" cy="31"/>
            </a:xfrm>
            <a:custGeom>
              <a:avLst/>
              <a:gdLst>
                <a:gd name="T0" fmla="*/ 2 w 60"/>
                <a:gd name="T1" fmla="*/ 1 h 59"/>
                <a:gd name="T2" fmla="*/ 2 w 60"/>
                <a:gd name="T3" fmla="*/ 1 h 59"/>
                <a:gd name="T4" fmla="*/ 2 w 60"/>
                <a:gd name="T5" fmla="*/ 1 h 59"/>
                <a:gd name="T6" fmla="*/ 2 w 60"/>
                <a:gd name="T7" fmla="*/ 1 h 59"/>
                <a:gd name="T8" fmla="*/ 2 w 60"/>
                <a:gd name="T9" fmla="*/ 1 h 59"/>
                <a:gd name="T10" fmla="*/ 2 w 60"/>
                <a:gd name="T11" fmla="*/ 1 h 59"/>
                <a:gd name="T12" fmla="*/ 2 w 60"/>
                <a:gd name="T13" fmla="*/ 1 h 59"/>
                <a:gd name="T14" fmla="*/ 2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2 h 59"/>
                <a:gd name="T28" fmla="*/ 1 w 60"/>
                <a:gd name="T29" fmla="*/ 2 h 59"/>
                <a:gd name="T30" fmla="*/ 1 w 60"/>
                <a:gd name="T31" fmla="*/ 2 h 59"/>
                <a:gd name="T32" fmla="*/ 1 w 60"/>
                <a:gd name="T33" fmla="*/ 2 h 59"/>
                <a:gd name="T34" fmla="*/ 1 w 60"/>
                <a:gd name="T35" fmla="*/ 2 h 59"/>
                <a:gd name="T36" fmla="*/ 1 w 60"/>
                <a:gd name="T37" fmla="*/ 2 h 59"/>
                <a:gd name="T38" fmla="*/ 1 w 60"/>
                <a:gd name="T39" fmla="*/ 2 h 59"/>
                <a:gd name="T40" fmla="*/ 1 w 60"/>
                <a:gd name="T41" fmla="*/ 2 h 59"/>
                <a:gd name="T42" fmla="*/ 2 w 60"/>
                <a:gd name="T43" fmla="*/ 2 h 59"/>
                <a:gd name="T44" fmla="*/ 2 w 60"/>
                <a:gd name="T45" fmla="*/ 2 h 59"/>
                <a:gd name="T46" fmla="*/ 2 w 60"/>
                <a:gd name="T47" fmla="*/ 2 h 59"/>
                <a:gd name="T48" fmla="*/ 2 w 60"/>
                <a:gd name="T49" fmla="*/ 2 h 59"/>
                <a:gd name="T50" fmla="*/ 2 w 60"/>
                <a:gd name="T51" fmla="*/ 2 h 59"/>
                <a:gd name="T52" fmla="*/ 2 w 60"/>
                <a:gd name="T53" fmla="*/ 2 h 59"/>
                <a:gd name="T54" fmla="*/ 2 w 60"/>
                <a:gd name="T55" fmla="*/ 2 h 59"/>
                <a:gd name="T56" fmla="*/ 2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05" name="Freeform 140"/>
            <p:cNvSpPr>
              <a:spLocks/>
            </p:cNvSpPr>
            <p:nvPr/>
          </p:nvSpPr>
          <p:spPr bwMode="auto">
            <a:xfrm>
              <a:off x="2716" y="2527"/>
              <a:ext cx="16" cy="16"/>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06" name="Freeform 141"/>
            <p:cNvSpPr>
              <a:spLocks/>
            </p:cNvSpPr>
            <p:nvPr/>
          </p:nvSpPr>
          <p:spPr bwMode="auto">
            <a:xfrm>
              <a:off x="2828" y="2416"/>
              <a:ext cx="30" cy="31"/>
            </a:xfrm>
            <a:custGeom>
              <a:avLst/>
              <a:gdLst>
                <a:gd name="T0" fmla="*/ 2 w 58"/>
                <a:gd name="T1" fmla="*/ 1 h 58"/>
                <a:gd name="T2" fmla="*/ 2 w 58"/>
                <a:gd name="T3" fmla="*/ 1 h 58"/>
                <a:gd name="T4" fmla="*/ 2 w 58"/>
                <a:gd name="T5" fmla="*/ 1 h 58"/>
                <a:gd name="T6" fmla="*/ 2 w 58"/>
                <a:gd name="T7" fmla="*/ 1 h 58"/>
                <a:gd name="T8" fmla="*/ 2 w 58"/>
                <a:gd name="T9" fmla="*/ 1 h 58"/>
                <a:gd name="T10" fmla="*/ 2 w 58"/>
                <a:gd name="T11" fmla="*/ 1 h 58"/>
                <a:gd name="T12" fmla="*/ 2 w 58"/>
                <a:gd name="T13" fmla="*/ 1 h 58"/>
                <a:gd name="T14" fmla="*/ 2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2 h 58"/>
                <a:gd name="T28" fmla="*/ 1 w 58"/>
                <a:gd name="T29" fmla="*/ 2 h 58"/>
                <a:gd name="T30" fmla="*/ 1 w 58"/>
                <a:gd name="T31" fmla="*/ 2 h 58"/>
                <a:gd name="T32" fmla="*/ 1 w 58"/>
                <a:gd name="T33" fmla="*/ 2 h 58"/>
                <a:gd name="T34" fmla="*/ 1 w 58"/>
                <a:gd name="T35" fmla="*/ 2 h 58"/>
                <a:gd name="T36" fmla="*/ 1 w 58"/>
                <a:gd name="T37" fmla="*/ 2 h 58"/>
                <a:gd name="T38" fmla="*/ 1 w 58"/>
                <a:gd name="T39" fmla="*/ 3 h 58"/>
                <a:gd name="T40" fmla="*/ 1 w 58"/>
                <a:gd name="T41" fmla="*/ 3 h 58"/>
                <a:gd name="T42" fmla="*/ 2 w 58"/>
                <a:gd name="T43" fmla="*/ 3 h 58"/>
                <a:gd name="T44" fmla="*/ 2 w 58"/>
                <a:gd name="T45" fmla="*/ 2 h 58"/>
                <a:gd name="T46" fmla="*/ 2 w 58"/>
                <a:gd name="T47" fmla="*/ 2 h 58"/>
                <a:gd name="T48" fmla="*/ 2 w 58"/>
                <a:gd name="T49" fmla="*/ 2 h 58"/>
                <a:gd name="T50" fmla="*/ 2 w 58"/>
                <a:gd name="T51" fmla="*/ 2 h 58"/>
                <a:gd name="T52" fmla="*/ 2 w 58"/>
                <a:gd name="T53" fmla="*/ 2 h 58"/>
                <a:gd name="T54" fmla="*/ 2 w 58"/>
                <a:gd name="T55" fmla="*/ 2 h 58"/>
                <a:gd name="T56" fmla="*/ 2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07" name="Freeform 142"/>
            <p:cNvSpPr>
              <a:spLocks/>
            </p:cNvSpPr>
            <p:nvPr/>
          </p:nvSpPr>
          <p:spPr bwMode="auto">
            <a:xfrm>
              <a:off x="2837" y="2424"/>
              <a:ext cx="12"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08" name="Freeform 143"/>
            <p:cNvSpPr>
              <a:spLocks/>
            </p:cNvSpPr>
            <p:nvPr/>
          </p:nvSpPr>
          <p:spPr bwMode="auto">
            <a:xfrm>
              <a:off x="2820" y="2605"/>
              <a:ext cx="29" cy="31"/>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2 h 60"/>
                <a:gd name="T28" fmla="*/ 0 w 60"/>
                <a:gd name="T29" fmla="*/ 2 h 60"/>
                <a:gd name="T30" fmla="*/ 0 w 60"/>
                <a:gd name="T31" fmla="*/ 2 h 60"/>
                <a:gd name="T32" fmla="*/ 0 w 60"/>
                <a:gd name="T33" fmla="*/ 2 h 60"/>
                <a:gd name="T34" fmla="*/ 0 w 60"/>
                <a:gd name="T35" fmla="*/ 2 h 60"/>
                <a:gd name="T36" fmla="*/ 0 w 60"/>
                <a:gd name="T37" fmla="*/ 2 h 60"/>
                <a:gd name="T38" fmla="*/ 0 w 60"/>
                <a:gd name="T39" fmla="*/ 2 h 60"/>
                <a:gd name="T40" fmla="*/ 0 w 60"/>
                <a:gd name="T41" fmla="*/ 2 h 60"/>
                <a:gd name="T42" fmla="*/ 1 w 60"/>
                <a:gd name="T43" fmla="*/ 2 h 60"/>
                <a:gd name="T44" fmla="*/ 1 w 60"/>
                <a:gd name="T45" fmla="*/ 2 h 60"/>
                <a:gd name="T46" fmla="*/ 1 w 60"/>
                <a:gd name="T47" fmla="*/ 2 h 60"/>
                <a:gd name="T48" fmla="*/ 1 w 60"/>
                <a:gd name="T49" fmla="*/ 2 h 60"/>
                <a:gd name="T50" fmla="*/ 1 w 60"/>
                <a:gd name="T51" fmla="*/ 2 h 60"/>
                <a:gd name="T52" fmla="*/ 1 w 60"/>
                <a:gd name="T53" fmla="*/ 2 h 60"/>
                <a:gd name="T54" fmla="*/ 1 w 60"/>
                <a:gd name="T55" fmla="*/ 2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09" name="Freeform 144"/>
            <p:cNvSpPr>
              <a:spLocks/>
            </p:cNvSpPr>
            <p:nvPr/>
          </p:nvSpPr>
          <p:spPr bwMode="auto">
            <a:xfrm>
              <a:off x="2828" y="2613"/>
              <a:ext cx="13" cy="14"/>
            </a:xfrm>
            <a:custGeom>
              <a:avLst/>
              <a:gdLst>
                <a:gd name="T0" fmla="*/ 0 w 30"/>
                <a:gd name="T1" fmla="*/ 1 h 28"/>
                <a:gd name="T2" fmla="*/ 0 w 30"/>
                <a:gd name="T3" fmla="*/ 1 h 28"/>
                <a:gd name="T4" fmla="*/ 0 w 30"/>
                <a:gd name="T5" fmla="*/ 1 h 28"/>
                <a:gd name="T6" fmla="*/ 0 w 30"/>
                <a:gd name="T7" fmla="*/ 1 h 28"/>
                <a:gd name="T8" fmla="*/ 0 w 30"/>
                <a:gd name="T9" fmla="*/ 1 h 28"/>
                <a:gd name="T10" fmla="*/ 0 w 30"/>
                <a:gd name="T11" fmla="*/ 1 h 28"/>
                <a:gd name="T12" fmla="*/ 0 w 30"/>
                <a:gd name="T13" fmla="*/ 1 h 28"/>
                <a:gd name="T14" fmla="*/ 0 w 30"/>
                <a:gd name="T15" fmla="*/ 1 h 28"/>
                <a:gd name="T16" fmla="*/ 0 w 30"/>
                <a:gd name="T17" fmla="*/ 1 h 28"/>
                <a:gd name="T18" fmla="*/ 0 w 30"/>
                <a:gd name="T19" fmla="*/ 1 h 28"/>
                <a:gd name="T20" fmla="*/ 0 w 30"/>
                <a:gd name="T21" fmla="*/ 1 h 28"/>
                <a:gd name="T22" fmla="*/ 0 w 30"/>
                <a:gd name="T23" fmla="*/ 1 h 28"/>
                <a:gd name="T24" fmla="*/ 0 w 30"/>
                <a:gd name="T25" fmla="*/ 1 h 28"/>
                <a:gd name="T26" fmla="*/ 0 w 30"/>
                <a:gd name="T27" fmla="*/ 1 h 28"/>
                <a:gd name="T28" fmla="*/ 0 w 30"/>
                <a:gd name="T29" fmla="*/ 1 h 28"/>
                <a:gd name="T30" fmla="*/ 0 w 30"/>
                <a:gd name="T31" fmla="*/ 0 h 28"/>
                <a:gd name="T32" fmla="*/ 0 w 30"/>
                <a:gd name="T33" fmla="*/ 0 h 28"/>
                <a:gd name="T34" fmla="*/ 0 w 30"/>
                <a:gd name="T35" fmla="*/ 0 h 28"/>
                <a:gd name="T36" fmla="*/ 0 w 30"/>
                <a:gd name="T37" fmla="*/ 1 h 28"/>
                <a:gd name="T38" fmla="*/ 0 w 30"/>
                <a:gd name="T39" fmla="*/ 1 h 28"/>
                <a:gd name="T40" fmla="*/ 0 w 30"/>
                <a:gd name="T41" fmla="*/ 1 h 28"/>
                <a:gd name="T42" fmla="*/ 0 w 30"/>
                <a:gd name="T43" fmla="*/ 1 h 28"/>
                <a:gd name="T44" fmla="*/ 0 w 30"/>
                <a:gd name="T45" fmla="*/ 1 h 28"/>
                <a:gd name="T46" fmla="*/ 0 w 30"/>
                <a:gd name="T47" fmla="*/ 1 h 28"/>
                <a:gd name="T48" fmla="*/ 0 w 30"/>
                <a:gd name="T49" fmla="*/ 1 h 28"/>
                <a:gd name="T50" fmla="*/ 0 w 30"/>
                <a:gd name="T51" fmla="*/ 1 h 28"/>
                <a:gd name="T52" fmla="*/ 0 w 30"/>
                <a:gd name="T53" fmla="*/ 1 h 28"/>
                <a:gd name="T54" fmla="*/ 0 w 30"/>
                <a:gd name="T55" fmla="*/ 1 h 28"/>
                <a:gd name="T56" fmla="*/ 0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10" name="Freeform 145"/>
            <p:cNvSpPr>
              <a:spLocks/>
            </p:cNvSpPr>
            <p:nvPr/>
          </p:nvSpPr>
          <p:spPr bwMode="auto">
            <a:xfrm>
              <a:off x="2803" y="2723"/>
              <a:ext cx="30" cy="30"/>
            </a:xfrm>
            <a:custGeom>
              <a:avLst/>
              <a:gdLst>
                <a:gd name="T0" fmla="*/ 2 w 59"/>
                <a:gd name="T1" fmla="*/ 1 h 60"/>
                <a:gd name="T2" fmla="*/ 2 w 59"/>
                <a:gd name="T3" fmla="*/ 1 h 60"/>
                <a:gd name="T4" fmla="*/ 2 w 59"/>
                <a:gd name="T5" fmla="*/ 1 h 60"/>
                <a:gd name="T6" fmla="*/ 2 w 59"/>
                <a:gd name="T7" fmla="*/ 1 h 60"/>
                <a:gd name="T8" fmla="*/ 2 w 59"/>
                <a:gd name="T9" fmla="*/ 1 h 60"/>
                <a:gd name="T10" fmla="*/ 2 w 59"/>
                <a:gd name="T11" fmla="*/ 1 h 60"/>
                <a:gd name="T12" fmla="*/ 2 w 59"/>
                <a:gd name="T13" fmla="*/ 1 h 60"/>
                <a:gd name="T14" fmla="*/ 2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2 h 60"/>
                <a:gd name="T28" fmla="*/ 1 w 59"/>
                <a:gd name="T29" fmla="*/ 2 h 60"/>
                <a:gd name="T30" fmla="*/ 1 w 59"/>
                <a:gd name="T31" fmla="*/ 2 h 60"/>
                <a:gd name="T32" fmla="*/ 1 w 59"/>
                <a:gd name="T33" fmla="*/ 2 h 60"/>
                <a:gd name="T34" fmla="*/ 1 w 59"/>
                <a:gd name="T35" fmla="*/ 2 h 60"/>
                <a:gd name="T36" fmla="*/ 1 w 59"/>
                <a:gd name="T37" fmla="*/ 2 h 60"/>
                <a:gd name="T38" fmla="*/ 1 w 59"/>
                <a:gd name="T39" fmla="*/ 2 h 60"/>
                <a:gd name="T40" fmla="*/ 1 w 59"/>
                <a:gd name="T41" fmla="*/ 2 h 60"/>
                <a:gd name="T42" fmla="*/ 2 w 59"/>
                <a:gd name="T43" fmla="*/ 2 h 60"/>
                <a:gd name="T44" fmla="*/ 2 w 59"/>
                <a:gd name="T45" fmla="*/ 2 h 60"/>
                <a:gd name="T46" fmla="*/ 2 w 59"/>
                <a:gd name="T47" fmla="*/ 2 h 60"/>
                <a:gd name="T48" fmla="*/ 2 w 59"/>
                <a:gd name="T49" fmla="*/ 2 h 60"/>
                <a:gd name="T50" fmla="*/ 2 w 59"/>
                <a:gd name="T51" fmla="*/ 2 h 60"/>
                <a:gd name="T52" fmla="*/ 2 w 59"/>
                <a:gd name="T53" fmla="*/ 2 h 60"/>
                <a:gd name="T54" fmla="*/ 2 w 59"/>
                <a:gd name="T55" fmla="*/ 2 h 60"/>
                <a:gd name="T56" fmla="*/ 2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11" name="Freeform 146"/>
            <p:cNvSpPr>
              <a:spLocks/>
            </p:cNvSpPr>
            <p:nvPr/>
          </p:nvSpPr>
          <p:spPr bwMode="auto">
            <a:xfrm>
              <a:off x="2812" y="2723"/>
              <a:ext cx="13" cy="16"/>
            </a:xfrm>
            <a:custGeom>
              <a:avLst/>
              <a:gdLst>
                <a:gd name="T0" fmla="*/ 0 w 30"/>
                <a:gd name="T1" fmla="*/ 1 h 30"/>
                <a:gd name="T2" fmla="*/ 0 w 30"/>
                <a:gd name="T3" fmla="*/ 1 h 30"/>
                <a:gd name="T4" fmla="*/ 0 w 30"/>
                <a:gd name="T5" fmla="*/ 1 h 30"/>
                <a:gd name="T6" fmla="*/ 0 w 30"/>
                <a:gd name="T7" fmla="*/ 1 h 30"/>
                <a:gd name="T8" fmla="*/ 0 w 30"/>
                <a:gd name="T9" fmla="*/ 1 h 30"/>
                <a:gd name="T10" fmla="*/ 0 w 30"/>
                <a:gd name="T11" fmla="*/ 1 h 30"/>
                <a:gd name="T12" fmla="*/ 0 w 30"/>
                <a:gd name="T13" fmla="*/ 1 h 30"/>
                <a:gd name="T14" fmla="*/ 0 w 30"/>
                <a:gd name="T15" fmla="*/ 1 h 30"/>
                <a:gd name="T16" fmla="*/ 0 w 30"/>
                <a:gd name="T17" fmla="*/ 1 h 30"/>
                <a:gd name="T18" fmla="*/ 0 w 30"/>
                <a:gd name="T19" fmla="*/ 1 h 30"/>
                <a:gd name="T20" fmla="*/ 0 w 30"/>
                <a:gd name="T21" fmla="*/ 1 h 30"/>
                <a:gd name="T22" fmla="*/ 0 w 30"/>
                <a:gd name="T23" fmla="*/ 1 h 30"/>
                <a:gd name="T24" fmla="*/ 0 w 30"/>
                <a:gd name="T25" fmla="*/ 1 h 30"/>
                <a:gd name="T26" fmla="*/ 0 w 30"/>
                <a:gd name="T27" fmla="*/ 1 h 30"/>
                <a:gd name="T28" fmla="*/ 0 w 30"/>
                <a:gd name="T29" fmla="*/ 1 h 30"/>
                <a:gd name="T30" fmla="*/ 0 w 30"/>
                <a:gd name="T31" fmla="*/ 0 h 30"/>
                <a:gd name="T32" fmla="*/ 0 w 30"/>
                <a:gd name="T33" fmla="*/ 0 h 30"/>
                <a:gd name="T34" fmla="*/ 0 w 30"/>
                <a:gd name="T35" fmla="*/ 0 h 30"/>
                <a:gd name="T36" fmla="*/ 0 w 30"/>
                <a:gd name="T37" fmla="*/ 1 h 30"/>
                <a:gd name="T38" fmla="*/ 0 w 30"/>
                <a:gd name="T39" fmla="*/ 1 h 30"/>
                <a:gd name="T40" fmla="*/ 0 w 30"/>
                <a:gd name="T41" fmla="*/ 1 h 30"/>
                <a:gd name="T42" fmla="*/ 0 w 30"/>
                <a:gd name="T43" fmla="*/ 1 h 30"/>
                <a:gd name="T44" fmla="*/ 0 w 30"/>
                <a:gd name="T45" fmla="*/ 1 h 30"/>
                <a:gd name="T46" fmla="*/ 0 w 30"/>
                <a:gd name="T47" fmla="*/ 1 h 30"/>
                <a:gd name="T48" fmla="*/ 0 w 30"/>
                <a:gd name="T49" fmla="*/ 1 h 30"/>
                <a:gd name="T50" fmla="*/ 0 w 30"/>
                <a:gd name="T51" fmla="*/ 1 h 30"/>
                <a:gd name="T52" fmla="*/ 0 w 30"/>
                <a:gd name="T53" fmla="*/ 1 h 30"/>
                <a:gd name="T54" fmla="*/ 0 w 30"/>
                <a:gd name="T55" fmla="*/ 1 h 30"/>
                <a:gd name="T56" fmla="*/ 0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12" name="Freeform 147"/>
            <p:cNvSpPr>
              <a:spLocks/>
            </p:cNvSpPr>
            <p:nvPr/>
          </p:nvSpPr>
          <p:spPr bwMode="auto">
            <a:xfrm>
              <a:off x="3019" y="2640"/>
              <a:ext cx="30" cy="31"/>
            </a:xfrm>
            <a:custGeom>
              <a:avLst/>
              <a:gdLst>
                <a:gd name="T0" fmla="*/ 2 w 60"/>
                <a:gd name="T1" fmla="*/ 1 h 60"/>
                <a:gd name="T2" fmla="*/ 2 w 60"/>
                <a:gd name="T3" fmla="*/ 1 h 60"/>
                <a:gd name="T4" fmla="*/ 2 w 60"/>
                <a:gd name="T5" fmla="*/ 1 h 60"/>
                <a:gd name="T6" fmla="*/ 2 w 60"/>
                <a:gd name="T7" fmla="*/ 1 h 60"/>
                <a:gd name="T8" fmla="*/ 2 w 60"/>
                <a:gd name="T9" fmla="*/ 1 h 60"/>
                <a:gd name="T10" fmla="*/ 2 w 60"/>
                <a:gd name="T11" fmla="*/ 1 h 60"/>
                <a:gd name="T12" fmla="*/ 2 w 60"/>
                <a:gd name="T13" fmla="*/ 1 h 60"/>
                <a:gd name="T14" fmla="*/ 2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2 h 60"/>
                <a:gd name="T28" fmla="*/ 1 w 60"/>
                <a:gd name="T29" fmla="*/ 2 h 60"/>
                <a:gd name="T30" fmla="*/ 1 w 60"/>
                <a:gd name="T31" fmla="*/ 2 h 60"/>
                <a:gd name="T32" fmla="*/ 1 w 60"/>
                <a:gd name="T33" fmla="*/ 2 h 60"/>
                <a:gd name="T34" fmla="*/ 1 w 60"/>
                <a:gd name="T35" fmla="*/ 2 h 60"/>
                <a:gd name="T36" fmla="*/ 1 w 60"/>
                <a:gd name="T37" fmla="*/ 2 h 60"/>
                <a:gd name="T38" fmla="*/ 1 w 60"/>
                <a:gd name="T39" fmla="*/ 2 h 60"/>
                <a:gd name="T40" fmla="*/ 1 w 60"/>
                <a:gd name="T41" fmla="*/ 2 h 60"/>
                <a:gd name="T42" fmla="*/ 2 w 60"/>
                <a:gd name="T43" fmla="*/ 2 h 60"/>
                <a:gd name="T44" fmla="*/ 2 w 60"/>
                <a:gd name="T45" fmla="*/ 2 h 60"/>
                <a:gd name="T46" fmla="*/ 2 w 60"/>
                <a:gd name="T47" fmla="*/ 2 h 60"/>
                <a:gd name="T48" fmla="*/ 2 w 60"/>
                <a:gd name="T49" fmla="*/ 2 h 60"/>
                <a:gd name="T50" fmla="*/ 2 w 60"/>
                <a:gd name="T51" fmla="*/ 2 h 60"/>
                <a:gd name="T52" fmla="*/ 2 w 60"/>
                <a:gd name="T53" fmla="*/ 2 h 60"/>
                <a:gd name="T54" fmla="*/ 2 w 60"/>
                <a:gd name="T55" fmla="*/ 2 h 60"/>
                <a:gd name="T56" fmla="*/ 2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13" name="Freeform 148"/>
            <p:cNvSpPr>
              <a:spLocks/>
            </p:cNvSpPr>
            <p:nvPr/>
          </p:nvSpPr>
          <p:spPr bwMode="auto">
            <a:xfrm>
              <a:off x="3024" y="2648"/>
              <a:ext cx="17" cy="17"/>
            </a:xfrm>
            <a:custGeom>
              <a:avLst/>
              <a:gdLst>
                <a:gd name="T0" fmla="*/ 1 w 30"/>
                <a:gd name="T1" fmla="*/ 2 h 30"/>
                <a:gd name="T2" fmla="*/ 1 w 30"/>
                <a:gd name="T3" fmla="*/ 2 h 30"/>
                <a:gd name="T4" fmla="*/ 1 w 30"/>
                <a:gd name="T5" fmla="*/ 2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2 w 30"/>
                <a:gd name="T43" fmla="*/ 1 h 30"/>
                <a:gd name="T44" fmla="*/ 2 w 30"/>
                <a:gd name="T45" fmla="*/ 1 h 30"/>
                <a:gd name="T46" fmla="*/ 2 w 30"/>
                <a:gd name="T47" fmla="*/ 1 h 30"/>
                <a:gd name="T48" fmla="*/ 2 w 30"/>
                <a:gd name="T49" fmla="*/ 1 h 30"/>
                <a:gd name="T50" fmla="*/ 2 w 30"/>
                <a:gd name="T51" fmla="*/ 1 h 30"/>
                <a:gd name="T52" fmla="*/ 1 w 30"/>
                <a:gd name="T53" fmla="*/ 1 h 30"/>
                <a:gd name="T54" fmla="*/ 1 w 30"/>
                <a:gd name="T55" fmla="*/ 2 h 30"/>
                <a:gd name="T56" fmla="*/ 1 w 30"/>
                <a:gd name="T57" fmla="*/ 2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14" name="Freeform 149"/>
            <p:cNvSpPr>
              <a:spLocks/>
            </p:cNvSpPr>
            <p:nvPr/>
          </p:nvSpPr>
          <p:spPr bwMode="auto">
            <a:xfrm>
              <a:off x="3126" y="2731"/>
              <a:ext cx="29"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0 w 60"/>
                <a:gd name="T17" fmla="*/ 0 h 59"/>
                <a:gd name="T18" fmla="*/ 0 w 60"/>
                <a:gd name="T19" fmla="*/ 1 h 59"/>
                <a:gd name="T20" fmla="*/ 0 w 60"/>
                <a:gd name="T21" fmla="*/ 1 h 59"/>
                <a:gd name="T22" fmla="*/ 0 w 60"/>
                <a:gd name="T23" fmla="*/ 1 h 59"/>
                <a:gd name="T24" fmla="*/ 0 w 60"/>
                <a:gd name="T25" fmla="*/ 1 h 59"/>
                <a:gd name="T26" fmla="*/ 0 w 60"/>
                <a:gd name="T27" fmla="*/ 2 h 59"/>
                <a:gd name="T28" fmla="*/ 0 w 60"/>
                <a:gd name="T29" fmla="*/ 2 h 59"/>
                <a:gd name="T30" fmla="*/ 0 w 60"/>
                <a:gd name="T31" fmla="*/ 2 h 59"/>
                <a:gd name="T32" fmla="*/ 0 w 60"/>
                <a:gd name="T33" fmla="*/ 2 h 59"/>
                <a:gd name="T34" fmla="*/ 0 w 60"/>
                <a:gd name="T35" fmla="*/ 2 h 59"/>
                <a:gd name="T36" fmla="*/ 0 w 60"/>
                <a:gd name="T37" fmla="*/ 2 h 59"/>
                <a:gd name="T38" fmla="*/ 0 w 60"/>
                <a:gd name="T39" fmla="*/ 2 h 59"/>
                <a:gd name="T40" fmla="*/ 0 w 60"/>
                <a:gd name="T41" fmla="*/ 2 h 59"/>
                <a:gd name="T42" fmla="*/ 1 w 60"/>
                <a:gd name="T43" fmla="*/ 2 h 59"/>
                <a:gd name="T44" fmla="*/ 1 w 60"/>
                <a:gd name="T45" fmla="*/ 2 h 59"/>
                <a:gd name="T46" fmla="*/ 1 w 60"/>
                <a:gd name="T47" fmla="*/ 2 h 59"/>
                <a:gd name="T48" fmla="*/ 1 w 60"/>
                <a:gd name="T49" fmla="*/ 2 h 59"/>
                <a:gd name="T50" fmla="*/ 1 w 60"/>
                <a:gd name="T51" fmla="*/ 2 h 59"/>
                <a:gd name="T52" fmla="*/ 1 w 60"/>
                <a:gd name="T53" fmla="*/ 2 h 59"/>
                <a:gd name="T54" fmla="*/ 1 w 60"/>
                <a:gd name="T55" fmla="*/ 2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15" name="Freeform 150"/>
            <p:cNvSpPr>
              <a:spLocks/>
            </p:cNvSpPr>
            <p:nvPr/>
          </p:nvSpPr>
          <p:spPr bwMode="auto">
            <a:xfrm>
              <a:off x="3134" y="2737"/>
              <a:ext cx="13" cy="16"/>
            </a:xfrm>
            <a:custGeom>
              <a:avLst/>
              <a:gdLst>
                <a:gd name="T0" fmla="*/ 0 w 30"/>
                <a:gd name="T1" fmla="*/ 1 h 29"/>
                <a:gd name="T2" fmla="*/ 0 w 30"/>
                <a:gd name="T3" fmla="*/ 1 h 29"/>
                <a:gd name="T4" fmla="*/ 0 w 30"/>
                <a:gd name="T5" fmla="*/ 1 h 29"/>
                <a:gd name="T6" fmla="*/ 0 w 30"/>
                <a:gd name="T7" fmla="*/ 1 h 29"/>
                <a:gd name="T8" fmla="*/ 0 w 30"/>
                <a:gd name="T9" fmla="*/ 1 h 29"/>
                <a:gd name="T10" fmla="*/ 0 w 30"/>
                <a:gd name="T11" fmla="*/ 1 h 29"/>
                <a:gd name="T12" fmla="*/ 0 w 30"/>
                <a:gd name="T13" fmla="*/ 1 h 29"/>
                <a:gd name="T14" fmla="*/ 0 w 30"/>
                <a:gd name="T15" fmla="*/ 1 h 29"/>
                <a:gd name="T16" fmla="*/ 0 w 30"/>
                <a:gd name="T17" fmla="*/ 1 h 29"/>
                <a:gd name="T18" fmla="*/ 0 w 30"/>
                <a:gd name="T19" fmla="*/ 1 h 29"/>
                <a:gd name="T20" fmla="*/ 0 w 30"/>
                <a:gd name="T21" fmla="*/ 1 h 29"/>
                <a:gd name="T22" fmla="*/ 0 w 30"/>
                <a:gd name="T23" fmla="*/ 1 h 29"/>
                <a:gd name="T24" fmla="*/ 0 w 30"/>
                <a:gd name="T25" fmla="*/ 1 h 29"/>
                <a:gd name="T26" fmla="*/ 0 w 30"/>
                <a:gd name="T27" fmla="*/ 1 h 29"/>
                <a:gd name="T28" fmla="*/ 0 w 30"/>
                <a:gd name="T29" fmla="*/ 1 h 29"/>
                <a:gd name="T30" fmla="*/ 0 w 30"/>
                <a:gd name="T31" fmla="*/ 0 h 29"/>
                <a:gd name="T32" fmla="*/ 0 w 30"/>
                <a:gd name="T33" fmla="*/ 0 h 29"/>
                <a:gd name="T34" fmla="*/ 0 w 30"/>
                <a:gd name="T35" fmla="*/ 0 h 29"/>
                <a:gd name="T36" fmla="*/ 0 w 30"/>
                <a:gd name="T37" fmla="*/ 1 h 29"/>
                <a:gd name="T38" fmla="*/ 0 w 30"/>
                <a:gd name="T39" fmla="*/ 1 h 29"/>
                <a:gd name="T40" fmla="*/ 0 w 30"/>
                <a:gd name="T41" fmla="*/ 1 h 29"/>
                <a:gd name="T42" fmla="*/ 0 w 30"/>
                <a:gd name="T43" fmla="*/ 1 h 29"/>
                <a:gd name="T44" fmla="*/ 0 w 30"/>
                <a:gd name="T45" fmla="*/ 1 h 29"/>
                <a:gd name="T46" fmla="*/ 0 w 30"/>
                <a:gd name="T47" fmla="*/ 1 h 29"/>
                <a:gd name="T48" fmla="*/ 0 w 30"/>
                <a:gd name="T49" fmla="*/ 1 h 29"/>
                <a:gd name="T50" fmla="*/ 0 w 30"/>
                <a:gd name="T51" fmla="*/ 1 h 29"/>
                <a:gd name="T52" fmla="*/ 0 w 30"/>
                <a:gd name="T53" fmla="*/ 1 h 29"/>
                <a:gd name="T54" fmla="*/ 0 w 30"/>
                <a:gd name="T55" fmla="*/ 1 h 29"/>
                <a:gd name="T56" fmla="*/ 0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16" name="Freeform 151"/>
            <p:cNvSpPr>
              <a:spLocks/>
            </p:cNvSpPr>
            <p:nvPr/>
          </p:nvSpPr>
          <p:spPr bwMode="auto">
            <a:xfrm>
              <a:off x="3080" y="2457"/>
              <a:ext cx="29"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0 w 59"/>
                <a:gd name="T17" fmla="*/ 0 h 60"/>
                <a:gd name="T18" fmla="*/ 0 w 59"/>
                <a:gd name="T19" fmla="*/ 1 h 60"/>
                <a:gd name="T20" fmla="*/ 0 w 59"/>
                <a:gd name="T21" fmla="*/ 1 h 60"/>
                <a:gd name="T22" fmla="*/ 0 w 59"/>
                <a:gd name="T23" fmla="*/ 1 h 60"/>
                <a:gd name="T24" fmla="*/ 0 w 59"/>
                <a:gd name="T25" fmla="*/ 1 h 60"/>
                <a:gd name="T26" fmla="*/ 0 w 59"/>
                <a:gd name="T27" fmla="*/ 2 h 60"/>
                <a:gd name="T28" fmla="*/ 0 w 59"/>
                <a:gd name="T29" fmla="*/ 2 h 60"/>
                <a:gd name="T30" fmla="*/ 0 w 59"/>
                <a:gd name="T31" fmla="*/ 2 h 60"/>
                <a:gd name="T32" fmla="*/ 0 w 59"/>
                <a:gd name="T33" fmla="*/ 2 h 60"/>
                <a:gd name="T34" fmla="*/ 0 w 59"/>
                <a:gd name="T35" fmla="*/ 2 h 60"/>
                <a:gd name="T36" fmla="*/ 0 w 59"/>
                <a:gd name="T37" fmla="*/ 2 h 60"/>
                <a:gd name="T38" fmla="*/ 0 w 59"/>
                <a:gd name="T39" fmla="*/ 2 h 60"/>
                <a:gd name="T40" fmla="*/ 0 w 59"/>
                <a:gd name="T41" fmla="*/ 2 h 60"/>
                <a:gd name="T42" fmla="*/ 1 w 59"/>
                <a:gd name="T43" fmla="*/ 2 h 60"/>
                <a:gd name="T44" fmla="*/ 1 w 59"/>
                <a:gd name="T45" fmla="*/ 2 h 60"/>
                <a:gd name="T46" fmla="*/ 1 w 59"/>
                <a:gd name="T47" fmla="*/ 2 h 60"/>
                <a:gd name="T48" fmla="*/ 1 w 59"/>
                <a:gd name="T49" fmla="*/ 2 h 60"/>
                <a:gd name="T50" fmla="*/ 1 w 59"/>
                <a:gd name="T51" fmla="*/ 2 h 60"/>
                <a:gd name="T52" fmla="*/ 1 w 59"/>
                <a:gd name="T53" fmla="*/ 2 h 60"/>
                <a:gd name="T54" fmla="*/ 1 w 59"/>
                <a:gd name="T55" fmla="*/ 2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17" name="Freeform 152"/>
            <p:cNvSpPr>
              <a:spLocks/>
            </p:cNvSpPr>
            <p:nvPr/>
          </p:nvSpPr>
          <p:spPr bwMode="auto">
            <a:xfrm>
              <a:off x="3088" y="2468"/>
              <a:ext cx="13" cy="16"/>
            </a:xfrm>
            <a:custGeom>
              <a:avLst/>
              <a:gdLst>
                <a:gd name="T0" fmla="*/ 0 w 29"/>
                <a:gd name="T1" fmla="*/ 2 h 28"/>
                <a:gd name="T2" fmla="*/ 0 w 29"/>
                <a:gd name="T3" fmla="*/ 2 h 28"/>
                <a:gd name="T4" fmla="*/ 0 w 29"/>
                <a:gd name="T5" fmla="*/ 2 h 28"/>
                <a:gd name="T6" fmla="*/ 0 w 29"/>
                <a:gd name="T7" fmla="*/ 2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2 h 28"/>
                <a:gd name="T56" fmla="*/ 0 w 29"/>
                <a:gd name="T57" fmla="*/ 2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18" name="Freeform 153"/>
            <p:cNvSpPr>
              <a:spLocks/>
            </p:cNvSpPr>
            <p:nvPr/>
          </p:nvSpPr>
          <p:spPr bwMode="auto">
            <a:xfrm>
              <a:off x="3233" y="2443"/>
              <a:ext cx="30" cy="30"/>
            </a:xfrm>
            <a:custGeom>
              <a:avLst/>
              <a:gdLst>
                <a:gd name="T0" fmla="*/ 2 w 60"/>
                <a:gd name="T1" fmla="*/ 1 h 60"/>
                <a:gd name="T2" fmla="*/ 2 w 60"/>
                <a:gd name="T3" fmla="*/ 1 h 60"/>
                <a:gd name="T4" fmla="*/ 2 w 60"/>
                <a:gd name="T5" fmla="*/ 1 h 60"/>
                <a:gd name="T6" fmla="*/ 2 w 60"/>
                <a:gd name="T7" fmla="*/ 1 h 60"/>
                <a:gd name="T8" fmla="*/ 2 w 60"/>
                <a:gd name="T9" fmla="*/ 1 h 60"/>
                <a:gd name="T10" fmla="*/ 2 w 60"/>
                <a:gd name="T11" fmla="*/ 1 h 60"/>
                <a:gd name="T12" fmla="*/ 2 w 60"/>
                <a:gd name="T13" fmla="*/ 1 h 60"/>
                <a:gd name="T14" fmla="*/ 2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2 h 60"/>
                <a:gd name="T28" fmla="*/ 1 w 60"/>
                <a:gd name="T29" fmla="*/ 2 h 60"/>
                <a:gd name="T30" fmla="*/ 1 w 60"/>
                <a:gd name="T31" fmla="*/ 2 h 60"/>
                <a:gd name="T32" fmla="*/ 1 w 60"/>
                <a:gd name="T33" fmla="*/ 2 h 60"/>
                <a:gd name="T34" fmla="*/ 1 w 60"/>
                <a:gd name="T35" fmla="*/ 2 h 60"/>
                <a:gd name="T36" fmla="*/ 1 w 60"/>
                <a:gd name="T37" fmla="*/ 2 h 60"/>
                <a:gd name="T38" fmla="*/ 1 w 60"/>
                <a:gd name="T39" fmla="*/ 2 h 60"/>
                <a:gd name="T40" fmla="*/ 1 w 60"/>
                <a:gd name="T41" fmla="*/ 2 h 60"/>
                <a:gd name="T42" fmla="*/ 2 w 60"/>
                <a:gd name="T43" fmla="*/ 2 h 60"/>
                <a:gd name="T44" fmla="*/ 2 w 60"/>
                <a:gd name="T45" fmla="*/ 2 h 60"/>
                <a:gd name="T46" fmla="*/ 2 w 60"/>
                <a:gd name="T47" fmla="*/ 2 h 60"/>
                <a:gd name="T48" fmla="*/ 2 w 60"/>
                <a:gd name="T49" fmla="*/ 2 h 60"/>
                <a:gd name="T50" fmla="*/ 2 w 60"/>
                <a:gd name="T51" fmla="*/ 2 h 60"/>
                <a:gd name="T52" fmla="*/ 2 w 60"/>
                <a:gd name="T53" fmla="*/ 2 h 60"/>
                <a:gd name="T54" fmla="*/ 2 w 60"/>
                <a:gd name="T55" fmla="*/ 2 h 60"/>
                <a:gd name="T56" fmla="*/ 2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19" name="Freeform 154"/>
            <p:cNvSpPr>
              <a:spLocks/>
            </p:cNvSpPr>
            <p:nvPr/>
          </p:nvSpPr>
          <p:spPr bwMode="auto">
            <a:xfrm>
              <a:off x="3241" y="2450"/>
              <a:ext cx="13" cy="16"/>
            </a:xfrm>
            <a:custGeom>
              <a:avLst/>
              <a:gdLst>
                <a:gd name="T0" fmla="*/ 0 w 30"/>
                <a:gd name="T1" fmla="*/ 1 h 30"/>
                <a:gd name="T2" fmla="*/ 0 w 30"/>
                <a:gd name="T3" fmla="*/ 1 h 30"/>
                <a:gd name="T4" fmla="*/ 0 w 30"/>
                <a:gd name="T5" fmla="*/ 1 h 30"/>
                <a:gd name="T6" fmla="*/ 0 w 30"/>
                <a:gd name="T7" fmla="*/ 1 h 30"/>
                <a:gd name="T8" fmla="*/ 0 w 30"/>
                <a:gd name="T9" fmla="*/ 1 h 30"/>
                <a:gd name="T10" fmla="*/ 0 w 30"/>
                <a:gd name="T11" fmla="*/ 1 h 30"/>
                <a:gd name="T12" fmla="*/ 0 w 30"/>
                <a:gd name="T13" fmla="*/ 1 h 30"/>
                <a:gd name="T14" fmla="*/ 0 w 30"/>
                <a:gd name="T15" fmla="*/ 1 h 30"/>
                <a:gd name="T16" fmla="*/ 0 w 30"/>
                <a:gd name="T17" fmla="*/ 1 h 30"/>
                <a:gd name="T18" fmla="*/ 0 w 30"/>
                <a:gd name="T19" fmla="*/ 1 h 30"/>
                <a:gd name="T20" fmla="*/ 0 w 30"/>
                <a:gd name="T21" fmla="*/ 1 h 30"/>
                <a:gd name="T22" fmla="*/ 0 w 30"/>
                <a:gd name="T23" fmla="*/ 1 h 30"/>
                <a:gd name="T24" fmla="*/ 0 w 30"/>
                <a:gd name="T25" fmla="*/ 1 h 30"/>
                <a:gd name="T26" fmla="*/ 0 w 30"/>
                <a:gd name="T27" fmla="*/ 1 h 30"/>
                <a:gd name="T28" fmla="*/ 0 w 30"/>
                <a:gd name="T29" fmla="*/ 1 h 30"/>
                <a:gd name="T30" fmla="*/ 0 w 30"/>
                <a:gd name="T31" fmla="*/ 0 h 30"/>
                <a:gd name="T32" fmla="*/ 0 w 30"/>
                <a:gd name="T33" fmla="*/ 0 h 30"/>
                <a:gd name="T34" fmla="*/ 0 w 30"/>
                <a:gd name="T35" fmla="*/ 0 h 30"/>
                <a:gd name="T36" fmla="*/ 0 w 30"/>
                <a:gd name="T37" fmla="*/ 1 h 30"/>
                <a:gd name="T38" fmla="*/ 0 w 30"/>
                <a:gd name="T39" fmla="*/ 1 h 30"/>
                <a:gd name="T40" fmla="*/ 0 w 30"/>
                <a:gd name="T41" fmla="*/ 1 h 30"/>
                <a:gd name="T42" fmla="*/ 0 w 30"/>
                <a:gd name="T43" fmla="*/ 1 h 30"/>
                <a:gd name="T44" fmla="*/ 0 w 30"/>
                <a:gd name="T45" fmla="*/ 1 h 30"/>
                <a:gd name="T46" fmla="*/ 0 w 30"/>
                <a:gd name="T47" fmla="*/ 1 h 30"/>
                <a:gd name="T48" fmla="*/ 0 w 30"/>
                <a:gd name="T49" fmla="*/ 1 h 30"/>
                <a:gd name="T50" fmla="*/ 0 w 30"/>
                <a:gd name="T51" fmla="*/ 1 h 30"/>
                <a:gd name="T52" fmla="*/ 0 w 30"/>
                <a:gd name="T53" fmla="*/ 1 h 30"/>
                <a:gd name="T54" fmla="*/ 0 w 30"/>
                <a:gd name="T55" fmla="*/ 1 h 30"/>
                <a:gd name="T56" fmla="*/ 0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20" name="Freeform 155"/>
            <p:cNvSpPr>
              <a:spLocks/>
            </p:cNvSpPr>
            <p:nvPr/>
          </p:nvSpPr>
          <p:spPr bwMode="auto">
            <a:xfrm>
              <a:off x="3208" y="2577"/>
              <a:ext cx="30" cy="31"/>
            </a:xfrm>
            <a:custGeom>
              <a:avLst/>
              <a:gdLst>
                <a:gd name="T0" fmla="*/ 2 w 60"/>
                <a:gd name="T1" fmla="*/ 1 h 60"/>
                <a:gd name="T2" fmla="*/ 2 w 60"/>
                <a:gd name="T3" fmla="*/ 1 h 60"/>
                <a:gd name="T4" fmla="*/ 2 w 60"/>
                <a:gd name="T5" fmla="*/ 1 h 60"/>
                <a:gd name="T6" fmla="*/ 2 w 60"/>
                <a:gd name="T7" fmla="*/ 1 h 60"/>
                <a:gd name="T8" fmla="*/ 2 w 60"/>
                <a:gd name="T9" fmla="*/ 1 h 60"/>
                <a:gd name="T10" fmla="*/ 2 w 60"/>
                <a:gd name="T11" fmla="*/ 1 h 60"/>
                <a:gd name="T12" fmla="*/ 2 w 60"/>
                <a:gd name="T13" fmla="*/ 1 h 60"/>
                <a:gd name="T14" fmla="*/ 2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2 h 60"/>
                <a:gd name="T28" fmla="*/ 1 w 60"/>
                <a:gd name="T29" fmla="*/ 2 h 60"/>
                <a:gd name="T30" fmla="*/ 1 w 60"/>
                <a:gd name="T31" fmla="*/ 2 h 60"/>
                <a:gd name="T32" fmla="*/ 1 w 60"/>
                <a:gd name="T33" fmla="*/ 2 h 60"/>
                <a:gd name="T34" fmla="*/ 1 w 60"/>
                <a:gd name="T35" fmla="*/ 2 h 60"/>
                <a:gd name="T36" fmla="*/ 1 w 60"/>
                <a:gd name="T37" fmla="*/ 2 h 60"/>
                <a:gd name="T38" fmla="*/ 1 w 60"/>
                <a:gd name="T39" fmla="*/ 2 h 60"/>
                <a:gd name="T40" fmla="*/ 1 w 60"/>
                <a:gd name="T41" fmla="*/ 2 h 60"/>
                <a:gd name="T42" fmla="*/ 2 w 60"/>
                <a:gd name="T43" fmla="*/ 2 h 60"/>
                <a:gd name="T44" fmla="*/ 2 w 60"/>
                <a:gd name="T45" fmla="*/ 2 h 60"/>
                <a:gd name="T46" fmla="*/ 2 w 60"/>
                <a:gd name="T47" fmla="*/ 2 h 60"/>
                <a:gd name="T48" fmla="*/ 2 w 60"/>
                <a:gd name="T49" fmla="*/ 2 h 60"/>
                <a:gd name="T50" fmla="*/ 2 w 60"/>
                <a:gd name="T51" fmla="*/ 2 h 60"/>
                <a:gd name="T52" fmla="*/ 2 w 60"/>
                <a:gd name="T53" fmla="*/ 2 h 60"/>
                <a:gd name="T54" fmla="*/ 2 w 60"/>
                <a:gd name="T55" fmla="*/ 2 h 60"/>
                <a:gd name="T56" fmla="*/ 2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21" name="Freeform 156"/>
            <p:cNvSpPr>
              <a:spLocks/>
            </p:cNvSpPr>
            <p:nvPr/>
          </p:nvSpPr>
          <p:spPr bwMode="auto">
            <a:xfrm>
              <a:off x="3216" y="2585"/>
              <a:ext cx="14" cy="14"/>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w 30"/>
                <a:gd name="T11" fmla="*/ 0 h 30"/>
                <a:gd name="T12" fmla="*/ 0 w 30"/>
                <a:gd name="T13" fmla="*/ 0 h 30"/>
                <a:gd name="T14" fmla="*/ 0 w 30"/>
                <a:gd name="T15" fmla="*/ 0 h 30"/>
                <a:gd name="T16" fmla="*/ 0 w 30"/>
                <a:gd name="T17" fmla="*/ 0 h 30"/>
                <a:gd name="T18" fmla="*/ 0 w 30"/>
                <a:gd name="T19" fmla="*/ 0 h 30"/>
                <a:gd name="T20" fmla="*/ 0 w 30"/>
                <a:gd name="T21" fmla="*/ 0 h 30"/>
                <a:gd name="T22" fmla="*/ 0 w 30"/>
                <a:gd name="T23" fmla="*/ 0 h 30"/>
                <a:gd name="T24" fmla="*/ 0 w 30"/>
                <a:gd name="T25" fmla="*/ 0 h 30"/>
                <a:gd name="T26" fmla="*/ 0 w 30"/>
                <a:gd name="T27" fmla="*/ 0 h 30"/>
                <a:gd name="T28" fmla="*/ 0 w 30"/>
                <a:gd name="T29" fmla="*/ 0 h 30"/>
                <a:gd name="T30" fmla="*/ 0 w 30"/>
                <a:gd name="T31" fmla="*/ 0 h 30"/>
                <a:gd name="T32" fmla="*/ 0 w 30"/>
                <a:gd name="T33" fmla="*/ 0 h 30"/>
                <a:gd name="T34" fmla="*/ 0 w 30"/>
                <a:gd name="T35" fmla="*/ 0 h 30"/>
                <a:gd name="T36" fmla="*/ 0 w 30"/>
                <a:gd name="T37" fmla="*/ 0 h 30"/>
                <a:gd name="T38" fmla="*/ 0 w 30"/>
                <a:gd name="T39" fmla="*/ 0 h 30"/>
                <a:gd name="T40" fmla="*/ 0 w 30"/>
                <a:gd name="T41" fmla="*/ 0 h 30"/>
                <a:gd name="T42" fmla="*/ 0 w 30"/>
                <a:gd name="T43" fmla="*/ 0 h 30"/>
                <a:gd name="T44" fmla="*/ 0 w 30"/>
                <a:gd name="T45" fmla="*/ 0 h 30"/>
                <a:gd name="T46" fmla="*/ 0 w 30"/>
                <a:gd name="T47" fmla="*/ 0 h 30"/>
                <a:gd name="T48" fmla="*/ 0 w 30"/>
                <a:gd name="T49" fmla="*/ 0 h 30"/>
                <a:gd name="T50" fmla="*/ 0 w 30"/>
                <a:gd name="T51" fmla="*/ 0 h 30"/>
                <a:gd name="T52" fmla="*/ 0 w 30"/>
                <a:gd name="T53" fmla="*/ 0 h 30"/>
                <a:gd name="T54" fmla="*/ 0 w 30"/>
                <a:gd name="T55" fmla="*/ 0 h 30"/>
                <a:gd name="T56" fmla="*/ 0 w 30"/>
                <a:gd name="T57" fmla="*/ 0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22" name="Freeform 157"/>
            <p:cNvSpPr>
              <a:spLocks/>
            </p:cNvSpPr>
            <p:nvPr/>
          </p:nvSpPr>
          <p:spPr bwMode="auto">
            <a:xfrm>
              <a:off x="3234" y="2702"/>
              <a:ext cx="30" cy="31"/>
            </a:xfrm>
            <a:custGeom>
              <a:avLst/>
              <a:gdLst>
                <a:gd name="T0" fmla="*/ 2 w 58"/>
                <a:gd name="T1" fmla="*/ 1 h 59"/>
                <a:gd name="T2" fmla="*/ 2 w 58"/>
                <a:gd name="T3" fmla="*/ 1 h 59"/>
                <a:gd name="T4" fmla="*/ 2 w 58"/>
                <a:gd name="T5" fmla="*/ 1 h 59"/>
                <a:gd name="T6" fmla="*/ 2 w 58"/>
                <a:gd name="T7" fmla="*/ 1 h 59"/>
                <a:gd name="T8" fmla="*/ 2 w 58"/>
                <a:gd name="T9" fmla="*/ 1 h 59"/>
                <a:gd name="T10" fmla="*/ 2 w 58"/>
                <a:gd name="T11" fmla="*/ 1 h 59"/>
                <a:gd name="T12" fmla="*/ 2 w 58"/>
                <a:gd name="T13" fmla="*/ 1 h 59"/>
                <a:gd name="T14" fmla="*/ 2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2 h 59"/>
                <a:gd name="T28" fmla="*/ 1 w 58"/>
                <a:gd name="T29" fmla="*/ 2 h 59"/>
                <a:gd name="T30" fmla="*/ 1 w 58"/>
                <a:gd name="T31" fmla="*/ 2 h 59"/>
                <a:gd name="T32" fmla="*/ 1 w 58"/>
                <a:gd name="T33" fmla="*/ 2 h 59"/>
                <a:gd name="T34" fmla="*/ 1 w 58"/>
                <a:gd name="T35" fmla="*/ 2 h 59"/>
                <a:gd name="T36" fmla="*/ 1 w 58"/>
                <a:gd name="T37" fmla="*/ 2 h 59"/>
                <a:gd name="T38" fmla="*/ 1 w 58"/>
                <a:gd name="T39" fmla="*/ 2 h 59"/>
                <a:gd name="T40" fmla="*/ 1 w 58"/>
                <a:gd name="T41" fmla="*/ 2 h 59"/>
                <a:gd name="T42" fmla="*/ 2 w 58"/>
                <a:gd name="T43" fmla="*/ 2 h 59"/>
                <a:gd name="T44" fmla="*/ 2 w 58"/>
                <a:gd name="T45" fmla="*/ 2 h 59"/>
                <a:gd name="T46" fmla="*/ 2 w 58"/>
                <a:gd name="T47" fmla="*/ 2 h 59"/>
                <a:gd name="T48" fmla="*/ 2 w 58"/>
                <a:gd name="T49" fmla="*/ 2 h 59"/>
                <a:gd name="T50" fmla="*/ 2 w 58"/>
                <a:gd name="T51" fmla="*/ 2 h 59"/>
                <a:gd name="T52" fmla="*/ 2 w 58"/>
                <a:gd name="T53" fmla="*/ 2 h 59"/>
                <a:gd name="T54" fmla="*/ 2 w 58"/>
                <a:gd name="T55" fmla="*/ 2 h 59"/>
                <a:gd name="T56" fmla="*/ 2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23" name="Freeform 158"/>
            <p:cNvSpPr>
              <a:spLocks/>
            </p:cNvSpPr>
            <p:nvPr/>
          </p:nvSpPr>
          <p:spPr bwMode="auto">
            <a:xfrm>
              <a:off x="3243" y="2711"/>
              <a:ext cx="12" cy="14"/>
            </a:xfrm>
            <a:custGeom>
              <a:avLst/>
              <a:gdLst>
                <a:gd name="T0" fmla="*/ 0 w 28"/>
                <a:gd name="T1" fmla="*/ 0 h 29"/>
                <a:gd name="T2" fmla="*/ 0 w 28"/>
                <a:gd name="T3" fmla="*/ 0 h 29"/>
                <a:gd name="T4" fmla="*/ 0 w 28"/>
                <a:gd name="T5" fmla="*/ 0 h 29"/>
                <a:gd name="T6" fmla="*/ 0 w 28"/>
                <a:gd name="T7" fmla="*/ 0 h 29"/>
                <a:gd name="T8" fmla="*/ 0 w 28"/>
                <a:gd name="T9" fmla="*/ 0 h 29"/>
                <a:gd name="T10" fmla="*/ 0 w 28"/>
                <a:gd name="T11" fmla="*/ 0 h 29"/>
                <a:gd name="T12" fmla="*/ 0 w 28"/>
                <a:gd name="T13" fmla="*/ 0 h 29"/>
                <a:gd name="T14" fmla="*/ 0 w 28"/>
                <a:gd name="T15" fmla="*/ 0 h 29"/>
                <a:gd name="T16" fmla="*/ 0 w 28"/>
                <a:gd name="T17" fmla="*/ 0 h 29"/>
                <a:gd name="T18" fmla="*/ 0 w 28"/>
                <a:gd name="T19" fmla="*/ 0 h 29"/>
                <a:gd name="T20" fmla="*/ 0 w 28"/>
                <a:gd name="T21" fmla="*/ 0 h 29"/>
                <a:gd name="T22" fmla="*/ 0 w 28"/>
                <a:gd name="T23" fmla="*/ 0 h 29"/>
                <a:gd name="T24" fmla="*/ 0 w 28"/>
                <a:gd name="T25" fmla="*/ 0 h 29"/>
                <a:gd name="T26" fmla="*/ 0 w 28"/>
                <a:gd name="T27" fmla="*/ 0 h 29"/>
                <a:gd name="T28" fmla="*/ 0 w 28"/>
                <a:gd name="T29" fmla="*/ 0 h 29"/>
                <a:gd name="T30" fmla="*/ 0 w 28"/>
                <a:gd name="T31" fmla="*/ 0 h 29"/>
                <a:gd name="T32" fmla="*/ 0 w 28"/>
                <a:gd name="T33" fmla="*/ 0 h 29"/>
                <a:gd name="T34" fmla="*/ 0 w 28"/>
                <a:gd name="T35" fmla="*/ 0 h 29"/>
                <a:gd name="T36" fmla="*/ 0 w 28"/>
                <a:gd name="T37" fmla="*/ 0 h 29"/>
                <a:gd name="T38" fmla="*/ 0 w 28"/>
                <a:gd name="T39" fmla="*/ 0 h 29"/>
                <a:gd name="T40" fmla="*/ 0 w 28"/>
                <a:gd name="T41" fmla="*/ 0 h 29"/>
                <a:gd name="T42" fmla="*/ 0 w 28"/>
                <a:gd name="T43" fmla="*/ 0 h 29"/>
                <a:gd name="T44" fmla="*/ 0 w 28"/>
                <a:gd name="T45" fmla="*/ 0 h 29"/>
                <a:gd name="T46" fmla="*/ 0 w 28"/>
                <a:gd name="T47" fmla="*/ 0 h 29"/>
                <a:gd name="T48" fmla="*/ 0 w 28"/>
                <a:gd name="T49" fmla="*/ 0 h 29"/>
                <a:gd name="T50" fmla="*/ 0 w 28"/>
                <a:gd name="T51" fmla="*/ 0 h 29"/>
                <a:gd name="T52" fmla="*/ 0 w 28"/>
                <a:gd name="T53" fmla="*/ 0 h 29"/>
                <a:gd name="T54" fmla="*/ 0 w 28"/>
                <a:gd name="T55" fmla="*/ 0 h 29"/>
                <a:gd name="T56" fmla="*/ 0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24" name="Freeform 159"/>
            <p:cNvSpPr>
              <a:spLocks/>
            </p:cNvSpPr>
            <p:nvPr/>
          </p:nvSpPr>
          <p:spPr bwMode="auto">
            <a:xfrm>
              <a:off x="3381" y="2742"/>
              <a:ext cx="29"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0 w 60"/>
                <a:gd name="T17" fmla="*/ 0 h 58"/>
                <a:gd name="T18" fmla="*/ 0 w 60"/>
                <a:gd name="T19" fmla="*/ 1 h 58"/>
                <a:gd name="T20" fmla="*/ 0 w 60"/>
                <a:gd name="T21" fmla="*/ 1 h 58"/>
                <a:gd name="T22" fmla="*/ 0 w 60"/>
                <a:gd name="T23" fmla="*/ 1 h 58"/>
                <a:gd name="T24" fmla="*/ 0 w 60"/>
                <a:gd name="T25" fmla="*/ 1 h 58"/>
                <a:gd name="T26" fmla="*/ 0 w 60"/>
                <a:gd name="T27" fmla="*/ 2 h 58"/>
                <a:gd name="T28" fmla="*/ 0 w 60"/>
                <a:gd name="T29" fmla="*/ 2 h 58"/>
                <a:gd name="T30" fmla="*/ 0 w 60"/>
                <a:gd name="T31" fmla="*/ 2 h 58"/>
                <a:gd name="T32" fmla="*/ 0 w 60"/>
                <a:gd name="T33" fmla="*/ 2 h 58"/>
                <a:gd name="T34" fmla="*/ 0 w 60"/>
                <a:gd name="T35" fmla="*/ 2 h 58"/>
                <a:gd name="T36" fmla="*/ 0 w 60"/>
                <a:gd name="T37" fmla="*/ 2 h 58"/>
                <a:gd name="T38" fmla="*/ 0 w 60"/>
                <a:gd name="T39" fmla="*/ 2 h 58"/>
                <a:gd name="T40" fmla="*/ 0 w 60"/>
                <a:gd name="T41" fmla="*/ 2 h 58"/>
                <a:gd name="T42" fmla="*/ 1 w 60"/>
                <a:gd name="T43" fmla="*/ 2 h 58"/>
                <a:gd name="T44" fmla="*/ 1 w 60"/>
                <a:gd name="T45" fmla="*/ 2 h 58"/>
                <a:gd name="T46" fmla="*/ 1 w 60"/>
                <a:gd name="T47" fmla="*/ 2 h 58"/>
                <a:gd name="T48" fmla="*/ 1 w 60"/>
                <a:gd name="T49" fmla="*/ 2 h 58"/>
                <a:gd name="T50" fmla="*/ 1 w 60"/>
                <a:gd name="T51" fmla="*/ 2 h 58"/>
                <a:gd name="T52" fmla="*/ 1 w 60"/>
                <a:gd name="T53" fmla="*/ 2 h 58"/>
                <a:gd name="T54" fmla="*/ 1 w 60"/>
                <a:gd name="T55" fmla="*/ 2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25" name="Freeform 160"/>
            <p:cNvSpPr>
              <a:spLocks/>
            </p:cNvSpPr>
            <p:nvPr/>
          </p:nvSpPr>
          <p:spPr bwMode="auto">
            <a:xfrm>
              <a:off x="3388" y="2750"/>
              <a:ext cx="13" cy="14"/>
            </a:xfrm>
            <a:custGeom>
              <a:avLst/>
              <a:gdLst>
                <a:gd name="T0" fmla="*/ 0 w 30"/>
                <a:gd name="T1" fmla="*/ 1 h 28"/>
                <a:gd name="T2" fmla="*/ 0 w 30"/>
                <a:gd name="T3" fmla="*/ 1 h 28"/>
                <a:gd name="T4" fmla="*/ 0 w 30"/>
                <a:gd name="T5" fmla="*/ 1 h 28"/>
                <a:gd name="T6" fmla="*/ 0 w 30"/>
                <a:gd name="T7" fmla="*/ 1 h 28"/>
                <a:gd name="T8" fmla="*/ 0 w 30"/>
                <a:gd name="T9" fmla="*/ 1 h 28"/>
                <a:gd name="T10" fmla="*/ 0 w 30"/>
                <a:gd name="T11" fmla="*/ 1 h 28"/>
                <a:gd name="T12" fmla="*/ 0 w 30"/>
                <a:gd name="T13" fmla="*/ 1 h 28"/>
                <a:gd name="T14" fmla="*/ 0 w 30"/>
                <a:gd name="T15" fmla="*/ 1 h 28"/>
                <a:gd name="T16" fmla="*/ 0 w 30"/>
                <a:gd name="T17" fmla="*/ 1 h 28"/>
                <a:gd name="T18" fmla="*/ 0 w 30"/>
                <a:gd name="T19" fmla="*/ 1 h 28"/>
                <a:gd name="T20" fmla="*/ 0 w 30"/>
                <a:gd name="T21" fmla="*/ 1 h 28"/>
                <a:gd name="T22" fmla="*/ 0 w 30"/>
                <a:gd name="T23" fmla="*/ 1 h 28"/>
                <a:gd name="T24" fmla="*/ 0 w 30"/>
                <a:gd name="T25" fmla="*/ 1 h 28"/>
                <a:gd name="T26" fmla="*/ 0 w 30"/>
                <a:gd name="T27" fmla="*/ 1 h 28"/>
                <a:gd name="T28" fmla="*/ 0 w 30"/>
                <a:gd name="T29" fmla="*/ 1 h 28"/>
                <a:gd name="T30" fmla="*/ 0 w 30"/>
                <a:gd name="T31" fmla="*/ 0 h 28"/>
                <a:gd name="T32" fmla="*/ 0 w 30"/>
                <a:gd name="T33" fmla="*/ 0 h 28"/>
                <a:gd name="T34" fmla="*/ 0 w 30"/>
                <a:gd name="T35" fmla="*/ 0 h 28"/>
                <a:gd name="T36" fmla="*/ 0 w 30"/>
                <a:gd name="T37" fmla="*/ 1 h 28"/>
                <a:gd name="T38" fmla="*/ 0 w 30"/>
                <a:gd name="T39" fmla="*/ 1 h 28"/>
                <a:gd name="T40" fmla="*/ 0 w 30"/>
                <a:gd name="T41" fmla="*/ 1 h 28"/>
                <a:gd name="T42" fmla="*/ 0 w 30"/>
                <a:gd name="T43" fmla="*/ 1 h 28"/>
                <a:gd name="T44" fmla="*/ 0 w 30"/>
                <a:gd name="T45" fmla="*/ 1 h 28"/>
                <a:gd name="T46" fmla="*/ 0 w 30"/>
                <a:gd name="T47" fmla="*/ 1 h 28"/>
                <a:gd name="T48" fmla="*/ 0 w 30"/>
                <a:gd name="T49" fmla="*/ 1 h 28"/>
                <a:gd name="T50" fmla="*/ 0 w 30"/>
                <a:gd name="T51" fmla="*/ 1 h 28"/>
                <a:gd name="T52" fmla="*/ 0 w 30"/>
                <a:gd name="T53" fmla="*/ 1 h 28"/>
                <a:gd name="T54" fmla="*/ 0 w 30"/>
                <a:gd name="T55" fmla="*/ 1 h 28"/>
                <a:gd name="T56" fmla="*/ 0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26" name="Freeform 161"/>
            <p:cNvSpPr>
              <a:spLocks/>
            </p:cNvSpPr>
            <p:nvPr/>
          </p:nvSpPr>
          <p:spPr bwMode="auto">
            <a:xfrm>
              <a:off x="3407" y="2641"/>
              <a:ext cx="30" cy="31"/>
            </a:xfrm>
            <a:custGeom>
              <a:avLst/>
              <a:gdLst>
                <a:gd name="T0" fmla="*/ 2 w 60"/>
                <a:gd name="T1" fmla="*/ 1 h 59"/>
                <a:gd name="T2" fmla="*/ 2 w 60"/>
                <a:gd name="T3" fmla="*/ 1 h 59"/>
                <a:gd name="T4" fmla="*/ 2 w 60"/>
                <a:gd name="T5" fmla="*/ 1 h 59"/>
                <a:gd name="T6" fmla="*/ 2 w 60"/>
                <a:gd name="T7" fmla="*/ 1 h 59"/>
                <a:gd name="T8" fmla="*/ 2 w 60"/>
                <a:gd name="T9" fmla="*/ 1 h 59"/>
                <a:gd name="T10" fmla="*/ 2 w 60"/>
                <a:gd name="T11" fmla="*/ 1 h 59"/>
                <a:gd name="T12" fmla="*/ 2 w 60"/>
                <a:gd name="T13" fmla="*/ 1 h 59"/>
                <a:gd name="T14" fmla="*/ 2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2 h 59"/>
                <a:gd name="T28" fmla="*/ 1 w 60"/>
                <a:gd name="T29" fmla="*/ 2 h 59"/>
                <a:gd name="T30" fmla="*/ 1 w 60"/>
                <a:gd name="T31" fmla="*/ 2 h 59"/>
                <a:gd name="T32" fmla="*/ 1 w 60"/>
                <a:gd name="T33" fmla="*/ 2 h 59"/>
                <a:gd name="T34" fmla="*/ 1 w 60"/>
                <a:gd name="T35" fmla="*/ 2 h 59"/>
                <a:gd name="T36" fmla="*/ 1 w 60"/>
                <a:gd name="T37" fmla="*/ 2 h 59"/>
                <a:gd name="T38" fmla="*/ 1 w 60"/>
                <a:gd name="T39" fmla="*/ 2 h 59"/>
                <a:gd name="T40" fmla="*/ 1 w 60"/>
                <a:gd name="T41" fmla="*/ 2 h 59"/>
                <a:gd name="T42" fmla="*/ 2 w 60"/>
                <a:gd name="T43" fmla="*/ 2 h 59"/>
                <a:gd name="T44" fmla="*/ 2 w 60"/>
                <a:gd name="T45" fmla="*/ 2 h 59"/>
                <a:gd name="T46" fmla="*/ 2 w 60"/>
                <a:gd name="T47" fmla="*/ 2 h 59"/>
                <a:gd name="T48" fmla="*/ 2 w 60"/>
                <a:gd name="T49" fmla="*/ 2 h 59"/>
                <a:gd name="T50" fmla="*/ 2 w 60"/>
                <a:gd name="T51" fmla="*/ 2 h 59"/>
                <a:gd name="T52" fmla="*/ 2 w 60"/>
                <a:gd name="T53" fmla="*/ 2 h 59"/>
                <a:gd name="T54" fmla="*/ 2 w 60"/>
                <a:gd name="T55" fmla="*/ 2 h 59"/>
                <a:gd name="T56" fmla="*/ 2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27" name="Freeform 162"/>
            <p:cNvSpPr>
              <a:spLocks/>
            </p:cNvSpPr>
            <p:nvPr/>
          </p:nvSpPr>
          <p:spPr bwMode="auto">
            <a:xfrm>
              <a:off x="3414" y="2650"/>
              <a:ext cx="17"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2 w 30"/>
                <a:gd name="T45" fmla="*/ 0 h 29"/>
                <a:gd name="T46" fmla="*/ 2 w 30"/>
                <a:gd name="T47" fmla="*/ 0 h 29"/>
                <a:gd name="T48" fmla="*/ 2 w 30"/>
                <a:gd name="T49" fmla="*/ 0 h 29"/>
                <a:gd name="T50" fmla="*/ 2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28" name="Freeform 163"/>
            <p:cNvSpPr>
              <a:spLocks/>
            </p:cNvSpPr>
            <p:nvPr/>
          </p:nvSpPr>
          <p:spPr bwMode="auto">
            <a:xfrm>
              <a:off x="3410" y="2513"/>
              <a:ext cx="30" cy="30"/>
            </a:xfrm>
            <a:custGeom>
              <a:avLst/>
              <a:gdLst>
                <a:gd name="T0" fmla="*/ 2 w 60"/>
                <a:gd name="T1" fmla="*/ 1 h 60"/>
                <a:gd name="T2" fmla="*/ 2 w 60"/>
                <a:gd name="T3" fmla="*/ 1 h 60"/>
                <a:gd name="T4" fmla="*/ 2 w 60"/>
                <a:gd name="T5" fmla="*/ 1 h 60"/>
                <a:gd name="T6" fmla="*/ 2 w 60"/>
                <a:gd name="T7" fmla="*/ 1 h 60"/>
                <a:gd name="T8" fmla="*/ 2 w 60"/>
                <a:gd name="T9" fmla="*/ 1 h 60"/>
                <a:gd name="T10" fmla="*/ 2 w 60"/>
                <a:gd name="T11" fmla="*/ 1 h 60"/>
                <a:gd name="T12" fmla="*/ 2 w 60"/>
                <a:gd name="T13" fmla="*/ 1 h 60"/>
                <a:gd name="T14" fmla="*/ 2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2 h 60"/>
                <a:gd name="T28" fmla="*/ 1 w 60"/>
                <a:gd name="T29" fmla="*/ 2 h 60"/>
                <a:gd name="T30" fmla="*/ 1 w 60"/>
                <a:gd name="T31" fmla="*/ 2 h 60"/>
                <a:gd name="T32" fmla="*/ 1 w 60"/>
                <a:gd name="T33" fmla="*/ 2 h 60"/>
                <a:gd name="T34" fmla="*/ 1 w 60"/>
                <a:gd name="T35" fmla="*/ 2 h 60"/>
                <a:gd name="T36" fmla="*/ 1 w 60"/>
                <a:gd name="T37" fmla="*/ 2 h 60"/>
                <a:gd name="T38" fmla="*/ 1 w 60"/>
                <a:gd name="T39" fmla="*/ 2 h 60"/>
                <a:gd name="T40" fmla="*/ 1 w 60"/>
                <a:gd name="T41" fmla="*/ 2 h 60"/>
                <a:gd name="T42" fmla="*/ 2 w 60"/>
                <a:gd name="T43" fmla="*/ 2 h 60"/>
                <a:gd name="T44" fmla="*/ 2 w 60"/>
                <a:gd name="T45" fmla="*/ 2 h 60"/>
                <a:gd name="T46" fmla="*/ 2 w 60"/>
                <a:gd name="T47" fmla="*/ 2 h 60"/>
                <a:gd name="T48" fmla="*/ 2 w 60"/>
                <a:gd name="T49" fmla="*/ 2 h 60"/>
                <a:gd name="T50" fmla="*/ 2 w 60"/>
                <a:gd name="T51" fmla="*/ 2 h 60"/>
                <a:gd name="T52" fmla="*/ 2 w 60"/>
                <a:gd name="T53" fmla="*/ 2 h 60"/>
                <a:gd name="T54" fmla="*/ 2 w 60"/>
                <a:gd name="T55" fmla="*/ 2 h 60"/>
                <a:gd name="T56" fmla="*/ 2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29" name="Freeform 164"/>
            <p:cNvSpPr>
              <a:spLocks/>
            </p:cNvSpPr>
            <p:nvPr/>
          </p:nvSpPr>
          <p:spPr bwMode="auto">
            <a:xfrm>
              <a:off x="3414" y="2521"/>
              <a:ext cx="17" cy="16"/>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2 w 30"/>
                <a:gd name="T45" fmla="*/ 1 h 30"/>
                <a:gd name="T46" fmla="*/ 2 w 30"/>
                <a:gd name="T47" fmla="*/ 1 h 30"/>
                <a:gd name="T48" fmla="*/ 2 w 30"/>
                <a:gd name="T49" fmla="*/ 1 h 30"/>
                <a:gd name="T50" fmla="*/ 2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30" name="Freeform 165"/>
            <p:cNvSpPr>
              <a:spLocks/>
            </p:cNvSpPr>
            <p:nvPr/>
          </p:nvSpPr>
          <p:spPr bwMode="auto">
            <a:xfrm>
              <a:off x="2347" y="2643"/>
              <a:ext cx="29" cy="30"/>
            </a:xfrm>
            <a:custGeom>
              <a:avLst/>
              <a:gdLst>
                <a:gd name="T0" fmla="*/ 2 w 58"/>
                <a:gd name="T1" fmla="*/ 1 h 59"/>
                <a:gd name="T2" fmla="*/ 2 w 58"/>
                <a:gd name="T3" fmla="*/ 1 h 59"/>
                <a:gd name="T4" fmla="*/ 2 w 58"/>
                <a:gd name="T5" fmla="*/ 1 h 59"/>
                <a:gd name="T6" fmla="*/ 2 w 58"/>
                <a:gd name="T7" fmla="*/ 1 h 59"/>
                <a:gd name="T8" fmla="*/ 2 w 58"/>
                <a:gd name="T9" fmla="*/ 1 h 59"/>
                <a:gd name="T10" fmla="*/ 2 w 58"/>
                <a:gd name="T11" fmla="*/ 1 h 59"/>
                <a:gd name="T12" fmla="*/ 2 w 58"/>
                <a:gd name="T13" fmla="*/ 1 h 59"/>
                <a:gd name="T14" fmla="*/ 2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2 h 59"/>
                <a:gd name="T28" fmla="*/ 1 w 58"/>
                <a:gd name="T29" fmla="*/ 2 h 59"/>
                <a:gd name="T30" fmla="*/ 1 w 58"/>
                <a:gd name="T31" fmla="*/ 2 h 59"/>
                <a:gd name="T32" fmla="*/ 1 w 58"/>
                <a:gd name="T33" fmla="*/ 2 h 59"/>
                <a:gd name="T34" fmla="*/ 1 w 58"/>
                <a:gd name="T35" fmla="*/ 2 h 59"/>
                <a:gd name="T36" fmla="*/ 1 w 58"/>
                <a:gd name="T37" fmla="*/ 2 h 59"/>
                <a:gd name="T38" fmla="*/ 1 w 58"/>
                <a:gd name="T39" fmla="*/ 2 h 59"/>
                <a:gd name="T40" fmla="*/ 1 w 58"/>
                <a:gd name="T41" fmla="*/ 2 h 59"/>
                <a:gd name="T42" fmla="*/ 2 w 58"/>
                <a:gd name="T43" fmla="*/ 2 h 59"/>
                <a:gd name="T44" fmla="*/ 2 w 58"/>
                <a:gd name="T45" fmla="*/ 2 h 59"/>
                <a:gd name="T46" fmla="*/ 2 w 58"/>
                <a:gd name="T47" fmla="*/ 2 h 59"/>
                <a:gd name="T48" fmla="*/ 2 w 58"/>
                <a:gd name="T49" fmla="*/ 2 h 59"/>
                <a:gd name="T50" fmla="*/ 2 w 58"/>
                <a:gd name="T51" fmla="*/ 2 h 59"/>
                <a:gd name="T52" fmla="*/ 2 w 58"/>
                <a:gd name="T53" fmla="*/ 2 h 59"/>
                <a:gd name="T54" fmla="*/ 2 w 58"/>
                <a:gd name="T55" fmla="*/ 2 h 59"/>
                <a:gd name="T56" fmla="*/ 2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31" name="Freeform 166"/>
            <p:cNvSpPr>
              <a:spLocks/>
            </p:cNvSpPr>
            <p:nvPr/>
          </p:nvSpPr>
          <p:spPr bwMode="auto">
            <a:xfrm>
              <a:off x="2356" y="2650"/>
              <a:ext cx="13" cy="14"/>
            </a:xfrm>
            <a:custGeom>
              <a:avLst/>
              <a:gdLst>
                <a:gd name="T0" fmla="*/ 0 w 29"/>
                <a:gd name="T1" fmla="*/ 0 h 29"/>
                <a:gd name="T2" fmla="*/ 0 w 29"/>
                <a:gd name="T3" fmla="*/ 0 h 29"/>
                <a:gd name="T4" fmla="*/ 0 w 29"/>
                <a:gd name="T5" fmla="*/ 0 h 29"/>
                <a:gd name="T6" fmla="*/ 0 w 29"/>
                <a:gd name="T7" fmla="*/ 0 h 29"/>
                <a:gd name="T8" fmla="*/ 0 w 29"/>
                <a:gd name="T9" fmla="*/ 0 h 29"/>
                <a:gd name="T10" fmla="*/ 0 w 29"/>
                <a:gd name="T11" fmla="*/ 0 h 29"/>
                <a:gd name="T12" fmla="*/ 0 w 29"/>
                <a:gd name="T13" fmla="*/ 0 h 29"/>
                <a:gd name="T14" fmla="*/ 0 w 29"/>
                <a:gd name="T15" fmla="*/ 0 h 29"/>
                <a:gd name="T16" fmla="*/ 0 w 29"/>
                <a:gd name="T17" fmla="*/ 0 h 29"/>
                <a:gd name="T18" fmla="*/ 0 w 29"/>
                <a:gd name="T19" fmla="*/ 0 h 29"/>
                <a:gd name="T20" fmla="*/ 0 w 29"/>
                <a:gd name="T21" fmla="*/ 0 h 29"/>
                <a:gd name="T22" fmla="*/ 0 w 29"/>
                <a:gd name="T23" fmla="*/ 0 h 29"/>
                <a:gd name="T24" fmla="*/ 0 w 29"/>
                <a:gd name="T25" fmla="*/ 0 h 29"/>
                <a:gd name="T26" fmla="*/ 0 w 29"/>
                <a:gd name="T27" fmla="*/ 0 h 29"/>
                <a:gd name="T28" fmla="*/ 0 w 29"/>
                <a:gd name="T29" fmla="*/ 0 h 29"/>
                <a:gd name="T30" fmla="*/ 0 w 29"/>
                <a:gd name="T31" fmla="*/ 0 h 29"/>
                <a:gd name="T32" fmla="*/ 0 w 29"/>
                <a:gd name="T33" fmla="*/ 0 h 29"/>
                <a:gd name="T34" fmla="*/ 0 w 29"/>
                <a:gd name="T35" fmla="*/ 0 h 29"/>
                <a:gd name="T36" fmla="*/ 0 w 29"/>
                <a:gd name="T37" fmla="*/ 0 h 29"/>
                <a:gd name="T38" fmla="*/ 0 w 29"/>
                <a:gd name="T39" fmla="*/ 0 h 29"/>
                <a:gd name="T40" fmla="*/ 0 w 29"/>
                <a:gd name="T41" fmla="*/ 0 h 29"/>
                <a:gd name="T42" fmla="*/ 0 w 29"/>
                <a:gd name="T43" fmla="*/ 0 h 29"/>
                <a:gd name="T44" fmla="*/ 0 w 29"/>
                <a:gd name="T45" fmla="*/ 0 h 29"/>
                <a:gd name="T46" fmla="*/ 0 w 29"/>
                <a:gd name="T47" fmla="*/ 0 h 29"/>
                <a:gd name="T48" fmla="*/ 0 w 29"/>
                <a:gd name="T49" fmla="*/ 0 h 29"/>
                <a:gd name="T50" fmla="*/ 0 w 29"/>
                <a:gd name="T51" fmla="*/ 0 h 29"/>
                <a:gd name="T52" fmla="*/ 0 w 29"/>
                <a:gd name="T53" fmla="*/ 0 h 29"/>
                <a:gd name="T54" fmla="*/ 0 w 29"/>
                <a:gd name="T55" fmla="*/ 0 h 29"/>
                <a:gd name="T56" fmla="*/ 0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32" name="Freeform 167"/>
            <p:cNvSpPr>
              <a:spLocks/>
            </p:cNvSpPr>
            <p:nvPr/>
          </p:nvSpPr>
          <p:spPr bwMode="auto">
            <a:xfrm>
              <a:off x="2485" y="1569"/>
              <a:ext cx="30" cy="30"/>
            </a:xfrm>
            <a:custGeom>
              <a:avLst/>
              <a:gdLst>
                <a:gd name="T0" fmla="*/ 2 w 60"/>
                <a:gd name="T1" fmla="*/ 1 h 60"/>
                <a:gd name="T2" fmla="*/ 2 w 60"/>
                <a:gd name="T3" fmla="*/ 1 h 60"/>
                <a:gd name="T4" fmla="*/ 2 w 60"/>
                <a:gd name="T5" fmla="*/ 1 h 60"/>
                <a:gd name="T6" fmla="*/ 2 w 60"/>
                <a:gd name="T7" fmla="*/ 1 h 60"/>
                <a:gd name="T8" fmla="*/ 2 w 60"/>
                <a:gd name="T9" fmla="*/ 1 h 60"/>
                <a:gd name="T10" fmla="*/ 2 w 60"/>
                <a:gd name="T11" fmla="*/ 1 h 60"/>
                <a:gd name="T12" fmla="*/ 2 w 60"/>
                <a:gd name="T13" fmla="*/ 1 h 60"/>
                <a:gd name="T14" fmla="*/ 2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2 h 60"/>
                <a:gd name="T28" fmla="*/ 1 w 60"/>
                <a:gd name="T29" fmla="*/ 2 h 60"/>
                <a:gd name="T30" fmla="*/ 1 w 60"/>
                <a:gd name="T31" fmla="*/ 2 h 60"/>
                <a:gd name="T32" fmla="*/ 1 w 60"/>
                <a:gd name="T33" fmla="*/ 2 h 60"/>
                <a:gd name="T34" fmla="*/ 1 w 60"/>
                <a:gd name="T35" fmla="*/ 2 h 60"/>
                <a:gd name="T36" fmla="*/ 1 w 60"/>
                <a:gd name="T37" fmla="*/ 2 h 60"/>
                <a:gd name="T38" fmla="*/ 1 w 60"/>
                <a:gd name="T39" fmla="*/ 2 h 60"/>
                <a:gd name="T40" fmla="*/ 1 w 60"/>
                <a:gd name="T41" fmla="*/ 2 h 60"/>
                <a:gd name="T42" fmla="*/ 2 w 60"/>
                <a:gd name="T43" fmla="*/ 2 h 60"/>
                <a:gd name="T44" fmla="*/ 2 w 60"/>
                <a:gd name="T45" fmla="*/ 2 h 60"/>
                <a:gd name="T46" fmla="*/ 2 w 60"/>
                <a:gd name="T47" fmla="*/ 2 h 60"/>
                <a:gd name="T48" fmla="*/ 2 w 60"/>
                <a:gd name="T49" fmla="*/ 2 h 60"/>
                <a:gd name="T50" fmla="*/ 2 w 60"/>
                <a:gd name="T51" fmla="*/ 2 h 60"/>
                <a:gd name="T52" fmla="*/ 2 w 60"/>
                <a:gd name="T53" fmla="*/ 2 h 60"/>
                <a:gd name="T54" fmla="*/ 2 w 60"/>
                <a:gd name="T55" fmla="*/ 2 h 60"/>
                <a:gd name="T56" fmla="*/ 2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sp>
          <p:nvSpPr>
            <p:cNvPr id="62633" name="Freeform 168"/>
            <p:cNvSpPr>
              <a:spLocks/>
            </p:cNvSpPr>
            <p:nvPr/>
          </p:nvSpPr>
          <p:spPr bwMode="auto">
            <a:xfrm>
              <a:off x="2494" y="1577"/>
              <a:ext cx="13" cy="14"/>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w 30"/>
                <a:gd name="T11" fmla="*/ 0 h 30"/>
                <a:gd name="T12" fmla="*/ 0 w 30"/>
                <a:gd name="T13" fmla="*/ 0 h 30"/>
                <a:gd name="T14" fmla="*/ 0 w 30"/>
                <a:gd name="T15" fmla="*/ 0 h 30"/>
                <a:gd name="T16" fmla="*/ 0 w 30"/>
                <a:gd name="T17" fmla="*/ 0 h 30"/>
                <a:gd name="T18" fmla="*/ 0 w 30"/>
                <a:gd name="T19" fmla="*/ 0 h 30"/>
                <a:gd name="T20" fmla="*/ 0 w 30"/>
                <a:gd name="T21" fmla="*/ 0 h 30"/>
                <a:gd name="T22" fmla="*/ 0 w 30"/>
                <a:gd name="T23" fmla="*/ 0 h 30"/>
                <a:gd name="T24" fmla="*/ 0 w 30"/>
                <a:gd name="T25" fmla="*/ 0 h 30"/>
                <a:gd name="T26" fmla="*/ 0 w 30"/>
                <a:gd name="T27" fmla="*/ 0 h 30"/>
                <a:gd name="T28" fmla="*/ 0 w 30"/>
                <a:gd name="T29" fmla="*/ 0 h 30"/>
                <a:gd name="T30" fmla="*/ 0 w 30"/>
                <a:gd name="T31" fmla="*/ 0 h 30"/>
                <a:gd name="T32" fmla="*/ 0 w 30"/>
                <a:gd name="T33" fmla="*/ 0 h 30"/>
                <a:gd name="T34" fmla="*/ 0 w 30"/>
                <a:gd name="T35" fmla="*/ 0 h 30"/>
                <a:gd name="T36" fmla="*/ 0 w 30"/>
                <a:gd name="T37" fmla="*/ 0 h 30"/>
                <a:gd name="T38" fmla="*/ 0 w 30"/>
                <a:gd name="T39" fmla="*/ 0 h 30"/>
                <a:gd name="T40" fmla="*/ 0 w 30"/>
                <a:gd name="T41" fmla="*/ 0 h 30"/>
                <a:gd name="T42" fmla="*/ 0 w 30"/>
                <a:gd name="T43" fmla="*/ 0 h 30"/>
                <a:gd name="T44" fmla="*/ 0 w 30"/>
                <a:gd name="T45" fmla="*/ 0 h 30"/>
                <a:gd name="T46" fmla="*/ 0 w 30"/>
                <a:gd name="T47" fmla="*/ 0 h 30"/>
                <a:gd name="T48" fmla="*/ 0 w 30"/>
                <a:gd name="T49" fmla="*/ 0 h 30"/>
                <a:gd name="T50" fmla="*/ 0 w 30"/>
                <a:gd name="T51" fmla="*/ 0 h 30"/>
                <a:gd name="T52" fmla="*/ 0 w 30"/>
                <a:gd name="T53" fmla="*/ 0 h 30"/>
                <a:gd name="T54" fmla="*/ 0 w 30"/>
                <a:gd name="T55" fmla="*/ 0 h 30"/>
                <a:gd name="T56" fmla="*/ 0 w 30"/>
                <a:gd name="T57" fmla="*/ 0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cs typeface="Times New Roman" pitchFamily="18" charset="0"/>
              </a:endParaRPr>
            </a:p>
          </p:txBody>
        </p:sp>
      </p:grpSp>
      <p:sp>
        <p:nvSpPr>
          <p:cNvPr id="182" name="Text Box 169"/>
          <p:cNvSpPr txBox="1">
            <a:spLocks noChangeArrowheads="1"/>
          </p:cNvSpPr>
          <p:nvPr/>
        </p:nvSpPr>
        <p:spPr bwMode="auto">
          <a:xfrm>
            <a:off x="1908175" y="2531269"/>
            <a:ext cx="5016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2000" b="1" dirty="0" smtClean="0">
                <a:solidFill>
                  <a:srgbClr val="FF0000"/>
                </a:solidFill>
                <a:latin typeface="Times New Roman" pitchFamily="18" charset="0"/>
                <a:cs typeface="Times New Roman" pitchFamily="18" charset="0"/>
              </a:rPr>
              <a:t>( 1 ) </a:t>
            </a:r>
            <a:r>
              <a:rPr lang="en-US" sz="2000" b="1" dirty="0" err="1" smtClean="0">
                <a:solidFill>
                  <a:srgbClr val="FF0000"/>
                </a:solidFill>
                <a:latin typeface="Times New Roman" pitchFamily="18" charset="0"/>
                <a:cs typeface="Times New Roman" pitchFamily="18" charset="0"/>
              </a:rPr>
              <a:t>Tác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giả</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của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bài</a:t>
            </a:r>
            <a:r>
              <a:rPr lang="en-US" sz="2000" b="1" dirty="0" smtClean="0">
                <a:solidFill>
                  <a:srgbClr val="FF0000"/>
                </a:solidFill>
                <a:latin typeface="Times New Roman" pitchFamily="18" charset="0"/>
                <a:cs typeface="Times New Roman" pitchFamily="18" charset="0"/>
              </a:rPr>
              <a:t> TĐN </a:t>
            </a:r>
            <a:r>
              <a:rPr lang="en-US" sz="2000" b="1" dirty="0" err="1" smtClean="0">
                <a:solidFill>
                  <a:srgbClr val="FF0000"/>
                </a:solidFill>
                <a:latin typeface="Times New Roman" pitchFamily="18" charset="0"/>
                <a:cs typeface="Times New Roman" pitchFamily="18" charset="0"/>
              </a:rPr>
              <a:t>số</a:t>
            </a:r>
            <a:r>
              <a:rPr lang="en-US" sz="2000" b="1" dirty="0" smtClean="0">
                <a:solidFill>
                  <a:srgbClr val="FF0000"/>
                </a:solidFill>
                <a:latin typeface="Times New Roman" pitchFamily="18" charset="0"/>
                <a:cs typeface="Times New Roman" pitchFamily="18" charset="0"/>
              </a:rPr>
              <a:t> 3 </a:t>
            </a:r>
            <a:r>
              <a:rPr lang="en-US" sz="2000" b="1" dirty="0" err="1" smtClean="0">
                <a:solidFill>
                  <a:srgbClr val="FF0000"/>
                </a:solidFill>
                <a:latin typeface="Times New Roman" pitchFamily="18" charset="0"/>
                <a:cs typeface="Times New Roman" pitchFamily="18" charset="0"/>
              </a:rPr>
              <a:t>là</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ai</a:t>
            </a:r>
            <a:r>
              <a:rPr lang="en-US" sz="2000" b="1" dirty="0" smtClean="0">
                <a:solidFill>
                  <a:srgbClr val="FF0000"/>
                </a:solidFill>
                <a:latin typeface="Times New Roman" pitchFamily="18" charset="0"/>
                <a:cs typeface="Times New Roman" pitchFamily="18" charset="0"/>
              </a:rPr>
              <a:t>? </a:t>
            </a:r>
          </a:p>
        </p:txBody>
      </p:sp>
      <p:sp>
        <p:nvSpPr>
          <p:cNvPr id="183" name="Text Box 170"/>
          <p:cNvSpPr txBox="1">
            <a:spLocks noChangeArrowheads="1"/>
          </p:cNvSpPr>
          <p:nvPr/>
        </p:nvSpPr>
        <p:spPr bwMode="auto">
          <a:xfrm>
            <a:off x="1042988" y="3156347"/>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600" dirty="0" smtClean="0">
                <a:solidFill>
                  <a:srgbClr val="000000"/>
                </a:solidFill>
                <a:latin typeface="Times New Roman" pitchFamily="18" charset="0"/>
                <a:cs typeface="Times New Roman" pitchFamily="18" charset="0"/>
              </a:rPr>
              <a:t> </a:t>
            </a:r>
            <a:r>
              <a:rPr lang="en-US" sz="2000" dirty="0" smtClean="0">
                <a:solidFill>
                  <a:srgbClr val="000000"/>
                </a:solidFill>
                <a:latin typeface="Times New Roman" pitchFamily="18" charset="0"/>
                <a:cs typeface="Times New Roman" pitchFamily="18" charset="0"/>
              </a:rPr>
              <a:t>A. </a:t>
            </a:r>
            <a:r>
              <a:rPr lang="en-US" sz="2000" dirty="0" err="1" smtClean="0">
                <a:solidFill>
                  <a:srgbClr val="000000"/>
                </a:solidFill>
                <a:latin typeface="Times New Roman" pitchFamily="18" charset="0"/>
                <a:cs typeface="Times New Roman" pitchFamily="18" charset="0"/>
              </a:rPr>
              <a:t>Phạm</a:t>
            </a:r>
            <a:r>
              <a:rPr lang="en-US" sz="2000" dirty="0" smtClean="0">
                <a:solidFill>
                  <a:srgbClr val="000000"/>
                </a:solidFill>
                <a:latin typeface="Times New Roman" pitchFamily="18" charset="0"/>
                <a:cs typeface="Times New Roman" pitchFamily="18" charset="0"/>
              </a:rPr>
              <a:t> </a:t>
            </a:r>
            <a:r>
              <a:rPr lang="en-US" sz="2000" dirty="0" err="1" smtClean="0">
                <a:solidFill>
                  <a:srgbClr val="000000"/>
                </a:solidFill>
                <a:latin typeface="Times New Roman" pitchFamily="18" charset="0"/>
                <a:cs typeface="Times New Roman" pitchFamily="18" charset="0"/>
              </a:rPr>
              <a:t>Tuyên</a:t>
            </a:r>
            <a:endParaRPr lang="en-US" sz="1600" dirty="0" smtClean="0">
              <a:solidFill>
                <a:srgbClr val="000000"/>
              </a:solidFill>
              <a:latin typeface="Times New Roman" pitchFamily="18" charset="0"/>
              <a:cs typeface="Times New Roman" pitchFamily="18" charset="0"/>
            </a:endParaRPr>
          </a:p>
        </p:txBody>
      </p:sp>
      <p:sp>
        <p:nvSpPr>
          <p:cNvPr id="184" name="Text Box 171"/>
          <p:cNvSpPr txBox="1">
            <a:spLocks noChangeArrowheads="1"/>
          </p:cNvSpPr>
          <p:nvPr/>
        </p:nvSpPr>
        <p:spPr bwMode="auto">
          <a:xfrm>
            <a:off x="3744916" y="3173016"/>
            <a:ext cx="2339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000" dirty="0" smtClean="0">
                <a:solidFill>
                  <a:srgbClr val="000000"/>
                </a:solidFill>
                <a:latin typeface="Times New Roman" pitchFamily="18" charset="0"/>
                <a:cs typeface="Times New Roman" pitchFamily="18" charset="0"/>
              </a:rPr>
              <a:t>B. </a:t>
            </a:r>
            <a:r>
              <a:rPr lang="en-US" sz="2000" dirty="0" err="1" smtClean="0">
                <a:solidFill>
                  <a:srgbClr val="000000"/>
                </a:solidFill>
                <a:latin typeface="Times New Roman" pitchFamily="18" charset="0"/>
                <a:cs typeface="Times New Roman" pitchFamily="18" charset="0"/>
              </a:rPr>
              <a:t>Hoàng</a:t>
            </a:r>
            <a:r>
              <a:rPr lang="en-US" sz="2000" dirty="0" smtClean="0">
                <a:solidFill>
                  <a:srgbClr val="000000"/>
                </a:solidFill>
                <a:latin typeface="Times New Roman" pitchFamily="18" charset="0"/>
                <a:cs typeface="Times New Roman" pitchFamily="18" charset="0"/>
              </a:rPr>
              <a:t> </a:t>
            </a:r>
            <a:r>
              <a:rPr lang="en-US" sz="2000" dirty="0" err="1" smtClean="0">
                <a:solidFill>
                  <a:srgbClr val="000000"/>
                </a:solidFill>
                <a:latin typeface="Times New Roman" pitchFamily="18" charset="0"/>
                <a:cs typeface="Times New Roman" pitchFamily="18" charset="0"/>
              </a:rPr>
              <a:t>Hà</a:t>
            </a:r>
            <a:endParaRPr lang="en-US" sz="2000" dirty="0" smtClean="0">
              <a:solidFill>
                <a:srgbClr val="000000"/>
              </a:solidFill>
              <a:latin typeface="Times New Roman" pitchFamily="18" charset="0"/>
              <a:cs typeface="Times New Roman" pitchFamily="18" charset="0"/>
            </a:endParaRPr>
          </a:p>
        </p:txBody>
      </p:sp>
      <p:sp>
        <p:nvSpPr>
          <p:cNvPr id="185" name="Text Box 172"/>
          <p:cNvSpPr txBox="1">
            <a:spLocks noChangeArrowheads="1"/>
          </p:cNvSpPr>
          <p:nvPr/>
        </p:nvSpPr>
        <p:spPr bwMode="auto">
          <a:xfrm>
            <a:off x="6084888" y="3156347"/>
            <a:ext cx="1871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000" dirty="0" smtClean="0">
                <a:solidFill>
                  <a:srgbClr val="000000"/>
                </a:solidFill>
                <a:latin typeface="Times New Roman" pitchFamily="18" charset="0"/>
                <a:cs typeface="Times New Roman" pitchFamily="18" charset="0"/>
              </a:rPr>
              <a:t>C. </a:t>
            </a:r>
            <a:r>
              <a:rPr lang="en-US" sz="2000" dirty="0" err="1" smtClean="0">
                <a:solidFill>
                  <a:srgbClr val="000000"/>
                </a:solidFill>
                <a:latin typeface="Times New Roman" pitchFamily="18" charset="0"/>
                <a:cs typeface="Times New Roman" pitchFamily="18" charset="0"/>
              </a:rPr>
              <a:t>Vũ</a:t>
            </a:r>
            <a:r>
              <a:rPr lang="en-US" sz="2000" dirty="0" smtClean="0">
                <a:solidFill>
                  <a:srgbClr val="000000"/>
                </a:solidFill>
                <a:latin typeface="Times New Roman" pitchFamily="18" charset="0"/>
                <a:cs typeface="Times New Roman" pitchFamily="18" charset="0"/>
              </a:rPr>
              <a:t> </a:t>
            </a:r>
            <a:r>
              <a:rPr lang="en-US" sz="2000" dirty="0" err="1" smtClean="0">
                <a:solidFill>
                  <a:srgbClr val="000000"/>
                </a:solidFill>
                <a:latin typeface="Times New Roman" pitchFamily="18" charset="0"/>
                <a:cs typeface="Times New Roman" pitchFamily="18" charset="0"/>
              </a:rPr>
              <a:t>Thanh</a:t>
            </a:r>
            <a:endParaRPr lang="en-US" sz="2000" dirty="0" smtClean="0">
              <a:solidFill>
                <a:srgbClr val="000000"/>
              </a:solidFill>
              <a:latin typeface="Times New Roman" pitchFamily="18" charset="0"/>
              <a:cs typeface="Times New Roman" pitchFamily="18" charset="0"/>
            </a:endParaRPr>
          </a:p>
        </p:txBody>
      </p:sp>
      <p:sp>
        <p:nvSpPr>
          <p:cNvPr id="186" name="Text Box 173"/>
          <p:cNvSpPr txBox="1">
            <a:spLocks noChangeArrowheads="1"/>
          </p:cNvSpPr>
          <p:nvPr/>
        </p:nvSpPr>
        <p:spPr bwMode="auto">
          <a:xfrm>
            <a:off x="1692278" y="3805237"/>
            <a:ext cx="6048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2000" b="1" dirty="0" smtClean="0">
                <a:solidFill>
                  <a:srgbClr val="FF0000"/>
                </a:solidFill>
                <a:latin typeface="Times New Roman" pitchFamily="18" charset="0"/>
                <a:cs typeface="Times New Roman" pitchFamily="18" charset="0"/>
              </a:rPr>
              <a:t>( 2 )  </a:t>
            </a:r>
            <a:r>
              <a:rPr lang="en-US" sz="2000" b="1" dirty="0" err="1" smtClean="0">
                <a:solidFill>
                  <a:srgbClr val="FF0000"/>
                </a:solidFill>
                <a:latin typeface="Times New Roman" pitchFamily="18" charset="0"/>
                <a:cs typeface="Times New Roman" pitchFamily="18" charset="0"/>
              </a:rPr>
              <a:t>Bài</a:t>
            </a:r>
            <a:r>
              <a:rPr lang="en-US" sz="2000" b="1" dirty="0" smtClean="0">
                <a:solidFill>
                  <a:srgbClr val="FF0000"/>
                </a:solidFill>
                <a:latin typeface="Times New Roman" pitchFamily="18" charset="0"/>
                <a:cs typeface="Times New Roman" pitchFamily="18" charset="0"/>
              </a:rPr>
              <a:t> TĐN </a:t>
            </a:r>
            <a:r>
              <a:rPr lang="en-US" sz="2000" b="1" dirty="0" err="1" smtClean="0">
                <a:solidFill>
                  <a:srgbClr val="FF0000"/>
                </a:solidFill>
                <a:latin typeface="Times New Roman" pitchFamily="18" charset="0"/>
                <a:cs typeface="Times New Roman" pitchFamily="18" charset="0"/>
              </a:rPr>
              <a:t>số</a:t>
            </a:r>
            <a:r>
              <a:rPr lang="en-US" sz="2000" b="1" dirty="0" smtClean="0">
                <a:solidFill>
                  <a:srgbClr val="FF0000"/>
                </a:solidFill>
                <a:latin typeface="Times New Roman" pitchFamily="18" charset="0"/>
                <a:cs typeface="Times New Roman" pitchFamily="18" charset="0"/>
              </a:rPr>
              <a:t> 3 </a:t>
            </a:r>
            <a:r>
              <a:rPr lang="en-US" sz="2000" b="1" dirty="0" err="1" smtClean="0">
                <a:solidFill>
                  <a:srgbClr val="FF0000"/>
                </a:solidFill>
                <a:latin typeface="Times New Roman" pitchFamily="18" charset="0"/>
                <a:cs typeface="Times New Roman" pitchFamily="18" charset="0"/>
              </a:rPr>
              <a:t>được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viết</a:t>
            </a:r>
            <a:r>
              <a:rPr lang="en-US" sz="2000" b="1" dirty="0" smtClean="0">
                <a:solidFill>
                  <a:srgbClr val="FF0000"/>
                </a:solidFill>
                <a:latin typeface="Times New Roman" pitchFamily="18" charset="0"/>
                <a:cs typeface="Times New Roman" pitchFamily="18" charset="0"/>
              </a:rPr>
              <a:t> ở </a:t>
            </a:r>
            <a:r>
              <a:rPr lang="en-US" sz="2000" b="1" dirty="0" err="1" smtClean="0">
                <a:solidFill>
                  <a:srgbClr val="FF0000"/>
                </a:solidFill>
                <a:latin typeface="Times New Roman" pitchFamily="18" charset="0"/>
                <a:cs typeface="Times New Roman" pitchFamily="18" charset="0"/>
              </a:rPr>
              <a:t>nhịp</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nào</a:t>
            </a:r>
            <a:r>
              <a:rPr lang="en-US" sz="2000" b="1" dirty="0" smtClean="0">
                <a:solidFill>
                  <a:srgbClr val="FF0000"/>
                </a:solidFill>
                <a:latin typeface="Times New Roman" pitchFamily="18" charset="0"/>
                <a:cs typeface="Times New Roman" pitchFamily="18" charset="0"/>
              </a:rPr>
              <a:t> ?</a:t>
            </a:r>
          </a:p>
        </p:txBody>
      </p:sp>
      <p:sp>
        <p:nvSpPr>
          <p:cNvPr id="187" name="Text Box 174"/>
          <p:cNvSpPr txBox="1">
            <a:spLocks noChangeArrowheads="1"/>
          </p:cNvSpPr>
          <p:nvPr/>
        </p:nvSpPr>
        <p:spPr bwMode="auto">
          <a:xfrm>
            <a:off x="1042988" y="4318397"/>
            <a:ext cx="172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000" smtClean="0">
                <a:solidFill>
                  <a:srgbClr val="000000"/>
                </a:solidFill>
                <a:latin typeface="Times New Roman" pitchFamily="18" charset="0"/>
                <a:cs typeface="Times New Roman" pitchFamily="18" charset="0"/>
              </a:rPr>
              <a:t>A. Nhịp 2/4</a:t>
            </a:r>
          </a:p>
        </p:txBody>
      </p:sp>
      <p:sp>
        <p:nvSpPr>
          <p:cNvPr id="188" name="Text Box 175"/>
          <p:cNvSpPr txBox="1">
            <a:spLocks noChangeArrowheads="1"/>
          </p:cNvSpPr>
          <p:nvPr/>
        </p:nvSpPr>
        <p:spPr bwMode="auto">
          <a:xfrm>
            <a:off x="3684588" y="4354116"/>
            <a:ext cx="20875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600" dirty="0" smtClean="0">
                <a:solidFill>
                  <a:srgbClr val="000000"/>
                </a:solidFill>
                <a:latin typeface="Times New Roman" pitchFamily="18" charset="0"/>
                <a:cs typeface="Times New Roman" pitchFamily="18" charset="0"/>
              </a:rPr>
              <a:t> </a:t>
            </a:r>
            <a:r>
              <a:rPr lang="en-US" sz="2000" dirty="0" smtClean="0">
                <a:solidFill>
                  <a:srgbClr val="000000"/>
                </a:solidFill>
                <a:latin typeface="Times New Roman" pitchFamily="18" charset="0"/>
                <a:cs typeface="Times New Roman" pitchFamily="18" charset="0"/>
              </a:rPr>
              <a:t>B. </a:t>
            </a:r>
            <a:r>
              <a:rPr lang="en-US" sz="2000" dirty="0" err="1" smtClean="0">
                <a:solidFill>
                  <a:srgbClr val="000000"/>
                </a:solidFill>
                <a:latin typeface="Times New Roman" pitchFamily="18" charset="0"/>
                <a:cs typeface="Times New Roman" pitchFamily="18" charset="0"/>
              </a:rPr>
              <a:t>Nhịp</a:t>
            </a:r>
            <a:r>
              <a:rPr lang="en-US" sz="2000" dirty="0" smtClean="0">
                <a:solidFill>
                  <a:srgbClr val="000000"/>
                </a:solidFill>
                <a:latin typeface="Times New Roman" pitchFamily="18" charset="0"/>
                <a:cs typeface="Times New Roman" pitchFamily="18" charset="0"/>
              </a:rPr>
              <a:t> 3/4</a:t>
            </a:r>
            <a:endParaRPr lang="en-US" sz="1600" dirty="0" smtClean="0">
              <a:solidFill>
                <a:srgbClr val="000000"/>
              </a:solidFill>
              <a:latin typeface="Times New Roman" pitchFamily="18" charset="0"/>
              <a:cs typeface="Times New Roman" pitchFamily="18" charset="0"/>
            </a:endParaRPr>
          </a:p>
        </p:txBody>
      </p:sp>
      <p:sp>
        <p:nvSpPr>
          <p:cNvPr id="189" name="Text Box 176"/>
          <p:cNvSpPr txBox="1">
            <a:spLocks noChangeArrowheads="1"/>
          </p:cNvSpPr>
          <p:nvPr/>
        </p:nvSpPr>
        <p:spPr bwMode="auto">
          <a:xfrm>
            <a:off x="6011866" y="4426744"/>
            <a:ext cx="1800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600" dirty="0" smtClean="0">
                <a:solidFill>
                  <a:srgbClr val="000000"/>
                </a:solidFill>
                <a:latin typeface="Times New Roman" pitchFamily="18" charset="0"/>
                <a:cs typeface="Times New Roman" pitchFamily="18" charset="0"/>
              </a:rPr>
              <a:t> </a:t>
            </a:r>
            <a:r>
              <a:rPr lang="en-US" sz="2000" dirty="0" smtClean="0">
                <a:solidFill>
                  <a:srgbClr val="000000"/>
                </a:solidFill>
                <a:latin typeface="Times New Roman" pitchFamily="18" charset="0"/>
                <a:cs typeface="Times New Roman" pitchFamily="18" charset="0"/>
              </a:rPr>
              <a:t>C. </a:t>
            </a:r>
            <a:r>
              <a:rPr lang="en-US" sz="2000" dirty="0" err="1" smtClean="0">
                <a:solidFill>
                  <a:srgbClr val="000000"/>
                </a:solidFill>
                <a:latin typeface="Times New Roman" pitchFamily="18" charset="0"/>
                <a:cs typeface="Times New Roman" pitchFamily="18" charset="0"/>
              </a:rPr>
              <a:t>Nhịp</a:t>
            </a:r>
            <a:r>
              <a:rPr lang="en-US" sz="2000" dirty="0" smtClean="0">
                <a:solidFill>
                  <a:srgbClr val="000000"/>
                </a:solidFill>
                <a:latin typeface="Times New Roman" pitchFamily="18" charset="0"/>
                <a:cs typeface="Times New Roman" pitchFamily="18" charset="0"/>
              </a:rPr>
              <a:t> 4/4</a:t>
            </a:r>
            <a:endParaRPr lang="en-US" sz="1600" dirty="0" smtClean="0">
              <a:solidFill>
                <a:srgbClr val="000000"/>
              </a:solidFill>
              <a:latin typeface="Times New Roman" pitchFamily="18" charset="0"/>
              <a:cs typeface="Times New Roman" pitchFamily="18" charset="0"/>
            </a:endParaRPr>
          </a:p>
        </p:txBody>
      </p:sp>
      <p:sp>
        <p:nvSpPr>
          <p:cNvPr id="190" name="Rectangle 189"/>
          <p:cNvSpPr/>
          <p:nvPr/>
        </p:nvSpPr>
        <p:spPr>
          <a:xfrm>
            <a:off x="1440367" y="4008836"/>
            <a:ext cx="184730" cy="769441"/>
          </a:xfrm>
          <a:prstGeom prst="rect">
            <a:avLst/>
          </a:prstGeom>
          <a:noFill/>
        </p:spPr>
        <p:txBody>
          <a:bodyPr wrap="none">
            <a:spAutoFit/>
          </a:bodyPr>
          <a:lstStyle/>
          <a:p>
            <a:pPr algn="ctr" fontAlgn="base">
              <a:spcBef>
                <a:spcPct val="0"/>
              </a:spcBef>
              <a:spcAft>
                <a:spcPct val="0"/>
              </a:spcAft>
              <a:defRPr/>
            </a:pPr>
            <a:endParaRPr lang="en-US" sz="44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91" name="TextBox 178"/>
          <p:cNvSpPr txBox="1">
            <a:spLocks noChangeArrowheads="1"/>
          </p:cNvSpPr>
          <p:nvPr/>
        </p:nvSpPr>
        <p:spPr bwMode="auto">
          <a:xfrm>
            <a:off x="647700" y="1821658"/>
            <a:ext cx="7740724" cy="461665"/>
          </a:xfrm>
          <a:prstGeom prst="rect">
            <a:avLst/>
          </a:prstGeom>
          <a:solidFill>
            <a:schemeClr val="accent1">
              <a:lumMod val="20000"/>
              <a:lumOff val="80000"/>
            </a:schemeClr>
          </a:solidFill>
          <a:ln w="9525">
            <a:noFill/>
            <a:miter lim="800000"/>
            <a:headEnd/>
            <a:tailEnd/>
          </a:ln>
        </p:spPr>
        <p:txBody>
          <a:bodyPr wrap="square">
            <a:spAutoFit/>
          </a:bodyPr>
          <a:lstStyle/>
          <a:p>
            <a:pPr algn="ctr" fontAlgn="base">
              <a:spcBef>
                <a:spcPct val="0"/>
              </a:spcBef>
              <a:spcAft>
                <a:spcPct val="0"/>
              </a:spcAft>
              <a:defRPr/>
            </a:pPr>
            <a:r>
              <a:rPr lang="vi-VN" sz="2400" b="1" smtClean="0">
                <a:solidFill>
                  <a:srgbClr val="9400C8"/>
                </a:solidFill>
                <a:latin typeface="Times New Roman" pitchFamily="18" charset="0"/>
                <a:cs typeface="Times New Roman" pitchFamily="18" charset="0"/>
              </a:rPr>
              <a:t> Em hãy nêu nội dung của bài học?</a:t>
            </a:r>
            <a:endParaRPr lang="vi-VN" sz="2400" b="1">
              <a:solidFill>
                <a:srgbClr val="9400C8"/>
              </a:solidFill>
              <a:latin typeface="Times New Roman" pitchFamily="18" charset="0"/>
              <a:cs typeface="Times New Roman" pitchFamily="18" charset="0"/>
            </a:endParaRPr>
          </a:p>
        </p:txBody>
      </p:sp>
      <p:pic>
        <p:nvPicPr>
          <p:cNvPr id="192" name="Picture 19" descr="Picture1"/>
          <p:cNvPicPr preferRelativeResize="0">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6588125" y="1635919"/>
            <a:ext cx="914400"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85791" y="156281"/>
            <a:ext cx="7881934" cy="1908215"/>
          </a:xfrm>
          <a:prstGeom prst="rect">
            <a:avLst/>
          </a:prstGeom>
          <a:noFill/>
        </p:spPr>
        <p:txBody>
          <a:bodyPr wrap="square" rtlCol="0">
            <a:spAutoFit/>
          </a:bodyPr>
          <a:lstStyle/>
          <a:p>
            <a:pPr lvl="0" algn="ctr" fontAlgn="base">
              <a:spcBef>
                <a:spcPct val="0"/>
              </a:spcBef>
              <a:spcAft>
                <a:spcPct val="0"/>
              </a:spcAft>
            </a:pP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Thứ </a:t>
            </a:r>
            <a:r>
              <a:rPr lang="en-US" sz="2400" b="1" kern="10" dirty="0" err="1">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tư</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ngày </a:t>
            </a:r>
            <a:r>
              <a:rPr lang="en-US"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01 </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tháng 1</a:t>
            </a:r>
            <a:r>
              <a:rPr lang="en-US"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năm 20</a:t>
            </a:r>
            <a:r>
              <a:rPr lang="en-US"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21</a:t>
            </a:r>
            <a:endPar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endParaRPr>
          </a:p>
          <a:p>
            <a:pPr lvl="0" algn="ctr" fontAlgn="base">
              <a:spcBef>
                <a:spcPct val="0"/>
              </a:spcBef>
              <a:spcAft>
                <a:spcPct val="0"/>
              </a:spcAft>
            </a:pPr>
            <a:r>
              <a:rPr lang="vi-VN" sz="24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Âm </a:t>
            </a:r>
            <a:r>
              <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nhạc </a:t>
            </a:r>
            <a:r>
              <a:rPr lang="vi-VN" sz="24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5</a:t>
            </a:r>
          </a:p>
          <a:p>
            <a:pPr algn="ctr"/>
            <a:r>
              <a:rPr lang="en-US" sz="2400" b="1" dirty="0">
                <a:solidFill>
                  <a:srgbClr val="000000"/>
                </a:solidFill>
                <a:latin typeface="Times New Roman" pitchFamily="18" charset="0"/>
                <a:cs typeface="Times New Roman" pitchFamily="18" charset="0"/>
              </a:rPr>
              <a:t>TẬP ĐỌC NHẠC : TĐN SỐ 3</a:t>
            </a:r>
          </a:p>
          <a:p>
            <a:pPr algn="ctr"/>
            <a:r>
              <a:rPr lang="en-US" sz="2400" b="1" dirty="0">
                <a:solidFill>
                  <a:srgbClr val="000000"/>
                </a:solidFill>
                <a:latin typeface="Times New Roman" pitchFamily="18" charset="0"/>
                <a:cs typeface="Times New Roman" pitchFamily="18" charset="0"/>
              </a:rPr>
              <a:t>NGHE </a:t>
            </a:r>
            <a:r>
              <a:rPr lang="en-US" sz="2400" b="1" dirty="0" smtClean="0">
                <a:solidFill>
                  <a:srgbClr val="000000"/>
                </a:solidFill>
                <a:latin typeface="Times New Roman" pitchFamily="18" charset="0"/>
                <a:cs typeface="Times New Roman" pitchFamily="18" charset="0"/>
              </a:rPr>
              <a:t>NHẠC</a:t>
            </a:r>
            <a:endParaRPr lang="vi-VN" sz="24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endParaRPr>
          </a:p>
          <a:p>
            <a:pPr lvl="0" algn="ctr" fontAlgn="base">
              <a:spcBef>
                <a:spcPct val="0"/>
              </a:spcBef>
              <a:spcAft>
                <a:spcPct val="0"/>
              </a:spcAft>
            </a:pPr>
            <a:endParaRPr lang="en-US" sz="2200" b="1" dirty="0">
              <a:solidFill>
                <a:prstClr val="black"/>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61823527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indefinite" fill="hold" nodeType="withEffect">
                                  <p:stCondLst>
                                    <p:cond delay="0"/>
                                  </p:stCondLst>
                                  <p:iterate type="lt">
                                    <p:tmPct val="0"/>
                                  </p:iterate>
                                  <p:childTnLst>
                                    <p:animClr clrSpc="rgb" dir="cw">
                                      <p:cBhvr override="childStyle">
                                        <p:cTn id="6" dur="2000" fill="hold"/>
                                        <p:tgtEl>
                                          <p:spTgt spid="37"/>
                                        </p:tgtEl>
                                        <p:attrNameLst>
                                          <p:attrName>style.color</p:attrName>
                                        </p:attrNameLst>
                                      </p:cBhvr>
                                      <p:to>
                                        <a:srgbClr val="FF66FF"/>
                                      </p:to>
                                    </p:animClr>
                                  </p:childTnLst>
                                </p:cTn>
                              </p:par>
                              <p:par>
                                <p:cTn id="7" presetID="3" presetClass="emph" presetSubtype="2" repeatCount="indefinite" fill="hold" nodeType="withEffect">
                                  <p:stCondLst>
                                    <p:cond delay="0"/>
                                  </p:stCondLst>
                                  <p:iterate type="lt">
                                    <p:tmPct val="0"/>
                                  </p:iterate>
                                  <p:childTnLst>
                                    <p:animClr clrSpc="rgb" dir="cw">
                                      <p:cBhvr override="childStyle">
                                        <p:cTn id="8" dur="2000" fill="hold"/>
                                        <p:tgtEl>
                                          <p:spTgt spid="36"/>
                                        </p:tgtEl>
                                        <p:attrNameLst>
                                          <p:attrName>style.color</p:attrName>
                                        </p:attrNameLst>
                                      </p:cBhvr>
                                      <p:to>
                                        <a:srgbClr val="FF66FF"/>
                                      </p:to>
                                    </p:animClr>
                                  </p:childTnLst>
                                </p:cTn>
                              </p:par>
                              <p:par>
                                <p:cTn id="9" presetID="27" presetClass="entr" presetSubtype="0" repeatCount="indefinite" fill="hold" nodeType="withEffect">
                                  <p:stCondLst>
                                    <p:cond delay="0"/>
                                  </p:stCondLst>
                                  <p:iterate type="lt">
                                    <p:tmPct val="50000"/>
                                  </p:iterate>
                                  <p:childTnLst>
                                    <p:set>
                                      <p:cBhvr>
                                        <p:cTn id="10" dur="1" fill="hold">
                                          <p:stCondLst>
                                            <p:cond delay="0"/>
                                          </p:stCondLst>
                                        </p:cTn>
                                        <p:tgtEl>
                                          <p:spTgt spid="37"/>
                                        </p:tgtEl>
                                        <p:attrNameLst>
                                          <p:attrName>style.visibility</p:attrName>
                                        </p:attrNameLst>
                                      </p:cBhvr>
                                      <p:to>
                                        <p:strVal val="visible"/>
                                      </p:to>
                                    </p:set>
                                    <p:anim calcmode="discrete" valueType="clr">
                                      <p:cBhvr override="childStyle">
                                        <p:cTn id="11" dur="500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12" dur="5000"/>
                                        <p:tgtEl>
                                          <p:spTgt spid="37"/>
                                        </p:tgtEl>
                                        <p:attrNameLst>
                                          <p:attrName>fillcolor</p:attrName>
                                        </p:attrNameLst>
                                      </p:cBhvr>
                                      <p:tavLst>
                                        <p:tav tm="0">
                                          <p:val>
                                            <p:clrVal>
                                              <a:schemeClr val="accent2"/>
                                            </p:clrVal>
                                          </p:val>
                                        </p:tav>
                                        <p:tav tm="50000">
                                          <p:val>
                                            <p:clrVal>
                                              <a:schemeClr val="hlink"/>
                                            </p:clrVal>
                                          </p:val>
                                        </p:tav>
                                      </p:tavLst>
                                    </p:anim>
                                    <p:set>
                                      <p:cBhvr>
                                        <p:cTn id="13" dur="5000"/>
                                        <p:tgtEl>
                                          <p:spTgt spid="37"/>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91"/>
                                        </p:tgtEl>
                                        <p:attrNameLst>
                                          <p:attrName>style.visibility</p:attrName>
                                        </p:attrNameLst>
                                      </p:cBhvr>
                                      <p:to>
                                        <p:strVal val="visible"/>
                                      </p:to>
                                    </p:set>
                                    <p:animEffect transition="in" filter="wipe(down)">
                                      <p:cBhvr>
                                        <p:cTn id="18" dur="580">
                                          <p:stCondLst>
                                            <p:cond delay="0"/>
                                          </p:stCondLst>
                                        </p:cTn>
                                        <p:tgtEl>
                                          <p:spTgt spid="191"/>
                                        </p:tgtEl>
                                      </p:cBhvr>
                                    </p:animEffect>
                                    <p:anim calcmode="lin" valueType="num">
                                      <p:cBhvr>
                                        <p:cTn id="19" dur="1822" tmFilter="0,0; 0.14,0.36; 0.43,0.73; 0.71,0.91; 1.0,1.0">
                                          <p:stCondLst>
                                            <p:cond delay="0"/>
                                          </p:stCondLst>
                                        </p:cTn>
                                        <p:tgtEl>
                                          <p:spTgt spid="191"/>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91"/>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91"/>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91"/>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91"/>
                                        </p:tgtEl>
                                        <p:attrNameLst>
                                          <p:attrName>ppt_y</p:attrName>
                                        </p:attrNameLst>
                                      </p:cBhvr>
                                      <p:tavLst>
                                        <p:tav tm="0" fmla="#ppt_y-sin(pi*$)/81">
                                          <p:val>
                                            <p:fltVal val="0"/>
                                          </p:val>
                                        </p:tav>
                                        <p:tav tm="100000">
                                          <p:val>
                                            <p:fltVal val="1"/>
                                          </p:val>
                                        </p:tav>
                                      </p:tavLst>
                                    </p:anim>
                                    <p:animScale>
                                      <p:cBhvr>
                                        <p:cTn id="24" dur="26">
                                          <p:stCondLst>
                                            <p:cond delay="650"/>
                                          </p:stCondLst>
                                        </p:cTn>
                                        <p:tgtEl>
                                          <p:spTgt spid="191"/>
                                        </p:tgtEl>
                                      </p:cBhvr>
                                      <p:to x="100000" y="60000"/>
                                    </p:animScale>
                                    <p:animScale>
                                      <p:cBhvr>
                                        <p:cTn id="25" dur="166" decel="50000">
                                          <p:stCondLst>
                                            <p:cond delay="676"/>
                                          </p:stCondLst>
                                        </p:cTn>
                                        <p:tgtEl>
                                          <p:spTgt spid="191"/>
                                        </p:tgtEl>
                                      </p:cBhvr>
                                      <p:to x="100000" y="100000"/>
                                    </p:animScale>
                                    <p:animScale>
                                      <p:cBhvr>
                                        <p:cTn id="26" dur="26">
                                          <p:stCondLst>
                                            <p:cond delay="1312"/>
                                          </p:stCondLst>
                                        </p:cTn>
                                        <p:tgtEl>
                                          <p:spTgt spid="191"/>
                                        </p:tgtEl>
                                      </p:cBhvr>
                                      <p:to x="100000" y="80000"/>
                                    </p:animScale>
                                    <p:animScale>
                                      <p:cBhvr>
                                        <p:cTn id="27" dur="166" decel="50000">
                                          <p:stCondLst>
                                            <p:cond delay="1338"/>
                                          </p:stCondLst>
                                        </p:cTn>
                                        <p:tgtEl>
                                          <p:spTgt spid="191"/>
                                        </p:tgtEl>
                                      </p:cBhvr>
                                      <p:to x="100000" y="100000"/>
                                    </p:animScale>
                                    <p:animScale>
                                      <p:cBhvr>
                                        <p:cTn id="28" dur="26">
                                          <p:stCondLst>
                                            <p:cond delay="1642"/>
                                          </p:stCondLst>
                                        </p:cTn>
                                        <p:tgtEl>
                                          <p:spTgt spid="191"/>
                                        </p:tgtEl>
                                      </p:cBhvr>
                                      <p:to x="100000" y="90000"/>
                                    </p:animScale>
                                    <p:animScale>
                                      <p:cBhvr>
                                        <p:cTn id="29" dur="166" decel="50000">
                                          <p:stCondLst>
                                            <p:cond delay="1668"/>
                                          </p:stCondLst>
                                        </p:cTn>
                                        <p:tgtEl>
                                          <p:spTgt spid="191"/>
                                        </p:tgtEl>
                                      </p:cBhvr>
                                      <p:to x="100000" y="100000"/>
                                    </p:animScale>
                                    <p:animScale>
                                      <p:cBhvr>
                                        <p:cTn id="30" dur="26">
                                          <p:stCondLst>
                                            <p:cond delay="1808"/>
                                          </p:stCondLst>
                                        </p:cTn>
                                        <p:tgtEl>
                                          <p:spTgt spid="191"/>
                                        </p:tgtEl>
                                      </p:cBhvr>
                                      <p:to x="100000" y="95000"/>
                                    </p:animScale>
                                    <p:animScale>
                                      <p:cBhvr>
                                        <p:cTn id="31" dur="166" decel="50000">
                                          <p:stCondLst>
                                            <p:cond delay="1834"/>
                                          </p:stCondLst>
                                        </p:cTn>
                                        <p:tgtEl>
                                          <p:spTgt spid="191"/>
                                        </p:tgtEl>
                                      </p:cBhvr>
                                      <p:to x="100000" y="100000"/>
                                    </p:animScale>
                                  </p:childTnLst>
                                </p:cTn>
                              </p:par>
                              <p:par>
                                <p:cTn id="32" presetID="27" presetClass="entr" presetSubtype="0" repeatCount="indefinite" fill="hold" nodeType="withEffect">
                                  <p:stCondLst>
                                    <p:cond delay="0"/>
                                  </p:stCondLst>
                                  <p:iterate type="lt">
                                    <p:tmPct val="50000"/>
                                  </p:iterate>
                                  <p:childTnLst>
                                    <p:set>
                                      <p:cBhvr>
                                        <p:cTn id="33" dur="1" fill="hold">
                                          <p:stCondLst>
                                            <p:cond delay="0"/>
                                          </p:stCondLst>
                                        </p:cTn>
                                        <p:tgtEl>
                                          <p:spTgt spid="36"/>
                                        </p:tgtEl>
                                        <p:attrNameLst>
                                          <p:attrName>style.visibility</p:attrName>
                                        </p:attrNameLst>
                                      </p:cBhvr>
                                      <p:to>
                                        <p:strVal val="visible"/>
                                      </p:to>
                                    </p:set>
                                    <p:anim calcmode="discrete" valueType="clr">
                                      <p:cBhvr override="childStyle">
                                        <p:cTn id="34" dur="500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35" dur="5000"/>
                                        <p:tgtEl>
                                          <p:spTgt spid="36"/>
                                        </p:tgtEl>
                                        <p:attrNameLst>
                                          <p:attrName>fillcolor</p:attrName>
                                        </p:attrNameLst>
                                      </p:cBhvr>
                                      <p:tavLst>
                                        <p:tav tm="0">
                                          <p:val>
                                            <p:clrVal>
                                              <a:schemeClr val="accent2"/>
                                            </p:clrVal>
                                          </p:val>
                                        </p:tav>
                                        <p:tav tm="50000">
                                          <p:val>
                                            <p:clrVal>
                                              <a:schemeClr val="hlink"/>
                                            </p:clrVal>
                                          </p:val>
                                        </p:tav>
                                      </p:tavLst>
                                    </p:anim>
                                    <p:set>
                                      <p:cBhvr>
                                        <p:cTn id="36" dur="5000"/>
                                        <p:tgtEl>
                                          <p:spTgt spid="36"/>
                                        </p:tgtEl>
                                        <p:attrNameLst>
                                          <p:attrName>fill.type</p:attrName>
                                        </p:attrNameLst>
                                      </p:cBhvr>
                                      <p:to>
                                        <p:strVal val="solid"/>
                                      </p:to>
                                    </p:set>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92"/>
                                        </p:tgtEl>
                                        <p:attrNameLst>
                                          <p:attrName>style.visibility</p:attrName>
                                        </p:attrNameLst>
                                      </p:cBhvr>
                                      <p:to>
                                        <p:strVal val="visible"/>
                                      </p:to>
                                    </p:set>
                                    <p:anim calcmode="lin" valueType="num">
                                      <p:cBhvr additive="base">
                                        <p:cTn id="63" dur="500" fill="hold"/>
                                        <p:tgtEl>
                                          <p:spTgt spid="192"/>
                                        </p:tgtEl>
                                        <p:attrNameLst>
                                          <p:attrName>ppt_x</p:attrName>
                                        </p:attrNameLst>
                                      </p:cBhvr>
                                      <p:tavLst>
                                        <p:tav tm="0">
                                          <p:val>
                                            <p:strVal val="#ppt_x"/>
                                          </p:val>
                                        </p:tav>
                                        <p:tav tm="100000">
                                          <p:val>
                                            <p:strVal val="#ppt_x"/>
                                          </p:val>
                                        </p:tav>
                                      </p:tavLst>
                                    </p:anim>
                                    <p:anim calcmode="lin" valueType="num">
                                      <p:cBhvr additive="base">
                                        <p:cTn id="64" dur="500" fill="hold"/>
                                        <p:tgtEl>
                                          <p:spTgt spid="19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82"/>
                                        </p:tgtEl>
                                        <p:attrNameLst>
                                          <p:attrName>style.visibility</p:attrName>
                                        </p:attrNameLst>
                                      </p:cBhvr>
                                      <p:to>
                                        <p:strVal val="visible"/>
                                      </p:to>
                                    </p:set>
                                    <p:animEffect transition="in" filter="barn(inVertical)">
                                      <p:cBhvr>
                                        <p:cTn id="73" dur="500"/>
                                        <p:tgtEl>
                                          <p:spTgt spid="18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183"/>
                                        </p:tgtEl>
                                        <p:attrNameLst>
                                          <p:attrName>style.visibility</p:attrName>
                                        </p:attrNameLst>
                                      </p:cBhvr>
                                      <p:to>
                                        <p:strVal val="visible"/>
                                      </p:to>
                                    </p:set>
                                    <p:animEffect transition="in" filter="fade">
                                      <p:cBhvr>
                                        <p:cTn id="78" dur="1000"/>
                                        <p:tgtEl>
                                          <p:spTgt spid="183"/>
                                        </p:tgtEl>
                                      </p:cBhvr>
                                    </p:animEffect>
                                    <p:anim calcmode="lin" valueType="num">
                                      <p:cBhvr>
                                        <p:cTn id="79" dur="1000" fill="hold"/>
                                        <p:tgtEl>
                                          <p:spTgt spid="183"/>
                                        </p:tgtEl>
                                        <p:attrNameLst>
                                          <p:attrName>ppt_x</p:attrName>
                                        </p:attrNameLst>
                                      </p:cBhvr>
                                      <p:tavLst>
                                        <p:tav tm="0">
                                          <p:val>
                                            <p:strVal val="#ppt_x"/>
                                          </p:val>
                                        </p:tav>
                                        <p:tav tm="100000">
                                          <p:val>
                                            <p:strVal val="#ppt_x"/>
                                          </p:val>
                                        </p:tav>
                                      </p:tavLst>
                                    </p:anim>
                                    <p:anim calcmode="lin" valueType="num">
                                      <p:cBhvr>
                                        <p:cTn id="80" dur="1000" fill="hold"/>
                                        <p:tgtEl>
                                          <p:spTgt spid="183"/>
                                        </p:tgtEl>
                                        <p:attrNameLst>
                                          <p:attrName>ppt_y</p:attrName>
                                        </p:attrNameLst>
                                      </p:cBhvr>
                                      <p:tavLst>
                                        <p:tav tm="0">
                                          <p:val>
                                            <p:strVal val="#ppt_y-.1"/>
                                          </p:val>
                                        </p:tav>
                                        <p:tav tm="100000">
                                          <p:val>
                                            <p:strVal val="#ppt_y"/>
                                          </p:val>
                                        </p:tav>
                                      </p:tavLst>
                                    </p:anim>
                                  </p:childTnLst>
                                </p:cTn>
                              </p:par>
                            </p:childTnLst>
                          </p:cTn>
                        </p:par>
                        <p:par>
                          <p:cTn id="81" fill="hold" nodeType="afterGroup">
                            <p:stCondLst>
                              <p:cond delay="1000"/>
                            </p:stCondLst>
                            <p:childTnLst>
                              <p:par>
                                <p:cTn id="82" presetID="47" presetClass="entr" presetSubtype="0" fill="hold" grpId="0" nodeType="afterEffect">
                                  <p:stCondLst>
                                    <p:cond delay="0"/>
                                  </p:stCondLst>
                                  <p:childTnLst>
                                    <p:set>
                                      <p:cBhvr>
                                        <p:cTn id="83" dur="1" fill="hold">
                                          <p:stCondLst>
                                            <p:cond delay="0"/>
                                          </p:stCondLst>
                                        </p:cTn>
                                        <p:tgtEl>
                                          <p:spTgt spid="184"/>
                                        </p:tgtEl>
                                        <p:attrNameLst>
                                          <p:attrName>style.visibility</p:attrName>
                                        </p:attrNameLst>
                                      </p:cBhvr>
                                      <p:to>
                                        <p:strVal val="visible"/>
                                      </p:to>
                                    </p:set>
                                    <p:animEffect transition="in" filter="fade">
                                      <p:cBhvr>
                                        <p:cTn id="84" dur="1000"/>
                                        <p:tgtEl>
                                          <p:spTgt spid="184"/>
                                        </p:tgtEl>
                                      </p:cBhvr>
                                    </p:animEffect>
                                    <p:anim calcmode="lin" valueType="num">
                                      <p:cBhvr>
                                        <p:cTn id="85" dur="1000" fill="hold"/>
                                        <p:tgtEl>
                                          <p:spTgt spid="184"/>
                                        </p:tgtEl>
                                        <p:attrNameLst>
                                          <p:attrName>ppt_x</p:attrName>
                                        </p:attrNameLst>
                                      </p:cBhvr>
                                      <p:tavLst>
                                        <p:tav tm="0">
                                          <p:val>
                                            <p:strVal val="#ppt_x"/>
                                          </p:val>
                                        </p:tav>
                                        <p:tav tm="100000">
                                          <p:val>
                                            <p:strVal val="#ppt_x"/>
                                          </p:val>
                                        </p:tav>
                                      </p:tavLst>
                                    </p:anim>
                                    <p:anim calcmode="lin" valueType="num">
                                      <p:cBhvr>
                                        <p:cTn id="86" dur="1000" fill="hold"/>
                                        <p:tgtEl>
                                          <p:spTgt spid="184"/>
                                        </p:tgtEl>
                                        <p:attrNameLst>
                                          <p:attrName>ppt_y</p:attrName>
                                        </p:attrNameLst>
                                      </p:cBhvr>
                                      <p:tavLst>
                                        <p:tav tm="0">
                                          <p:val>
                                            <p:strVal val="#ppt_y-.1"/>
                                          </p:val>
                                        </p:tav>
                                        <p:tav tm="100000">
                                          <p:val>
                                            <p:strVal val="#ppt_y"/>
                                          </p:val>
                                        </p:tav>
                                      </p:tavLst>
                                    </p:anim>
                                  </p:childTnLst>
                                </p:cTn>
                              </p:par>
                            </p:childTnLst>
                          </p:cTn>
                        </p:par>
                        <p:par>
                          <p:cTn id="87" fill="hold" nodeType="afterGroup">
                            <p:stCondLst>
                              <p:cond delay="2000"/>
                            </p:stCondLst>
                            <p:childTnLst>
                              <p:par>
                                <p:cTn id="88" presetID="47" presetClass="entr" presetSubtype="0" fill="hold" grpId="0" nodeType="afterEffect">
                                  <p:stCondLst>
                                    <p:cond delay="0"/>
                                  </p:stCondLst>
                                  <p:childTnLst>
                                    <p:set>
                                      <p:cBhvr>
                                        <p:cTn id="89" dur="1" fill="hold">
                                          <p:stCondLst>
                                            <p:cond delay="0"/>
                                          </p:stCondLst>
                                        </p:cTn>
                                        <p:tgtEl>
                                          <p:spTgt spid="185"/>
                                        </p:tgtEl>
                                        <p:attrNameLst>
                                          <p:attrName>style.visibility</p:attrName>
                                        </p:attrNameLst>
                                      </p:cBhvr>
                                      <p:to>
                                        <p:strVal val="visible"/>
                                      </p:to>
                                    </p:set>
                                    <p:animEffect transition="in" filter="fade">
                                      <p:cBhvr>
                                        <p:cTn id="90" dur="1000"/>
                                        <p:tgtEl>
                                          <p:spTgt spid="185"/>
                                        </p:tgtEl>
                                      </p:cBhvr>
                                    </p:animEffect>
                                    <p:anim calcmode="lin" valueType="num">
                                      <p:cBhvr>
                                        <p:cTn id="91" dur="1000" fill="hold"/>
                                        <p:tgtEl>
                                          <p:spTgt spid="185"/>
                                        </p:tgtEl>
                                        <p:attrNameLst>
                                          <p:attrName>ppt_x</p:attrName>
                                        </p:attrNameLst>
                                      </p:cBhvr>
                                      <p:tavLst>
                                        <p:tav tm="0">
                                          <p:val>
                                            <p:strVal val="#ppt_x"/>
                                          </p:val>
                                        </p:tav>
                                        <p:tav tm="100000">
                                          <p:val>
                                            <p:strVal val="#ppt_x"/>
                                          </p:val>
                                        </p:tav>
                                      </p:tavLst>
                                    </p:anim>
                                    <p:anim calcmode="lin" valueType="num">
                                      <p:cBhvr>
                                        <p:cTn id="92"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11" presetClass="path" presetSubtype="0" accel="50000" decel="50000" fill="hold" grpId="1" nodeType="clickEffect">
                                  <p:stCondLst>
                                    <p:cond delay="0"/>
                                  </p:stCondLst>
                                  <p:childTnLst>
                                    <p:animMotion origin="layout" path="M 0.00226 4.99846E-6 L 0.03819 0.08243 L 0.11024 0.08243 L 0.0743 0.1664 L 0.11024 0.24915 L 0.03819 0.24915 L 0.00226 0.33281 L -0.03368 0.24915 L -0.10573 0.24915 L -0.06979 0.1664 L -0.10573 0.08243 L -0.03368 0.08243 L 0.00226 4.99846E-6 Z " pathEditMode="relative" rAng="0" ptsTypes="FFFFFFFFFFFFF">
                                      <p:cBhvr>
                                        <p:cTn id="96" dur="2000" fill="hold"/>
                                        <p:tgtEl>
                                          <p:spTgt spid="185"/>
                                        </p:tgtEl>
                                        <p:attrNameLst>
                                          <p:attrName>ppt_x</p:attrName>
                                          <p:attrName>ppt_y</p:attrName>
                                        </p:attrNameLst>
                                      </p:cBhvr>
                                      <p:rCtr x="0" y="16641"/>
                                    </p:animMotion>
                                  </p:childTnLst>
                                </p:cTn>
                              </p:par>
                            </p:childTnLst>
                          </p:cTn>
                        </p:par>
                      </p:childTnLst>
                    </p:cTn>
                  </p:par>
                  <p:par>
                    <p:cTn id="97" fill="hold" nodeType="clickPar">
                      <p:stCondLst>
                        <p:cond delay="indefinite"/>
                      </p:stCondLst>
                      <p:childTnLst>
                        <p:par>
                          <p:cTn id="98" fill="hold" nodeType="withGroup">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186"/>
                                        </p:tgtEl>
                                        <p:attrNameLst>
                                          <p:attrName>style.visibility</p:attrName>
                                        </p:attrNameLst>
                                      </p:cBhvr>
                                      <p:to>
                                        <p:strVal val="visible"/>
                                      </p:to>
                                    </p:set>
                                    <p:animEffect transition="in" filter="barn(inVertical)">
                                      <p:cBhvr>
                                        <p:cTn id="101" dur="500"/>
                                        <p:tgtEl>
                                          <p:spTgt spid="186"/>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187"/>
                                        </p:tgtEl>
                                        <p:attrNameLst>
                                          <p:attrName>style.visibility</p:attrName>
                                        </p:attrNameLst>
                                      </p:cBhvr>
                                      <p:to>
                                        <p:strVal val="visible"/>
                                      </p:to>
                                    </p:set>
                                    <p:animEffect transition="in" filter="fade">
                                      <p:cBhvr>
                                        <p:cTn id="106" dur="1000"/>
                                        <p:tgtEl>
                                          <p:spTgt spid="187"/>
                                        </p:tgtEl>
                                      </p:cBhvr>
                                    </p:animEffect>
                                    <p:anim calcmode="lin" valueType="num">
                                      <p:cBhvr>
                                        <p:cTn id="107" dur="1000" fill="hold"/>
                                        <p:tgtEl>
                                          <p:spTgt spid="187"/>
                                        </p:tgtEl>
                                        <p:attrNameLst>
                                          <p:attrName>ppt_x</p:attrName>
                                        </p:attrNameLst>
                                      </p:cBhvr>
                                      <p:tavLst>
                                        <p:tav tm="0">
                                          <p:val>
                                            <p:strVal val="#ppt_x"/>
                                          </p:val>
                                        </p:tav>
                                        <p:tav tm="100000">
                                          <p:val>
                                            <p:strVal val="#ppt_x"/>
                                          </p:val>
                                        </p:tav>
                                      </p:tavLst>
                                    </p:anim>
                                    <p:anim calcmode="lin" valueType="num">
                                      <p:cBhvr>
                                        <p:cTn id="108" dur="1000" fill="hold"/>
                                        <p:tgtEl>
                                          <p:spTgt spid="187"/>
                                        </p:tgtEl>
                                        <p:attrNameLst>
                                          <p:attrName>ppt_y</p:attrName>
                                        </p:attrNameLst>
                                      </p:cBhvr>
                                      <p:tavLst>
                                        <p:tav tm="0">
                                          <p:val>
                                            <p:strVal val="#ppt_y-.1"/>
                                          </p:val>
                                        </p:tav>
                                        <p:tav tm="100000">
                                          <p:val>
                                            <p:strVal val="#ppt_y"/>
                                          </p:val>
                                        </p:tav>
                                      </p:tavLst>
                                    </p:anim>
                                  </p:childTnLst>
                                </p:cTn>
                              </p:par>
                            </p:childTnLst>
                          </p:cTn>
                        </p:par>
                        <p:par>
                          <p:cTn id="109" fill="hold" nodeType="afterGroup">
                            <p:stCondLst>
                              <p:cond delay="1000"/>
                            </p:stCondLst>
                            <p:childTnLst>
                              <p:par>
                                <p:cTn id="110" presetID="47" presetClass="entr" presetSubtype="0" fill="hold" grpId="0" nodeType="afterEffect">
                                  <p:stCondLst>
                                    <p:cond delay="0"/>
                                  </p:stCondLst>
                                  <p:childTnLst>
                                    <p:set>
                                      <p:cBhvr>
                                        <p:cTn id="111" dur="1" fill="hold">
                                          <p:stCondLst>
                                            <p:cond delay="0"/>
                                          </p:stCondLst>
                                        </p:cTn>
                                        <p:tgtEl>
                                          <p:spTgt spid="188"/>
                                        </p:tgtEl>
                                        <p:attrNameLst>
                                          <p:attrName>style.visibility</p:attrName>
                                        </p:attrNameLst>
                                      </p:cBhvr>
                                      <p:to>
                                        <p:strVal val="visible"/>
                                      </p:to>
                                    </p:set>
                                    <p:animEffect transition="in" filter="fade">
                                      <p:cBhvr>
                                        <p:cTn id="112" dur="1000"/>
                                        <p:tgtEl>
                                          <p:spTgt spid="188"/>
                                        </p:tgtEl>
                                      </p:cBhvr>
                                    </p:animEffect>
                                    <p:anim calcmode="lin" valueType="num">
                                      <p:cBhvr>
                                        <p:cTn id="113" dur="1000" fill="hold"/>
                                        <p:tgtEl>
                                          <p:spTgt spid="188"/>
                                        </p:tgtEl>
                                        <p:attrNameLst>
                                          <p:attrName>ppt_x</p:attrName>
                                        </p:attrNameLst>
                                      </p:cBhvr>
                                      <p:tavLst>
                                        <p:tav tm="0">
                                          <p:val>
                                            <p:strVal val="#ppt_x"/>
                                          </p:val>
                                        </p:tav>
                                        <p:tav tm="100000">
                                          <p:val>
                                            <p:strVal val="#ppt_x"/>
                                          </p:val>
                                        </p:tav>
                                      </p:tavLst>
                                    </p:anim>
                                    <p:anim calcmode="lin" valueType="num">
                                      <p:cBhvr>
                                        <p:cTn id="114" dur="1000" fill="hold"/>
                                        <p:tgtEl>
                                          <p:spTgt spid="188"/>
                                        </p:tgtEl>
                                        <p:attrNameLst>
                                          <p:attrName>ppt_y</p:attrName>
                                        </p:attrNameLst>
                                      </p:cBhvr>
                                      <p:tavLst>
                                        <p:tav tm="0">
                                          <p:val>
                                            <p:strVal val="#ppt_y-.1"/>
                                          </p:val>
                                        </p:tav>
                                        <p:tav tm="100000">
                                          <p:val>
                                            <p:strVal val="#ppt_y"/>
                                          </p:val>
                                        </p:tav>
                                      </p:tavLst>
                                    </p:anim>
                                  </p:childTnLst>
                                </p:cTn>
                              </p:par>
                            </p:childTnLst>
                          </p:cTn>
                        </p:par>
                        <p:par>
                          <p:cTn id="115" fill="hold" nodeType="afterGroup">
                            <p:stCondLst>
                              <p:cond delay="2000"/>
                            </p:stCondLst>
                            <p:childTnLst>
                              <p:par>
                                <p:cTn id="116" presetID="47" presetClass="entr" presetSubtype="0" fill="hold" grpId="0" nodeType="afterEffect">
                                  <p:stCondLst>
                                    <p:cond delay="0"/>
                                  </p:stCondLst>
                                  <p:childTnLst>
                                    <p:set>
                                      <p:cBhvr>
                                        <p:cTn id="117" dur="1" fill="hold">
                                          <p:stCondLst>
                                            <p:cond delay="0"/>
                                          </p:stCondLst>
                                        </p:cTn>
                                        <p:tgtEl>
                                          <p:spTgt spid="189"/>
                                        </p:tgtEl>
                                        <p:attrNameLst>
                                          <p:attrName>style.visibility</p:attrName>
                                        </p:attrNameLst>
                                      </p:cBhvr>
                                      <p:to>
                                        <p:strVal val="visible"/>
                                      </p:to>
                                    </p:set>
                                    <p:animEffect transition="in" filter="fade">
                                      <p:cBhvr>
                                        <p:cTn id="118" dur="1000"/>
                                        <p:tgtEl>
                                          <p:spTgt spid="189"/>
                                        </p:tgtEl>
                                      </p:cBhvr>
                                    </p:animEffect>
                                    <p:anim calcmode="lin" valueType="num">
                                      <p:cBhvr>
                                        <p:cTn id="119" dur="1000" fill="hold"/>
                                        <p:tgtEl>
                                          <p:spTgt spid="189"/>
                                        </p:tgtEl>
                                        <p:attrNameLst>
                                          <p:attrName>ppt_x</p:attrName>
                                        </p:attrNameLst>
                                      </p:cBhvr>
                                      <p:tavLst>
                                        <p:tav tm="0">
                                          <p:val>
                                            <p:strVal val="#ppt_x"/>
                                          </p:val>
                                        </p:tav>
                                        <p:tav tm="100000">
                                          <p:val>
                                            <p:strVal val="#ppt_x"/>
                                          </p:val>
                                        </p:tav>
                                      </p:tavLst>
                                    </p:anim>
                                    <p:anim calcmode="lin" valueType="num">
                                      <p:cBhvr>
                                        <p:cTn id="120" dur="1000" fill="hold"/>
                                        <p:tgtEl>
                                          <p:spTgt spid="189"/>
                                        </p:tgtEl>
                                        <p:attrNameLst>
                                          <p:attrName>ppt_y</p:attrName>
                                        </p:attrNameLst>
                                      </p:cBhvr>
                                      <p:tavLst>
                                        <p:tav tm="0">
                                          <p:val>
                                            <p:strVal val="#ppt_y-.1"/>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1" presetClass="path" presetSubtype="0" accel="50000" decel="50000" fill="hold" grpId="1" nodeType="clickEffect">
                                  <p:stCondLst>
                                    <p:cond delay="0"/>
                                  </p:stCondLst>
                                  <p:childTnLst>
                                    <p:animMotion origin="layout" path="M 0 0 L 0.036 0.062 L 0.108 0.062 L 0.072 0.125 L 0.108 0.187 L 0.036 0.187 L 0 0.25 L -0.036 0.187 L -0.108 0.187 L -0.072 0.125 L -0.108 0.062 L -0.036 0.062 L 0 0 Z" pathEditMode="relative" ptsTypes="">
                                      <p:cBhvr>
                                        <p:cTn id="124" dur="2000" fill="hold"/>
                                        <p:tgtEl>
                                          <p:spTgt spid="18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p:bldP spid="41" grpId="0"/>
      <p:bldP spid="182" grpId="0"/>
      <p:bldP spid="183" grpId="0"/>
      <p:bldP spid="184" grpId="0"/>
      <p:bldP spid="185" grpId="0"/>
      <p:bldP spid="185" grpId="1"/>
      <p:bldP spid="186" grpId="0"/>
      <p:bldP spid="187" grpId="0"/>
      <p:bldP spid="187" grpId="1"/>
      <p:bldP spid="188" grpId="0"/>
      <p:bldP spid="189" grpId="0"/>
      <p:bldP spid="1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2"/>
          <p:cNvSpPr>
            <a:spLocks noChangeArrowheads="1" noChangeShapeType="1" noTextEdit="1"/>
          </p:cNvSpPr>
          <p:nvPr/>
        </p:nvSpPr>
        <p:spPr bwMode="auto">
          <a:xfrm>
            <a:off x="762000" y="628650"/>
            <a:ext cx="7848600" cy="685800"/>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n-US" sz="4000" b="1" kern="10" smtClean="0">
              <a:ln w="9525">
                <a:solidFill>
                  <a:srgbClr val="000000"/>
                </a:solidFill>
                <a:round/>
                <a:headEnd/>
                <a:tailEnd/>
              </a:ln>
              <a:solidFill>
                <a:srgbClr val="000000"/>
              </a:solidFill>
              <a:latin typeface="Times New Roman" pitchFamily="18" charset="0"/>
              <a:cs typeface="Times New Roman" pitchFamily="18" charset="0"/>
            </a:endParaRPr>
          </a:p>
        </p:txBody>
      </p:sp>
      <p:grpSp>
        <p:nvGrpSpPr>
          <p:cNvPr id="62467" name="Group 3"/>
          <p:cNvGrpSpPr>
            <a:grpSpLocks/>
          </p:cNvGrpSpPr>
          <p:nvPr/>
        </p:nvGrpSpPr>
        <p:grpSpPr bwMode="auto">
          <a:xfrm>
            <a:off x="-14288" y="6"/>
            <a:ext cx="9158288" cy="5175647"/>
            <a:chOff x="-9" y="-18"/>
            <a:chExt cx="5769" cy="4347"/>
          </a:xfrm>
        </p:grpSpPr>
        <p:pic>
          <p:nvPicPr>
            <p:cNvPr id="62471"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 y="-18"/>
              <a:ext cx="48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280" y="3369"/>
              <a:ext cx="48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26" y="3577"/>
              <a:ext cx="960"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7"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003" y="280"/>
              <a:ext cx="1056"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75" name="Group 8"/>
            <p:cNvGrpSpPr>
              <a:grpSpLocks/>
            </p:cNvGrpSpPr>
            <p:nvPr/>
          </p:nvGrpSpPr>
          <p:grpSpPr bwMode="auto">
            <a:xfrm>
              <a:off x="462" y="0"/>
              <a:ext cx="4905" cy="96"/>
              <a:chOff x="480" y="0"/>
              <a:chExt cx="4905" cy="96"/>
            </a:xfrm>
          </p:grpSpPr>
          <p:sp>
            <p:nvSpPr>
              <p:cNvPr id="62503" name="AutoShape 9"/>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504" name="AutoShape 10"/>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505" name="AutoShape 11"/>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506" name="AutoShape 12"/>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507" name="AutoShape 13"/>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508" name="AutoShape 14"/>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509" name="AutoShape 15"/>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510" name="AutoShape 16"/>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511" name="AutoShape 17"/>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512" name="AutoShape 18"/>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513" name="AutoShape 19"/>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514" name="AutoShape 20"/>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grpSp>
          <p:nvGrpSpPr>
            <p:cNvPr id="62476" name="Group 21"/>
            <p:cNvGrpSpPr>
              <a:grpSpLocks/>
            </p:cNvGrpSpPr>
            <p:nvPr/>
          </p:nvGrpSpPr>
          <p:grpSpPr bwMode="auto">
            <a:xfrm>
              <a:off x="471" y="4224"/>
              <a:ext cx="4905" cy="96"/>
              <a:chOff x="480" y="0"/>
              <a:chExt cx="4905" cy="96"/>
            </a:xfrm>
          </p:grpSpPr>
          <p:sp>
            <p:nvSpPr>
              <p:cNvPr id="62491" name="AutoShape 22"/>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492" name="AutoShape 23"/>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493" name="AutoShape 24"/>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494" name="AutoShape 25"/>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495" name="AutoShape 26"/>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496" name="AutoShape 27"/>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497" name="AutoShape 28"/>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498" name="AutoShape 29"/>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499" name="AutoShape 30"/>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500" name="AutoShape 31"/>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501" name="AutoShape 32"/>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502" name="AutoShape 33"/>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grpSp>
          <p:nvGrpSpPr>
            <p:cNvPr id="62477" name="Group 34"/>
            <p:cNvGrpSpPr>
              <a:grpSpLocks/>
            </p:cNvGrpSpPr>
            <p:nvPr/>
          </p:nvGrpSpPr>
          <p:grpSpPr bwMode="auto">
            <a:xfrm>
              <a:off x="7" y="910"/>
              <a:ext cx="96" cy="2439"/>
              <a:chOff x="-2" y="865"/>
              <a:chExt cx="96" cy="2439"/>
            </a:xfrm>
          </p:grpSpPr>
          <p:sp>
            <p:nvSpPr>
              <p:cNvPr id="62485" name="AutoShape 35"/>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486" name="AutoShape 36"/>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487" name="AutoShape 37"/>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488" name="AutoShape 38"/>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489" name="AutoShape 39"/>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490" name="AutoShape 40"/>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grpSp>
          <p:nvGrpSpPr>
            <p:cNvPr id="62478" name="Group 41"/>
            <p:cNvGrpSpPr>
              <a:grpSpLocks/>
            </p:cNvGrpSpPr>
            <p:nvPr/>
          </p:nvGrpSpPr>
          <p:grpSpPr bwMode="auto">
            <a:xfrm>
              <a:off x="5655" y="1014"/>
              <a:ext cx="96" cy="2439"/>
              <a:chOff x="-2" y="865"/>
              <a:chExt cx="96" cy="2439"/>
            </a:xfrm>
          </p:grpSpPr>
          <p:sp>
            <p:nvSpPr>
              <p:cNvPr id="62479" name="AutoShape 42"/>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480" name="AutoShape 43"/>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481" name="AutoShape 44"/>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482" name="AutoShape 45"/>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483" name="AutoShape 46"/>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62484" name="AutoShape 47"/>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grpSp>
      <p:pic>
        <p:nvPicPr>
          <p:cNvPr id="26672" name="Picture 48" descr="MUSIC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028950"/>
            <a:ext cx="990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25"/>
          <p:cNvSpPr txBox="1">
            <a:spLocks noChangeArrowheads="1"/>
          </p:cNvSpPr>
          <p:nvPr/>
        </p:nvSpPr>
        <p:spPr bwMode="auto">
          <a:xfrm>
            <a:off x="762000" y="1763316"/>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3200" b="1" dirty="0" err="1" smtClean="0">
                <a:solidFill>
                  <a:srgbClr val="002060"/>
                </a:solidFill>
                <a:latin typeface="Times New Roman" pitchFamily="18" charset="0"/>
                <a:cs typeface="Times New Roman" pitchFamily="18" charset="0"/>
              </a:rPr>
              <a:t>Chúc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các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em</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chăm</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ngoan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học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giỏi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hát</a:t>
            </a:r>
            <a:r>
              <a:rPr lang="en-US" sz="3200" b="1" dirty="0" smtClean="0">
                <a:solidFill>
                  <a:srgbClr val="002060"/>
                </a:solidFill>
                <a:latin typeface="Times New Roman" pitchFamily="18" charset="0"/>
                <a:cs typeface="Times New Roman" pitchFamily="18" charset="0"/>
              </a:rPr>
              <a:t> hay.</a:t>
            </a:r>
          </a:p>
        </p:txBody>
      </p:sp>
      <p:pic>
        <p:nvPicPr>
          <p:cNvPr id="50" name="Picture 48" descr="MUSIC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171450"/>
            <a:ext cx="990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4484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26672"/>
                                        </p:tgtEl>
                                        <p:attrNameLst>
                                          <p:attrName>style.visibility</p:attrName>
                                        </p:attrNameLst>
                                      </p:cBhvr>
                                      <p:to>
                                        <p:strVal val="visible"/>
                                      </p:to>
                                    </p:set>
                                    <p:anim calcmode="lin" valueType="num">
                                      <p:cBhvr>
                                        <p:cTn id="7" dur="3000" fill="hold"/>
                                        <p:tgtEl>
                                          <p:spTgt spid="26672"/>
                                        </p:tgtEl>
                                        <p:attrNameLst>
                                          <p:attrName>ppt_w</p:attrName>
                                        </p:attrNameLst>
                                      </p:cBhvr>
                                      <p:tavLst>
                                        <p:tav tm="0" fmla="#ppt_w*sin(2.5*pi*$)">
                                          <p:val>
                                            <p:fltVal val="0"/>
                                          </p:val>
                                        </p:tav>
                                        <p:tav tm="100000">
                                          <p:val>
                                            <p:fltVal val="1"/>
                                          </p:val>
                                        </p:tav>
                                      </p:tavLst>
                                    </p:anim>
                                    <p:anim calcmode="lin" valueType="num">
                                      <p:cBhvr>
                                        <p:cTn id="8" dur="3000" fill="hold"/>
                                        <p:tgtEl>
                                          <p:spTgt spid="26672"/>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nodePh="1">
                                  <p:stCondLst>
                                    <p:cond delay="0"/>
                                  </p:stCondLst>
                                  <p:endCondLst>
                                    <p:cond evt="begin" delay="0">
                                      <p:tn val="9"/>
                                    </p:cond>
                                  </p:endCondLst>
                                  <p:childTnLst>
                                    <p:set>
                                      <p:cBhvr>
                                        <p:cTn id="10" dur="1" fill="hold">
                                          <p:stCondLst>
                                            <p:cond delay="0"/>
                                          </p:stCondLst>
                                        </p:cTn>
                                        <p:tgtEl>
                                          <p:spTgt spid="26626"/>
                                        </p:tgtEl>
                                        <p:attrNameLst>
                                          <p:attrName>style.visibility</p:attrName>
                                        </p:attrNameLst>
                                      </p:cBhvr>
                                      <p:to>
                                        <p:strVal val="visible"/>
                                      </p:to>
                                    </p:set>
                                    <p:anim calcmode="lin" valueType="num">
                                      <p:cBhvr>
                                        <p:cTn id="11" dur="5000" fill="hold"/>
                                        <p:tgtEl>
                                          <p:spTgt spid="26626"/>
                                        </p:tgtEl>
                                        <p:attrNameLst>
                                          <p:attrName>ppt_w</p:attrName>
                                        </p:attrNameLst>
                                      </p:cBhvr>
                                      <p:tavLst>
                                        <p:tav tm="0" fmla="#ppt_w*sin(2.5*pi*$)">
                                          <p:val>
                                            <p:fltVal val="0"/>
                                          </p:val>
                                        </p:tav>
                                        <p:tav tm="100000">
                                          <p:val>
                                            <p:fltVal val="1"/>
                                          </p:val>
                                        </p:tav>
                                      </p:tavLst>
                                    </p:anim>
                                    <p:anim calcmode="lin" valueType="num">
                                      <p:cBhvr>
                                        <p:cTn id="12" dur="5000" fill="hold"/>
                                        <p:tgtEl>
                                          <p:spTgt spid="26626"/>
                                        </p:tgtEl>
                                        <p:attrNameLst>
                                          <p:attrName>ppt_h</p:attrName>
                                        </p:attrNameLst>
                                      </p:cBhvr>
                                      <p:tavLst>
                                        <p:tav tm="0">
                                          <p:val>
                                            <p:strVal val="#ppt_h"/>
                                          </p:val>
                                        </p:tav>
                                        <p:tav tm="100000">
                                          <p:val>
                                            <p:strVal val="#ppt_h"/>
                                          </p:val>
                                        </p:tav>
                                      </p:tavLst>
                                    </p:anim>
                                  </p:childTnLst>
                                </p:cTn>
                              </p:par>
                              <p:par>
                                <p:cTn id="13" presetID="19" presetClass="entr" presetSubtype="10" repeatCount="indefinite"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p:cTn id="15" dur="3000" fill="hold"/>
                                        <p:tgtEl>
                                          <p:spTgt spid="50"/>
                                        </p:tgtEl>
                                        <p:attrNameLst>
                                          <p:attrName>ppt_w</p:attrName>
                                        </p:attrNameLst>
                                      </p:cBhvr>
                                      <p:tavLst>
                                        <p:tav tm="0" fmla="#ppt_w*sin(2.5*pi*$)">
                                          <p:val>
                                            <p:fltVal val="0"/>
                                          </p:val>
                                        </p:tav>
                                        <p:tav tm="100000">
                                          <p:val>
                                            <p:fltVal val="1"/>
                                          </p:val>
                                        </p:tav>
                                      </p:tavLst>
                                    </p:anim>
                                    <p:anim calcmode="lin" valueType="num">
                                      <p:cBhvr>
                                        <p:cTn id="16" dur="3000" fill="hold"/>
                                        <p:tgtEl>
                                          <p:spTgt spid="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a:xfrm>
            <a:off x="0" y="490538"/>
            <a:ext cx="9144000" cy="588962"/>
          </a:xfrm>
          <a:solidFill>
            <a:schemeClr val="bg1"/>
          </a:solidFill>
        </p:spPr>
        <p:txBody>
          <a:bodyPr/>
          <a:lstStyle/>
          <a:p>
            <a:pPr>
              <a:defRPr/>
            </a:pPr>
            <a:r>
              <a:rPr lang="en-US" sz="3200" b="1" dirty="0" err="1">
                <a:solidFill>
                  <a:schemeClr val="accent6">
                    <a:lumMod val="75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K</a:t>
            </a:r>
            <a:r>
              <a:rPr lang="en-US" sz="3200" b="1" dirty="0" err="1" smtClean="0">
                <a:solidFill>
                  <a:schemeClr val="accent6">
                    <a:lumMod val="75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ể</a:t>
            </a:r>
            <a:r>
              <a:rPr lang="en-US" sz="3200" b="1" dirty="0" smtClean="0">
                <a:solidFill>
                  <a:schemeClr val="accent6">
                    <a:lumMod val="75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 </a:t>
            </a:r>
            <a:r>
              <a:rPr lang="en-US" sz="3200" b="1" dirty="0" err="1">
                <a:solidFill>
                  <a:schemeClr val="accent6">
                    <a:lumMod val="75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tên</a:t>
            </a:r>
            <a:r>
              <a:rPr lang="en-US" sz="3200" b="1" dirty="0">
                <a:solidFill>
                  <a:schemeClr val="accent6">
                    <a:lumMod val="75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 </a:t>
            </a:r>
            <a:r>
              <a:rPr lang="en-US" sz="3200" b="1" dirty="0" err="1" smtClean="0">
                <a:solidFill>
                  <a:schemeClr val="accent6">
                    <a:lumMod val="75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nhạc</a:t>
            </a:r>
            <a:r>
              <a:rPr lang="en-US" sz="3200" b="1" dirty="0" smtClean="0">
                <a:solidFill>
                  <a:schemeClr val="accent6">
                    <a:lumMod val="75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 </a:t>
            </a:r>
            <a:r>
              <a:rPr lang="en-US" sz="3200" b="1" dirty="0" err="1" smtClean="0">
                <a:solidFill>
                  <a:schemeClr val="accent6">
                    <a:lumMod val="75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cụ</a:t>
            </a:r>
            <a:r>
              <a:rPr lang="en-US" sz="3200" b="1" dirty="0" smtClean="0">
                <a:solidFill>
                  <a:schemeClr val="accent6">
                    <a:lumMod val="75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 </a:t>
            </a:r>
            <a:r>
              <a:rPr lang="en-US" sz="3200" b="1" dirty="0" err="1">
                <a:solidFill>
                  <a:schemeClr val="accent6">
                    <a:lumMod val="75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có</a:t>
            </a:r>
            <a:r>
              <a:rPr lang="en-US" sz="3200" b="1" dirty="0">
                <a:solidFill>
                  <a:schemeClr val="accent6">
                    <a:lumMod val="75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 </a:t>
            </a:r>
            <a:r>
              <a:rPr lang="en-US" sz="3200" b="1" dirty="0" err="1" smtClean="0">
                <a:solidFill>
                  <a:schemeClr val="accent6">
                    <a:lumMod val="75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trong</a:t>
            </a:r>
            <a:r>
              <a:rPr lang="en-US" sz="3200" b="1" dirty="0" smtClean="0">
                <a:solidFill>
                  <a:schemeClr val="accent6">
                    <a:lumMod val="75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 </a:t>
            </a:r>
            <a:r>
              <a:rPr lang="en-US" sz="3200" b="1" dirty="0" err="1" smtClean="0">
                <a:solidFill>
                  <a:schemeClr val="accent6">
                    <a:lumMod val="75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các</a:t>
            </a:r>
            <a:r>
              <a:rPr lang="en-US" sz="3200" b="1" dirty="0" smtClean="0">
                <a:solidFill>
                  <a:schemeClr val="accent6">
                    <a:lumMod val="75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 </a:t>
            </a:r>
            <a:r>
              <a:rPr lang="en-US" sz="3200" b="1" dirty="0" err="1">
                <a:solidFill>
                  <a:schemeClr val="accent6">
                    <a:lumMod val="75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bức</a:t>
            </a:r>
            <a:r>
              <a:rPr lang="en-US" sz="3200" b="1" dirty="0">
                <a:solidFill>
                  <a:schemeClr val="accent6">
                    <a:lumMod val="75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 </a:t>
            </a:r>
            <a:r>
              <a:rPr lang="en-US" sz="3200" b="1" dirty="0" err="1">
                <a:solidFill>
                  <a:schemeClr val="accent6">
                    <a:lumMod val="75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tranh</a:t>
            </a:r>
            <a:r>
              <a:rPr lang="en-US" sz="3200" b="1" dirty="0">
                <a:solidFill>
                  <a:schemeClr val="accent6">
                    <a:lumMod val="75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7" y="1080282"/>
            <a:ext cx="4412379" cy="193626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6394" y="1080282"/>
            <a:ext cx="4729848" cy="19362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37" y="3064136"/>
            <a:ext cx="4435490" cy="20725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6109" y="3064120"/>
            <a:ext cx="4759176" cy="2079188"/>
          </a:xfrm>
          <a:prstGeom prst="rect">
            <a:avLst/>
          </a:prstGeom>
        </p:spPr>
      </p:pic>
      <p:sp>
        <p:nvSpPr>
          <p:cNvPr id="8" name="Oval 7"/>
          <p:cNvSpPr/>
          <p:nvPr/>
        </p:nvSpPr>
        <p:spPr>
          <a:xfrm>
            <a:off x="3275856" y="1234302"/>
            <a:ext cx="504056" cy="617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1</a:t>
            </a:r>
            <a:endParaRPr lang="en-US" sz="3600" b="1" dirty="0">
              <a:latin typeface="Times New Roman" pitchFamily="18" charset="0"/>
              <a:cs typeface="Times New Roman" pitchFamily="18" charset="0"/>
            </a:endParaRPr>
          </a:p>
        </p:txBody>
      </p:sp>
      <p:sp>
        <p:nvSpPr>
          <p:cNvPr id="19" name="Oval 18"/>
          <p:cNvSpPr/>
          <p:nvPr/>
        </p:nvSpPr>
        <p:spPr>
          <a:xfrm>
            <a:off x="8316416" y="1080282"/>
            <a:ext cx="504056" cy="627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2</a:t>
            </a:r>
            <a:endParaRPr lang="en-US" sz="3600" b="1" dirty="0">
              <a:latin typeface="Times New Roman" pitchFamily="18" charset="0"/>
              <a:cs typeface="Times New Roman" pitchFamily="18" charset="0"/>
            </a:endParaRPr>
          </a:p>
        </p:txBody>
      </p:sp>
      <p:sp>
        <p:nvSpPr>
          <p:cNvPr id="20" name="Oval 19"/>
          <p:cNvSpPr/>
          <p:nvPr/>
        </p:nvSpPr>
        <p:spPr>
          <a:xfrm>
            <a:off x="8388424" y="4611362"/>
            <a:ext cx="504056" cy="3907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3</a:t>
            </a:r>
            <a:endParaRPr lang="en-US" sz="3600" b="1" dirty="0">
              <a:latin typeface="Times New Roman" pitchFamily="18" charset="0"/>
              <a:cs typeface="Times New Roman" pitchFamily="18" charset="0"/>
            </a:endParaRPr>
          </a:p>
        </p:txBody>
      </p:sp>
      <p:sp>
        <p:nvSpPr>
          <p:cNvPr id="21" name="Oval 20"/>
          <p:cNvSpPr/>
          <p:nvPr/>
        </p:nvSpPr>
        <p:spPr>
          <a:xfrm>
            <a:off x="3563888" y="4570016"/>
            <a:ext cx="504056" cy="3907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4</a:t>
            </a:r>
            <a:endParaRPr lang="en-US" sz="3600" b="1" dirty="0">
              <a:latin typeface="Times New Roman" pitchFamily="18" charset="0"/>
              <a:cs typeface="Times New Roman" pitchFamily="18" charset="0"/>
            </a:endParaRPr>
          </a:p>
        </p:txBody>
      </p:sp>
      <p:sp>
        <p:nvSpPr>
          <p:cNvPr id="27" name="Cloud Callout 26"/>
          <p:cNvSpPr/>
          <p:nvPr/>
        </p:nvSpPr>
        <p:spPr>
          <a:xfrm rot="18667772">
            <a:off x="4846184" y="3773385"/>
            <a:ext cx="1646675" cy="810233"/>
          </a:xfrm>
          <a:prstGeom prst="cloudCallout">
            <a:avLst>
              <a:gd name="adj1" fmla="val 46247"/>
              <a:gd name="adj2" fmla="val 840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Saxophone</a:t>
            </a:r>
            <a:endParaRPr lang="en-US" sz="1400" b="1" dirty="0">
              <a:solidFill>
                <a:schemeClr val="tx2">
                  <a:lumMod val="60000"/>
                  <a:lumOff val="40000"/>
                </a:schemeClr>
              </a:solidFill>
              <a:latin typeface="Times New Roman" pitchFamily="18" charset="0"/>
              <a:cs typeface="Times New Roman" pitchFamily="18" charset="0"/>
            </a:endParaRPr>
          </a:p>
        </p:txBody>
      </p:sp>
      <p:sp>
        <p:nvSpPr>
          <p:cNvPr id="28" name="Cloud Callout 27"/>
          <p:cNvSpPr/>
          <p:nvPr/>
        </p:nvSpPr>
        <p:spPr>
          <a:xfrm rot="1313877">
            <a:off x="71133" y="1894108"/>
            <a:ext cx="2016224" cy="607675"/>
          </a:xfrm>
          <a:prstGeom prst="cloudCallout">
            <a:avLst>
              <a:gd name="adj1" fmla="val 19317"/>
              <a:gd name="adj2" fmla="val -938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2">
                    <a:lumMod val="60000"/>
                    <a:lumOff val="40000"/>
                  </a:schemeClr>
                </a:solidFill>
                <a:latin typeface="Times New Roman" pitchFamily="18" charset="0"/>
                <a:cs typeface="Times New Roman" pitchFamily="18" charset="0"/>
              </a:rPr>
              <a:t>Clarinette</a:t>
            </a:r>
            <a:endParaRPr lang="en-US" sz="2000" b="1" dirty="0">
              <a:solidFill>
                <a:schemeClr val="tx2">
                  <a:lumMod val="60000"/>
                  <a:lumOff val="40000"/>
                </a:schemeClr>
              </a:solidFill>
              <a:latin typeface="Times New Roman" pitchFamily="18" charset="0"/>
              <a:cs typeface="Times New Roman" pitchFamily="18" charset="0"/>
            </a:endParaRPr>
          </a:p>
        </p:txBody>
      </p:sp>
      <p:sp>
        <p:nvSpPr>
          <p:cNvPr id="29" name="Cloud Callout 28"/>
          <p:cNvSpPr/>
          <p:nvPr/>
        </p:nvSpPr>
        <p:spPr>
          <a:xfrm rot="20632307">
            <a:off x="107504" y="3332220"/>
            <a:ext cx="2016224" cy="607675"/>
          </a:xfrm>
          <a:prstGeom prst="cloudCallout">
            <a:avLst>
              <a:gd name="adj1" fmla="val 65819"/>
              <a:gd name="adj2" fmla="val 352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2">
                    <a:lumMod val="60000"/>
                    <a:lumOff val="40000"/>
                  </a:schemeClr>
                </a:solidFill>
                <a:latin typeface="Times New Roman" pitchFamily="18" charset="0"/>
                <a:cs typeface="Times New Roman" pitchFamily="18" charset="0"/>
              </a:rPr>
              <a:t>Trompette</a:t>
            </a:r>
            <a:endParaRPr lang="en-US" sz="2000" b="1" dirty="0">
              <a:solidFill>
                <a:schemeClr val="tx2">
                  <a:lumMod val="60000"/>
                  <a:lumOff val="40000"/>
                </a:schemeClr>
              </a:solidFill>
              <a:latin typeface="Times New Roman" pitchFamily="18" charset="0"/>
              <a:cs typeface="Times New Roman" pitchFamily="18" charset="0"/>
            </a:endParaRPr>
          </a:p>
        </p:txBody>
      </p:sp>
      <p:sp>
        <p:nvSpPr>
          <p:cNvPr id="24" name="Cloud Callout 23"/>
          <p:cNvSpPr/>
          <p:nvPr/>
        </p:nvSpPr>
        <p:spPr>
          <a:xfrm rot="1423507">
            <a:off x="4860032" y="1878217"/>
            <a:ext cx="2016224" cy="607675"/>
          </a:xfrm>
          <a:prstGeom prst="cloudCallout">
            <a:avLst>
              <a:gd name="adj1" fmla="val 37839"/>
              <a:gd name="adj2" fmla="val -906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1F497D">
                    <a:lumMod val="60000"/>
                    <a:lumOff val="40000"/>
                  </a:srgbClr>
                </a:solidFill>
                <a:latin typeface="Times New Roman" pitchFamily="18" charset="0"/>
                <a:cs typeface="Times New Roman" pitchFamily="18" charset="0"/>
              </a:rPr>
              <a:t>Flute</a:t>
            </a:r>
            <a:endParaRPr lang="en-US" sz="2400" b="1" dirty="0">
              <a:solidFill>
                <a:srgbClr val="1F497D">
                  <a:lumMod val="60000"/>
                  <a:lumOff val="40000"/>
                </a:srgbClr>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05826"/>
                                        </p:tgtEl>
                                        <p:attrNameLst>
                                          <p:attrName>style.visibility</p:attrName>
                                        </p:attrNameLst>
                                      </p:cBhvr>
                                      <p:to>
                                        <p:strVal val="visible"/>
                                      </p:to>
                                    </p:set>
                                    <p:animEffect transition="in" filter="plus(in)">
                                      <p:cBhvr>
                                        <p:cTn id="7" dur="1000"/>
                                        <p:tgtEl>
                                          <p:spTgt spid="2058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right)">
                                      <p:cBhvr>
                                        <p:cTn id="36" dur="500"/>
                                        <p:tgtEl>
                                          <p:spTgt spid="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righ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arn(inVertical)">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arn(inVertical)">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animBg="1"/>
      <p:bldP spid="8" grpId="0" animBg="1"/>
      <p:bldP spid="19" grpId="0" animBg="1"/>
      <p:bldP spid="20" grpId="0" animBg="1"/>
      <p:bldP spid="21" grpId="0" animBg="1"/>
      <p:bldP spid="27" grpId="0" animBg="1"/>
      <p:bldP spid="28" grpId="0" animBg="1"/>
      <p:bldP spid="29"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WordArt 6"/>
          <p:cNvSpPr>
            <a:spLocks noChangeArrowheads="1" noChangeShapeType="1" noTextEdit="1"/>
          </p:cNvSpPr>
          <p:nvPr/>
        </p:nvSpPr>
        <p:spPr bwMode="auto">
          <a:xfrm>
            <a:off x="990600" y="2057401"/>
            <a:ext cx="7162800" cy="19383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oubleWave1">
              <a:avLst>
                <a:gd name="adj1" fmla="val 6500"/>
                <a:gd name="adj2" fmla="val 491"/>
              </a:avLst>
            </a:prstTxWarp>
          </a:bodyPr>
          <a:lstStyle/>
          <a:p>
            <a:pPr algn="ctr" fontAlgn="base">
              <a:spcBef>
                <a:spcPct val="0"/>
              </a:spcBef>
              <a:spcAft>
                <a:spcPct val="0"/>
              </a:spcAft>
            </a:pPr>
            <a:r>
              <a:rPr lang="vi-VN" sz="3600" kern="10" dirty="0" smtClean="0">
                <a:solidFill>
                  <a:srgbClr val="336699"/>
                </a:solidFill>
                <a:effectLst>
                  <a:outerShdw dist="45791" dir="2021404" algn="ctr" rotWithShape="0">
                    <a:srgbClr val="B2B2B2">
                      <a:alpha val="79999"/>
                    </a:srgbClr>
                  </a:outerShdw>
                </a:effectLst>
                <a:latin typeface="Times New Roman" pitchFamily="18" charset="0"/>
                <a:cs typeface="Times New Roman" pitchFamily="18" charset="0"/>
              </a:rPr>
              <a:t>Tập đọc nhạc: TĐN số 3</a:t>
            </a:r>
          </a:p>
          <a:p>
            <a:pPr algn="ctr" fontAlgn="base">
              <a:spcBef>
                <a:spcPct val="0"/>
              </a:spcBef>
              <a:spcAft>
                <a:spcPct val="0"/>
              </a:spcAft>
            </a:pPr>
            <a:r>
              <a:rPr lang="vi-VN" sz="3600" kern="10" dirty="0" smtClean="0">
                <a:solidFill>
                  <a:srgbClr val="336699"/>
                </a:solidFill>
                <a:effectLst>
                  <a:outerShdw dist="45791" dir="2021404" algn="ctr" rotWithShape="0">
                    <a:srgbClr val="B2B2B2">
                      <a:alpha val="79999"/>
                    </a:srgbClr>
                  </a:outerShdw>
                </a:effectLst>
                <a:latin typeface="Times New Roman" pitchFamily="18" charset="0"/>
                <a:cs typeface="Times New Roman" pitchFamily="18" charset="0"/>
              </a:rPr>
              <a:t>Nghe nhạc</a:t>
            </a:r>
            <a:endParaRPr lang="en-US" sz="3600" kern="10" dirty="0" smtClean="0">
              <a:solidFill>
                <a:srgbClr val="336699"/>
              </a:solidFill>
              <a:effectLst>
                <a:outerShdw dist="45791" dir="2021404" algn="ctr" rotWithShape="0">
                  <a:srgbClr val="B2B2B2">
                    <a:alpha val="79999"/>
                  </a:srgbClr>
                </a:outerShdw>
              </a:effectLst>
              <a:latin typeface="Times New Roman" pitchFamily="18" charset="0"/>
              <a:cs typeface="Times New Roman" pitchFamily="18" charset="0"/>
            </a:endParaRPr>
          </a:p>
        </p:txBody>
      </p:sp>
      <p:sp>
        <p:nvSpPr>
          <p:cNvPr id="48131" name="WordArt 2"/>
          <p:cNvSpPr>
            <a:spLocks noChangeArrowheads="1" noChangeShapeType="1" noTextEdit="1"/>
          </p:cNvSpPr>
          <p:nvPr/>
        </p:nvSpPr>
        <p:spPr bwMode="auto">
          <a:xfrm>
            <a:off x="381000" y="742950"/>
            <a:ext cx="8610600" cy="1085850"/>
          </a:xfrm>
          <a:prstGeom prst="rect">
            <a:avLst/>
          </a:prstGeom>
        </p:spPr>
        <p:txBody>
          <a:bodyPr wrap="none" fromWordArt="1">
            <a:prstTxWarp prst="textDeflate">
              <a:avLst>
                <a:gd name="adj" fmla="val 0"/>
              </a:avLst>
            </a:prstTxWarp>
          </a:bodyPr>
          <a:lstStyle/>
          <a:p>
            <a:pPr algn="ctr" fontAlgn="base">
              <a:spcBef>
                <a:spcPct val="0"/>
              </a:spcBef>
              <a:spcAft>
                <a:spcPct val="0"/>
              </a:spcAft>
            </a:pP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Thứ </a:t>
            </a:r>
            <a:r>
              <a:rPr lang="en-US" sz="3600" b="1" kern="10" dirty="0" err="1"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tư</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ngày  </a:t>
            </a:r>
            <a:r>
              <a:rPr lang="en-US"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01</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tháng </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1</a:t>
            </a:r>
            <a:r>
              <a:rPr lang="en-US"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năm </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20</a:t>
            </a:r>
            <a:r>
              <a:rPr lang="en-US"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21</a:t>
            </a:r>
            <a:endPar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endParaRPr>
          </a:p>
          <a:p>
            <a:pPr algn="ctr" fontAlgn="base">
              <a:spcBef>
                <a:spcPct val="0"/>
              </a:spcBef>
              <a:spcAft>
                <a:spcPct val="0"/>
              </a:spcAft>
            </a:pPr>
            <a:endPar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endParaRPr>
          </a:p>
          <a:p>
            <a:pPr algn="ctr" fontAlgn="base">
              <a:spcBef>
                <a:spcPct val="0"/>
              </a:spcBef>
              <a:spcAft>
                <a:spcPct val="0"/>
              </a:spcAft>
            </a:pP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Âm nhạc 5</a:t>
            </a:r>
            <a:endParaRPr lang="en-US"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endParaRPr>
          </a:p>
        </p:txBody>
      </p:sp>
    </p:spTree>
    <p:extLst>
      <p:ext uri="{BB962C8B-B14F-4D97-AF65-F5344CB8AC3E}">
        <p14:creationId xmlns:p14="http://schemas.microsoft.com/office/powerpoint/2010/main" val="489780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WordArt 2"/>
          <p:cNvSpPr>
            <a:spLocks noChangeArrowheads="1" noChangeShapeType="1" noTextEdit="1"/>
          </p:cNvSpPr>
          <p:nvPr/>
        </p:nvSpPr>
        <p:spPr bwMode="auto">
          <a:xfrm>
            <a:off x="2667000" y="285788"/>
            <a:ext cx="5073352" cy="377429"/>
          </a:xfrm>
          <a:prstGeom prst="rect">
            <a:avLst/>
          </a:prstGeom>
        </p:spPr>
        <p:txBody>
          <a:bodyPr wrap="none" fromWordArt="1">
            <a:prstTxWarp prst="textDeflate">
              <a:avLst>
                <a:gd name="adj" fmla="val 0"/>
              </a:avLst>
            </a:prstTxWarp>
          </a:bodyPr>
          <a:lstStyle/>
          <a:p>
            <a:pPr algn="ctr" fontAlgn="base">
              <a:spcBef>
                <a:spcPct val="0"/>
              </a:spcBef>
              <a:spcAft>
                <a:spcPct val="0"/>
              </a:spcAft>
            </a:pPr>
            <a:endParaRPr lang="en-US"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endParaRPr>
          </a:p>
        </p:txBody>
      </p:sp>
      <p:sp>
        <p:nvSpPr>
          <p:cNvPr id="3075" name="WordArt 3"/>
          <p:cNvSpPr>
            <a:spLocks noChangeArrowheads="1" noChangeShapeType="1" noTextEdit="1"/>
          </p:cNvSpPr>
          <p:nvPr/>
        </p:nvSpPr>
        <p:spPr bwMode="auto">
          <a:xfrm rot="-179364">
            <a:off x="887427" y="1628777"/>
            <a:ext cx="7553325" cy="1266825"/>
          </a:xfrm>
          <a:prstGeom prst="rect">
            <a:avLst/>
          </a:prstGeom>
        </p:spPr>
        <p:txBody>
          <a:bodyPr wrap="none" fromWordArt="1">
            <a:prstTxWarp prst="textWave1">
              <a:avLst>
                <a:gd name="adj1" fmla="val 17093"/>
                <a:gd name="adj2" fmla="val 0"/>
              </a:avLst>
            </a:prstTxWarp>
          </a:bodyPr>
          <a:lstStyle/>
          <a:p>
            <a:pPr algn="ctr" fontAlgn="base">
              <a:spcBef>
                <a:spcPct val="0"/>
              </a:spcBef>
              <a:spcAft>
                <a:spcPct val="0"/>
              </a:spcAft>
            </a:pPr>
            <a:r>
              <a:rPr lang="en-US" sz="3600" b="1" kern="10" smtClean="0">
                <a:ln w="25400">
                  <a:solidFill>
                    <a:srgbClr val="FF6600"/>
                  </a:solidFill>
                  <a:round/>
                  <a:headEnd/>
                  <a:tailEnd/>
                </a:ln>
                <a:solidFill>
                  <a:srgbClr val="5A5800"/>
                </a:solidFill>
                <a:effectLst>
                  <a:outerShdw dist="107763" dir="2700000" algn="ctr" rotWithShape="0">
                    <a:srgbClr val="480000">
                      <a:alpha val="50000"/>
                    </a:srgbClr>
                  </a:outerShdw>
                </a:effectLst>
                <a:latin typeface="Times New Roman" pitchFamily="18" charset="0"/>
                <a:cs typeface="Times New Roman" pitchFamily="18" charset="0"/>
              </a:rPr>
              <a:t>TẬP ĐỌC NHẠC số 3</a:t>
            </a:r>
          </a:p>
        </p:txBody>
      </p:sp>
      <p:sp>
        <p:nvSpPr>
          <p:cNvPr id="3077" name="WordArt 5"/>
          <p:cNvSpPr>
            <a:spLocks noChangeArrowheads="1" noChangeShapeType="1" noTextEdit="1"/>
          </p:cNvSpPr>
          <p:nvPr/>
        </p:nvSpPr>
        <p:spPr bwMode="auto">
          <a:xfrm>
            <a:off x="395288" y="2895601"/>
            <a:ext cx="8424862" cy="1457325"/>
          </a:xfrm>
          <a:prstGeom prst="rect">
            <a:avLst/>
          </a:prstGeom>
        </p:spPr>
        <p:txBody>
          <a:bodyPr wrap="none" fromWordArt="1">
            <a:prstTxWarp prst="textFadeUp">
              <a:avLst>
                <a:gd name="adj" fmla="val 9991"/>
              </a:avLst>
            </a:prstTxWarp>
          </a:bodyPr>
          <a:lstStyle/>
          <a:p>
            <a:pPr algn="ctr" fontAlgn="base">
              <a:spcBef>
                <a:spcPct val="0"/>
              </a:spcBef>
              <a:spcAft>
                <a:spcPct val="0"/>
              </a:spcAft>
            </a:pPr>
            <a:r>
              <a:rPr lang="en-US" sz="3600" b="1" kern="10" smtClean="0">
                <a:ln w="12700">
                  <a:solidFill>
                    <a:srgbClr val="993366"/>
                  </a:solidFill>
                  <a:round/>
                  <a:headEnd/>
                  <a:tailEnd/>
                </a:ln>
                <a:solidFill>
                  <a:srgbClr val="0000FF"/>
                </a:solidFill>
                <a:effectLst>
                  <a:outerShdw dist="35921" dir="2700000" sy="50000" rotWithShape="0">
                    <a:srgbClr val="875B0D">
                      <a:alpha val="70000"/>
                    </a:srgbClr>
                  </a:outerShdw>
                </a:effectLst>
                <a:latin typeface="Times New Roman" pitchFamily="18" charset="0"/>
                <a:ea typeface="Tahoma"/>
                <a:cs typeface="Times New Roman" pitchFamily="18" charset="0"/>
              </a:rPr>
              <a:t>Tôi hát SON LA SON</a:t>
            </a:r>
          </a:p>
        </p:txBody>
      </p:sp>
      <p:sp>
        <p:nvSpPr>
          <p:cNvPr id="3078" name="Text Box 6"/>
          <p:cNvSpPr txBox="1">
            <a:spLocks noChangeArrowheads="1"/>
          </p:cNvSpPr>
          <p:nvPr/>
        </p:nvSpPr>
        <p:spPr bwMode="auto">
          <a:xfrm>
            <a:off x="1979631" y="4407732"/>
            <a:ext cx="6048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3600" b="1" smtClean="0">
                <a:solidFill>
                  <a:srgbClr val="000000"/>
                </a:solidFill>
                <a:latin typeface="Times New Roman" pitchFamily="18" charset="0"/>
                <a:cs typeface="Times New Roman" pitchFamily="18" charset="0"/>
              </a:rPr>
              <a:t>Nhạc và lời: VŨ THANH</a:t>
            </a:r>
          </a:p>
        </p:txBody>
      </p:sp>
      <p:sp>
        <p:nvSpPr>
          <p:cNvPr id="7" name="WordArt 2"/>
          <p:cNvSpPr>
            <a:spLocks noChangeArrowheads="1" noChangeShapeType="1" noTextEdit="1"/>
          </p:cNvSpPr>
          <p:nvPr/>
        </p:nvSpPr>
        <p:spPr bwMode="auto">
          <a:xfrm>
            <a:off x="179512" y="238948"/>
            <a:ext cx="8610600" cy="1085850"/>
          </a:xfrm>
          <a:prstGeom prst="rect">
            <a:avLst/>
          </a:prstGeom>
        </p:spPr>
        <p:txBody>
          <a:bodyPr wrap="none" fromWordArt="1">
            <a:prstTxWarp prst="textDeflate">
              <a:avLst>
                <a:gd name="adj" fmla="val 0"/>
              </a:avLst>
            </a:prstTxWarp>
          </a:bodyPr>
          <a:lstStyle/>
          <a:p>
            <a:pPr algn="ctr" fontAlgn="base">
              <a:spcBef>
                <a:spcPct val="0"/>
              </a:spcBef>
              <a:spcAft>
                <a:spcPct val="0"/>
              </a:spcAft>
            </a:pP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Thứ </a:t>
            </a:r>
            <a:r>
              <a:rPr lang="en-US" sz="3600" b="1" kern="10" dirty="0" err="1"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tư</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ngày  </a:t>
            </a:r>
            <a:r>
              <a:rPr lang="en-US"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01</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tháng </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1</a:t>
            </a:r>
            <a:r>
              <a:rPr lang="en-US"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năm </a:t>
            </a: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20</a:t>
            </a:r>
            <a:r>
              <a:rPr lang="en-US"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21</a:t>
            </a:r>
            <a:endPar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endParaRPr>
          </a:p>
          <a:p>
            <a:pPr algn="ctr" fontAlgn="base">
              <a:spcBef>
                <a:spcPct val="0"/>
              </a:spcBef>
              <a:spcAft>
                <a:spcPct val="0"/>
              </a:spcAft>
            </a:pPr>
            <a:endPar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endParaRPr>
          </a:p>
          <a:p>
            <a:pPr algn="ctr" fontAlgn="base">
              <a:spcBef>
                <a:spcPct val="0"/>
              </a:spcBef>
              <a:spcAft>
                <a:spcPct val="0"/>
              </a:spcAft>
            </a:pPr>
            <a:r>
              <a:rPr lang="vi-VN"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Âm nhạc 5</a:t>
            </a:r>
            <a:endParaRPr lang="en-US" sz="36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endParaRPr>
          </a:p>
        </p:txBody>
      </p:sp>
    </p:spTree>
    <p:extLst>
      <p:ext uri="{BB962C8B-B14F-4D97-AF65-F5344CB8AC3E}">
        <p14:creationId xmlns:p14="http://schemas.microsoft.com/office/powerpoint/2010/main" val="1749835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600" decel="100000"/>
                                        <p:tgtEl>
                                          <p:spTgt spid="3075"/>
                                        </p:tgtEl>
                                      </p:cBhvr>
                                    </p:animEffect>
                                    <p:anim calcmode="lin" valueType="num">
                                      <p:cBhvr>
                                        <p:cTn id="8" dur="1600" decel="100000" fill="hold"/>
                                        <p:tgtEl>
                                          <p:spTgt spid="3075"/>
                                        </p:tgtEl>
                                        <p:attrNameLst>
                                          <p:attrName>style.rotation</p:attrName>
                                        </p:attrNameLst>
                                      </p:cBhvr>
                                      <p:tavLst>
                                        <p:tav tm="0">
                                          <p:val>
                                            <p:fltVal val="-90"/>
                                          </p:val>
                                        </p:tav>
                                        <p:tav tm="100000">
                                          <p:val>
                                            <p:fltVal val="0"/>
                                          </p:val>
                                        </p:tav>
                                      </p:tavLst>
                                    </p:anim>
                                    <p:anim calcmode="lin" valueType="num">
                                      <p:cBhvr>
                                        <p:cTn id="9" dur="1600" decel="100000" fill="hold"/>
                                        <p:tgtEl>
                                          <p:spTgt spid="3075"/>
                                        </p:tgtEl>
                                        <p:attrNameLst>
                                          <p:attrName>ppt_x</p:attrName>
                                        </p:attrNameLst>
                                      </p:cBhvr>
                                      <p:tavLst>
                                        <p:tav tm="0">
                                          <p:val>
                                            <p:strVal val="#ppt_x+0.4"/>
                                          </p:val>
                                        </p:tav>
                                        <p:tav tm="100000">
                                          <p:val>
                                            <p:strVal val="#ppt_x-0.05"/>
                                          </p:val>
                                        </p:tav>
                                      </p:tavLst>
                                    </p:anim>
                                    <p:anim calcmode="lin" valueType="num">
                                      <p:cBhvr>
                                        <p:cTn id="10" dur="1600" decel="100000" fill="hold"/>
                                        <p:tgtEl>
                                          <p:spTgt spid="3075"/>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3075"/>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3075"/>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2000"/>
                            </p:stCondLst>
                            <p:childTnLst>
                              <p:par>
                                <p:cTn id="14" presetID="15" presetClass="entr" presetSubtype="0" fill="hold" grpId="0" nodeType="afterEffect">
                                  <p:stCondLst>
                                    <p:cond delay="0"/>
                                  </p:stCondLst>
                                  <p:childTnLst>
                                    <p:set>
                                      <p:cBhvr>
                                        <p:cTn id="15" dur="1" fill="hold">
                                          <p:stCondLst>
                                            <p:cond delay="0"/>
                                          </p:stCondLst>
                                        </p:cTn>
                                        <p:tgtEl>
                                          <p:spTgt spid="3077"/>
                                        </p:tgtEl>
                                        <p:attrNameLst>
                                          <p:attrName>style.visibility</p:attrName>
                                        </p:attrNameLst>
                                      </p:cBhvr>
                                      <p:to>
                                        <p:strVal val="visible"/>
                                      </p:to>
                                    </p:set>
                                    <p:anim calcmode="lin" valueType="num">
                                      <p:cBhvr>
                                        <p:cTn id="16" dur="2000" fill="hold"/>
                                        <p:tgtEl>
                                          <p:spTgt spid="3077"/>
                                        </p:tgtEl>
                                        <p:attrNameLst>
                                          <p:attrName>ppt_w</p:attrName>
                                        </p:attrNameLst>
                                      </p:cBhvr>
                                      <p:tavLst>
                                        <p:tav tm="0">
                                          <p:val>
                                            <p:fltVal val="0"/>
                                          </p:val>
                                        </p:tav>
                                        <p:tav tm="100000">
                                          <p:val>
                                            <p:strVal val="#ppt_w"/>
                                          </p:val>
                                        </p:tav>
                                      </p:tavLst>
                                    </p:anim>
                                    <p:anim calcmode="lin" valueType="num">
                                      <p:cBhvr>
                                        <p:cTn id="17" dur="2000" fill="hold"/>
                                        <p:tgtEl>
                                          <p:spTgt spid="3077"/>
                                        </p:tgtEl>
                                        <p:attrNameLst>
                                          <p:attrName>ppt_h</p:attrName>
                                        </p:attrNameLst>
                                      </p:cBhvr>
                                      <p:tavLst>
                                        <p:tav tm="0">
                                          <p:val>
                                            <p:fltVal val="0"/>
                                          </p:val>
                                        </p:tav>
                                        <p:tav tm="100000">
                                          <p:val>
                                            <p:strVal val="#ppt_h"/>
                                          </p:val>
                                        </p:tav>
                                      </p:tavLst>
                                    </p:anim>
                                    <p:anim calcmode="lin" valueType="num">
                                      <p:cBhvr>
                                        <p:cTn id="18" dur="2000" fill="hold"/>
                                        <p:tgtEl>
                                          <p:spTgt spid="3077"/>
                                        </p:tgtEl>
                                        <p:attrNameLst>
                                          <p:attrName>ppt_x</p:attrName>
                                        </p:attrNameLst>
                                      </p:cBhvr>
                                      <p:tavLst>
                                        <p:tav tm="0" fmla="#ppt_x+(cos(-2*pi*(1-$))*-#ppt_x-sin(-2*pi*(1-$))*(1-#ppt_y))*(1-$)">
                                          <p:val>
                                            <p:fltVal val="0"/>
                                          </p:val>
                                        </p:tav>
                                        <p:tav tm="100000">
                                          <p:val>
                                            <p:fltVal val="1"/>
                                          </p:val>
                                        </p:tav>
                                      </p:tavLst>
                                    </p:anim>
                                    <p:anim calcmode="lin" valueType="num">
                                      <p:cBhvr>
                                        <p:cTn id="19" dur="2000" fill="hold"/>
                                        <p:tgtEl>
                                          <p:spTgt spid="3077"/>
                                        </p:tgtEl>
                                        <p:attrNameLst>
                                          <p:attrName>ppt_y</p:attrName>
                                        </p:attrNameLst>
                                      </p:cBhvr>
                                      <p:tavLst>
                                        <p:tav tm="0" fmla="#ppt_y+(sin(-2*pi*(1-$))*-#ppt_x+cos(-2*pi*(1-$))*(1-#ppt_y))*(1-$)">
                                          <p:val>
                                            <p:fltVal val="0"/>
                                          </p:val>
                                        </p:tav>
                                        <p:tav tm="100000">
                                          <p:val>
                                            <p:fltVal val="1"/>
                                          </p:val>
                                        </p:tav>
                                      </p:tavLst>
                                    </p:anim>
                                  </p:childTnLst>
                                </p:cTn>
                              </p:par>
                            </p:childTnLst>
                          </p:cTn>
                        </p:par>
                        <p:par>
                          <p:cTn id="20" fill="hold" nodeType="afterGroup">
                            <p:stCondLst>
                              <p:cond delay="4000"/>
                            </p:stCondLst>
                            <p:childTnLst>
                              <p:par>
                                <p:cTn id="21" presetID="15" presetClass="entr" presetSubtype="0" fill="hold" grpId="0" nodeType="afterEffect">
                                  <p:stCondLst>
                                    <p:cond delay="0"/>
                                  </p:stCondLst>
                                  <p:childTnLst>
                                    <p:set>
                                      <p:cBhvr>
                                        <p:cTn id="22" dur="1" fill="hold">
                                          <p:stCondLst>
                                            <p:cond delay="0"/>
                                          </p:stCondLst>
                                        </p:cTn>
                                        <p:tgtEl>
                                          <p:spTgt spid="3078"/>
                                        </p:tgtEl>
                                        <p:attrNameLst>
                                          <p:attrName>style.visibility</p:attrName>
                                        </p:attrNameLst>
                                      </p:cBhvr>
                                      <p:to>
                                        <p:strVal val="visible"/>
                                      </p:to>
                                    </p:set>
                                    <p:anim calcmode="lin" valueType="num">
                                      <p:cBhvr>
                                        <p:cTn id="23" dur="2000" fill="hold"/>
                                        <p:tgtEl>
                                          <p:spTgt spid="3078"/>
                                        </p:tgtEl>
                                        <p:attrNameLst>
                                          <p:attrName>ppt_w</p:attrName>
                                        </p:attrNameLst>
                                      </p:cBhvr>
                                      <p:tavLst>
                                        <p:tav tm="0">
                                          <p:val>
                                            <p:fltVal val="0"/>
                                          </p:val>
                                        </p:tav>
                                        <p:tav tm="100000">
                                          <p:val>
                                            <p:strVal val="#ppt_w"/>
                                          </p:val>
                                        </p:tav>
                                      </p:tavLst>
                                    </p:anim>
                                    <p:anim calcmode="lin" valueType="num">
                                      <p:cBhvr>
                                        <p:cTn id="24" dur="2000" fill="hold"/>
                                        <p:tgtEl>
                                          <p:spTgt spid="3078"/>
                                        </p:tgtEl>
                                        <p:attrNameLst>
                                          <p:attrName>ppt_h</p:attrName>
                                        </p:attrNameLst>
                                      </p:cBhvr>
                                      <p:tavLst>
                                        <p:tav tm="0">
                                          <p:val>
                                            <p:fltVal val="0"/>
                                          </p:val>
                                        </p:tav>
                                        <p:tav tm="100000">
                                          <p:val>
                                            <p:strVal val="#ppt_h"/>
                                          </p:val>
                                        </p:tav>
                                      </p:tavLst>
                                    </p:anim>
                                    <p:anim calcmode="lin" valueType="num">
                                      <p:cBhvr>
                                        <p:cTn id="25" dur="2000" fill="hold"/>
                                        <p:tgtEl>
                                          <p:spTgt spid="3078"/>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307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7" grpId="0" animBg="1"/>
      <p:bldP spid="30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WordArt 7"/>
          <p:cNvSpPr>
            <a:spLocks noChangeArrowheads="1" noChangeShapeType="1" noTextEdit="1"/>
          </p:cNvSpPr>
          <p:nvPr/>
        </p:nvSpPr>
        <p:spPr bwMode="auto">
          <a:xfrm>
            <a:off x="754093" y="1779662"/>
            <a:ext cx="7705725" cy="792088"/>
          </a:xfrm>
          <a:prstGeom prst="rect">
            <a:avLst/>
          </a:prstGeom>
        </p:spPr>
        <p:txBody>
          <a:bodyPr wrap="none" fromWordArt="1">
            <a:prstTxWarp prst="textFadeUp">
              <a:avLst>
                <a:gd name="adj" fmla="val 9991"/>
              </a:avLst>
            </a:prstTxWarp>
          </a:bodyPr>
          <a:lstStyle/>
          <a:p>
            <a:pPr algn="ctr" fontAlgn="base">
              <a:spcBef>
                <a:spcPct val="0"/>
              </a:spcBef>
              <a:spcAft>
                <a:spcPct val="0"/>
              </a:spcAft>
            </a:pPr>
            <a:r>
              <a:rPr lang="en-US" sz="3600" b="1" kern="10" dirty="0" err="1" smtClean="0">
                <a:ln w="19050">
                  <a:solidFill>
                    <a:srgbClr val="800000"/>
                  </a:solidFill>
                  <a:round/>
                  <a:headEnd/>
                  <a:tailEnd/>
                </a:ln>
                <a:gradFill rotWithShape="1">
                  <a:gsLst>
                    <a:gs pos="0">
                      <a:srgbClr val="FFC5FF"/>
                    </a:gs>
                    <a:gs pos="100000">
                      <a:srgbClr val="0000FF"/>
                    </a:gs>
                  </a:gsLst>
                  <a:lin ang="5400000" scaled="1"/>
                </a:gradFill>
                <a:effectLst>
                  <a:outerShdw dist="35921" dir="2700000" sy="50000" rotWithShape="0">
                    <a:srgbClr val="875B0D">
                      <a:alpha val="70000"/>
                    </a:srgbClr>
                  </a:outerShdw>
                </a:effectLst>
                <a:latin typeface="Times New Roman" pitchFamily="18" charset="0"/>
                <a:ea typeface="Tahoma"/>
                <a:cs typeface="Times New Roman" pitchFamily="18" charset="0"/>
              </a:rPr>
              <a:t>Tôi</a:t>
            </a:r>
            <a:r>
              <a:rPr lang="en-US" sz="3600" b="1" kern="10" dirty="0" smtClean="0">
                <a:ln w="19050">
                  <a:solidFill>
                    <a:srgbClr val="800000"/>
                  </a:solidFill>
                  <a:round/>
                  <a:headEnd/>
                  <a:tailEnd/>
                </a:ln>
                <a:gradFill rotWithShape="1">
                  <a:gsLst>
                    <a:gs pos="0">
                      <a:srgbClr val="FFC5FF"/>
                    </a:gs>
                    <a:gs pos="100000">
                      <a:srgbClr val="0000FF"/>
                    </a:gs>
                  </a:gsLst>
                  <a:lin ang="5400000" scaled="1"/>
                </a:gradFill>
                <a:effectLst>
                  <a:outerShdw dist="35921" dir="2700000" sy="50000" rotWithShape="0">
                    <a:srgbClr val="875B0D">
                      <a:alpha val="70000"/>
                    </a:srgbClr>
                  </a:outerShdw>
                </a:effectLst>
                <a:latin typeface="Times New Roman" pitchFamily="18" charset="0"/>
                <a:ea typeface="Tahoma"/>
                <a:cs typeface="Times New Roman" pitchFamily="18" charset="0"/>
              </a:rPr>
              <a:t> </a:t>
            </a:r>
            <a:r>
              <a:rPr lang="en-US" sz="3600" b="1" kern="10" dirty="0" err="1" smtClean="0">
                <a:ln w="19050">
                  <a:solidFill>
                    <a:srgbClr val="800000"/>
                  </a:solidFill>
                  <a:round/>
                  <a:headEnd/>
                  <a:tailEnd/>
                </a:ln>
                <a:gradFill rotWithShape="1">
                  <a:gsLst>
                    <a:gs pos="0">
                      <a:srgbClr val="FFC5FF"/>
                    </a:gs>
                    <a:gs pos="100000">
                      <a:srgbClr val="0000FF"/>
                    </a:gs>
                  </a:gsLst>
                  <a:lin ang="5400000" scaled="1"/>
                </a:gradFill>
                <a:effectLst>
                  <a:outerShdw dist="35921" dir="2700000" sy="50000" rotWithShape="0">
                    <a:srgbClr val="875B0D">
                      <a:alpha val="70000"/>
                    </a:srgbClr>
                  </a:outerShdw>
                </a:effectLst>
                <a:latin typeface="Times New Roman" pitchFamily="18" charset="0"/>
                <a:ea typeface="Tahoma"/>
                <a:cs typeface="Times New Roman" pitchFamily="18" charset="0"/>
              </a:rPr>
              <a:t>hát</a:t>
            </a:r>
            <a:r>
              <a:rPr lang="en-US" sz="3600" b="1" kern="10" dirty="0" smtClean="0">
                <a:ln w="19050">
                  <a:solidFill>
                    <a:srgbClr val="800000"/>
                  </a:solidFill>
                  <a:round/>
                  <a:headEnd/>
                  <a:tailEnd/>
                </a:ln>
                <a:gradFill rotWithShape="1">
                  <a:gsLst>
                    <a:gs pos="0">
                      <a:srgbClr val="FFC5FF"/>
                    </a:gs>
                    <a:gs pos="100000">
                      <a:srgbClr val="0000FF"/>
                    </a:gs>
                  </a:gsLst>
                  <a:lin ang="5400000" scaled="1"/>
                </a:gradFill>
                <a:effectLst>
                  <a:outerShdw dist="35921" dir="2700000" sy="50000" rotWithShape="0">
                    <a:srgbClr val="875B0D">
                      <a:alpha val="70000"/>
                    </a:srgbClr>
                  </a:outerShdw>
                </a:effectLst>
                <a:latin typeface="Times New Roman" pitchFamily="18" charset="0"/>
                <a:ea typeface="Tahoma"/>
                <a:cs typeface="Times New Roman" pitchFamily="18" charset="0"/>
              </a:rPr>
              <a:t> Son La Son</a:t>
            </a:r>
          </a:p>
        </p:txBody>
      </p:sp>
      <p:sp>
        <p:nvSpPr>
          <p:cNvPr id="50180" name="Line 8"/>
          <p:cNvSpPr>
            <a:spLocks noChangeShapeType="1"/>
          </p:cNvSpPr>
          <p:nvPr/>
        </p:nvSpPr>
        <p:spPr bwMode="auto">
          <a:xfrm>
            <a:off x="179459" y="2571750"/>
            <a:ext cx="8589603" cy="0"/>
          </a:xfrm>
          <a:prstGeom prst="line">
            <a:avLst/>
          </a:prstGeom>
          <a:noFill/>
          <a:ln w="76200">
            <a:solidFill>
              <a:srgbClr val="CC99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nvGrpSpPr>
          <p:cNvPr id="50181" name="Group 9"/>
          <p:cNvGrpSpPr>
            <a:grpSpLocks/>
          </p:cNvGrpSpPr>
          <p:nvPr/>
        </p:nvGrpSpPr>
        <p:grpSpPr bwMode="auto">
          <a:xfrm>
            <a:off x="323921" y="2643758"/>
            <a:ext cx="8424863" cy="864065"/>
            <a:chOff x="204" y="1942"/>
            <a:chExt cx="5307" cy="545"/>
          </a:xfrm>
        </p:grpSpPr>
        <p:grpSp>
          <p:nvGrpSpPr>
            <p:cNvPr id="50233" name="Group 10"/>
            <p:cNvGrpSpPr>
              <a:grpSpLocks/>
            </p:cNvGrpSpPr>
            <p:nvPr/>
          </p:nvGrpSpPr>
          <p:grpSpPr bwMode="auto">
            <a:xfrm>
              <a:off x="204" y="2053"/>
              <a:ext cx="5307" cy="330"/>
              <a:chOff x="204" y="935"/>
              <a:chExt cx="5352" cy="400"/>
            </a:xfrm>
          </p:grpSpPr>
          <p:sp>
            <p:nvSpPr>
              <p:cNvPr id="50235" name="Line 11"/>
              <p:cNvSpPr>
                <a:spLocks noChangeShapeType="1"/>
              </p:cNvSpPr>
              <p:nvPr/>
            </p:nvSpPr>
            <p:spPr bwMode="auto">
              <a:xfrm>
                <a:off x="204" y="935"/>
                <a:ext cx="53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0236" name="Line 12"/>
              <p:cNvSpPr>
                <a:spLocks noChangeShapeType="1"/>
              </p:cNvSpPr>
              <p:nvPr/>
            </p:nvSpPr>
            <p:spPr bwMode="auto">
              <a:xfrm>
                <a:off x="204" y="1035"/>
                <a:ext cx="53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0237" name="Line 13"/>
              <p:cNvSpPr>
                <a:spLocks noChangeShapeType="1"/>
              </p:cNvSpPr>
              <p:nvPr/>
            </p:nvSpPr>
            <p:spPr bwMode="auto">
              <a:xfrm>
                <a:off x="204" y="1135"/>
                <a:ext cx="53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0238" name="Line 14"/>
              <p:cNvSpPr>
                <a:spLocks noChangeShapeType="1"/>
              </p:cNvSpPr>
              <p:nvPr/>
            </p:nvSpPr>
            <p:spPr bwMode="auto">
              <a:xfrm>
                <a:off x="204" y="1235"/>
                <a:ext cx="53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0239" name="Line 15"/>
              <p:cNvSpPr>
                <a:spLocks noChangeShapeType="1"/>
              </p:cNvSpPr>
              <p:nvPr/>
            </p:nvSpPr>
            <p:spPr bwMode="auto">
              <a:xfrm>
                <a:off x="204" y="1335"/>
                <a:ext cx="53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pic>
          <p:nvPicPr>
            <p:cNvPr id="50234" name="Picture 16" descr="khoa-S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 y="1942"/>
              <a:ext cx="22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182" name="Picture 17" descr="tempo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84" y="2947963"/>
            <a:ext cx="1889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Line 18"/>
          <p:cNvSpPr>
            <a:spLocks noChangeShapeType="1"/>
          </p:cNvSpPr>
          <p:nvPr/>
        </p:nvSpPr>
        <p:spPr bwMode="auto">
          <a:xfrm>
            <a:off x="8748784" y="2819742"/>
            <a:ext cx="20278" cy="5183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nvGrpSpPr>
          <p:cNvPr id="50184" name="Group 19"/>
          <p:cNvGrpSpPr>
            <a:grpSpLocks/>
          </p:cNvGrpSpPr>
          <p:nvPr/>
        </p:nvGrpSpPr>
        <p:grpSpPr bwMode="auto">
          <a:xfrm>
            <a:off x="323921" y="3670414"/>
            <a:ext cx="8424863" cy="989568"/>
            <a:chOff x="204" y="1942"/>
            <a:chExt cx="5307" cy="545"/>
          </a:xfrm>
        </p:grpSpPr>
        <p:grpSp>
          <p:nvGrpSpPr>
            <p:cNvPr id="50226" name="Group 20"/>
            <p:cNvGrpSpPr>
              <a:grpSpLocks/>
            </p:cNvGrpSpPr>
            <p:nvPr/>
          </p:nvGrpSpPr>
          <p:grpSpPr bwMode="auto">
            <a:xfrm>
              <a:off x="204" y="2053"/>
              <a:ext cx="5307" cy="330"/>
              <a:chOff x="204" y="935"/>
              <a:chExt cx="5352" cy="400"/>
            </a:xfrm>
          </p:grpSpPr>
          <p:sp>
            <p:nvSpPr>
              <p:cNvPr id="50228" name="Line 21"/>
              <p:cNvSpPr>
                <a:spLocks noChangeShapeType="1"/>
              </p:cNvSpPr>
              <p:nvPr/>
            </p:nvSpPr>
            <p:spPr bwMode="auto">
              <a:xfrm>
                <a:off x="204" y="935"/>
                <a:ext cx="53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0229" name="Line 22"/>
              <p:cNvSpPr>
                <a:spLocks noChangeShapeType="1"/>
              </p:cNvSpPr>
              <p:nvPr/>
            </p:nvSpPr>
            <p:spPr bwMode="auto">
              <a:xfrm>
                <a:off x="204" y="1035"/>
                <a:ext cx="53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0230" name="Line 23"/>
              <p:cNvSpPr>
                <a:spLocks noChangeShapeType="1"/>
              </p:cNvSpPr>
              <p:nvPr/>
            </p:nvSpPr>
            <p:spPr bwMode="auto">
              <a:xfrm>
                <a:off x="204" y="1135"/>
                <a:ext cx="53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0231" name="Line 24"/>
              <p:cNvSpPr>
                <a:spLocks noChangeShapeType="1"/>
              </p:cNvSpPr>
              <p:nvPr/>
            </p:nvSpPr>
            <p:spPr bwMode="auto">
              <a:xfrm>
                <a:off x="204" y="1235"/>
                <a:ext cx="53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0232" name="Line 25"/>
              <p:cNvSpPr>
                <a:spLocks noChangeShapeType="1"/>
              </p:cNvSpPr>
              <p:nvPr/>
            </p:nvSpPr>
            <p:spPr bwMode="auto">
              <a:xfrm>
                <a:off x="204" y="1335"/>
                <a:ext cx="53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pic>
          <p:nvPicPr>
            <p:cNvPr id="50227" name="Picture 26" descr="khoa-S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 y="1942"/>
              <a:ext cx="22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5" name="Line 27"/>
          <p:cNvSpPr>
            <a:spLocks noChangeShapeType="1"/>
          </p:cNvSpPr>
          <p:nvPr/>
        </p:nvSpPr>
        <p:spPr bwMode="auto">
          <a:xfrm>
            <a:off x="8748784" y="3871960"/>
            <a:ext cx="0" cy="6134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pic>
        <p:nvPicPr>
          <p:cNvPr id="50186" name="Picture 28" descr="notDe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5729" y="2846079"/>
            <a:ext cx="1873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Picture 29" descr="notDe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0175" y="2846079"/>
            <a:ext cx="1873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8" name="Picture 30" descr="notTrang-duo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9295" y="2852284"/>
            <a:ext cx="190500" cy="40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Line 31"/>
          <p:cNvSpPr>
            <a:spLocks noChangeShapeType="1"/>
          </p:cNvSpPr>
          <p:nvPr/>
        </p:nvSpPr>
        <p:spPr bwMode="auto">
          <a:xfrm flipH="1">
            <a:off x="2838900" y="2819906"/>
            <a:ext cx="4907" cy="5230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0190" name="Line 32"/>
          <p:cNvSpPr>
            <a:spLocks noChangeShapeType="1"/>
          </p:cNvSpPr>
          <p:nvPr/>
        </p:nvSpPr>
        <p:spPr bwMode="auto">
          <a:xfrm>
            <a:off x="4207536" y="2846080"/>
            <a:ext cx="0" cy="4944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0191" name="Line 33"/>
          <p:cNvSpPr>
            <a:spLocks noChangeShapeType="1"/>
          </p:cNvSpPr>
          <p:nvPr/>
        </p:nvSpPr>
        <p:spPr bwMode="auto">
          <a:xfrm flipH="1">
            <a:off x="7760111" y="2801610"/>
            <a:ext cx="9113" cy="541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pic>
        <p:nvPicPr>
          <p:cNvPr id="50192" name="Picture 34" descr="notDe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3590" y="4118200"/>
            <a:ext cx="1873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3" name="Picture 35" descr="notDe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3493" y="4297400"/>
            <a:ext cx="1873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4" name="Picture 36" descr="notTrang-duo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4545" y="4282644"/>
            <a:ext cx="190500" cy="40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5" name="Line 37"/>
          <p:cNvSpPr>
            <a:spLocks noChangeShapeType="1"/>
          </p:cNvSpPr>
          <p:nvPr/>
        </p:nvSpPr>
        <p:spPr bwMode="auto">
          <a:xfrm>
            <a:off x="2843808" y="3871959"/>
            <a:ext cx="0" cy="599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0196" name="Line 38"/>
          <p:cNvSpPr>
            <a:spLocks noChangeShapeType="1"/>
          </p:cNvSpPr>
          <p:nvPr/>
        </p:nvSpPr>
        <p:spPr bwMode="auto">
          <a:xfrm>
            <a:off x="4284663" y="3871959"/>
            <a:ext cx="0" cy="5991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0197" name="Line 39"/>
          <p:cNvSpPr>
            <a:spLocks noChangeShapeType="1"/>
          </p:cNvSpPr>
          <p:nvPr/>
        </p:nvSpPr>
        <p:spPr bwMode="auto">
          <a:xfrm>
            <a:off x="7769225" y="3871960"/>
            <a:ext cx="0" cy="6278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0198" name="Line 40"/>
          <p:cNvSpPr>
            <a:spLocks noChangeShapeType="1"/>
          </p:cNvSpPr>
          <p:nvPr/>
        </p:nvSpPr>
        <p:spPr bwMode="auto">
          <a:xfrm>
            <a:off x="928694" y="4659982"/>
            <a:ext cx="36416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0199" name="Line 41"/>
          <p:cNvSpPr>
            <a:spLocks noChangeShapeType="1"/>
          </p:cNvSpPr>
          <p:nvPr/>
        </p:nvSpPr>
        <p:spPr bwMode="auto">
          <a:xfrm flipV="1">
            <a:off x="3604174" y="4631688"/>
            <a:ext cx="385961" cy="5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0200" name="Line 42"/>
          <p:cNvSpPr>
            <a:spLocks noChangeShapeType="1"/>
          </p:cNvSpPr>
          <p:nvPr/>
        </p:nvSpPr>
        <p:spPr bwMode="auto">
          <a:xfrm>
            <a:off x="8045333" y="4637188"/>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0201" name="Line 54"/>
          <p:cNvSpPr>
            <a:spLocks noChangeShapeType="1"/>
          </p:cNvSpPr>
          <p:nvPr/>
        </p:nvSpPr>
        <p:spPr bwMode="auto">
          <a:xfrm>
            <a:off x="8639711" y="3871960"/>
            <a:ext cx="0" cy="613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pic>
        <p:nvPicPr>
          <p:cNvPr id="50202" name="Picture 57" descr="notTrang-duo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4225" y="2869219"/>
            <a:ext cx="190500" cy="40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3" name="Picture 58" descr="notDe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9239" y="2771699"/>
            <a:ext cx="199512" cy="43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4" name="Picture 59" descr="notDe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0824" y="2807325"/>
            <a:ext cx="1873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205" name="Group 60"/>
          <p:cNvGrpSpPr>
            <a:grpSpLocks/>
          </p:cNvGrpSpPr>
          <p:nvPr/>
        </p:nvGrpSpPr>
        <p:grpSpPr bwMode="auto">
          <a:xfrm>
            <a:off x="4610876" y="2852284"/>
            <a:ext cx="908050" cy="433388"/>
            <a:chOff x="3046" y="1649"/>
            <a:chExt cx="572" cy="364"/>
          </a:xfrm>
        </p:grpSpPr>
        <p:pic>
          <p:nvPicPr>
            <p:cNvPr id="50224" name="Picture 61" descr="notDe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6" y="1673"/>
              <a:ext cx="118"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25" name="Line 62"/>
            <p:cNvSpPr>
              <a:spLocks noChangeShapeType="1"/>
            </p:cNvSpPr>
            <p:nvPr/>
          </p:nvSpPr>
          <p:spPr bwMode="auto">
            <a:xfrm flipV="1">
              <a:off x="3164" y="1649"/>
              <a:ext cx="454" cy="3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grpSp>
        <p:nvGrpSpPr>
          <p:cNvPr id="50206" name="Group 63"/>
          <p:cNvGrpSpPr>
            <a:grpSpLocks/>
          </p:cNvGrpSpPr>
          <p:nvPr/>
        </p:nvGrpSpPr>
        <p:grpSpPr bwMode="auto">
          <a:xfrm>
            <a:off x="6146552" y="2844052"/>
            <a:ext cx="898525" cy="433388"/>
            <a:chOff x="4002" y="1649"/>
            <a:chExt cx="566" cy="364"/>
          </a:xfrm>
        </p:grpSpPr>
        <p:pic>
          <p:nvPicPr>
            <p:cNvPr id="50222" name="Picture 64" descr="notDe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2" y="1673"/>
              <a:ext cx="118"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23" name="Line 65"/>
            <p:cNvSpPr>
              <a:spLocks noChangeShapeType="1"/>
            </p:cNvSpPr>
            <p:nvPr/>
          </p:nvSpPr>
          <p:spPr bwMode="auto">
            <a:xfrm flipV="1">
              <a:off x="4114" y="1649"/>
              <a:ext cx="454" cy="3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pic>
        <p:nvPicPr>
          <p:cNvPr id="50207" name="Picture 66" descr="notDe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3938" y="4321350"/>
            <a:ext cx="1873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8" name="Picture 67" descr="notDe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2667" y="4187084"/>
            <a:ext cx="1873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209" name="Group 68"/>
          <p:cNvGrpSpPr>
            <a:grpSpLocks/>
          </p:cNvGrpSpPr>
          <p:nvPr/>
        </p:nvGrpSpPr>
        <p:grpSpPr bwMode="auto">
          <a:xfrm>
            <a:off x="1546151" y="4186588"/>
            <a:ext cx="908050" cy="501254"/>
            <a:chOff x="3046" y="1592"/>
            <a:chExt cx="572" cy="421"/>
          </a:xfrm>
        </p:grpSpPr>
        <p:pic>
          <p:nvPicPr>
            <p:cNvPr id="50220" name="Picture 69" descr="notDe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6" y="1673"/>
              <a:ext cx="118"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21" name="Line 70"/>
            <p:cNvSpPr>
              <a:spLocks noChangeShapeType="1"/>
            </p:cNvSpPr>
            <p:nvPr/>
          </p:nvSpPr>
          <p:spPr bwMode="auto">
            <a:xfrm flipV="1">
              <a:off x="3164" y="1592"/>
              <a:ext cx="454" cy="9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sp>
        <p:nvSpPr>
          <p:cNvPr id="50210" name="Line 71"/>
          <p:cNvSpPr>
            <a:spLocks noChangeShapeType="1"/>
          </p:cNvSpPr>
          <p:nvPr/>
        </p:nvSpPr>
        <p:spPr bwMode="auto">
          <a:xfrm>
            <a:off x="1457251" y="4631688"/>
            <a:ext cx="3784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pic>
        <p:nvPicPr>
          <p:cNvPr id="50211" name="Picture 72" descr="notDe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4852" y="4175209"/>
            <a:ext cx="1873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2" name="Picture 73" descr="notDe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7166" y="4129333"/>
            <a:ext cx="1873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3" name="Picture 74" descr="notTrang-duo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98861" y="4281901"/>
            <a:ext cx="190500" cy="40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4" name="Line 75"/>
          <p:cNvSpPr>
            <a:spLocks noChangeShapeType="1"/>
          </p:cNvSpPr>
          <p:nvPr/>
        </p:nvSpPr>
        <p:spPr bwMode="auto">
          <a:xfrm>
            <a:off x="5837773" y="4631688"/>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pic>
        <p:nvPicPr>
          <p:cNvPr id="50215" name="Picture 76" descr="notDe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1474" y="3969145"/>
            <a:ext cx="1873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6" name="Picture 77" descr="notDe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1715" y="3979879"/>
            <a:ext cx="1873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7" name="Line 78"/>
          <p:cNvSpPr>
            <a:spLocks noChangeShapeType="1"/>
          </p:cNvSpPr>
          <p:nvPr/>
        </p:nvSpPr>
        <p:spPr bwMode="auto">
          <a:xfrm>
            <a:off x="5654683" y="3871959"/>
            <a:ext cx="619" cy="599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0218" name="Line 79"/>
          <p:cNvSpPr>
            <a:spLocks noChangeShapeType="1"/>
          </p:cNvSpPr>
          <p:nvPr/>
        </p:nvSpPr>
        <p:spPr bwMode="auto">
          <a:xfrm>
            <a:off x="6391151" y="3871959"/>
            <a:ext cx="0" cy="599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3" name="Rectangle 2"/>
          <p:cNvSpPr/>
          <p:nvPr/>
        </p:nvSpPr>
        <p:spPr>
          <a:xfrm>
            <a:off x="1" y="0"/>
            <a:ext cx="9036496" cy="1692771"/>
          </a:xfrm>
          <a:prstGeom prst="rect">
            <a:avLst/>
          </a:prstGeom>
        </p:spPr>
        <p:txBody>
          <a:bodyPr wrap="square">
            <a:spAutoFit/>
          </a:bodyPr>
          <a:lstStyle/>
          <a:p>
            <a:pPr lvl="0" algn="ctr" fontAlgn="base">
              <a:spcBef>
                <a:spcPct val="0"/>
              </a:spcBef>
              <a:spcAft>
                <a:spcPct val="0"/>
              </a:spcAft>
            </a:pPr>
            <a:r>
              <a:rPr lang="vi-VN" sz="28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Thứ </a:t>
            </a:r>
            <a:r>
              <a:rPr lang="en-US" sz="2800" b="1" kern="10" dirty="0" err="1">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tư</a:t>
            </a:r>
            <a:r>
              <a:rPr lang="vi-VN" sz="28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ngày </a:t>
            </a:r>
            <a:r>
              <a:rPr lang="en-US" sz="28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01</a:t>
            </a:r>
            <a:r>
              <a:rPr lang="en-US" sz="28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a:t>
            </a:r>
            <a:r>
              <a:rPr lang="vi-VN" sz="28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tháng </a:t>
            </a:r>
            <a:r>
              <a:rPr lang="vi-VN" sz="28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1</a:t>
            </a:r>
            <a:r>
              <a:rPr lang="en-US" sz="28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a:t>
            </a:r>
            <a:r>
              <a:rPr lang="vi-VN" sz="28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 </a:t>
            </a:r>
            <a:r>
              <a:rPr lang="vi-VN" sz="28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năm </a:t>
            </a:r>
            <a:r>
              <a:rPr lang="vi-VN" sz="28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20</a:t>
            </a:r>
            <a:r>
              <a:rPr lang="en-US" sz="2800" b="1" kern="10" dirty="0" smtClean="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21</a:t>
            </a:r>
            <a:endParaRPr lang="vi-VN" sz="28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endParaRPr>
          </a:p>
          <a:p>
            <a:pPr lvl="0" algn="ctr" fontAlgn="base">
              <a:spcBef>
                <a:spcPct val="0"/>
              </a:spcBef>
              <a:spcAft>
                <a:spcPct val="0"/>
              </a:spcAft>
            </a:pPr>
            <a:r>
              <a:rPr lang="vi-VN" sz="2800" b="1" kern="10" dirty="0">
                <a:ln w="31750">
                  <a:solidFill>
                    <a:srgbClr val="800000"/>
                  </a:solidFill>
                  <a:round/>
                  <a:headEnd/>
                  <a:tailEnd/>
                </a:ln>
                <a:solidFill>
                  <a:srgbClr val="FF6600"/>
                </a:solidFill>
                <a:effectLst>
                  <a:outerShdw dist="63500" dir="3187806" algn="ctr" rotWithShape="0">
                    <a:srgbClr val="0000FF"/>
                  </a:outerShdw>
                </a:effectLst>
                <a:latin typeface="Times New Roman" pitchFamily="18" charset="0"/>
                <a:ea typeface="Tahoma"/>
                <a:cs typeface="Times New Roman" pitchFamily="18" charset="0"/>
              </a:rPr>
              <a:t>Âm nhạc 5</a:t>
            </a:r>
          </a:p>
          <a:p>
            <a:pPr lvl="0" algn="ctr" fontAlgn="base">
              <a:spcBef>
                <a:spcPct val="0"/>
              </a:spcBef>
              <a:spcAft>
                <a:spcPct val="0"/>
              </a:spcAft>
            </a:pPr>
            <a:r>
              <a:rPr lang="en-US" sz="2400" b="1" dirty="0">
                <a:solidFill>
                  <a:srgbClr val="000000"/>
                </a:solidFill>
                <a:latin typeface="Times New Roman" pitchFamily="18" charset="0"/>
                <a:cs typeface="Times New Roman" pitchFamily="18" charset="0"/>
              </a:rPr>
              <a:t>TẬP ĐỌC NHẠC : TĐN SỐ 3</a:t>
            </a:r>
          </a:p>
          <a:p>
            <a:pPr lvl="0" algn="ctr" fontAlgn="base">
              <a:spcBef>
                <a:spcPct val="0"/>
              </a:spcBef>
              <a:spcAft>
                <a:spcPct val="0"/>
              </a:spcAft>
            </a:pPr>
            <a:r>
              <a:rPr lang="en-US" sz="2400" b="1" dirty="0">
                <a:solidFill>
                  <a:srgbClr val="000000"/>
                </a:solidFill>
                <a:latin typeface="Times New Roman" pitchFamily="18" charset="0"/>
                <a:cs typeface="Times New Roman" pitchFamily="18" charset="0"/>
              </a:rPr>
              <a:t>NGHE NHẠC</a:t>
            </a:r>
          </a:p>
        </p:txBody>
      </p:sp>
    </p:spTree>
    <p:extLst>
      <p:ext uri="{BB962C8B-B14F-4D97-AF65-F5344CB8AC3E}">
        <p14:creationId xmlns:p14="http://schemas.microsoft.com/office/powerpoint/2010/main" val="295665712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repeatCount="3000" fill="remove" grpId="0" nodeType="clickEffect">
                                  <p:stCondLst>
                                    <p:cond delay="0"/>
                                  </p:stCondLst>
                                  <p:childTnLst>
                                    <p:animClr clrSpc="hsl" dir="cw">
                                      <p:cBhvr override="childStyle">
                                        <p:cTn id="6" dur="2000" fill="hold"/>
                                        <p:tgtEl>
                                          <p:spTgt spid="8199"/>
                                        </p:tgtEl>
                                        <p:attrNameLst>
                                          <p:attrName>style.color</p:attrName>
                                        </p:attrNameLst>
                                      </p:cBhvr>
                                      <p:by>
                                        <p:hsl h="-7200000" s="0" l="0"/>
                                      </p:by>
                                    </p:animClr>
                                    <p:animClr clrSpc="hsl" dir="cw">
                                      <p:cBhvr>
                                        <p:cTn id="7" dur="2000" fill="hold"/>
                                        <p:tgtEl>
                                          <p:spTgt spid="8199"/>
                                        </p:tgtEl>
                                        <p:attrNameLst>
                                          <p:attrName>fillcolor</p:attrName>
                                        </p:attrNameLst>
                                      </p:cBhvr>
                                      <p:by>
                                        <p:hsl h="-7200000" s="0" l="0"/>
                                      </p:by>
                                    </p:animClr>
                                    <p:animClr clrSpc="hsl" dir="cw">
                                      <p:cBhvr>
                                        <p:cTn id="8" dur="2000" fill="hold"/>
                                        <p:tgtEl>
                                          <p:spTgt spid="8199"/>
                                        </p:tgtEl>
                                        <p:attrNameLst>
                                          <p:attrName>stroke.color</p:attrName>
                                        </p:attrNameLst>
                                      </p:cBhvr>
                                      <p:by>
                                        <p:hsl h="-7200000" s="0" l="0"/>
                                      </p:by>
                                    </p:animClr>
                                    <p:set>
                                      <p:cBhvr>
                                        <p:cTn id="9" dur="2000" fill="hold"/>
                                        <p:tgtEl>
                                          <p:spTgt spid="819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NhacDe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85805" y="375079"/>
            <a:ext cx="8093075" cy="1015663"/>
          </a:xfrm>
          <a:prstGeom prst="rect">
            <a:avLst/>
          </a:prstGeom>
          <a:noFill/>
        </p:spPr>
        <p:txBody>
          <a:bodyPr>
            <a:spAutoFit/>
          </a:bodyPr>
          <a:lstStyle/>
          <a:p>
            <a:pPr>
              <a:defRPr/>
            </a:pPr>
            <a:endParaRPr lang="en-US" sz="6000" b="1" kern="100" spc="-300" dirty="0">
              <a:solidFill>
                <a:srgbClr val="00B0F0"/>
              </a:solidFill>
              <a:latin typeface="Times New Roman" pitchFamily="18" charset="0"/>
              <a:cs typeface="Times New Roman" pitchFamily="18" charset="0"/>
            </a:endParaRPr>
          </a:p>
        </p:txBody>
      </p:sp>
      <p:sp>
        <p:nvSpPr>
          <p:cNvPr id="53253" name="Text Box 9"/>
          <p:cNvSpPr txBox="1">
            <a:spLocks noChangeArrowheads="1"/>
          </p:cNvSpPr>
          <p:nvPr/>
        </p:nvSpPr>
        <p:spPr bwMode="auto">
          <a:xfrm>
            <a:off x="71438" y="-92546"/>
            <a:ext cx="882104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smtClean="0">
                <a:solidFill>
                  <a:srgbClr val="000000"/>
                </a:solidFill>
                <a:latin typeface="Times New Roman" pitchFamily="18" charset="0"/>
                <a:cs typeface="Times New Roman" pitchFamily="18" charset="0"/>
              </a:rPr>
              <a:t>TĐN SỐ 3: </a:t>
            </a:r>
            <a:r>
              <a:rPr lang="en-US" sz="2400" b="1" i="1" dirty="0" err="1" smtClean="0">
                <a:solidFill>
                  <a:srgbClr val="FF0000"/>
                </a:solidFill>
                <a:latin typeface="Times New Roman" pitchFamily="18" charset="0"/>
                <a:cs typeface="Times New Roman" pitchFamily="18" charset="0"/>
              </a:rPr>
              <a:t>Tôi</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hát</a:t>
            </a:r>
            <a:r>
              <a:rPr lang="en-US" sz="2400" b="1" i="1" dirty="0" smtClean="0">
                <a:solidFill>
                  <a:srgbClr val="FF0000"/>
                </a:solidFill>
                <a:latin typeface="Times New Roman" pitchFamily="18" charset="0"/>
                <a:cs typeface="Times New Roman" pitchFamily="18" charset="0"/>
              </a:rPr>
              <a:t> Son La Son </a:t>
            </a:r>
          </a:p>
          <a:p>
            <a:pPr algn="ctr" eaLnBrk="1" fontAlgn="base" hangingPunct="1">
              <a:spcBef>
                <a:spcPct val="0"/>
              </a:spcBef>
              <a:spcAft>
                <a:spcPct val="0"/>
              </a:spcAft>
            </a:pPr>
            <a:r>
              <a:rPr lang="en-US" sz="2400" b="1" i="1" dirty="0" err="1" smtClean="0">
                <a:solidFill>
                  <a:srgbClr val="FFFF00"/>
                </a:solidFill>
                <a:latin typeface="Times New Roman" pitchFamily="18" charset="0"/>
                <a:cs typeface="Times New Roman" pitchFamily="18" charset="0"/>
              </a:rPr>
              <a:t>Bài</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tập</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đọc</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nhạc</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viết</a:t>
            </a:r>
            <a:r>
              <a:rPr lang="en-US" sz="2400" b="1" i="1" dirty="0" smtClean="0">
                <a:solidFill>
                  <a:srgbClr val="FFFF00"/>
                </a:solidFill>
                <a:latin typeface="Times New Roman" pitchFamily="18" charset="0"/>
                <a:cs typeface="Times New Roman" pitchFamily="18" charset="0"/>
              </a:rPr>
              <a:t> ở </a:t>
            </a:r>
            <a:r>
              <a:rPr lang="en-US" sz="2400" b="1" i="1" dirty="0" err="1" smtClean="0">
                <a:solidFill>
                  <a:srgbClr val="FFFF00"/>
                </a:solidFill>
                <a:latin typeface="Times New Roman" pitchFamily="18" charset="0"/>
                <a:cs typeface="Times New Roman" pitchFamily="18" charset="0"/>
              </a:rPr>
              <a:t>nhịp</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bao</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nhiêu</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Bài</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có</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mấy</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khuông</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nhạc</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mỗi</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khuông</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có</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mấy</a:t>
            </a:r>
            <a:r>
              <a:rPr lang="en-US" sz="2400" b="1" i="1" dirty="0" smtClean="0">
                <a:solidFill>
                  <a:srgbClr val="FFFF00"/>
                </a:solidFill>
                <a:latin typeface="Times New Roman" pitchFamily="18" charset="0"/>
                <a:cs typeface="Times New Roman" pitchFamily="18" charset="0"/>
              </a:rPr>
              <a:t> ô </a:t>
            </a:r>
            <a:r>
              <a:rPr lang="en-US" sz="2400" b="1" i="1" dirty="0" err="1" smtClean="0">
                <a:solidFill>
                  <a:srgbClr val="FFFF00"/>
                </a:solidFill>
                <a:latin typeface="Times New Roman" pitchFamily="18" charset="0"/>
                <a:cs typeface="Times New Roman" pitchFamily="18" charset="0"/>
              </a:rPr>
              <a:t>nhịp</a:t>
            </a:r>
            <a:r>
              <a:rPr lang="en-US" sz="2400" b="1" i="1" dirty="0" smtClean="0">
                <a:solidFill>
                  <a:srgbClr val="FFFF00"/>
                </a:solidFill>
                <a:latin typeface="Times New Roman" pitchFamily="18" charset="0"/>
                <a:cs typeface="Times New Roman" pitchFamily="18" charset="0"/>
              </a:rPr>
              <a:t>?</a:t>
            </a:r>
            <a:endParaRPr lang="en-US" sz="2400" b="1" i="1" dirty="0" smtClean="0">
              <a:solidFill>
                <a:srgbClr val="FFFF00"/>
              </a:solidFill>
              <a:latin typeface="Times New Roman" pitchFamily="18" charset="0"/>
              <a:cs typeface="Times New Roman" pitchFamily="18" charset="0"/>
            </a:endParaRPr>
          </a:p>
          <a:p>
            <a:pPr algn="ctr" eaLnBrk="1" fontAlgn="base" hangingPunct="1">
              <a:spcBef>
                <a:spcPct val="0"/>
              </a:spcBef>
              <a:spcAft>
                <a:spcPct val="0"/>
              </a:spcAft>
            </a:pPr>
            <a:r>
              <a:rPr lang="en-US" sz="2400" b="1" i="1" dirty="0" smtClean="0">
                <a:solidFill>
                  <a:srgbClr val="FFFF00"/>
                </a:solidFill>
                <a:latin typeface="Times New Roman" pitchFamily="18" charset="0"/>
                <a:cs typeface="Times New Roman" pitchFamily="18" charset="0"/>
              </a:rPr>
              <a:t>Baa</a:t>
            </a:r>
            <a:endParaRPr lang="en-US" sz="2400" b="1" i="1" dirty="0" smtClean="0">
              <a:solidFill>
                <a:srgbClr val="FFFF00"/>
              </a:solidFill>
              <a:latin typeface="Times New Roman" pitchFamily="18" charset="0"/>
              <a:cs typeface="Times New Roman" pitchFamily="18" charset="0"/>
            </a:endParaRPr>
          </a:p>
          <a:p>
            <a:pPr algn="ctr" eaLnBrk="1" fontAlgn="base" hangingPunct="1">
              <a:spcBef>
                <a:spcPct val="0"/>
              </a:spcBef>
              <a:spcAft>
                <a:spcPct val="0"/>
              </a:spcAft>
            </a:pPr>
            <a:r>
              <a:rPr lang="en-US" sz="2400" b="1" i="1" dirty="0" err="1" smtClean="0">
                <a:solidFill>
                  <a:srgbClr val="FFFF00"/>
                </a:solidFill>
                <a:latin typeface="Times New Roman" pitchFamily="18" charset="0"/>
                <a:cs typeface="Times New Roman" pitchFamily="18" charset="0"/>
              </a:rPr>
              <a:t>BBb</a:t>
            </a:r>
            <a:endParaRPr lang="en-US" sz="2400" b="1" i="1" dirty="0" smtClean="0">
              <a:solidFill>
                <a:srgbClr val="FFFF00"/>
              </a:solidFill>
              <a:latin typeface="Times New Roman" pitchFamily="18" charset="0"/>
              <a:cs typeface="Times New Roman" pitchFamily="18" charset="0"/>
            </a:endParaRPr>
          </a:p>
          <a:p>
            <a:pPr algn="ctr" eaLnBrk="1" fontAlgn="base" hangingPunct="1">
              <a:spcBef>
                <a:spcPct val="0"/>
              </a:spcBef>
              <a:spcAft>
                <a:spcPct val="0"/>
              </a:spcAft>
            </a:pPr>
            <a:r>
              <a:rPr lang="en-US" sz="2400" b="1" i="1" dirty="0" err="1" smtClean="0">
                <a:solidFill>
                  <a:srgbClr val="FFFF00"/>
                </a:solidFill>
                <a:latin typeface="Times New Roman" pitchFamily="18" charset="0"/>
                <a:cs typeface="Times New Roman" pitchFamily="18" charset="0"/>
              </a:rPr>
              <a:t>Bài</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tập</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đọc</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nhạc</a:t>
            </a:r>
            <a:endParaRPr lang="en-US" i="1" dirty="0" smtClean="0">
              <a:solidFill>
                <a:srgbClr val="000000"/>
              </a:solidFill>
              <a:latin typeface="Times New Roman" pitchFamily="18" charset="0"/>
              <a:cs typeface="Times New Roman" pitchFamily="18" charset="0"/>
            </a:endParaRPr>
          </a:p>
        </p:txBody>
      </p:sp>
      <p:sp>
        <p:nvSpPr>
          <p:cNvPr id="53254" name="Text Box 10"/>
          <p:cNvSpPr txBox="1">
            <a:spLocks noChangeArrowheads="1"/>
          </p:cNvSpPr>
          <p:nvPr/>
        </p:nvSpPr>
        <p:spPr bwMode="auto">
          <a:xfrm>
            <a:off x="6048386" y="2427685"/>
            <a:ext cx="3097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i="1" smtClean="0">
                <a:solidFill>
                  <a:srgbClr val="000000"/>
                </a:solidFill>
                <a:latin typeface="Times New Roman" pitchFamily="18" charset="0"/>
                <a:cs typeface="Times New Roman" pitchFamily="18" charset="0"/>
              </a:rPr>
              <a:t>Nhạc và lời: </a:t>
            </a:r>
            <a:r>
              <a:rPr lang="en-US" smtClean="0">
                <a:solidFill>
                  <a:srgbClr val="000000"/>
                </a:solidFill>
                <a:latin typeface="Times New Roman" pitchFamily="18" charset="0"/>
                <a:cs typeface="Times New Roman" pitchFamily="18" charset="0"/>
              </a:rPr>
              <a:t>VŨ THANH</a:t>
            </a:r>
          </a:p>
        </p:txBody>
      </p:sp>
      <p:sp>
        <p:nvSpPr>
          <p:cNvPr id="53255" name="Text Box 10"/>
          <p:cNvSpPr txBox="1">
            <a:spLocks noChangeArrowheads="1"/>
          </p:cNvSpPr>
          <p:nvPr/>
        </p:nvSpPr>
        <p:spPr bwMode="auto">
          <a:xfrm>
            <a:off x="1258898" y="2439591"/>
            <a:ext cx="1512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i="1" smtClean="0">
                <a:solidFill>
                  <a:srgbClr val="000000"/>
                </a:solidFill>
                <a:latin typeface="Times New Roman" pitchFamily="18" charset="0"/>
                <a:cs typeface="Times New Roman" pitchFamily="18" charset="0"/>
              </a:rPr>
              <a:t>Vừa phải</a:t>
            </a:r>
            <a:endParaRPr lang="en-US" smtClean="0">
              <a:solidFill>
                <a:srgbClr val="000000"/>
              </a:solidFill>
              <a:latin typeface="Times New Roman" pitchFamily="18" charset="0"/>
              <a:cs typeface="Times New Roman" pitchFamily="18" charset="0"/>
            </a:endParaRPr>
          </a:p>
        </p:txBody>
      </p:sp>
      <p:pic>
        <p:nvPicPr>
          <p:cNvPr id="53256"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131591"/>
            <a:ext cx="8964612"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026710"/>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85805" y="375079"/>
            <a:ext cx="8093075" cy="1015663"/>
          </a:xfrm>
          <a:prstGeom prst="rect">
            <a:avLst/>
          </a:prstGeom>
          <a:noFill/>
        </p:spPr>
        <p:txBody>
          <a:bodyPr>
            <a:spAutoFit/>
          </a:bodyPr>
          <a:lstStyle/>
          <a:p>
            <a:pPr>
              <a:defRPr/>
            </a:pPr>
            <a:endParaRPr lang="en-US" sz="6000" b="1" kern="100" spc="-300" dirty="0">
              <a:solidFill>
                <a:srgbClr val="00B0F0"/>
              </a:solidFill>
              <a:latin typeface="Times New Roman" pitchFamily="18" charset="0"/>
              <a:cs typeface="Times New Roman" pitchFamily="18" charset="0"/>
            </a:endParaRPr>
          </a:p>
        </p:txBody>
      </p:sp>
      <p:sp>
        <p:nvSpPr>
          <p:cNvPr id="53253" name="Text Box 9"/>
          <p:cNvSpPr txBox="1">
            <a:spLocks noChangeArrowheads="1"/>
          </p:cNvSpPr>
          <p:nvPr/>
        </p:nvSpPr>
        <p:spPr bwMode="auto">
          <a:xfrm>
            <a:off x="179512" y="375079"/>
            <a:ext cx="871296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2800" b="1" dirty="0" err="1" smtClean="0">
                <a:solidFill>
                  <a:srgbClr val="000000"/>
                </a:solidFill>
                <a:latin typeface="Times New Roman" pitchFamily="18" charset="0"/>
                <a:cs typeface="Times New Roman" pitchFamily="18" charset="0"/>
              </a:rPr>
              <a:t>Trong</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bài</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tập</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đọc</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nhạc</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có</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những</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hình</a:t>
            </a:r>
            <a:r>
              <a:rPr lang="en-US" sz="2800" b="1" dirty="0" smtClean="0">
                <a:solidFill>
                  <a:srgbClr val="000000"/>
                </a:solidFill>
                <a:latin typeface="Times New Roman" pitchFamily="18" charset="0"/>
                <a:cs typeface="Times New Roman" pitchFamily="18" charset="0"/>
              </a:rPr>
              <a:t> </a:t>
            </a:r>
            <a:r>
              <a:rPr lang="vi-VN" sz="2800" b="1" dirty="0" smtClean="0">
                <a:solidFill>
                  <a:srgbClr val="000000"/>
                </a:solidFill>
                <a:latin typeface="Times New Roman" pitchFamily="18" charset="0"/>
                <a:cs typeface="Times New Roman" pitchFamily="18" charset="0"/>
              </a:rPr>
              <a:t>nốt </a:t>
            </a:r>
            <a:r>
              <a:rPr lang="en-US" sz="2800" b="1" dirty="0" err="1" smtClean="0">
                <a:solidFill>
                  <a:srgbClr val="000000"/>
                </a:solidFill>
                <a:latin typeface="Times New Roman" pitchFamily="18" charset="0"/>
                <a:cs typeface="Times New Roman" pitchFamily="18" charset="0"/>
              </a:rPr>
              <a:t>nào</a:t>
            </a:r>
            <a:r>
              <a:rPr lang="en-US" sz="2800" b="1" dirty="0" smtClean="0">
                <a:solidFill>
                  <a:srgbClr val="000000"/>
                </a:solidFill>
                <a:latin typeface="Times New Roman" pitchFamily="18" charset="0"/>
                <a:cs typeface="Times New Roman" pitchFamily="18" charset="0"/>
              </a:rPr>
              <a:t>?</a:t>
            </a:r>
          </a:p>
          <a:p>
            <a:pPr algn="ctr" eaLnBrk="1" fontAlgn="base" hangingPunct="1">
              <a:spcBef>
                <a:spcPct val="0"/>
              </a:spcBef>
              <a:spcAft>
                <a:spcPct val="0"/>
              </a:spcAft>
            </a:pPr>
            <a:r>
              <a:rPr lang="en-US" b="1" dirty="0" smtClean="0">
                <a:solidFill>
                  <a:srgbClr val="000000"/>
                </a:solidFill>
                <a:latin typeface="Times New Roman" pitchFamily="18" charset="0"/>
                <a:cs typeface="Times New Roman" pitchFamily="18" charset="0"/>
              </a:rPr>
              <a:t>TĐN SỐ 3: </a:t>
            </a:r>
            <a:r>
              <a:rPr lang="en-US" sz="2400" b="1" i="1" dirty="0" err="1" smtClean="0">
                <a:solidFill>
                  <a:srgbClr val="00B0F0"/>
                </a:solidFill>
                <a:latin typeface="Times New Roman" pitchFamily="18" charset="0"/>
                <a:cs typeface="Times New Roman" pitchFamily="18" charset="0"/>
              </a:rPr>
              <a:t>Tôi</a:t>
            </a:r>
            <a:r>
              <a:rPr lang="en-US" sz="2400" b="1" i="1" dirty="0" smtClean="0">
                <a:solidFill>
                  <a:srgbClr val="00B0F0"/>
                </a:solidFill>
                <a:latin typeface="Times New Roman" pitchFamily="18" charset="0"/>
                <a:cs typeface="Times New Roman" pitchFamily="18" charset="0"/>
              </a:rPr>
              <a:t> </a:t>
            </a:r>
            <a:r>
              <a:rPr lang="en-US" sz="2400" b="1" i="1" dirty="0" err="1" smtClean="0">
                <a:solidFill>
                  <a:srgbClr val="00B0F0"/>
                </a:solidFill>
                <a:latin typeface="Times New Roman" pitchFamily="18" charset="0"/>
                <a:cs typeface="Times New Roman" pitchFamily="18" charset="0"/>
              </a:rPr>
              <a:t>hát</a:t>
            </a:r>
            <a:r>
              <a:rPr lang="en-US" sz="2400" b="1" i="1" dirty="0" smtClean="0">
                <a:solidFill>
                  <a:srgbClr val="00B0F0"/>
                </a:solidFill>
                <a:latin typeface="Times New Roman" pitchFamily="18" charset="0"/>
                <a:cs typeface="Times New Roman" pitchFamily="18" charset="0"/>
              </a:rPr>
              <a:t> Son La Son  </a:t>
            </a:r>
            <a:endParaRPr lang="en-US" b="1" i="1" dirty="0" smtClean="0">
              <a:solidFill>
                <a:srgbClr val="00B0F0"/>
              </a:solidFill>
              <a:latin typeface="Times New Roman" pitchFamily="18" charset="0"/>
              <a:cs typeface="Times New Roman" pitchFamily="18" charset="0"/>
            </a:endParaRPr>
          </a:p>
          <a:p>
            <a:pPr algn="ctr" eaLnBrk="1" fontAlgn="base" hangingPunct="1">
              <a:spcBef>
                <a:spcPct val="0"/>
              </a:spcBef>
              <a:spcAft>
                <a:spcPct val="0"/>
              </a:spcAft>
            </a:pPr>
            <a:r>
              <a:rPr lang="en-US" i="1" dirty="0" smtClean="0">
                <a:solidFill>
                  <a:srgbClr val="000000"/>
                </a:solidFill>
                <a:latin typeface="Times New Roman" pitchFamily="18" charset="0"/>
                <a:cs typeface="Times New Roman" pitchFamily="18" charset="0"/>
              </a:rPr>
              <a:t>        </a:t>
            </a:r>
          </a:p>
        </p:txBody>
      </p:sp>
      <p:sp>
        <p:nvSpPr>
          <p:cNvPr id="53254" name="Text Box 10"/>
          <p:cNvSpPr txBox="1">
            <a:spLocks noChangeArrowheads="1"/>
          </p:cNvSpPr>
          <p:nvPr/>
        </p:nvSpPr>
        <p:spPr bwMode="auto">
          <a:xfrm>
            <a:off x="6048386" y="2427685"/>
            <a:ext cx="3097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i="1" smtClean="0">
                <a:solidFill>
                  <a:srgbClr val="000000"/>
                </a:solidFill>
                <a:latin typeface="Times New Roman" pitchFamily="18" charset="0"/>
                <a:cs typeface="Times New Roman" pitchFamily="18" charset="0"/>
              </a:rPr>
              <a:t>Nhạc và lời: </a:t>
            </a:r>
            <a:r>
              <a:rPr lang="en-US" smtClean="0">
                <a:solidFill>
                  <a:srgbClr val="000000"/>
                </a:solidFill>
                <a:latin typeface="Times New Roman" pitchFamily="18" charset="0"/>
                <a:cs typeface="Times New Roman" pitchFamily="18" charset="0"/>
              </a:rPr>
              <a:t>VŨ THANH</a:t>
            </a:r>
          </a:p>
        </p:txBody>
      </p:sp>
      <p:sp>
        <p:nvSpPr>
          <p:cNvPr id="53255" name="Text Box 10"/>
          <p:cNvSpPr txBox="1">
            <a:spLocks noChangeArrowheads="1"/>
          </p:cNvSpPr>
          <p:nvPr/>
        </p:nvSpPr>
        <p:spPr bwMode="auto">
          <a:xfrm>
            <a:off x="1258898" y="2439591"/>
            <a:ext cx="1512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i="1" smtClean="0">
                <a:solidFill>
                  <a:srgbClr val="000000"/>
                </a:solidFill>
                <a:latin typeface="Times New Roman" pitchFamily="18" charset="0"/>
                <a:cs typeface="Times New Roman" pitchFamily="18" charset="0"/>
              </a:rPr>
              <a:t>Vừa phải</a:t>
            </a:r>
            <a:endParaRPr lang="en-US" smtClean="0">
              <a:solidFill>
                <a:srgbClr val="000000"/>
              </a:solidFill>
              <a:latin typeface="Times New Roman" pitchFamily="18" charset="0"/>
              <a:cs typeface="Times New Roman" pitchFamily="18" charset="0"/>
            </a:endParaRPr>
          </a:p>
        </p:txBody>
      </p:sp>
      <p:pic>
        <p:nvPicPr>
          <p:cNvPr id="53256"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226613"/>
            <a:ext cx="8707442" cy="321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49557"/>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2"/>
          <p:cNvSpPr>
            <a:spLocks noChangeShapeType="1"/>
          </p:cNvSpPr>
          <p:nvPr/>
        </p:nvSpPr>
        <p:spPr bwMode="auto">
          <a:xfrm>
            <a:off x="8316913" y="2650331"/>
            <a:ext cx="0" cy="485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2227" name="Line 3"/>
          <p:cNvSpPr>
            <a:spLocks noChangeShapeType="1"/>
          </p:cNvSpPr>
          <p:nvPr/>
        </p:nvSpPr>
        <p:spPr bwMode="auto">
          <a:xfrm>
            <a:off x="8389938" y="2650331"/>
            <a:ext cx="0" cy="485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2228" name="Line 4"/>
          <p:cNvSpPr>
            <a:spLocks noChangeShapeType="1"/>
          </p:cNvSpPr>
          <p:nvPr/>
        </p:nvSpPr>
        <p:spPr bwMode="auto">
          <a:xfrm>
            <a:off x="4356100" y="2650331"/>
            <a:ext cx="0" cy="485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2229" name="WordArt 5"/>
          <p:cNvSpPr>
            <a:spLocks noChangeArrowheads="1" noChangeShapeType="1" noTextEdit="1"/>
          </p:cNvSpPr>
          <p:nvPr/>
        </p:nvSpPr>
        <p:spPr bwMode="auto">
          <a:xfrm>
            <a:off x="898532" y="789386"/>
            <a:ext cx="7561263" cy="809625"/>
          </a:xfrm>
          <a:prstGeom prst="rect">
            <a:avLst/>
          </a:prstGeom>
        </p:spPr>
        <p:txBody>
          <a:bodyPr wrap="none" fromWordArt="1">
            <a:prstTxWarp prst="textDeflate">
              <a:avLst>
                <a:gd name="adj" fmla="val 0"/>
              </a:avLst>
            </a:prstTxWarp>
          </a:bodyPr>
          <a:lstStyle/>
          <a:p>
            <a:pPr algn="ctr" fontAlgn="base">
              <a:spcBef>
                <a:spcPct val="0"/>
              </a:spcBef>
              <a:spcAft>
                <a:spcPct val="0"/>
              </a:spcAft>
            </a:pPr>
            <a:r>
              <a:rPr lang="en-US" sz="3600" b="1" kern="10" dirty="0" err="1" smtClean="0">
                <a:ln w="38100">
                  <a:solidFill>
                    <a:srgbClr val="FFFFFF"/>
                  </a:solidFill>
                  <a:round/>
                  <a:headEnd/>
                  <a:tailEnd/>
                </a:ln>
                <a:solidFill>
                  <a:srgbClr val="993300"/>
                </a:solidFill>
                <a:effectLst>
                  <a:outerShdw dist="107763" dir="2700000" algn="ctr" rotWithShape="0">
                    <a:srgbClr val="0000FF">
                      <a:alpha val="50000"/>
                    </a:srgbClr>
                  </a:outerShdw>
                </a:effectLst>
                <a:latin typeface="Times New Roman" pitchFamily="18" charset="0"/>
                <a:ea typeface="Tahoma"/>
                <a:cs typeface="Times New Roman" pitchFamily="18" charset="0"/>
              </a:rPr>
              <a:t>Luyện</a:t>
            </a:r>
            <a:r>
              <a:rPr lang="en-US" sz="3600" b="1" kern="10" dirty="0" smtClean="0">
                <a:ln w="38100">
                  <a:solidFill>
                    <a:srgbClr val="FFFFFF"/>
                  </a:solidFill>
                  <a:round/>
                  <a:headEnd/>
                  <a:tailEnd/>
                </a:ln>
                <a:solidFill>
                  <a:srgbClr val="993300"/>
                </a:solidFill>
                <a:effectLst>
                  <a:outerShdw dist="107763" dir="2700000" algn="ctr" rotWithShape="0">
                    <a:srgbClr val="0000FF">
                      <a:alpha val="50000"/>
                    </a:srgbClr>
                  </a:outerShdw>
                </a:effectLst>
                <a:latin typeface="Times New Roman" pitchFamily="18" charset="0"/>
                <a:ea typeface="Tahoma"/>
                <a:cs typeface="Times New Roman" pitchFamily="18" charset="0"/>
              </a:rPr>
              <a:t> TIẾT TẤU</a:t>
            </a:r>
          </a:p>
        </p:txBody>
      </p:sp>
      <p:pic>
        <p:nvPicPr>
          <p:cNvPr id="52230" name="Picture 8" descr="tempo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7" y="2571751"/>
            <a:ext cx="319087"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1" name="Group 10"/>
          <p:cNvGrpSpPr>
            <a:grpSpLocks/>
          </p:cNvGrpSpPr>
          <p:nvPr/>
        </p:nvGrpSpPr>
        <p:grpSpPr bwMode="auto">
          <a:xfrm>
            <a:off x="2266950" y="2637233"/>
            <a:ext cx="433388" cy="860822"/>
            <a:chOff x="857" y="1715"/>
            <a:chExt cx="273" cy="723"/>
          </a:xfrm>
        </p:grpSpPr>
        <p:pic>
          <p:nvPicPr>
            <p:cNvPr id="52290" name="Picture 11" descr="notDen-d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 y="1715"/>
              <a:ext cx="145"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91" name="Text Box 12"/>
            <p:cNvSpPr txBox="1">
              <a:spLocks noChangeArrowheads="1"/>
            </p:cNvSpPr>
            <p:nvPr/>
          </p:nvSpPr>
          <p:spPr bwMode="auto">
            <a:xfrm>
              <a:off x="857" y="2205"/>
              <a:ext cx="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200" b="1" smtClean="0">
                  <a:solidFill>
                    <a:srgbClr val="000000"/>
                  </a:solidFill>
                  <a:latin typeface="Times New Roman" pitchFamily="18" charset="0"/>
                  <a:cs typeface="Times New Roman" pitchFamily="18" charset="0"/>
                </a:rPr>
                <a:t>X</a:t>
              </a:r>
            </a:p>
          </p:txBody>
        </p:sp>
      </p:grpSp>
      <p:grpSp>
        <p:nvGrpSpPr>
          <p:cNvPr id="52232" name="Group 13"/>
          <p:cNvGrpSpPr>
            <a:grpSpLocks/>
          </p:cNvGrpSpPr>
          <p:nvPr/>
        </p:nvGrpSpPr>
        <p:grpSpPr bwMode="auto">
          <a:xfrm>
            <a:off x="7610475" y="2639574"/>
            <a:ext cx="433388" cy="1092994"/>
            <a:chOff x="4921" y="1726"/>
            <a:chExt cx="273" cy="918"/>
          </a:xfrm>
        </p:grpSpPr>
        <p:pic>
          <p:nvPicPr>
            <p:cNvPr id="52288" name="Picture 14" descr="notTrang-du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3" y="1726"/>
              <a:ext cx="147"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89" name="Text Box 15"/>
            <p:cNvSpPr txBox="1">
              <a:spLocks noChangeArrowheads="1"/>
            </p:cNvSpPr>
            <p:nvPr/>
          </p:nvSpPr>
          <p:spPr bwMode="auto">
            <a:xfrm>
              <a:off x="4921" y="2205"/>
              <a:ext cx="273"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600" b="1" smtClean="0">
                  <a:solidFill>
                    <a:srgbClr val="000000"/>
                  </a:solidFill>
                  <a:latin typeface="Times New Roman" pitchFamily="18" charset="0"/>
                  <a:cs typeface="Times New Roman" pitchFamily="18" charset="0"/>
                </a:rPr>
                <a:t>X</a:t>
              </a:r>
              <a:r>
                <a:rPr lang="en-US" sz="1200" b="1" smtClean="0">
                  <a:solidFill>
                    <a:srgbClr val="000000"/>
                  </a:solidFill>
                  <a:latin typeface="Times New Roman" pitchFamily="18" charset="0"/>
                  <a:cs typeface="Times New Roman" pitchFamily="18" charset="0"/>
                </a:rPr>
                <a:t>X</a:t>
              </a:r>
            </a:p>
          </p:txBody>
        </p:sp>
      </p:grpSp>
      <p:grpSp>
        <p:nvGrpSpPr>
          <p:cNvPr id="52233" name="Group 16"/>
          <p:cNvGrpSpPr>
            <a:grpSpLocks/>
          </p:cNvGrpSpPr>
          <p:nvPr/>
        </p:nvGrpSpPr>
        <p:grpSpPr bwMode="auto">
          <a:xfrm>
            <a:off x="1403350" y="2637195"/>
            <a:ext cx="433388" cy="860822"/>
            <a:chOff x="2289" y="2858"/>
            <a:chExt cx="273" cy="723"/>
          </a:xfrm>
        </p:grpSpPr>
        <p:pic>
          <p:nvPicPr>
            <p:cNvPr id="52286" name="Picture 17" descr="notDen-d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1" y="2858"/>
              <a:ext cx="145"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87" name="Text Box 18"/>
            <p:cNvSpPr txBox="1">
              <a:spLocks noChangeArrowheads="1"/>
            </p:cNvSpPr>
            <p:nvPr/>
          </p:nvSpPr>
          <p:spPr bwMode="auto">
            <a:xfrm>
              <a:off x="2289" y="3348"/>
              <a:ext cx="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200" b="1" smtClean="0">
                  <a:solidFill>
                    <a:srgbClr val="000000"/>
                  </a:solidFill>
                  <a:latin typeface="Times New Roman" pitchFamily="18" charset="0"/>
                  <a:cs typeface="Times New Roman" pitchFamily="18" charset="0"/>
                </a:rPr>
                <a:t>X</a:t>
              </a:r>
            </a:p>
          </p:txBody>
        </p:sp>
      </p:grpSp>
      <p:sp>
        <p:nvSpPr>
          <p:cNvPr id="52234" name="Line 19"/>
          <p:cNvSpPr>
            <a:spLocks noChangeShapeType="1"/>
          </p:cNvSpPr>
          <p:nvPr/>
        </p:nvSpPr>
        <p:spPr bwMode="auto">
          <a:xfrm>
            <a:off x="7451725" y="2650331"/>
            <a:ext cx="0" cy="485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nvGrpSpPr>
          <p:cNvPr id="52235" name="Group 20"/>
          <p:cNvGrpSpPr>
            <a:grpSpLocks/>
          </p:cNvGrpSpPr>
          <p:nvPr/>
        </p:nvGrpSpPr>
        <p:grpSpPr bwMode="auto">
          <a:xfrm>
            <a:off x="4643450" y="2626480"/>
            <a:ext cx="433387" cy="871538"/>
            <a:chOff x="2381" y="2849"/>
            <a:chExt cx="273" cy="732"/>
          </a:xfrm>
        </p:grpSpPr>
        <p:pic>
          <p:nvPicPr>
            <p:cNvPr id="52284" name="Picture 21" descr="notDo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6" y="2849"/>
              <a:ext cx="220"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85" name="Text Box 22"/>
            <p:cNvSpPr txBox="1">
              <a:spLocks noChangeArrowheads="1"/>
            </p:cNvSpPr>
            <p:nvPr/>
          </p:nvSpPr>
          <p:spPr bwMode="auto">
            <a:xfrm>
              <a:off x="2381" y="3348"/>
              <a:ext cx="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200" b="1" smtClean="0">
                  <a:solidFill>
                    <a:srgbClr val="000000"/>
                  </a:solidFill>
                  <a:latin typeface="Times New Roman" pitchFamily="18" charset="0"/>
                  <a:cs typeface="Times New Roman" pitchFamily="18" charset="0"/>
                </a:rPr>
                <a:t>X</a:t>
              </a:r>
            </a:p>
          </p:txBody>
        </p:sp>
      </p:grpSp>
      <p:pic>
        <p:nvPicPr>
          <p:cNvPr id="52236" name="Picture 23" descr="notDo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163" y="2626519"/>
            <a:ext cx="349250" cy="4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7" name="Group 24"/>
          <p:cNvGrpSpPr>
            <a:grpSpLocks/>
          </p:cNvGrpSpPr>
          <p:nvPr/>
        </p:nvGrpSpPr>
        <p:grpSpPr bwMode="auto">
          <a:xfrm>
            <a:off x="6010275" y="2626480"/>
            <a:ext cx="433388" cy="871538"/>
            <a:chOff x="2381" y="2849"/>
            <a:chExt cx="273" cy="732"/>
          </a:xfrm>
        </p:grpSpPr>
        <p:pic>
          <p:nvPicPr>
            <p:cNvPr id="52282" name="Picture 25" descr="notDo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6" y="2849"/>
              <a:ext cx="220"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83" name="Text Box 26"/>
            <p:cNvSpPr txBox="1">
              <a:spLocks noChangeArrowheads="1"/>
            </p:cNvSpPr>
            <p:nvPr/>
          </p:nvSpPr>
          <p:spPr bwMode="auto">
            <a:xfrm>
              <a:off x="2381" y="3348"/>
              <a:ext cx="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200" b="1" smtClean="0">
                  <a:solidFill>
                    <a:srgbClr val="000000"/>
                  </a:solidFill>
                  <a:latin typeface="Times New Roman" pitchFamily="18" charset="0"/>
                  <a:cs typeface="Times New Roman" pitchFamily="18" charset="0"/>
                </a:rPr>
                <a:t>X</a:t>
              </a:r>
            </a:p>
          </p:txBody>
        </p:sp>
      </p:grpSp>
      <p:pic>
        <p:nvPicPr>
          <p:cNvPr id="52238" name="Picture 27" descr="notDo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3700" y="2626519"/>
            <a:ext cx="349250" cy="4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9" name="Line 28"/>
          <p:cNvSpPr>
            <a:spLocks noChangeShapeType="1"/>
          </p:cNvSpPr>
          <p:nvPr/>
        </p:nvSpPr>
        <p:spPr bwMode="auto">
          <a:xfrm>
            <a:off x="8316913" y="3955256"/>
            <a:ext cx="0" cy="485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2240" name="Line 29"/>
          <p:cNvSpPr>
            <a:spLocks noChangeShapeType="1"/>
          </p:cNvSpPr>
          <p:nvPr/>
        </p:nvSpPr>
        <p:spPr bwMode="auto">
          <a:xfrm>
            <a:off x="8389938" y="3955256"/>
            <a:ext cx="0" cy="485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52241" name="Line 30"/>
          <p:cNvSpPr>
            <a:spLocks noChangeShapeType="1"/>
          </p:cNvSpPr>
          <p:nvPr/>
        </p:nvSpPr>
        <p:spPr bwMode="auto">
          <a:xfrm>
            <a:off x="3851275" y="3955256"/>
            <a:ext cx="0" cy="485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pic>
        <p:nvPicPr>
          <p:cNvPr id="52242" name="Picture 31" descr="tempo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7" y="3876676"/>
            <a:ext cx="319087"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3" name="Line 32"/>
          <p:cNvSpPr>
            <a:spLocks noChangeShapeType="1"/>
          </p:cNvSpPr>
          <p:nvPr/>
        </p:nvSpPr>
        <p:spPr bwMode="auto">
          <a:xfrm>
            <a:off x="2646363" y="3955256"/>
            <a:ext cx="0" cy="485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nvGrpSpPr>
          <p:cNvPr id="52244" name="Group 34"/>
          <p:cNvGrpSpPr>
            <a:grpSpLocks/>
          </p:cNvGrpSpPr>
          <p:nvPr/>
        </p:nvGrpSpPr>
        <p:grpSpPr bwMode="auto">
          <a:xfrm>
            <a:off x="3275019" y="3942158"/>
            <a:ext cx="433387" cy="860822"/>
            <a:chOff x="857" y="1715"/>
            <a:chExt cx="273" cy="723"/>
          </a:xfrm>
        </p:grpSpPr>
        <p:pic>
          <p:nvPicPr>
            <p:cNvPr id="52280" name="Picture 35" descr="notDen-d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 y="1715"/>
              <a:ext cx="145"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81" name="Text Box 36"/>
            <p:cNvSpPr txBox="1">
              <a:spLocks noChangeArrowheads="1"/>
            </p:cNvSpPr>
            <p:nvPr/>
          </p:nvSpPr>
          <p:spPr bwMode="auto">
            <a:xfrm>
              <a:off x="857" y="2205"/>
              <a:ext cx="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200" b="1" smtClean="0">
                  <a:solidFill>
                    <a:srgbClr val="000000"/>
                  </a:solidFill>
                  <a:latin typeface="Times New Roman" pitchFamily="18" charset="0"/>
                  <a:cs typeface="Times New Roman" pitchFamily="18" charset="0"/>
                </a:rPr>
                <a:t>X</a:t>
              </a:r>
            </a:p>
          </p:txBody>
        </p:sp>
      </p:grpSp>
      <p:grpSp>
        <p:nvGrpSpPr>
          <p:cNvPr id="52245" name="Group 37"/>
          <p:cNvGrpSpPr>
            <a:grpSpLocks/>
          </p:cNvGrpSpPr>
          <p:nvPr/>
        </p:nvGrpSpPr>
        <p:grpSpPr bwMode="auto">
          <a:xfrm>
            <a:off x="7610475" y="3944501"/>
            <a:ext cx="433388" cy="1092994"/>
            <a:chOff x="4921" y="1726"/>
            <a:chExt cx="273" cy="918"/>
          </a:xfrm>
        </p:grpSpPr>
        <p:pic>
          <p:nvPicPr>
            <p:cNvPr id="52278" name="Picture 38" descr="notTrang-du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3" y="1726"/>
              <a:ext cx="147"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9" name="Text Box 39"/>
            <p:cNvSpPr txBox="1">
              <a:spLocks noChangeArrowheads="1"/>
            </p:cNvSpPr>
            <p:nvPr/>
          </p:nvSpPr>
          <p:spPr bwMode="auto">
            <a:xfrm>
              <a:off x="4921" y="2205"/>
              <a:ext cx="273"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600" b="1" smtClean="0">
                  <a:solidFill>
                    <a:srgbClr val="000000"/>
                  </a:solidFill>
                  <a:latin typeface="Times New Roman" pitchFamily="18" charset="0"/>
                  <a:cs typeface="Times New Roman" pitchFamily="18" charset="0"/>
                </a:rPr>
                <a:t>X</a:t>
              </a:r>
              <a:r>
                <a:rPr lang="en-US" sz="1200" b="1" smtClean="0">
                  <a:solidFill>
                    <a:srgbClr val="000000"/>
                  </a:solidFill>
                  <a:latin typeface="Times New Roman" pitchFamily="18" charset="0"/>
                  <a:cs typeface="Times New Roman" pitchFamily="18" charset="0"/>
                </a:rPr>
                <a:t>X</a:t>
              </a:r>
            </a:p>
          </p:txBody>
        </p:sp>
      </p:grpSp>
      <p:grpSp>
        <p:nvGrpSpPr>
          <p:cNvPr id="52246" name="Group 40"/>
          <p:cNvGrpSpPr>
            <a:grpSpLocks/>
          </p:cNvGrpSpPr>
          <p:nvPr/>
        </p:nvGrpSpPr>
        <p:grpSpPr bwMode="auto">
          <a:xfrm>
            <a:off x="2698750" y="3942121"/>
            <a:ext cx="433388" cy="860822"/>
            <a:chOff x="2289" y="2858"/>
            <a:chExt cx="273" cy="723"/>
          </a:xfrm>
        </p:grpSpPr>
        <p:pic>
          <p:nvPicPr>
            <p:cNvPr id="52276" name="Picture 41" descr="notDen-d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1" y="2858"/>
              <a:ext cx="145"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7" name="Text Box 42"/>
            <p:cNvSpPr txBox="1">
              <a:spLocks noChangeArrowheads="1"/>
            </p:cNvSpPr>
            <p:nvPr/>
          </p:nvSpPr>
          <p:spPr bwMode="auto">
            <a:xfrm>
              <a:off x="2289" y="3348"/>
              <a:ext cx="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200" b="1" smtClean="0">
                  <a:solidFill>
                    <a:srgbClr val="000000"/>
                  </a:solidFill>
                  <a:latin typeface="Times New Roman" pitchFamily="18" charset="0"/>
                  <a:cs typeface="Times New Roman" pitchFamily="18" charset="0"/>
                </a:rPr>
                <a:t>X</a:t>
              </a:r>
            </a:p>
          </p:txBody>
        </p:sp>
      </p:grpSp>
      <p:sp>
        <p:nvSpPr>
          <p:cNvPr id="52247" name="Line 43"/>
          <p:cNvSpPr>
            <a:spLocks noChangeShapeType="1"/>
          </p:cNvSpPr>
          <p:nvPr/>
        </p:nvSpPr>
        <p:spPr bwMode="auto">
          <a:xfrm>
            <a:off x="7451725" y="3955256"/>
            <a:ext cx="0" cy="485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nvGrpSpPr>
          <p:cNvPr id="52248" name="Group 44"/>
          <p:cNvGrpSpPr>
            <a:grpSpLocks/>
          </p:cNvGrpSpPr>
          <p:nvPr/>
        </p:nvGrpSpPr>
        <p:grpSpPr bwMode="auto">
          <a:xfrm>
            <a:off x="1690716" y="3931405"/>
            <a:ext cx="433387" cy="871538"/>
            <a:chOff x="2381" y="2849"/>
            <a:chExt cx="273" cy="732"/>
          </a:xfrm>
        </p:grpSpPr>
        <p:pic>
          <p:nvPicPr>
            <p:cNvPr id="52274" name="Picture 45" descr="notDo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6" y="2849"/>
              <a:ext cx="220"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5" name="Text Box 46"/>
            <p:cNvSpPr txBox="1">
              <a:spLocks noChangeArrowheads="1"/>
            </p:cNvSpPr>
            <p:nvPr/>
          </p:nvSpPr>
          <p:spPr bwMode="auto">
            <a:xfrm>
              <a:off x="2381" y="3348"/>
              <a:ext cx="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200" b="1" smtClean="0">
                  <a:solidFill>
                    <a:srgbClr val="000000"/>
                  </a:solidFill>
                  <a:latin typeface="Times New Roman" pitchFamily="18" charset="0"/>
                  <a:cs typeface="Times New Roman" pitchFamily="18" charset="0"/>
                </a:rPr>
                <a:t>X</a:t>
              </a:r>
            </a:p>
          </p:txBody>
        </p:sp>
      </p:grpSp>
      <p:pic>
        <p:nvPicPr>
          <p:cNvPr id="52249" name="Picture 47" descr="notDon-duo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6625" y="3931444"/>
            <a:ext cx="349250" cy="4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50" name="Group 49"/>
          <p:cNvGrpSpPr>
            <a:grpSpLocks/>
          </p:cNvGrpSpPr>
          <p:nvPr/>
        </p:nvGrpSpPr>
        <p:grpSpPr bwMode="auto">
          <a:xfrm>
            <a:off x="3436963" y="2639574"/>
            <a:ext cx="433387" cy="1092994"/>
            <a:chOff x="4921" y="1726"/>
            <a:chExt cx="273" cy="918"/>
          </a:xfrm>
        </p:grpSpPr>
        <p:pic>
          <p:nvPicPr>
            <p:cNvPr id="52272" name="Picture 50" descr="notTrang-du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3" y="1726"/>
              <a:ext cx="147"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3" name="Text Box 51"/>
            <p:cNvSpPr txBox="1">
              <a:spLocks noChangeArrowheads="1"/>
            </p:cNvSpPr>
            <p:nvPr/>
          </p:nvSpPr>
          <p:spPr bwMode="auto">
            <a:xfrm>
              <a:off x="4921" y="2205"/>
              <a:ext cx="273"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600" b="1" smtClean="0">
                  <a:solidFill>
                    <a:srgbClr val="000000"/>
                  </a:solidFill>
                  <a:latin typeface="Times New Roman" pitchFamily="18" charset="0"/>
                  <a:cs typeface="Times New Roman" pitchFamily="18" charset="0"/>
                </a:rPr>
                <a:t>X</a:t>
              </a:r>
              <a:r>
                <a:rPr lang="en-US" sz="1200" b="1" smtClean="0">
                  <a:solidFill>
                    <a:srgbClr val="000000"/>
                  </a:solidFill>
                  <a:latin typeface="Times New Roman" pitchFamily="18" charset="0"/>
                  <a:cs typeface="Times New Roman" pitchFamily="18" charset="0"/>
                </a:rPr>
                <a:t>X</a:t>
              </a:r>
            </a:p>
          </p:txBody>
        </p:sp>
      </p:grpSp>
      <p:sp>
        <p:nvSpPr>
          <p:cNvPr id="52251" name="Line 52"/>
          <p:cNvSpPr>
            <a:spLocks noChangeShapeType="1"/>
          </p:cNvSpPr>
          <p:nvPr/>
        </p:nvSpPr>
        <p:spPr bwMode="auto">
          <a:xfrm>
            <a:off x="3132138" y="2650331"/>
            <a:ext cx="0" cy="485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nvGrpSpPr>
          <p:cNvPr id="52252" name="Group 53"/>
          <p:cNvGrpSpPr>
            <a:grpSpLocks/>
          </p:cNvGrpSpPr>
          <p:nvPr/>
        </p:nvGrpSpPr>
        <p:grpSpPr bwMode="auto">
          <a:xfrm>
            <a:off x="1023954" y="3927833"/>
            <a:ext cx="433387" cy="860822"/>
            <a:chOff x="2289" y="2858"/>
            <a:chExt cx="273" cy="723"/>
          </a:xfrm>
        </p:grpSpPr>
        <p:pic>
          <p:nvPicPr>
            <p:cNvPr id="52270" name="Picture 54" descr="notDen-d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1" y="2858"/>
              <a:ext cx="145"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1" name="Text Box 55"/>
            <p:cNvSpPr txBox="1">
              <a:spLocks noChangeArrowheads="1"/>
            </p:cNvSpPr>
            <p:nvPr/>
          </p:nvSpPr>
          <p:spPr bwMode="auto">
            <a:xfrm>
              <a:off x="2289" y="3348"/>
              <a:ext cx="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200" b="1" smtClean="0">
                  <a:solidFill>
                    <a:srgbClr val="000000"/>
                  </a:solidFill>
                  <a:latin typeface="Times New Roman" pitchFamily="18" charset="0"/>
                  <a:cs typeface="Times New Roman" pitchFamily="18" charset="0"/>
                </a:rPr>
                <a:t>X</a:t>
              </a:r>
            </a:p>
          </p:txBody>
        </p:sp>
      </p:grpSp>
      <p:sp>
        <p:nvSpPr>
          <p:cNvPr id="52253" name="Line 56"/>
          <p:cNvSpPr>
            <a:spLocks noChangeShapeType="1"/>
          </p:cNvSpPr>
          <p:nvPr/>
        </p:nvSpPr>
        <p:spPr bwMode="auto">
          <a:xfrm>
            <a:off x="5167313" y="3955256"/>
            <a:ext cx="0" cy="485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nvGrpSpPr>
          <p:cNvPr id="52254" name="Group 57"/>
          <p:cNvGrpSpPr>
            <a:grpSpLocks/>
          </p:cNvGrpSpPr>
          <p:nvPr/>
        </p:nvGrpSpPr>
        <p:grpSpPr bwMode="auto">
          <a:xfrm>
            <a:off x="4570435" y="3942158"/>
            <a:ext cx="433387" cy="860822"/>
            <a:chOff x="857" y="1715"/>
            <a:chExt cx="273" cy="723"/>
          </a:xfrm>
        </p:grpSpPr>
        <p:pic>
          <p:nvPicPr>
            <p:cNvPr id="52268" name="Picture 58" descr="notDen-d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 y="1715"/>
              <a:ext cx="145"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9" name="Text Box 59"/>
            <p:cNvSpPr txBox="1">
              <a:spLocks noChangeArrowheads="1"/>
            </p:cNvSpPr>
            <p:nvPr/>
          </p:nvSpPr>
          <p:spPr bwMode="auto">
            <a:xfrm>
              <a:off x="857" y="2205"/>
              <a:ext cx="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200" b="1" smtClean="0">
                  <a:solidFill>
                    <a:srgbClr val="000000"/>
                  </a:solidFill>
                  <a:latin typeface="Times New Roman" pitchFamily="18" charset="0"/>
                  <a:cs typeface="Times New Roman" pitchFamily="18" charset="0"/>
                </a:rPr>
                <a:t>X</a:t>
              </a:r>
            </a:p>
          </p:txBody>
        </p:sp>
      </p:grpSp>
      <p:grpSp>
        <p:nvGrpSpPr>
          <p:cNvPr id="52255" name="Group 60"/>
          <p:cNvGrpSpPr>
            <a:grpSpLocks/>
          </p:cNvGrpSpPr>
          <p:nvPr/>
        </p:nvGrpSpPr>
        <p:grpSpPr bwMode="auto">
          <a:xfrm>
            <a:off x="3922755" y="3942121"/>
            <a:ext cx="433387" cy="860822"/>
            <a:chOff x="2289" y="2858"/>
            <a:chExt cx="273" cy="723"/>
          </a:xfrm>
        </p:grpSpPr>
        <p:pic>
          <p:nvPicPr>
            <p:cNvPr id="52266" name="Picture 61" descr="notDen-d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1" y="2858"/>
              <a:ext cx="145"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7" name="Text Box 62"/>
            <p:cNvSpPr txBox="1">
              <a:spLocks noChangeArrowheads="1"/>
            </p:cNvSpPr>
            <p:nvPr/>
          </p:nvSpPr>
          <p:spPr bwMode="auto">
            <a:xfrm>
              <a:off x="2289" y="3348"/>
              <a:ext cx="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200" b="1" smtClean="0">
                  <a:solidFill>
                    <a:srgbClr val="000000"/>
                  </a:solidFill>
                  <a:latin typeface="Times New Roman" pitchFamily="18" charset="0"/>
                  <a:cs typeface="Times New Roman" pitchFamily="18" charset="0"/>
                </a:rPr>
                <a:t>X</a:t>
              </a:r>
            </a:p>
          </p:txBody>
        </p:sp>
      </p:grpSp>
      <p:grpSp>
        <p:nvGrpSpPr>
          <p:cNvPr id="52256" name="Group 64"/>
          <p:cNvGrpSpPr>
            <a:grpSpLocks/>
          </p:cNvGrpSpPr>
          <p:nvPr/>
        </p:nvGrpSpPr>
        <p:grpSpPr bwMode="auto">
          <a:xfrm>
            <a:off x="5364168" y="3944501"/>
            <a:ext cx="433387" cy="1092994"/>
            <a:chOff x="4921" y="1726"/>
            <a:chExt cx="273" cy="918"/>
          </a:xfrm>
        </p:grpSpPr>
        <p:pic>
          <p:nvPicPr>
            <p:cNvPr id="52264" name="Picture 65" descr="notTrang-du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3" y="1726"/>
              <a:ext cx="147"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5" name="Text Box 66"/>
            <p:cNvSpPr txBox="1">
              <a:spLocks noChangeArrowheads="1"/>
            </p:cNvSpPr>
            <p:nvPr/>
          </p:nvSpPr>
          <p:spPr bwMode="auto">
            <a:xfrm>
              <a:off x="4921" y="2205"/>
              <a:ext cx="273"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000000"/>
                  </a:solidFill>
                  <a:latin typeface="Times New Roman" pitchFamily="18" charset="0"/>
                  <a:cs typeface="Times New Roman" pitchFamily="18" charset="0"/>
                </a:rPr>
                <a:t>X</a:t>
              </a:r>
              <a:r>
                <a:rPr lang="en-US" sz="1200" b="1" smtClean="0">
                  <a:solidFill>
                    <a:srgbClr val="000000"/>
                  </a:solidFill>
                  <a:latin typeface="Times New Roman" pitchFamily="18" charset="0"/>
                  <a:cs typeface="Times New Roman" pitchFamily="18" charset="0"/>
                </a:rPr>
                <a:t>X</a:t>
              </a:r>
            </a:p>
          </p:txBody>
        </p:sp>
      </p:grpSp>
      <p:sp>
        <p:nvSpPr>
          <p:cNvPr id="52257" name="Line 67"/>
          <p:cNvSpPr>
            <a:spLocks noChangeShapeType="1"/>
          </p:cNvSpPr>
          <p:nvPr/>
        </p:nvSpPr>
        <p:spPr bwMode="auto">
          <a:xfrm>
            <a:off x="6107113" y="3955256"/>
            <a:ext cx="0" cy="485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nvGrpSpPr>
          <p:cNvPr id="52258" name="Group 68"/>
          <p:cNvGrpSpPr>
            <a:grpSpLocks/>
          </p:cNvGrpSpPr>
          <p:nvPr/>
        </p:nvGrpSpPr>
        <p:grpSpPr bwMode="auto">
          <a:xfrm>
            <a:off x="6769100" y="3942158"/>
            <a:ext cx="433388" cy="860822"/>
            <a:chOff x="857" y="1715"/>
            <a:chExt cx="273" cy="723"/>
          </a:xfrm>
        </p:grpSpPr>
        <p:pic>
          <p:nvPicPr>
            <p:cNvPr id="52262" name="Picture 69" descr="notDen-d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 y="1715"/>
              <a:ext cx="145"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3" name="Text Box 70"/>
            <p:cNvSpPr txBox="1">
              <a:spLocks noChangeArrowheads="1"/>
            </p:cNvSpPr>
            <p:nvPr/>
          </p:nvSpPr>
          <p:spPr bwMode="auto">
            <a:xfrm>
              <a:off x="857" y="2205"/>
              <a:ext cx="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200" b="1" smtClean="0">
                  <a:solidFill>
                    <a:srgbClr val="000000"/>
                  </a:solidFill>
                  <a:latin typeface="Times New Roman" pitchFamily="18" charset="0"/>
                  <a:cs typeface="Times New Roman" pitchFamily="18" charset="0"/>
                </a:rPr>
                <a:t>X</a:t>
              </a:r>
            </a:p>
          </p:txBody>
        </p:sp>
      </p:grpSp>
      <p:grpSp>
        <p:nvGrpSpPr>
          <p:cNvPr id="52259" name="Group 71"/>
          <p:cNvGrpSpPr>
            <a:grpSpLocks/>
          </p:cNvGrpSpPr>
          <p:nvPr/>
        </p:nvGrpSpPr>
        <p:grpSpPr bwMode="auto">
          <a:xfrm>
            <a:off x="6230949" y="3942121"/>
            <a:ext cx="433387" cy="860822"/>
            <a:chOff x="2289" y="2858"/>
            <a:chExt cx="273" cy="723"/>
          </a:xfrm>
        </p:grpSpPr>
        <p:pic>
          <p:nvPicPr>
            <p:cNvPr id="52260" name="Picture 72" descr="notDen-d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1" y="2858"/>
              <a:ext cx="145"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1" name="Text Box 73"/>
            <p:cNvSpPr txBox="1">
              <a:spLocks noChangeArrowheads="1"/>
            </p:cNvSpPr>
            <p:nvPr/>
          </p:nvSpPr>
          <p:spPr bwMode="auto">
            <a:xfrm>
              <a:off x="2289" y="3348"/>
              <a:ext cx="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200" b="1" smtClean="0">
                  <a:solidFill>
                    <a:srgbClr val="000000"/>
                  </a:solidFill>
                  <a:latin typeface="Times New Roman" pitchFamily="18" charset="0"/>
                  <a:cs typeface="Times New Roman" pitchFamily="18" charset="0"/>
                </a:rPr>
                <a:t>X</a:t>
              </a:r>
            </a:p>
          </p:txBody>
        </p:sp>
      </p:grpSp>
    </p:spTree>
    <p:extLst>
      <p:ext uri="{BB962C8B-B14F-4D97-AF65-F5344CB8AC3E}">
        <p14:creationId xmlns:p14="http://schemas.microsoft.com/office/powerpoint/2010/main" val="808537374"/>
      </p:ext>
    </p:extLst>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85805" y="375079"/>
            <a:ext cx="8093075" cy="1015663"/>
          </a:xfrm>
          <a:prstGeom prst="rect">
            <a:avLst/>
          </a:prstGeom>
          <a:noFill/>
        </p:spPr>
        <p:txBody>
          <a:bodyPr>
            <a:spAutoFit/>
          </a:bodyPr>
          <a:lstStyle/>
          <a:p>
            <a:pPr>
              <a:defRPr/>
            </a:pPr>
            <a:endParaRPr lang="en-US" sz="6000" b="1" kern="100" spc="-300" dirty="0">
              <a:solidFill>
                <a:srgbClr val="00B0F0"/>
              </a:solidFill>
              <a:latin typeface="Times New Roman" pitchFamily="18" charset="0"/>
              <a:cs typeface="Times New Roman" pitchFamily="18" charset="0"/>
            </a:endParaRPr>
          </a:p>
        </p:txBody>
      </p:sp>
      <p:sp>
        <p:nvSpPr>
          <p:cNvPr id="53252" name="TextBox 14"/>
          <p:cNvSpPr txBox="1">
            <a:spLocks noChangeArrowheads="1"/>
          </p:cNvSpPr>
          <p:nvPr/>
        </p:nvSpPr>
        <p:spPr bwMode="auto">
          <a:xfrm>
            <a:off x="838208" y="594123"/>
            <a:ext cx="79406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20000"/>
              </a:spcBef>
              <a:spcAft>
                <a:spcPct val="0"/>
              </a:spcAft>
              <a:buFontTx/>
              <a:buChar char="•"/>
            </a:pPr>
            <a:r>
              <a:rPr lang="en-US" sz="3200" i="1" dirty="0" err="1" smtClean="0">
                <a:solidFill>
                  <a:srgbClr val="000000"/>
                </a:solidFill>
                <a:latin typeface="Times New Roman" pitchFamily="18" charset="0"/>
                <a:cs typeface="Times New Roman" pitchFamily="18" charset="0"/>
              </a:rPr>
              <a:t>Các</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em</a:t>
            </a:r>
            <a:r>
              <a:rPr lang="en-US" sz="3200" i="1" dirty="0" smtClean="0">
                <a:solidFill>
                  <a:srgbClr val="000000"/>
                </a:solidFill>
                <a:latin typeface="Times New Roman" pitchFamily="18" charset="0"/>
                <a:cs typeface="Times New Roman" pitchFamily="18" charset="0"/>
              </a:rPr>
              <a:t> </a:t>
            </a:r>
            <a:r>
              <a:rPr lang="en-US" sz="3200" i="1" smtClean="0">
                <a:solidFill>
                  <a:srgbClr val="000000"/>
                </a:solidFill>
                <a:latin typeface="Times New Roman" pitchFamily="18" charset="0"/>
                <a:cs typeface="Times New Roman" pitchFamily="18" charset="0"/>
              </a:rPr>
              <a:t>hãy </a:t>
            </a:r>
            <a:r>
              <a:rPr lang="en-US" sz="3200" i="1" dirty="0" err="1" smtClean="0">
                <a:solidFill>
                  <a:srgbClr val="000000"/>
                </a:solidFill>
                <a:latin typeface="Times New Roman" pitchFamily="18" charset="0"/>
                <a:cs typeface="Times New Roman" pitchFamily="18" charset="0"/>
              </a:rPr>
              <a:t>cùng</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thảo</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luận</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để</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tìm</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ra</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các</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nốt</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nhạc</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có</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trong</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bài</a:t>
            </a:r>
            <a:r>
              <a:rPr lang="en-US" sz="3200" i="1" dirty="0" smtClean="0">
                <a:solidFill>
                  <a:srgbClr val="000000"/>
                </a:solidFill>
                <a:latin typeface="Times New Roman" pitchFamily="18" charset="0"/>
                <a:cs typeface="Times New Roman" pitchFamily="18" charset="0"/>
              </a:rPr>
              <a:t> TĐN </a:t>
            </a:r>
            <a:r>
              <a:rPr lang="en-US" sz="3200" i="1" dirty="0" err="1" smtClean="0">
                <a:solidFill>
                  <a:srgbClr val="000000"/>
                </a:solidFill>
                <a:latin typeface="Times New Roman" pitchFamily="18" charset="0"/>
                <a:cs typeface="Times New Roman" pitchFamily="18" charset="0"/>
              </a:rPr>
              <a:t>số</a:t>
            </a:r>
            <a:r>
              <a:rPr lang="en-US" sz="3200" i="1" dirty="0" smtClean="0">
                <a:solidFill>
                  <a:srgbClr val="000000"/>
                </a:solidFill>
                <a:latin typeface="Times New Roman" pitchFamily="18" charset="0"/>
                <a:cs typeface="Times New Roman" pitchFamily="18" charset="0"/>
              </a:rPr>
              <a:t> 3 </a:t>
            </a:r>
            <a:r>
              <a:rPr lang="en-US" sz="3200" i="1" dirty="0" err="1" smtClean="0">
                <a:solidFill>
                  <a:srgbClr val="000000"/>
                </a:solidFill>
                <a:latin typeface="Times New Roman" pitchFamily="18" charset="0"/>
                <a:cs typeface="Times New Roman" pitchFamily="18" charset="0"/>
              </a:rPr>
              <a:t>này</a:t>
            </a:r>
            <a:r>
              <a:rPr lang="en-US" sz="3200" i="1" dirty="0" smtClean="0">
                <a:solidFill>
                  <a:srgbClr val="000000"/>
                </a:solidFill>
                <a:latin typeface="Times New Roman" pitchFamily="18" charset="0"/>
                <a:cs typeface="Times New Roman" pitchFamily="18" charset="0"/>
              </a:rPr>
              <a:t> </a:t>
            </a:r>
            <a:r>
              <a:rPr lang="en-US" sz="3200" i="1" dirty="0" err="1" smtClean="0">
                <a:solidFill>
                  <a:srgbClr val="000000"/>
                </a:solidFill>
                <a:latin typeface="Times New Roman" pitchFamily="18" charset="0"/>
                <a:cs typeface="Times New Roman" pitchFamily="18" charset="0"/>
              </a:rPr>
              <a:t>nhé</a:t>
            </a:r>
            <a:r>
              <a:rPr lang="en-US" sz="3200" i="1" dirty="0" smtClean="0">
                <a:solidFill>
                  <a:srgbClr val="000000"/>
                </a:solidFill>
                <a:latin typeface="Times New Roman" pitchFamily="18" charset="0"/>
                <a:cs typeface="Times New Roman" pitchFamily="18" charset="0"/>
              </a:rPr>
              <a:t>.</a:t>
            </a:r>
          </a:p>
        </p:txBody>
      </p:sp>
      <p:sp>
        <p:nvSpPr>
          <p:cNvPr id="53253" name="Text Box 9"/>
          <p:cNvSpPr txBox="1">
            <a:spLocks noChangeArrowheads="1"/>
          </p:cNvSpPr>
          <p:nvPr/>
        </p:nvSpPr>
        <p:spPr bwMode="auto">
          <a:xfrm>
            <a:off x="2339975" y="1924050"/>
            <a:ext cx="43561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smtClean="0">
                <a:solidFill>
                  <a:srgbClr val="000000"/>
                </a:solidFill>
                <a:latin typeface="Times New Roman" pitchFamily="18" charset="0"/>
                <a:cs typeface="Times New Roman" pitchFamily="18" charset="0"/>
              </a:rPr>
              <a:t>TĐN SỐ 3: </a:t>
            </a:r>
            <a:r>
              <a:rPr lang="en-US" sz="2400" b="1" i="1" smtClean="0">
                <a:solidFill>
                  <a:srgbClr val="00B0F0"/>
                </a:solidFill>
                <a:latin typeface="Times New Roman" pitchFamily="18" charset="0"/>
                <a:cs typeface="Times New Roman" pitchFamily="18" charset="0"/>
              </a:rPr>
              <a:t>Tôi hát Son La Son  </a:t>
            </a:r>
            <a:endParaRPr lang="en-US" b="1" i="1" smtClean="0">
              <a:solidFill>
                <a:srgbClr val="00B0F0"/>
              </a:solidFill>
              <a:latin typeface="Times New Roman" pitchFamily="18" charset="0"/>
              <a:cs typeface="Times New Roman" pitchFamily="18" charset="0"/>
            </a:endParaRPr>
          </a:p>
          <a:p>
            <a:pPr algn="ctr" eaLnBrk="1" fontAlgn="base" hangingPunct="1">
              <a:spcBef>
                <a:spcPct val="0"/>
              </a:spcBef>
              <a:spcAft>
                <a:spcPct val="0"/>
              </a:spcAft>
            </a:pPr>
            <a:r>
              <a:rPr lang="en-US" i="1" smtClean="0">
                <a:solidFill>
                  <a:srgbClr val="000000"/>
                </a:solidFill>
                <a:latin typeface="Times New Roman" pitchFamily="18" charset="0"/>
                <a:cs typeface="Times New Roman" pitchFamily="18" charset="0"/>
              </a:rPr>
              <a:t>        </a:t>
            </a:r>
          </a:p>
        </p:txBody>
      </p:sp>
      <p:sp>
        <p:nvSpPr>
          <p:cNvPr id="53254" name="Text Box 10"/>
          <p:cNvSpPr txBox="1">
            <a:spLocks noChangeArrowheads="1"/>
          </p:cNvSpPr>
          <p:nvPr/>
        </p:nvSpPr>
        <p:spPr bwMode="auto">
          <a:xfrm>
            <a:off x="6048386" y="2427685"/>
            <a:ext cx="3097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i="1" smtClean="0">
                <a:solidFill>
                  <a:srgbClr val="000000"/>
                </a:solidFill>
                <a:latin typeface="Times New Roman" pitchFamily="18" charset="0"/>
                <a:cs typeface="Times New Roman" pitchFamily="18" charset="0"/>
              </a:rPr>
              <a:t>Nhạc và lời: </a:t>
            </a:r>
            <a:r>
              <a:rPr lang="en-US" smtClean="0">
                <a:solidFill>
                  <a:srgbClr val="000000"/>
                </a:solidFill>
                <a:latin typeface="Times New Roman" pitchFamily="18" charset="0"/>
                <a:cs typeface="Times New Roman" pitchFamily="18" charset="0"/>
              </a:rPr>
              <a:t>VŨ THANH</a:t>
            </a:r>
          </a:p>
        </p:txBody>
      </p:sp>
      <p:sp>
        <p:nvSpPr>
          <p:cNvPr id="53255" name="Text Box 10"/>
          <p:cNvSpPr txBox="1">
            <a:spLocks noChangeArrowheads="1"/>
          </p:cNvSpPr>
          <p:nvPr/>
        </p:nvSpPr>
        <p:spPr bwMode="auto">
          <a:xfrm>
            <a:off x="1258898" y="2439591"/>
            <a:ext cx="1512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i="1" smtClean="0">
                <a:solidFill>
                  <a:srgbClr val="000000"/>
                </a:solidFill>
                <a:latin typeface="Times New Roman" pitchFamily="18" charset="0"/>
                <a:cs typeface="Times New Roman" pitchFamily="18" charset="0"/>
              </a:rPr>
              <a:t>Vừa phải</a:t>
            </a:r>
            <a:endParaRPr lang="en-US" smtClean="0">
              <a:solidFill>
                <a:srgbClr val="000000"/>
              </a:solidFill>
              <a:latin typeface="Times New Roman" pitchFamily="18" charset="0"/>
              <a:cs typeface="Times New Roman" pitchFamily="18" charset="0"/>
            </a:endParaRPr>
          </a:p>
        </p:txBody>
      </p:sp>
      <p:pic>
        <p:nvPicPr>
          <p:cNvPr id="53256"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2715818"/>
            <a:ext cx="8964612" cy="230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4207550"/>
      </p:ext>
    </p:extLst>
  </p:cSld>
  <p:clrMapOvr>
    <a:masterClrMapping/>
  </p:clrMapOvr>
  <p:transition>
    <p:wipe dir="d"/>
  </p:transition>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2254</TotalTime>
  <Words>778</Words>
  <Application>Microsoft Office PowerPoint</Application>
  <PresentationFormat>On-screen Show (16:9)</PresentationFormat>
  <Paragraphs>141</Paragraphs>
  <Slides>19</Slides>
  <Notes>3</Notes>
  <HiddenSlides>0</HiddenSlides>
  <MMClips>3</MMClips>
  <ScaleCrop>false</ScaleCrop>
  <HeadingPairs>
    <vt:vector size="4" baseType="variant">
      <vt:variant>
        <vt:lpstr>Theme</vt:lpstr>
      </vt:variant>
      <vt:variant>
        <vt:i4>11</vt:i4>
      </vt:variant>
      <vt:variant>
        <vt:lpstr>Slide Titles</vt:lpstr>
      </vt:variant>
      <vt:variant>
        <vt:i4>19</vt:i4>
      </vt:variant>
    </vt:vector>
  </HeadingPairs>
  <TitlesOfParts>
    <vt:vector size="30" baseType="lpstr">
      <vt:lpstr>Office Theme</vt:lpstr>
      <vt:lpstr>1_Default Design</vt:lpstr>
      <vt:lpstr>2_Default Design</vt:lpstr>
      <vt:lpstr>3_Default Design</vt:lpstr>
      <vt:lpstr>4_Default Design</vt:lpstr>
      <vt:lpstr>6_Default Design</vt:lpstr>
      <vt:lpstr>2_Office Theme</vt:lpstr>
      <vt:lpstr>Oriel</vt:lpstr>
      <vt:lpstr>7_Default Design</vt:lpstr>
      <vt:lpstr>8_Default Design</vt:lpstr>
      <vt:lpstr>4_Office Theme</vt:lpstr>
      <vt:lpstr>PowerPoint Presentation</vt:lpstr>
      <vt:lpstr>Kể tên nhạc cụ có trong các bức tranh?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tư ngày 01 tháng 12 năm 2021  Âm nhạc 5 </vt:lpstr>
      <vt:lpstr>PowerPoint Presentation</vt:lpstr>
      <vt:lpstr>Thứ tư ngày 01 tháng 12 năm 2021 Âm nhạc 5 TẬP ĐỌC NHẠC : TĐN SỐ 3 NGHE NHẠC </vt:lpstr>
      <vt:lpstr>PowerPoint Presentation</vt:lpstr>
      <vt:lpstr>PowerPoint Presentation</vt:lpstr>
      <vt:lpstr>PowerPoint Presentation</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Sky123.Org</dc:creator>
  <cp:lastModifiedBy>my ducument</cp:lastModifiedBy>
  <cp:revision>375</cp:revision>
  <dcterms:created xsi:type="dcterms:W3CDTF">2014-12-02T14:12:11Z</dcterms:created>
  <dcterms:modified xsi:type="dcterms:W3CDTF">2021-11-27T08:46:45Z</dcterms:modified>
</cp:coreProperties>
</file>