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70" r:id="rId3"/>
    <p:sldMasterId id="2147483672" r:id="rId4"/>
    <p:sldMasterId id="2147483676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8" r:id="rId7"/>
    <p:sldId id="259" r:id="rId8"/>
    <p:sldId id="260" r:id="rId9"/>
    <p:sldId id="261" r:id="rId10"/>
    <p:sldId id="266" r:id="rId11"/>
    <p:sldId id="267" r:id="rId12"/>
    <p:sldId id="263" r:id="rId13"/>
    <p:sldId id="270" r:id="rId14"/>
    <p:sldId id="264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  <a:srgbClr val="FF6600"/>
    <a:srgbClr val="D60093"/>
    <a:srgbClr val="FFFFCC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9" autoAdjust="0"/>
    <p:restoredTop sz="94660"/>
  </p:normalViewPr>
  <p:slideViewPr>
    <p:cSldViewPr>
      <p:cViewPr varScale="1">
        <p:scale>
          <a:sx n="44" d="100"/>
          <a:sy n="44" d="100"/>
        </p:scale>
        <p:origin x="3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429D514C-D378-45B4-B131-5C189FB35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85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B7855A20-AEEB-407B-9490-C5B4F5E74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76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2AB10-6F47-42E9-9FB9-2E42FB87AE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063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B4EC-5B39-47C6-AB69-A073C8879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0D456-4E0B-4F8D-948F-CD52AF1EA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2C4F-4C3A-4307-8E79-8070B65E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474B1-8D33-4B5C-B1B7-EE7690A47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A509-A69D-4329-A801-CF4FA98D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761B-84DE-4A71-B8FA-8AA5CEC1E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A813-808C-4724-9FD5-71563EAF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D17F-4EB2-4598-B545-D17D343EF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DE7-9E66-4E71-84E6-7EADA8163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ADDB6-BA18-4F55-8B09-3FBEC6B19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6F36-B55F-4DE4-B850-F6E97A94C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567E-74DA-4D5F-8559-2433C3976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029F-4725-48DC-A63D-B9A33026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D30D-A889-439E-A6A1-F168E331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8FBA-0F24-4F6E-8290-00B2AE348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1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1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F87F995-B6CF-4DC8-A022-75F9C40F3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4047-512E-4D15-A1C7-3286A13C5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2ED88-1CF1-4144-B25A-EDBAA1A54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B599F-6958-4D5E-B782-9BD2B897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2603-77E0-47CB-BC00-3C23923CA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77E-6AB3-46F2-913E-6BBEF4648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6A68-DC0D-4311-8FF7-0E96CAA9D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E83E-6879-45D9-B60B-2A59574F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7E729-F35F-4289-AB8F-73D38B68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076E-8ACE-4D28-8CB6-60F56CD41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2665-09FB-491E-9519-272560DC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1810-208B-4B0C-9FC3-C3CCDE352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61" cy="2324"/>
                    <a:chOff x="3470" y="1531"/>
                    <a:chExt cx="1261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4" y="3149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3"/>
                    <a:ext cx="2461" cy="1330"/>
                    <a:chOff x="2864" y="2021"/>
                    <a:chExt cx="2461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1"/>
                      <a:ext cx="1812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3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69" y="1804"/>
                    <a:ext cx="2479" cy="1064"/>
                    <a:chOff x="2895" y="1832"/>
                    <a:chExt cx="2479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5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0" cy="657"/>
                    <a:chOff x="2958" y="1414"/>
                    <a:chExt cx="2340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3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9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1"/>
                    <a:chOff x="2983" y="1269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5"/>
                    <a:chOff x="2938" y="919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2"/>
                    <a:chOff x="-52" y="2009"/>
                    <a:chExt cx="2477" cy="1062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7"/>
                    <a:ext cx="2472" cy="927"/>
                    <a:chOff x="-74" y="1815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5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8" y="1563"/>
                    <a:ext cx="2338" cy="655"/>
                    <a:chOff x="24" y="1591"/>
                    <a:chExt cx="2338" cy="655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3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58"/>
                      <a:ext cx="829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8" cy="552"/>
                    <a:chOff x="616" y="901"/>
                    <a:chExt cx="1848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1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1"/>
                    <a:chOff x="911" y="591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8" cy="1517"/>
                    <a:chOff x="1633" y="101"/>
                    <a:chExt cx="778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5"/>
                    <a:chOff x="1935" y="29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7" cy="566"/>
                    <a:chOff x="2822" y="672"/>
                    <a:chExt cx="1847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5"/>
                    <a:ext cx="638" cy="1518"/>
                    <a:chOff x="2800" y="43"/>
                    <a:chExt cx="638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4"/>
                      <a:ext cx="570" cy="2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5"/>
                    <a:ext cx="1014" cy="1462"/>
                    <a:chOff x="2937" y="163"/>
                    <a:chExt cx="1014" cy="1462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5"/>
                    <a:ext cx="241" cy="1449"/>
                    <a:chOff x="2730" y="33"/>
                    <a:chExt cx="241" cy="1449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2"/>
                      <a:ext cx="954" cy="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2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47"/>
                    <a:chOff x="943" y="1768"/>
                    <a:chExt cx="1083" cy="2447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4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09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1"/>
                    <a:chOff x="1455" y="1936"/>
                    <a:chExt cx="766" cy="2371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4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7" y="1958"/>
                    <a:ext cx="459" cy="2329"/>
                    <a:chOff x="1952" y="1986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1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5"/>
                      <a:ext cx="917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2"/>
                    <a:chOff x="3334" y="1717"/>
                    <a:chExt cx="1125" cy="2422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3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3" cy="2220"/>
                    <a:chOff x="2819" y="2100"/>
                    <a:chExt cx="403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5" y="3733"/>
                      <a:ext cx="790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5"/>
                    <a:chOff x="2287" y="2135"/>
                    <a:chExt cx="429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2" y="313"/>
                <a:ext cx="5461" cy="3667"/>
                <a:chOff x="72" y="313"/>
                <a:chExt cx="5461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2" y="313"/>
                  <a:ext cx="5461" cy="3667"/>
                  <a:chOff x="72" y="313"/>
                  <a:chExt cx="5461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4" y="456"/>
                    <a:ext cx="2569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6" y="1601"/>
                    <a:ext cx="2018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7" y="1181"/>
                    <a:ext cx="1427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2" y="812"/>
                    <a:ext cx="2542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2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8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8" y="1529"/>
                  <a:ext cx="444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0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13B6-6C12-44E6-97C3-25610B57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5E35-C422-4E1D-8BBA-2E10FED17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0FC8A-6A9D-40F0-848E-5661F161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09A4-31B6-4529-A750-ECC32A3D8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48A6-43A9-4236-A454-653FE59DD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9B831-8D5F-49CE-A9F0-3B90405FA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76B65-1C33-4723-B702-3C96432FC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769A-E1A2-409C-9C91-E4663390D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193B-1BFD-46B0-978E-B6F05F7EA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77002-EEB0-4901-BD73-7E481D07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7213-8449-4B7E-8078-4D14B84F3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28A7-F5DB-4FB4-BB23-F3A80F83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DB30-EFD9-41A3-89A5-A322BA739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13E5-2A55-4FDA-AAFB-723BCFEC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1598-1BD4-42DF-9F7A-DBD5A435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C968-E005-4E39-B7CA-66579742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B7145-B138-41D5-9A5A-A8039D7E5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7633-C2E8-402F-85D3-170818B0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02210-23BA-4FFD-8FE0-1A11F3C5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2593-DFEB-4F8D-AB2B-722CF72C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4294-49D2-442A-958A-A8A15FC7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2521-F96E-45D9-8F09-60530875A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078B-1E0F-4575-BD87-FAEA4543A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B5CC-7D5E-4D04-951F-FC175ABF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E152-CE8D-4A75-BF7B-C249E095D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F7500-98DB-4970-A151-F432EBCB7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594A-6DA8-4AF4-9800-BB6ABDEF7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8251-22E2-4D9A-84D5-46C9F00DE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93AF-678E-4A83-A388-1BABE930B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22DFC98D-AC27-413D-B3BA-E13535E2A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86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86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86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87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87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87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87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7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87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B4A635C-A5B6-4875-8F33-8373E2A8E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12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91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5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915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16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2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02E44EEB-B990-4100-9B6B-573BFF757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939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939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9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15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9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15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18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9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9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9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9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9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9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9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9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9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8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9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9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9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9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9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9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9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9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9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9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9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9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0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9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9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620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9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0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9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0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9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0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9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0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9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0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9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0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9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1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9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1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9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1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9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21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9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9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59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14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753F76B8-05DF-4A96-8445-56934F1D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FA16FA2-84DB-4A2B-BB1D-A58AAD41C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620713"/>
            <a:ext cx="7992566" cy="241224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TRUNG LẬP HẠ</a:t>
            </a:r>
            <a:endParaRPr lang="en-US" b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11- NGÀY 1.12.2021</a:t>
            </a:r>
          </a:p>
          <a:p>
            <a:pPr eaLnBrk="1" hangingPunct="1"/>
            <a:r>
              <a:rPr lang="en-US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  <a:r>
              <a:rPr lang="en-US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– LỚP </a:t>
            </a:r>
            <a:r>
              <a:rPr lang="en-US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8862" y="3573016"/>
            <a:ext cx="8244594" cy="27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b="1" kern="0" dirty="0" smtClean="0">
              <a:solidFill>
                <a:srgbClr val="0066FF"/>
              </a:solidFill>
              <a:effectLst/>
              <a:latin typeface="Arial" charset="0"/>
            </a:endParaRPr>
          </a:p>
          <a:p>
            <a:pPr eaLnBrk="1" hangingPunct="1"/>
            <a:r>
              <a:rPr lang="en-US" sz="4400" b="1" kern="0" dirty="0" smtClean="0">
                <a:solidFill>
                  <a:srgbClr val="00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11: LÂM NGHIỆP VÀ THỦY SẢN</a:t>
            </a:r>
          </a:p>
          <a:p>
            <a:pPr eaLnBrk="1" hangingPunct="1"/>
            <a:r>
              <a:rPr lang="en-US" sz="4400" b="1" kern="0" dirty="0" err="1" smtClean="0">
                <a:solidFill>
                  <a:srgbClr val="00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kern="0" dirty="0" smtClean="0">
                <a:solidFill>
                  <a:srgbClr val="00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  <a:endParaRPr lang="en-US" sz="4400" b="1" kern="0" dirty="0" smtClean="0">
              <a:solidFill>
                <a:srgbClr val="00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9686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MINH HỌA</a:t>
            </a:r>
          </a:p>
        </p:txBody>
      </p:sp>
      <p:pic>
        <p:nvPicPr>
          <p:cNvPr id="21507" name="Picture 4" descr="40231342-229812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36725"/>
            <a:ext cx="38766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736725"/>
            <a:ext cx="38735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376488" y="5192713"/>
            <a:ext cx="4283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user100116987_pic12452_12264609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484313"/>
            <a:ext cx="424815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98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1449388"/>
            <a:ext cx="41402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539750" y="4946650"/>
            <a:ext cx="35290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507038" y="4941888"/>
            <a:ext cx="342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475" y="2286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LUẬN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ở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7773988" cy="1131887"/>
          </a:xfrm>
        </p:spPr>
        <p:txBody>
          <a:bodyPr/>
          <a:lstStyle/>
          <a:p>
            <a:pPr marL="838200" indent="-838200" eaLnBrk="1" hangingPunct="1">
              <a:buFontTx/>
              <a:buAutoNum type="arabicPeriod"/>
            </a:pPr>
            <a:r>
              <a:rPr 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CỦA </a:t>
            </a:r>
            <a:br>
              <a:rPr 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NGHIỆP</a:t>
            </a:r>
            <a:br>
              <a:rPr 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3564732" y="1737519"/>
            <a:ext cx="26638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1344590" y="2832100"/>
            <a:ext cx="23764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5651500" y="2924175"/>
            <a:ext cx="252095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2484438" y="2349500"/>
            <a:ext cx="22320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643438" y="2349500"/>
            <a:ext cx="23050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684213" y="4581525"/>
            <a:ext cx="7704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384884"/>
            <a:ext cx="8497763" cy="1375904"/>
          </a:xfrm>
        </p:spPr>
        <p:txBody>
          <a:bodyPr/>
          <a:lstStyle/>
          <a:p>
            <a:pPr algn="just" eaLnBrk="1" hangingPunct="1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/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THAY ĐỔI VỀ DIỆN TÍCH CỦA RỪNG NƯỚC TA</a:t>
            </a:r>
          </a:p>
        </p:txBody>
      </p:sp>
      <p:sp>
        <p:nvSpPr>
          <p:cNvPr id="41052" name="Rectangle 92"/>
          <p:cNvSpPr>
            <a:spLocks noChangeArrowheads="1"/>
          </p:cNvSpPr>
          <p:nvPr/>
        </p:nvSpPr>
        <p:spPr bwMode="auto">
          <a:xfrm>
            <a:off x="2724150" y="2968625"/>
            <a:ext cx="184150" cy="36988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1051" name="Line 91"/>
          <p:cNvSpPr>
            <a:spLocks noChangeShapeType="1"/>
          </p:cNvSpPr>
          <p:nvPr/>
        </p:nvSpPr>
        <p:spPr bwMode="auto">
          <a:xfrm>
            <a:off x="1116013" y="2492375"/>
            <a:ext cx="1633537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1105" name="Group 145"/>
          <p:cNvGraphicFramePr>
            <a:graphicFrameLocks noGrp="1"/>
          </p:cNvGraphicFramePr>
          <p:nvPr/>
        </p:nvGraphicFramePr>
        <p:xfrm>
          <a:off x="1116013" y="2492375"/>
          <a:ext cx="7489825" cy="1646238"/>
        </p:xfrm>
        <a:graphic>
          <a:graphicData uri="http://schemas.openxmlformats.org/drawingml/2006/table">
            <a:tbl>
              <a:tblPr/>
              <a:tblGrid>
                <a:gridCol w="3289300"/>
                <a:gridCol w="1366837"/>
                <a:gridCol w="1406525"/>
                <a:gridCol w="1427163"/>
              </a:tblGrid>
              <a:tr h="8231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diện tích rừng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(triệu ha)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06" name="Line 146"/>
          <p:cNvSpPr>
            <a:spLocks noChangeShapeType="1"/>
          </p:cNvSpPr>
          <p:nvPr/>
        </p:nvSpPr>
        <p:spPr bwMode="auto">
          <a:xfrm>
            <a:off x="1116013" y="2492375"/>
            <a:ext cx="32766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107" name="Text Box 147"/>
          <p:cNvSpPr txBox="1">
            <a:spLocks noChangeArrowheads="1"/>
          </p:cNvSpPr>
          <p:nvPr/>
        </p:nvSpPr>
        <p:spPr bwMode="auto">
          <a:xfrm>
            <a:off x="935038" y="5049838"/>
            <a:ext cx="7813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333625"/>
            <a:ext cx="7693025" cy="37242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   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1995,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1995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2004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2,9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584325" y="584200"/>
            <a:ext cx="6910388" cy="8286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MINH HỌA</a:t>
            </a:r>
          </a:p>
        </p:txBody>
      </p:sp>
      <p:pic>
        <p:nvPicPr>
          <p:cNvPr id="18435" name="Picture 3" descr="gieo-u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528888"/>
            <a:ext cx="37814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ampuchia_lam%20nghi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565400"/>
            <a:ext cx="36306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27088" y="5589588"/>
            <a:ext cx="38512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2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976938" y="5618163"/>
            <a:ext cx="3635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2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22846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217488"/>
            <a:ext cx="3810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2fire-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3860800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ha-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2476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24188" y="321310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735263" y="3213100"/>
            <a:ext cx="3635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Chặt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bừa</a:t>
            </a:r>
            <a:r>
              <a:rPr lang="en-US" sz="2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bãi</a:t>
            </a:r>
            <a:endParaRPr lang="en-US" sz="2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767513" y="5300663"/>
            <a:ext cx="212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Cháy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-279400"/>
            <a:ext cx="8229600" cy="13843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NGÀNH KHAI THÁC THỦY SẢN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63600" y="935038"/>
          <a:ext cx="744855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7448550" imgH="4438650" progId="MSGraph.Chart.8">
                  <p:embed followColorScheme="full"/>
                </p:oleObj>
              </mc:Choice>
              <mc:Fallback>
                <p:oleObj name="Chart" r:id="rId3" imgW="7448550" imgH="443865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935038"/>
                        <a:ext cx="7448550" cy="4438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935038" y="5697538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1990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2003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18487" cy="59404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4400" dirty="0" smtClean="0">
                <a:latin typeface="Arial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440</Words>
  <Application>Microsoft Office PowerPoint</Application>
  <PresentationFormat>On-screen Show (4:3)</PresentationFormat>
  <Paragraphs>42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Comic Sans MS</vt:lpstr>
      <vt:lpstr>Tahoma</vt:lpstr>
      <vt:lpstr>Times New Roman</vt:lpstr>
      <vt:lpstr>Wingdings</vt:lpstr>
      <vt:lpstr>Crayons</vt:lpstr>
      <vt:lpstr>Proposal</vt:lpstr>
      <vt:lpstr>Capsules</vt:lpstr>
      <vt:lpstr>Fireworks</vt:lpstr>
      <vt:lpstr>Ocean</vt:lpstr>
      <vt:lpstr>Chart</vt:lpstr>
      <vt:lpstr>PowerPoint Presentation</vt:lpstr>
      <vt:lpstr>CÁC HOẠT ĐỘNG CỦA  LÂM NGHIỆP </vt:lpstr>
      <vt:lpstr>Lâm nghiệp có hai hoạt động chính là trồng và bảo vệ rừng; khai thác gỗ và các lâm sản khác.</vt:lpstr>
      <vt:lpstr>2. SỰ THAY ĐỔI VỀ DIỆN TÍCH CỦA RỪNG NƯỚC TA</vt:lpstr>
      <vt:lpstr>PowerPoint Presentation</vt:lpstr>
      <vt:lpstr>MỘT SỐ HÌNH ẢNH MINH HỌA</vt:lpstr>
      <vt:lpstr>PowerPoint Presentation</vt:lpstr>
      <vt:lpstr>3. NGÀNH KHAI THÁC THỦY SẢN</vt:lpstr>
      <vt:lpstr>PowerPoint Presentation</vt:lpstr>
      <vt:lpstr>MỘT SỐ HÌNH ẢNH MINH HỌA</vt:lpstr>
      <vt:lpstr>PowerPoint Presentation</vt:lpstr>
      <vt:lpstr>KẾT LUẬN </vt:lpstr>
    </vt:vector>
  </TitlesOfParts>
  <Company>MSHOME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11.đl. Lâm nghiệp và thủy sản</dc:title>
  <dc:creator>bảo châu</dc:creator>
  <cp:lastModifiedBy>Admin</cp:lastModifiedBy>
  <cp:revision>29</cp:revision>
  <dcterms:created xsi:type="dcterms:W3CDTF">2002-01-01T07:02:56Z</dcterms:created>
  <dcterms:modified xsi:type="dcterms:W3CDTF">2021-11-28T01:59:01Z</dcterms:modified>
</cp:coreProperties>
</file>