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0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1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2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3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51" r:id="rId1"/>
    <p:sldMasterId id="2147484347" r:id="rId2"/>
    <p:sldMasterId id="2147484359" r:id="rId3"/>
    <p:sldMasterId id="2147484383" r:id="rId4"/>
    <p:sldMasterId id="2147484395" r:id="rId5"/>
    <p:sldMasterId id="2147484416" r:id="rId6"/>
    <p:sldMasterId id="2147484448" r:id="rId7"/>
    <p:sldMasterId id="2147484464" r:id="rId8"/>
    <p:sldMasterId id="2147484476" r:id="rId9"/>
    <p:sldMasterId id="2147484481" r:id="rId10"/>
    <p:sldMasterId id="2147484493" r:id="rId11"/>
    <p:sldMasterId id="2147484506" r:id="rId12"/>
    <p:sldMasterId id="2147484509" r:id="rId13"/>
    <p:sldMasterId id="2147484522" r:id="rId14"/>
  </p:sldMasterIdLst>
  <p:notesMasterIdLst>
    <p:notesMasterId r:id="rId37"/>
  </p:notesMasterIdLst>
  <p:sldIdLst>
    <p:sldId id="575" r:id="rId15"/>
    <p:sldId id="576" r:id="rId16"/>
    <p:sldId id="577" r:id="rId17"/>
    <p:sldId id="508" r:id="rId18"/>
    <p:sldId id="578" r:id="rId19"/>
    <p:sldId id="561" r:id="rId20"/>
    <p:sldId id="562" r:id="rId21"/>
    <p:sldId id="563" r:id="rId22"/>
    <p:sldId id="579" r:id="rId23"/>
    <p:sldId id="582" r:id="rId24"/>
    <p:sldId id="567" r:id="rId25"/>
    <p:sldId id="568" r:id="rId26"/>
    <p:sldId id="537" r:id="rId27"/>
    <p:sldId id="574" r:id="rId28"/>
    <p:sldId id="566" r:id="rId29"/>
    <p:sldId id="570" r:id="rId30"/>
    <p:sldId id="571" r:id="rId31"/>
    <p:sldId id="572" r:id="rId32"/>
    <p:sldId id="573" r:id="rId33"/>
    <p:sldId id="581" r:id="rId34"/>
    <p:sldId id="580" r:id="rId35"/>
    <p:sldId id="490" r:id="rId36"/>
  </p:sldIdLst>
  <p:sldSz cx="12709525" cy="6769100"/>
  <p:notesSz cx="6858000" cy="9144000"/>
  <p:custDataLst>
    <p:tags r:id="rId38"/>
  </p:custDataLst>
  <p:defaultTextStyle>
    <a:defPPr>
      <a:defRPr lang="en-US"/>
    </a:defPPr>
    <a:lvl1pPr marL="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2" userDrawn="1">
          <p15:clr>
            <a:srgbClr val="A4A3A4"/>
          </p15:clr>
        </p15:guide>
        <p15:guide id="2" pos="40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F3FC"/>
    <a:srgbClr val="F3392B"/>
    <a:srgbClr val="C259FD"/>
    <a:srgbClr val="FEB0F3"/>
    <a:srgbClr val="FD8603"/>
    <a:srgbClr val="E6AF00"/>
    <a:srgbClr val="46FD27"/>
    <a:srgbClr val="00FF00"/>
    <a:srgbClr val="1BE341"/>
    <a:srgbClr val="DEA4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82" autoAdjust="0"/>
  </p:normalViewPr>
  <p:slideViewPr>
    <p:cSldViewPr>
      <p:cViewPr varScale="1">
        <p:scale>
          <a:sx n="77" d="100"/>
          <a:sy n="77" d="100"/>
        </p:scale>
        <p:origin x="132" y="558"/>
      </p:cViewPr>
      <p:guideLst>
        <p:guide orient="horz" pos="2132"/>
        <p:guide pos="40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presProps" Target="presProps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782B1-1D7A-426F-857A-ACB4EAFCB3B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9550" y="685800"/>
            <a:ext cx="64389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E5206-4DE8-4E35-BE1B-AFB0DE63F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1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894AE-67C3-438C-B9E1-85E8F4664E9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07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116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kể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chuyện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712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</a:t>
            </a:r>
            <a:r>
              <a:rPr lang="en-US" baseline="0" dirty="0"/>
              <a:t> </a:t>
            </a:r>
            <a:r>
              <a:rPr lang="en-US" baseline="0" dirty="0" err="1"/>
              <a:t>kể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chuyện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6505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823859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sắm</a:t>
            </a:r>
            <a:r>
              <a:rPr lang="en-US" baseline="0" dirty="0"/>
              <a:t> </a:t>
            </a:r>
            <a:r>
              <a:rPr lang="en-US" baseline="0" dirty="0" err="1"/>
              <a:t>vai</a:t>
            </a:r>
            <a:r>
              <a:rPr lang="en-US" baseline="0" dirty="0"/>
              <a:t> 1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đoạn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chuyện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85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675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2671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9550" y="685800"/>
            <a:ext cx="64389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Clip </a:t>
            </a:r>
            <a:r>
              <a:rPr lang="en-US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r>
              <a:rPr lang="en-US" baseline="0" dirty="0"/>
              <a:t> </a:t>
            </a:r>
            <a:r>
              <a:rPr lang="en-US" baseline="0" dirty="0" err="1"/>
              <a:t>khoi</a:t>
            </a:r>
            <a:r>
              <a:rPr lang="en-US" baseline="0" dirty="0"/>
              <a:t> dong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67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836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nhìn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đoán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chuyện</a:t>
            </a:r>
            <a:r>
              <a:rPr lang="en-US" baseline="0" dirty="0"/>
              <a:t> </a:t>
            </a:r>
            <a:r>
              <a:rPr lang="en-US" baseline="0" dirty="0" err="1"/>
              <a:t>trước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98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nhìn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đoán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chuyện</a:t>
            </a:r>
            <a:r>
              <a:rPr lang="en-US" baseline="0" dirty="0"/>
              <a:t> </a:t>
            </a:r>
            <a:r>
              <a:rPr lang="en-US" baseline="0" dirty="0" err="1"/>
              <a:t>trước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3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loa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HS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kể</a:t>
            </a:r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2610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sắp</a:t>
            </a:r>
            <a:r>
              <a:rPr lang="en-US" baseline="0" dirty="0"/>
              <a:t> </a:t>
            </a:r>
            <a:r>
              <a:rPr lang="en-US" baseline="0" dirty="0" err="1"/>
              <a:t>xếp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chuyện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917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8691" y="1107814"/>
            <a:ext cx="9532144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8691" y="3555345"/>
            <a:ext cx="9532144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011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33468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2" y="451289"/>
            <a:ext cx="4342242" cy="1579509"/>
          </a:xfrm>
          <a:prstGeom prst="rect">
            <a:avLst/>
          </a:prstGeom>
        </p:spPr>
        <p:txBody>
          <a:bodyPr anchor="b"/>
          <a:lstStyle>
            <a:lvl1pPr>
              <a:defRPr sz="314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03306" y="451289"/>
            <a:ext cx="6434319" cy="5333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7"/>
            </a:lvl1pPr>
            <a:lvl2pPr marL="449561" indent="0">
              <a:buNone/>
              <a:defRPr sz="2754"/>
            </a:lvl2pPr>
            <a:lvl3pPr marL="899122" indent="0">
              <a:buNone/>
              <a:defRPr sz="2361"/>
            </a:lvl3pPr>
            <a:lvl4pPr marL="1348684" indent="0">
              <a:buNone/>
              <a:defRPr sz="1965"/>
            </a:lvl4pPr>
            <a:lvl5pPr marL="1797791" indent="0">
              <a:buNone/>
              <a:defRPr sz="1965"/>
            </a:lvl5pPr>
            <a:lvl6pPr marL="2247352" indent="0">
              <a:buNone/>
              <a:defRPr sz="1965"/>
            </a:lvl6pPr>
            <a:lvl7pPr marL="2696914" indent="0">
              <a:buNone/>
              <a:defRPr sz="1965"/>
            </a:lvl7pPr>
            <a:lvl8pPr marL="3146475" indent="0">
              <a:buNone/>
              <a:defRPr sz="1965"/>
            </a:lvl8pPr>
            <a:lvl9pPr marL="3596036" indent="0">
              <a:buNone/>
              <a:defRPr sz="19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52" y="2030799"/>
            <a:ext cx="4342242" cy="3762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65"/>
            </a:lvl1pPr>
            <a:lvl2pPr marL="449561" indent="0">
              <a:buNone/>
              <a:defRPr sz="1768"/>
            </a:lvl2pPr>
            <a:lvl3pPr marL="899122" indent="0">
              <a:buNone/>
              <a:defRPr sz="1572"/>
            </a:lvl3pPr>
            <a:lvl4pPr marL="1348684" indent="0">
              <a:buNone/>
              <a:defRPr sz="1375"/>
            </a:lvl4pPr>
            <a:lvl5pPr marL="1797791" indent="0">
              <a:buNone/>
              <a:defRPr sz="1375"/>
            </a:lvl5pPr>
            <a:lvl6pPr marL="2247352" indent="0">
              <a:buNone/>
              <a:defRPr sz="1375"/>
            </a:lvl6pPr>
            <a:lvl7pPr marL="2696914" indent="0">
              <a:buNone/>
              <a:defRPr sz="1375"/>
            </a:lvl7pPr>
            <a:lvl8pPr marL="3146475" indent="0">
              <a:buNone/>
              <a:defRPr sz="1375"/>
            </a:lvl8pPr>
            <a:lvl9pPr marL="3596036" indent="0">
              <a:buNone/>
              <a:defRPr sz="13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29952137"/>
      </p:ext>
    </p:extLst>
  </p:cSld>
  <p:clrMapOvr>
    <a:masterClrMapping/>
  </p:clrMapOvr>
  <p:transition advClick="0" advTm="0"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46328" y="1143115"/>
            <a:ext cx="6233908" cy="323338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58403322"/>
      </p:ext>
    </p:extLst>
  </p:cSld>
  <p:clrMapOvr>
    <a:masterClrMapping/>
  </p:clrMapOvr>
  <p:transition advClick="0" advTm="0">
    <p:rand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095426" y="360405"/>
            <a:ext cx="2740543" cy="573669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73796" y="360405"/>
            <a:ext cx="8062758" cy="573669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79909867"/>
      </p:ext>
    </p:extLst>
  </p:cSld>
  <p:clrMapOvr>
    <a:masterClrMapping/>
  </p:clrMapOvr>
  <p:transition advClick="0" advTm="0">
    <p:rand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73797" y="1802019"/>
            <a:ext cx="5401650" cy="42950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434319" y="1802019"/>
            <a:ext cx="5401650" cy="207154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434319" y="4023988"/>
            <a:ext cx="5401650" cy="20731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50020373"/>
      </p:ext>
    </p:extLst>
  </p:cSld>
  <p:clrMapOvr>
    <a:masterClrMapping/>
  </p:clrMapOvr>
  <p:transition advClick="0" advTm="0">
    <p:rand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185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352AA3-D564-425D-8254-4A63F7466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780" y="360392"/>
            <a:ext cx="10961965" cy="130838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6188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88721" y="1107851"/>
            <a:ext cx="9532324" cy="2356728"/>
          </a:xfrm>
          <a:prstGeom prst="rect">
            <a:avLst/>
          </a:prstGeom>
        </p:spPr>
        <p:txBody>
          <a:bodyPr anchor="b"/>
          <a:lstStyle>
            <a:lvl1pPr algn="ctr">
              <a:defRPr sz="589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88721" y="3555463"/>
            <a:ext cx="9532324" cy="1634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61"/>
            </a:lvl1pPr>
            <a:lvl2pPr marL="449561" indent="0" algn="ctr">
              <a:buNone/>
              <a:defRPr sz="1965"/>
            </a:lvl2pPr>
            <a:lvl3pPr marL="899122" indent="0" algn="ctr">
              <a:buNone/>
              <a:defRPr sz="1768"/>
            </a:lvl3pPr>
            <a:lvl4pPr marL="1348684" indent="0" algn="ctr">
              <a:buNone/>
              <a:defRPr sz="1572"/>
            </a:lvl4pPr>
            <a:lvl5pPr marL="1797791" indent="0" algn="ctr">
              <a:buNone/>
              <a:defRPr sz="1572"/>
            </a:lvl5pPr>
            <a:lvl6pPr marL="2247352" indent="0" algn="ctr">
              <a:buNone/>
              <a:defRPr sz="1572"/>
            </a:lvl6pPr>
            <a:lvl7pPr marL="2696914" indent="0" algn="ctr">
              <a:buNone/>
              <a:defRPr sz="1572"/>
            </a:lvl7pPr>
            <a:lvl8pPr marL="3146475" indent="0" algn="ctr">
              <a:buNone/>
              <a:defRPr sz="1572"/>
            </a:lvl8pPr>
            <a:lvl9pPr marL="3596036" indent="0" algn="ctr">
              <a:buNone/>
              <a:defRPr sz="157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524726339"/>
      </p:ext>
    </p:extLst>
  </p:cSld>
  <p:clrMapOvr>
    <a:masterClrMapping/>
  </p:clrMapOvr>
  <p:transition advClick="0" advTm="0">
    <p:rand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46328" y="1143115"/>
            <a:ext cx="6233908" cy="32333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86195622"/>
      </p:ext>
    </p:extLst>
  </p:cSld>
  <p:clrMapOvr>
    <a:masterClrMapping/>
  </p:clrMapOvr>
  <p:transition advClick="0" advTm="0">
    <p:rand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7177" y="1687631"/>
            <a:ext cx="10962173" cy="2815851"/>
          </a:xfrm>
          <a:prstGeom prst="rect">
            <a:avLst/>
          </a:prstGeom>
        </p:spPr>
        <p:txBody>
          <a:bodyPr anchor="b"/>
          <a:lstStyle>
            <a:lvl1pPr>
              <a:defRPr sz="589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7177" y="4530122"/>
            <a:ext cx="10962173" cy="1480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61">
                <a:solidFill>
                  <a:schemeClr val="tx1">
                    <a:tint val="75000"/>
                  </a:schemeClr>
                </a:solidFill>
              </a:defRPr>
            </a:lvl1pPr>
            <a:lvl2pPr marL="449561" indent="0">
              <a:buNone/>
              <a:defRPr sz="1965">
                <a:solidFill>
                  <a:schemeClr val="tx1">
                    <a:tint val="75000"/>
                  </a:schemeClr>
                </a:solidFill>
              </a:defRPr>
            </a:lvl2pPr>
            <a:lvl3pPr marL="899122" indent="0">
              <a:buNone/>
              <a:defRPr sz="1768">
                <a:solidFill>
                  <a:schemeClr val="tx1">
                    <a:tint val="75000"/>
                  </a:schemeClr>
                </a:solidFill>
              </a:defRPr>
            </a:lvl3pPr>
            <a:lvl4pPr marL="1348684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4pPr>
            <a:lvl5pPr marL="1797791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5pPr>
            <a:lvl6pPr marL="2247352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6pPr>
            <a:lvl7pPr marL="2696914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7pPr>
            <a:lvl8pPr marL="3146475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8pPr>
            <a:lvl9pPr marL="3596036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51395753"/>
      </p:ext>
    </p:extLst>
  </p:cSld>
  <p:clrMapOvr>
    <a:masterClrMapping/>
  </p:clrMapOvr>
  <p:transition advClick="0" advTm="0">
    <p:rand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73797" y="1802019"/>
            <a:ext cx="5401650" cy="42950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34319" y="1802019"/>
            <a:ext cx="5401650" cy="42950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27556017"/>
      </p:ext>
    </p:extLst>
  </p:cSld>
  <p:clrMapOvr>
    <a:masterClrMapping/>
  </p:clrMapOvr>
  <p:transition advClick="0" advTm="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95254" y="360392"/>
            <a:ext cx="2740491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3780" y="360392"/>
            <a:ext cx="8062605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74211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2" y="360404"/>
            <a:ext cx="10962173" cy="13084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37173" y="1755443"/>
            <a:ext cx="5080543" cy="81325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54"/>
            </a:lvl1pPr>
            <a:lvl2pPr marL="449561" indent="0">
              <a:buNone/>
              <a:defRPr sz="2361"/>
            </a:lvl2pPr>
            <a:lvl3pPr marL="899122" indent="0">
              <a:buNone/>
              <a:defRPr sz="1965"/>
            </a:lvl3pPr>
            <a:lvl4pPr marL="1348684" indent="0">
              <a:buNone/>
              <a:defRPr sz="1768"/>
            </a:lvl4pPr>
            <a:lvl5pPr marL="1797791" indent="0">
              <a:buNone/>
              <a:defRPr sz="1768"/>
            </a:lvl5pPr>
            <a:lvl6pPr marL="2247352" indent="0">
              <a:buNone/>
              <a:defRPr sz="1768"/>
            </a:lvl6pPr>
            <a:lvl7pPr marL="2696914" indent="0">
              <a:buNone/>
              <a:defRPr sz="1768"/>
            </a:lvl7pPr>
            <a:lvl8pPr marL="3146475" indent="0">
              <a:buNone/>
              <a:defRPr sz="1768"/>
            </a:lvl8pPr>
            <a:lvl9pPr marL="3596036" indent="0">
              <a:buNone/>
              <a:defRPr sz="176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37173" y="2630916"/>
            <a:ext cx="5080543" cy="34787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522655" y="1755443"/>
            <a:ext cx="5105564" cy="81325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54"/>
            </a:lvl1pPr>
            <a:lvl2pPr marL="449561" indent="0">
              <a:buNone/>
              <a:defRPr sz="2361"/>
            </a:lvl2pPr>
            <a:lvl3pPr marL="899122" indent="0">
              <a:buNone/>
              <a:defRPr sz="1965"/>
            </a:lvl3pPr>
            <a:lvl4pPr marL="1348684" indent="0">
              <a:buNone/>
              <a:defRPr sz="1768"/>
            </a:lvl4pPr>
            <a:lvl5pPr marL="1797791" indent="0">
              <a:buNone/>
              <a:defRPr sz="1768"/>
            </a:lvl5pPr>
            <a:lvl6pPr marL="2247352" indent="0">
              <a:buNone/>
              <a:defRPr sz="1768"/>
            </a:lvl6pPr>
            <a:lvl7pPr marL="2696914" indent="0">
              <a:buNone/>
              <a:defRPr sz="1768"/>
            </a:lvl7pPr>
            <a:lvl8pPr marL="3146475" indent="0">
              <a:buNone/>
              <a:defRPr sz="1768"/>
            </a:lvl8pPr>
            <a:lvl9pPr marL="3596036" indent="0">
              <a:buNone/>
              <a:defRPr sz="176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522655" y="2630916"/>
            <a:ext cx="5105564" cy="34787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00869065"/>
      </p:ext>
    </p:extLst>
  </p:cSld>
  <p:clrMapOvr>
    <a:masterClrMapping/>
  </p:clrMapOvr>
  <p:transition advClick="0" advTm="0">
    <p:rand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99140261"/>
      </p:ext>
    </p:extLst>
  </p:cSld>
  <p:clrMapOvr>
    <a:masterClrMapping/>
  </p:clrMapOvr>
  <p:transition advClick="0" advTm="0">
    <p:rand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419351"/>
      </p:ext>
    </p:extLst>
  </p:cSld>
  <p:clrMapOvr>
    <a:masterClrMapping/>
  </p:clrMapOvr>
  <p:transition advClick="0" advTm="0">
    <p:rand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2" y="451289"/>
            <a:ext cx="4099229" cy="1579509"/>
          </a:xfrm>
          <a:prstGeom prst="rect">
            <a:avLst/>
          </a:prstGeom>
        </p:spPr>
        <p:txBody>
          <a:bodyPr anchor="b"/>
          <a:lstStyle>
            <a:lvl1pPr>
              <a:defRPr sz="314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03306" y="974658"/>
            <a:ext cx="6434319" cy="4810609"/>
          </a:xfrm>
          <a:prstGeom prst="rect">
            <a:avLst/>
          </a:prstGeom>
        </p:spPr>
        <p:txBody>
          <a:bodyPr/>
          <a:lstStyle>
            <a:lvl1pPr>
              <a:defRPr sz="3147"/>
            </a:lvl1pPr>
            <a:lvl2pPr>
              <a:defRPr sz="2754"/>
            </a:lvl2pPr>
            <a:lvl3pPr>
              <a:defRPr sz="2361"/>
            </a:lvl3pPr>
            <a:lvl4pPr>
              <a:defRPr sz="1965"/>
            </a:lvl4pPr>
            <a:lvl5pPr>
              <a:defRPr sz="1965"/>
            </a:lvl5pPr>
            <a:lvl6pPr>
              <a:defRPr sz="1965"/>
            </a:lvl6pPr>
            <a:lvl7pPr>
              <a:defRPr sz="1965"/>
            </a:lvl7pPr>
            <a:lvl8pPr>
              <a:defRPr sz="1965"/>
            </a:lvl8pPr>
            <a:lvl9pPr>
              <a:defRPr sz="19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52" y="2030799"/>
            <a:ext cx="4099229" cy="3762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72"/>
            </a:lvl1pPr>
            <a:lvl2pPr marL="449561" indent="0">
              <a:buNone/>
              <a:defRPr sz="1375"/>
            </a:lvl2pPr>
            <a:lvl3pPr marL="899122" indent="0">
              <a:buNone/>
              <a:defRPr sz="1179"/>
            </a:lvl3pPr>
            <a:lvl4pPr marL="1348684" indent="0">
              <a:buNone/>
              <a:defRPr sz="982"/>
            </a:lvl4pPr>
            <a:lvl5pPr marL="1797791" indent="0">
              <a:buNone/>
              <a:defRPr sz="982"/>
            </a:lvl5pPr>
            <a:lvl6pPr marL="2247352" indent="0">
              <a:buNone/>
              <a:defRPr sz="982"/>
            </a:lvl6pPr>
            <a:lvl7pPr marL="2696914" indent="0">
              <a:buNone/>
              <a:defRPr sz="982"/>
            </a:lvl7pPr>
            <a:lvl8pPr marL="3146475" indent="0">
              <a:buNone/>
              <a:defRPr sz="982"/>
            </a:lvl8pPr>
            <a:lvl9pPr marL="3596036" indent="0">
              <a:buNone/>
              <a:defRPr sz="98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06023927"/>
      </p:ext>
    </p:extLst>
  </p:cSld>
  <p:clrMapOvr>
    <a:masterClrMapping/>
  </p:clrMapOvr>
  <p:transition advClick="0" advTm="0">
    <p:rand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2" y="451289"/>
            <a:ext cx="4342242" cy="1579509"/>
          </a:xfrm>
          <a:prstGeom prst="rect">
            <a:avLst/>
          </a:prstGeom>
        </p:spPr>
        <p:txBody>
          <a:bodyPr anchor="b"/>
          <a:lstStyle>
            <a:lvl1pPr>
              <a:defRPr sz="314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03306" y="451289"/>
            <a:ext cx="6434319" cy="5333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7"/>
            </a:lvl1pPr>
            <a:lvl2pPr marL="449561" indent="0">
              <a:buNone/>
              <a:defRPr sz="2754"/>
            </a:lvl2pPr>
            <a:lvl3pPr marL="899122" indent="0">
              <a:buNone/>
              <a:defRPr sz="2361"/>
            </a:lvl3pPr>
            <a:lvl4pPr marL="1348684" indent="0">
              <a:buNone/>
              <a:defRPr sz="1965"/>
            </a:lvl4pPr>
            <a:lvl5pPr marL="1797791" indent="0">
              <a:buNone/>
              <a:defRPr sz="1965"/>
            </a:lvl5pPr>
            <a:lvl6pPr marL="2247352" indent="0">
              <a:buNone/>
              <a:defRPr sz="1965"/>
            </a:lvl6pPr>
            <a:lvl7pPr marL="2696914" indent="0">
              <a:buNone/>
              <a:defRPr sz="1965"/>
            </a:lvl7pPr>
            <a:lvl8pPr marL="3146475" indent="0">
              <a:buNone/>
              <a:defRPr sz="1965"/>
            </a:lvl8pPr>
            <a:lvl9pPr marL="3596036" indent="0">
              <a:buNone/>
              <a:defRPr sz="19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52" y="2030799"/>
            <a:ext cx="4342242" cy="3762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65"/>
            </a:lvl1pPr>
            <a:lvl2pPr marL="449561" indent="0">
              <a:buNone/>
              <a:defRPr sz="1768"/>
            </a:lvl2pPr>
            <a:lvl3pPr marL="899122" indent="0">
              <a:buNone/>
              <a:defRPr sz="1572"/>
            </a:lvl3pPr>
            <a:lvl4pPr marL="1348684" indent="0">
              <a:buNone/>
              <a:defRPr sz="1375"/>
            </a:lvl4pPr>
            <a:lvl5pPr marL="1797791" indent="0">
              <a:buNone/>
              <a:defRPr sz="1375"/>
            </a:lvl5pPr>
            <a:lvl6pPr marL="2247352" indent="0">
              <a:buNone/>
              <a:defRPr sz="1375"/>
            </a:lvl6pPr>
            <a:lvl7pPr marL="2696914" indent="0">
              <a:buNone/>
              <a:defRPr sz="1375"/>
            </a:lvl7pPr>
            <a:lvl8pPr marL="3146475" indent="0">
              <a:buNone/>
              <a:defRPr sz="1375"/>
            </a:lvl8pPr>
            <a:lvl9pPr marL="3596036" indent="0">
              <a:buNone/>
              <a:defRPr sz="13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19565377"/>
      </p:ext>
    </p:extLst>
  </p:cSld>
  <p:clrMapOvr>
    <a:masterClrMapping/>
  </p:clrMapOvr>
  <p:transition advClick="0" advTm="0">
    <p:rand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46328" y="1143115"/>
            <a:ext cx="6233908" cy="323338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06232140"/>
      </p:ext>
    </p:extLst>
  </p:cSld>
  <p:clrMapOvr>
    <a:masterClrMapping/>
  </p:clrMapOvr>
  <p:transition advClick="0" advTm="0">
    <p:rand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095426" y="360405"/>
            <a:ext cx="2740543" cy="573669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73796" y="360405"/>
            <a:ext cx="8062758" cy="573669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46165582"/>
      </p:ext>
    </p:extLst>
  </p:cSld>
  <p:clrMapOvr>
    <a:masterClrMapping/>
  </p:clrMapOvr>
  <p:transition advClick="0" advTm="0">
    <p:random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73797" y="1802019"/>
            <a:ext cx="5401650" cy="42950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434319" y="1802019"/>
            <a:ext cx="5401650" cy="207154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434319" y="4023988"/>
            <a:ext cx="5401650" cy="20731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69464594"/>
      </p:ext>
    </p:extLst>
  </p:cSld>
  <p:clrMapOvr>
    <a:masterClrMapping/>
  </p:clrMapOvr>
  <p:transition advClick="0" advTm="0">
    <p:random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88721" y="1107851"/>
            <a:ext cx="9532324" cy="2356728"/>
          </a:xfrm>
          <a:prstGeom prst="rect">
            <a:avLst/>
          </a:prstGeom>
        </p:spPr>
        <p:txBody>
          <a:bodyPr anchor="b"/>
          <a:lstStyle>
            <a:lvl1pPr algn="ctr">
              <a:defRPr sz="589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88721" y="3555463"/>
            <a:ext cx="9532324" cy="1634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61"/>
            </a:lvl1pPr>
            <a:lvl2pPr marL="449561" indent="0" algn="ctr">
              <a:buNone/>
              <a:defRPr sz="1965"/>
            </a:lvl2pPr>
            <a:lvl3pPr marL="899122" indent="0" algn="ctr">
              <a:buNone/>
              <a:defRPr sz="1768"/>
            </a:lvl3pPr>
            <a:lvl4pPr marL="1348684" indent="0" algn="ctr">
              <a:buNone/>
              <a:defRPr sz="1572"/>
            </a:lvl4pPr>
            <a:lvl5pPr marL="1797791" indent="0" algn="ctr">
              <a:buNone/>
              <a:defRPr sz="1572"/>
            </a:lvl5pPr>
            <a:lvl6pPr marL="2247352" indent="0" algn="ctr">
              <a:buNone/>
              <a:defRPr sz="1572"/>
            </a:lvl6pPr>
            <a:lvl7pPr marL="2696914" indent="0" algn="ctr">
              <a:buNone/>
              <a:defRPr sz="1572"/>
            </a:lvl7pPr>
            <a:lvl8pPr marL="3146475" indent="0" algn="ctr">
              <a:buNone/>
              <a:defRPr sz="1572"/>
            </a:lvl8pPr>
            <a:lvl9pPr marL="3596036" indent="0" algn="ctr">
              <a:buNone/>
              <a:defRPr sz="157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312805156"/>
      </p:ext>
    </p:extLst>
  </p:cSld>
  <p:clrMapOvr>
    <a:masterClrMapping/>
  </p:clrMapOvr>
  <p:transition advClick="0" advTm="0">
    <p:random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46328" y="1143115"/>
            <a:ext cx="6233908" cy="32333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53738597"/>
      </p:ext>
    </p:extLst>
  </p:cSld>
  <p:clrMapOvr>
    <a:masterClrMapping/>
  </p:clrMapOvr>
  <p:transition advClick="0" advTm="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8691" y="1107814"/>
            <a:ext cx="9532144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8691" y="3555345"/>
            <a:ext cx="9532144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07197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7177" y="1687631"/>
            <a:ext cx="10962173" cy="2815851"/>
          </a:xfrm>
          <a:prstGeom prst="rect">
            <a:avLst/>
          </a:prstGeom>
        </p:spPr>
        <p:txBody>
          <a:bodyPr anchor="b"/>
          <a:lstStyle>
            <a:lvl1pPr>
              <a:defRPr sz="589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7177" y="4530122"/>
            <a:ext cx="10962173" cy="1480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61">
                <a:solidFill>
                  <a:schemeClr val="tx1">
                    <a:tint val="75000"/>
                  </a:schemeClr>
                </a:solidFill>
              </a:defRPr>
            </a:lvl1pPr>
            <a:lvl2pPr marL="449561" indent="0">
              <a:buNone/>
              <a:defRPr sz="1965">
                <a:solidFill>
                  <a:schemeClr val="tx1">
                    <a:tint val="75000"/>
                  </a:schemeClr>
                </a:solidFill>
              </a:defRPr>
            </a:lvl2pPr>
            <a:lvl3pPr marL="899122" indent="0">
              <a:buNone/>
              <a:defRPr sz="1768">
                <a:solidFill>
                  <a:schemeClr val="tx1">
                    <a:tint val="75000"/>
                  </a:schemeClr>
                </a:solidFill>
              </a:defRPr>
            </a:lvl3pPr>
            <a:lvl4pPr marL="1348684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4pPr>
            <a:lvl5pPr marL="1797791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5pPr>
            <a:lvl6pPr marL="2247352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6pPr>
            <a:lvl7pPr marL="2696914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7pPr>
            <a:lvl8pPr marL="3146475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8pPr>
            <a:lvl9pPr marL="3596036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05141219"/>
      </p:ext>
    </p:extLst>
  </p:cSld>
  <p:clrMapOvr>
    <a:masterClrMapping/>
  </p:clrMapOvr>
  <p:transition advClick="0" advTm="0">
    <p:random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73797" y="1802019"/>
            <a:ext cx="5401650" cy="42950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34319" y="1802019"/>
            <a:ext cx="5401650" cy="42950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78074511"/>
      </p:ext>
    </p:extLst>
  </p:cSld>
  <p:clrMapOvr>
    <a:masterClrMapping/>
  </p:clrMapOvr>
  <p:transition advClick="0" advTm="0">
    <p:random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2" y="360404"/>
            <a:ext cx="10962173" cy="13084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37173" y="1755443"/>
            <a:ext cx="5080543" cy="81325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54"/>
            </a:lvl1pPr>
            <a:lvl2pPr marL="449561" indent="0">
              <a:buNone/>
              <a:defRPr sz="2361"/>
            </a:lvl2pPr>
            <a:lvl3pPr marL="899122" indent="0">
              <a:buNone/>
              <a:defRPr sz="1965"/>
            </a:lvl3pPr>
            <a:lvl4pPr marL="1348684" indent="0">
              <a:buNone/>
              <a:defRPr sz="1768"/>
            </a:lvl4pPr>
            <a:lvl5pPr marL="1797791" indent="0">
              <a:buNone/>
              <a:defRPr sz="1768"/>
            </a:lvl5pPr>
            <a:lvl6pPr marL="2247352" indent="0">
              <a:buNone/>
              <a:defRPr sz="1768"/>
            </a:lvl6pPr>
            <a:lvl7pPr marL="2696914" indent="0">
              <a:buNone/>
              <a:defRPr sz="1768"/>
            </a:lvl7pPr>
            <a:lvl8pPr marL="3146475" indent="0">
              <a:buNone/>
              <a:defRPr sz="1768"/>
            </a:lvl8pPr>
            <a:lvl9pPr marL="3596036" indent="0">
              <a:buNone/>
              <a:defRPr sz="176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37173" y="2630916"/>
            <a:ext cx="5080543" cy="34787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522655" y="1755443"/>
            <a:ext cx="5105564" cy="81325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54"/>
            </a:lvl1pPr>
            <a:lvl2pPr marL="449561" indent="0">
              <a:buNone/>
              <a:defRPr sz="2361"/>
            </a:lvl2pPr>
            <a:lvl3pPr marL="899122" indent="0">
              <a:buNone/>
              <a:defRPr sz="1965"/>
            </a:lvl3pPr>
            <a:lvl4pPr marL="1348684" indent="0">
              <a:buNone/>
              <a:defRPr sz="1768"/>
            </a:lvl4pPr>
            <a:lvl5pPr marL="1797791" indent="0">
              <a:buNone/>
              <a:defRPr sz="1768"/>
            </a:lvl5pPr>
            <a:lvl6pPr marL="2247352" indent="0">
              <a:buNone/>
              <a:defRPr sz="1768"/>
            </a:lvl6pPr>
            <a:lvl7pPr marL="2696914" indent="0">
              <a:buNone/>
              <a:defRPr sz="1768"/>
            </a:lvl7pPr>
            <a:lvl8pPr marL="3146475" indent="0">
              <a:buNone/>
              <a:defRPr sz="1768"/>
            </a:lvl8pPr>
            <a:lvl9pPr marL="3596036" indent="0">
              <a:buNone/>
              <a:defRPr sz="176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522655" y="2630916"/>
            <a:ext cx="5105564" cy="34787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50519243"/>
      </p:ext>
    </p:extLst>
  </p:cSld>
  <p:clrMapOvr>
    <a:masterClrMapping/>
  </p:clrMapOvr>
  <p:transition advClick="0" advTm="0">
    <p:rand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23399362"/>
      </p:ext>
    </p:extLst>
  </p:cSld>
  <p:clrMapOvr>
    <a:masterClrMapping/>
  </p:clrMapOvr>
  <p:transition advClick="0" advTm="0">
    <p:rand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74909"/>
      </p:ext>
    </p:extLst>
  </p:cSld>
  <p:clrMapOvr>
    <a:masterClrMapping/>
  </p:clrMapOvr>
  <p:transition advClick="0" advTm="0">
    <p:rand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2" y="451289"/>
            <a:ext cx="4099229" cy="1579509"/>
          </a:xfrm>
          <a:prstGeom prst="rect">
            <a:avLst/>
          </a:prstGeom>
        </p:spPr>
        <p:txBody>
          <a:bodyPr anchor="b"/>
          <a:lstStyle>
            <a:lvl1pPr>
              <a:defRPr sz="314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03306" y="974658"/>
            <a:ext cx="6434319" cy="4810609"/>
          </a:xfrm>
          <a:prstGeom prst="rect">
            <a:avLst/>
          </a:prstGeom>
        </p:spPr>
        <p:txBody>
          <a:bodyPr/>
          <a:lstStyle>
            <a:lvl1pPr>
              <a:defRPr sz="3147"/>
            </a:lvl1pPr>
            <a:lvl2pPr>
              <a:defRPr sz="2754"/>
            </a:lvl2pPr>
            <a:lvl3pPr>
              <a:defRPr sz="2361"/>
            </a:lvl3pPr>
            <a:lvl4pPr>
              <a:defRPr sz="1965"/>
            </a:lvl4pPr>
            <a:lvl5pPr>
              <a:defRPr sz="1965"/>
            </a:lvl5pPr>
            <a:lvl6pPr>
              <a:defRPr sz="1965"/>
            </a:lvl6pPr>
            <a:lvl7pPr>
              <a:defRPr sz="1965"/>
            </a:lvl7pPr>
            <a:lvl8pPr>
              <a:defRPr sz="1965"/>
            </a:lvl8pPr>
            <a:lvl9pPr>
              <a:defRPr sz="19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52" y="2030799"/>
            <a:ext cx="4099229" cy="3762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72"/>
            </a:lvl1pPr>
            <a:lvl2pPr marL="449561" indent="0">
              <a:buNone/>
              <a:defRPr sz="1375"/>
            </a:lvl2pPr>
            <a:lvl3pPr marL="899122" indent="0">
              <a:buNone/>
              <a:defRPr sz="1179"/>
            </a:lvl3pPr>
            <a:lvl4pPr marL="1348684" indent="0">
              <a:buNone/>
              <a:defRPr sz="982"/>
            </a:lvl4pPr>
            <a:lvl5pPr marL="1797791" indent="0">
              <a:buNone/>
              <a:defRPr sz="982"/>
            </a:lvl5pPr>
            <a:lvl6pPr marL="2247352" indent="0">
              <a:buNone/>
              <a:defRPr sz="982"/>
            </a:lvl6pPr>
            <a:lvl7pPr marL="2696914" indent="0">
              <a:buNone/>
              <a:defRPr sz="982"/>
            </a:lvl7pPr>
            <a:lvl8pPr marL="3146475" indent="0">
              <a:buNone/>
              <a:defRPr sz="982"/>
            </a:lvl8pPr>
            <a:lvl9pPr marL="3596036" indent="0">
              <a:buNone/>
              <a:defRPr sz="98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88370293"/>
      </p:ext>
    </p:extLst>
  </p:cSld>
  <p:clrMapOvr>
    <a:masterClrMapping/>
  </p:clrMapOvr>
  <p:transition advClick="0" advTm="0">
    <p:rand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2" y="451289"/>
            <a:ext cx="4342242" cy="1579509"/>
          </a:xfrm>
          <a:prstGeom prst="rect">
            <a:avLst/>
          </a:prstGeom>
        </p:spPr>
        <p:txBody>
          <a:bodyPr anchor="b"/>
          <a:lstStyle>
            <a:lvl1pPr>
              <a:defRPr sz="314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03306" y="451289"/>
            <a:ext cx="6434319" cy="5333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7"/>
            </a:lvl1pPr>
            <a:lvl2pPr marL="449561" indent="0">
              <a:buNone/>
              <a:defRPr sz="2754"/>
            </a:lvl2pPr>
            <a:lvl3pPr marL="899122" indent="0">
              <a:buNone/>
              <a:defRPr sz="2361"/>
            </a:lvl3pPr>
            <a:lvl4pPr marL="1348684" indent="0">
              <a:buNone/>
              <a:defRPr sz="1965"/>
            </a:lvl4pPr>
            <a:lvl5pPr marL="1797791" indent="0">
              <a:buNone/>
              <a:defRPr sz="1965"/>
            </a:lvl5pPr>
            <a:lvl6pPr marL="2247352" indent="0">
              <a:buNone/>
              <a:defRPr sz="1965"/>
            </a:lvl6pPr>
            <a:lvl7pPr marL="2696914" indent="0">
              <a:buNone/>
              <a:defRPr sz="1965"/>
            </a:lvl7pPr>
            <a:lvl8pPr marL="3146475" indent="0">
              <a:buNone/>
              <a:defRPr sz="1965"/>
            </a:lvl8pPr>
            <a:lvl9pPr marL="3596036" indent="0">
              <a:buNone/>
              <a:defRPr sz="19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52" y="2030799"/>
            <a:ext cx="4342242" cy="3762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65"/>
            </a:lvl1pPr>
            <a:lvl2pPr marL="449561" indent="0">
              <a:buNone/>
              <a:defRPr sz="1768"/>
            </a:lvl2pPr>
            <a:lvl3pPr marL="899122" indent="0">
              <a:buNone/>
              <a:defRPr sz="1572"/>
            </a:lvl3pPr>
            <a:lvl4pPr marL="1348684" indent="0">
              <a:buNone/>
              <a:defRPr sz="1375"/>
            </a:lvl4pPr>
            <a:lvl5pPr marL="1797791" indent="0">
              <a:buNone/>
              <a:defRPr sz="1375"/>
            </a:lvl5pPr>
            <a:lvl6pPr marL="2247352" indent="0">
              <a:buNone/>
              <a:defRPr sz="1375"/>
            </a:lvl6pPr>
            <a:lvl7pPr marL="2696914" indent="0">
              <a:buNone/>
              <a:defRPr sz="1375"/>
            </a:lvl7pPr>
            <a:lvl8pPr marL="3146475" indent="0">
              <a:buNone/>
              <a:defRPr sz="1375"/>
            </a:lvl8pPr>
            <a:lvl9pPr marL="3596036" indent="0">
              <a:buNone/>
              <a:defRPr sz="13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7255767"/>
      </p:ext>
    </p:extLst>
  </p:cSld>
  <p:clrMapOvr>
    <a:masterClrMapping/>
  </p:clrMapOvr>
  <p:transition advClick="0" advTm="0">
    <p:rand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46328" y="1143115"/>
            <a:ext cx="6233908" cy="323338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1408983"/>
      </p:ext>
    </p:extLst>
  </p:cSld>
  <p:clrMapOvr>
    <a:masterClrMapping/>
  </p:clrMapOvr>
  <p:transition advClick="0" advTm="0">
    <p:rand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095426" y="360405"/>
            <a:ext cx="2740543" cy="573669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73796" y="360405"/>
            <a:ext cx="8062758" cy="573669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02694074"/>
      </p:ext>
    </p:extLst>
  </p:cSld>
  <p:clrMapOvr>
    <a:masterClrMapping/>
  </p:clrMapOvr>
  <p:transition advClick="0" advTm="0">
    <p:rand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73797" y="1802019"/>
            <a:ext cx="5401650" cy="42950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434319" y="1802019"/>
            <a:ext cx="5401650" cy="207154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434319" y="4023988"/>
            <a:ext cx="5401650" cy="20731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11224816"/>
      </p:ext>
    </p:extLst>
  </p:cSld>
  <p:clrMapOvr>
    <a:masterClrMapping/>
  </p:clrMapOvr>
  <p:transition advClick="0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039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160" y="1687575"/>
            <a:ext cx="10961965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160" y="4529971"/>
            <a:ext cx="10961965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314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3780" y="1801959"/>
            <a:ext cx="5401548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34197" y="1801959"/>
            <a:ext cx="5401548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761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5" y="360392"/>
            <a:ext cx="10961965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5436" y="1659370"/>
            <a:ext cx="537672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5436" y="2472602"/>
            <a:ext cx="5376724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4197" y="1659370"/>
            <a:ext cx="540320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4197" y="2472602"/>
            <a:ext cx="5403204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005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4210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3292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3204" y="974626"/>
            <a:ext cx="6434197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816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593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03204" y="974626"/>
            <a:ext cx="6434197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047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815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95254" y="360392"/>
            <a:ext cx="2740491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3780" y="360392"/>
            <a:ext cx="8062605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783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3219" y="2102815"/>
            <a:ext cx="10803095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6431" y="3835828"/>
            <a:ext cx="8896669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6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5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7093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398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969" y="4349779"/>
            <a:ext cx="10803095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3969" y="2869036"/>
            <a:ext cx="10803095" cy="1480740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225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451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6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9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612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5351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5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8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380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479" y="1579462"/>
            <a:ext cx="5613372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0677" y="1579462"/>
            <a:ext cx="5613372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1945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480" y="1515217"/>
            <a:ext cx="5615582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5480" y="2146682"/>
            <a:ext cx="5615582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6268" y="1515217"/>
            <a:ext cx="5617786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6268" y="2146682"/>
            <a:ext cx="5617786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9906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1315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505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160" y="1687575"/>
            <a:ext cx="10961965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160" y="4529971"/>
            <a:ext cx="10961965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8082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480" y="269511"/>
            <a:ext cx="4181346" cy="1146986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9075" y="269517"/>
            <a:ext cx="7104978" cy="5777239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480" y="1416502"/>
            <a:ext cx="418134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5803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1159" y="4738375"/>
            <a:ext cx="7625715" cy="559391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91159" y="604832"/>
            <a:ext cx="7625715" cy="4061460"/>
          </a:xfrm>
        </p:spPr>
        <p:txBody>
          <a:bodyPr/>
          <a:lstStyle>
            <a:lvl1pPr marL="0" indent="0">
              <a:buNone/>
              <a:defRPr sz="4412"/>
            </a:lvl1pPr>
            <a:lvl2pPr marL="639225" indent="0">
              <a:buNone/>
              <a:defRPr sz="3877"/>
            </a:lvl2pPr>
            <a:lvl3pPr marL="1278451" indent="0">
              <a:buNone/>
              <a:defRPr sz="3342"/>
            </a:lvl3pPr>
            <a:lvl4pPr marL="1917675" indent="0">
              <a:buNone/>
              <a:defRPr sz="2807"/>
            </a:lvl4pPr>
            <a:lvl5pPr marL="2556900" indent="0">
              <a:buNone/>
              <a:defRPr sz="2807"/>
            </a:lvl5pPr>
            <a:lvl6pPr marL="3196125" indent="0">
              <a:buNone/>
              <a:defRPr sz="2807"/>
            </a:lvl6pPr>
            <a:lvl7pPr marL="3835351" indent="0">
              <a:buNone/>
              <a:defRPr sz="2807"/>
            </a:lvl7pPr>
            <a:lvl8pPr marL="4474575" indent="0">
              <a:buNone/>
              <a:defRPr sz="2807"/>
            </a:lvl8pPr>
            <a:lvl9pPr marL="5113800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91159" y="5297764"/>
            <a:ext cx="7625715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4933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9156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14406" y="271081"/>
            <a:ext cx="2859644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477" y="271081"/>
            <a:ext cx="8367103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8630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92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23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02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0262858" y="-79970"/>
            <a:ext cx="2381878" cy="25114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" y="-119881"/>
            <a:ext cx="1372350" cy="190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0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4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8692" y="3555353"/>
            <a:ext cx="9532143" cy="16342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592"/>
            </a:lvl1pPr>
            <a:lvl2pPr marL="493613" indent="0" algn="ctr">
              <a:buNone/>
              <a:defRPr sz="2159"/>
            </a:lvl2pPr>
            <a:lvl3pPr marL="987227" indent="0" algn="ctr">
              <a:buNone/>
              <a:defRPr sz="1945"/>
            </a:lvl3pPr>
            <a:lvl4pPr marL="1480835" indent="0" algn="ctr">
              <a:buNone/>
              <a:defRPr sz="1728"/>
            </a:lvl4pPr>
            <a:lvl5pPr marL="1974450" indent="0" algn="ctr">
              <a:buNone/>
              <a:defRPr sz="1728"/>
            </a:lvl5pPr>
            <a:lvl6pPr marL="2468060" indent="0" algn="ctr">
              <a:buNone/>
              <a:defRPr sz="1728"/>
            </a:lvl6pPr>
            <a:lvl7pPr marL="2961672" indent="0" algn="ctr">
              <a:buNone/>
              <a:defRPr sz="1728"/>
            </a:lvl7pPr>
            <a:lvl8pPr marL="3455284" indent="0" algn="ctr">
              <a:buNone/>
              <a:defRPr sz="1728"/>
            </a:lvl8pPr>
            <a:lvl9pPr marL="3948898" indent="0" algn="ctr">
              <a:buNone/>
              <a:defRPr sz="1728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82" y="6273980"/>
            <a:ext cx="2859643" cy="360392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EB5C08A1-7713-47CE-97B4-863D833656A0}" type="datetimeFigureOut">
              <a:rPr lang="id-ID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26/11/2021</a:t>
            </a:fld>
            <a:endParaRPr lang="id-ID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10035" y="6273980"/>
            <a:ext cx="4289465" cy="360392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endParaRPr lang="id-ID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19425" y="6273980"/>
            <a:ext cx="516327" cy="360392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BD3C9449-514E-4F2F-BDF6-E5528CC1E8B5}" type="slidenum">
              <a:rPr lang="id-ID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id-ID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007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3780" y="1801959"/>
            <a:ext cx="5401548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34197" y="1801959"/>
            <a:ext cx="5401548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9075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4085" y="361039"/>
            <a:ext cx="10961356" cy="130746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74092" y="6274354"/>
            <a:ext cx="2859212" cy="359553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3BED4874-415F-4462-8CBD-90FA9588F10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210355" y="6274354"/>
            <a:ext cx="4288817" cy="359553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976236" y="6274354"/>
            <a:ext cx="2859212" cy="359553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8C92ADDF-ABC6-4EEC-846D-A1AE2D41067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96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53215" y="2102810"/>
            <a:ext cx="10803097" cy="14509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906429" y="3835824"/>
            <a:ext cx="8896668" cy="17298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2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4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5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7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08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10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11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35556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  <a:defRPr/>
            </a:pPr>
            <a:fld id="{8B4E67A1-5C53-42BD-AB2C-709FEF61F26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  <a:defRPr/>
              </a:pPr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342173" y="6274344"/>
            <a:ext cx="4025180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08049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5A80EFF5-4C64-44AF-903C-4654B01C43E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8184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4877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6328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2561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4037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556" y="271893"/>
            <a:ext cx="11438414" cy="112768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635556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  <a:defRPr/>
            </a:pPr>
            <a:fld id="{9E773E08-A71B-4FDC-B054-E26753AAFF0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  <a:defRPr/>
              </a:pPr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342173" y="6274344"/>
            <a:ext cx="4025180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08049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CC93CDD0-E3EC-4FB5-9135-935862A1CC9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37977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0149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34706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802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5" y="360392"/>
            <a:ext cx="10961965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5436" y="1659370"/>
            <a:ext cx="537672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5436" y="2472602"/>
            <a:ext cx="5376724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4197" y="1659370"/>
            <a:ext cx="540320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4197" y="2472602"/>
            <a:ext cx="5403204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420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85577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556" y="271893"/>
            <a:ext cx="11438414" cy="112768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635556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  <a:defRPr/>
            </a:pPr>
            <a:fld id="{9E773E08-A71B-4FDC-B054-E26753AAFF0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  <a:defRPr/>
              </a:pPr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342173" y="6274344"/>
            <a:ext cx="4025180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08049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CC93CDD0-E3EC-4FB5-9135-935862A1CC9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9174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88691" y="1107814"/>
            <a:ext cx="9532144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88691" y="3555345"/>
            <a:ext cx="9532144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889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5943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7160" y="1687575"/>
            <a:ext cx="10961965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7160" y="4529971"/>
            <a:ext cx="10961965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5882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73780" y="1801959"/>
            <a:ext cx="5401548" cy="429493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34197" y="1801959"/>
            <a:ext cx="5401548" cy="429493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7781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35" y="360392"/>
            <a:ext cx="10961965" cy="130838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5436" y="1659370"/>
            <a:ext cx="537672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75436" y="2472602"/>
            <a:ext cx="5376724" cy="36368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434197" y="1659370"/>
            <a:ext cx="540320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434197" y="2472602"/>
            <a:ext cx="5403204" cy="36368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4675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6050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0960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03204" y="974626"/>
            <a:ext cx="6434197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419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8521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03204" y="974626"/>
            <a:ext cx="6434197" cy="4810448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5979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2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095254" y="360392"/>
            <a:ext cx="2740491" cy="573649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73780" y="360392"/>
            <a:ext cx="8062605" cy="573649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7509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FD8D8F-FC3C-4D63-B1CE-C3CF49686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79" b="65377"/>
          <a:stretch/>
        </p:blipFill>
        <p:spPr>
          <a:xfrm>
            <a:off x="1" y="4425451"/>
            <a:ext cx="3333645" cy="234364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FD64459-86C5-4124-AD04-02B020CE5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33" r="68790"/>
          <a:stretch/>
        </p:blipFill>
        <p:spPr>
          <a:xfrm>
            <a:off x="10487404" y="0"/>
            <a:ext cx="2222123" cy="346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9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2718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2725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8691" y="1107814"/>
            <a:ext cx="9532144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8691" y="3555345"/>
            <a:ext cx="9532144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3900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9930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160" y="1687575"/>
            <a:ext cx="10961965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160" y="4529971"/>
            <a:ext cx="10961965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6369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3780" y="1801959"/>
            <a:ext cx="5401548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34197" y="1801959"/>
            <a:ext cx="5401548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929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2064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5" y="360392"/>
            <a:ext cx="10961965" cy="13083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5436" y="1659370"/>
            <a:ext cx="537672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5436" y="2472602"/>
            <a:ext cx="5376724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4197" y="1659370"/>
            <a:ext cx="540320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4197" y="2472602"/>
            <a:ext cx="5403204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3132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1810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1626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3204" y="974626"/>
            <a:ext cx="6434197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452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03204" y="974626"/>
            <a:ext cx="6434197" cy="4810448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6288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4200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95254" y="360392"/>
            <a:ext cx="2740491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3780" y="360392"/>
            <a:ext cx="8062605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8331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14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fade/>
      </p:transition>
    </mc:Choice>
    <mc:Fallback xmlns="">
      <p:transition spd="slow" advTm="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81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fade/>
      </p:transition>
    </mc:Choice>
    <mc:Fallback xmlns="">
      <p:transition spd="slow" advTm="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22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fade/>
      </p:transition>
    </mc:Choice>
    <mc:Fallback xmlns=""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3204" y="974626"/>
            <a:ext cx="6434197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44728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709525" cy="676910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7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01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fade/>
      </p:transition>
    </mc:Choice>
    <mc:Fallback xmlns="">
      <p:transition spd="slow" advTm="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88691" y="1107814"/>
            <a:ext cx="9532144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88691" y="3555345"/>
            <a:ext cx="9532144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49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17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7160" y="1687575"/>
            <a:ext cx="10961965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7160" y="4529971"/>
            <a:ext cx="10961965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90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73780" y="1801959"/>
            <a:ext cx="5401548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34197" y="1801959"/>
            <a:ext cx="5401548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34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35" y="360392"/>
            <a:ext cx="10961965" cy="130838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5436" y="1659370"/>
            <a:ext cx="537672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75436" y="2472602"/>
            <a:ext cx="5376724" cy="36368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434197" y="1659370"/>
            <a:ext cx="540320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434197" y="2472602"/>
            <a:ext cx="5403204" cy="36368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60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38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18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03204" y="974626"/>
            <a:ext cx="6434197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33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03204" y="974626"/>
            <a:ext cx="6434197" cy="4810448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49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03204" y="974626"/>
            <a:ext cx="6434197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35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31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095254" y="360392"/>
            <a:ext cx="2740491" cy="573649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73780" y="360392"/>
            <a:ext cx="8062605" cy="573649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85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88721" y="1107851"/>
            <a:ext cx="9532324" cy="2356728"/>
          </a:xfrm>
          <a:prstGeom prst="rect">
            <a:avLst/>
          </a:prstGeom>
        </p:spPr>
        <p:txBody>
          <a:bodyPr anchor="b"/>
          <a:lstStyle>
            <a:lvl1pPr algn="ctr">
              <a:defRPr sz="589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88721" y="3555463"/>
            <a:ext cx="9532324" cy="1634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61"/>
            </a:lvl1pPr>
            <a:lvl2pPr marL="449561" indent="0" algn="ctr">
              <a:buNone/>
              <a:defRPr sz="1965"/>
            </a:lvl2pPr>
            <a:lvl3pPr marL="899122" indent="0" algn="ctr">
              <a:buNone/>
              <a:defRPr sz="1768"/>
            </a:lvl3pPr>
            <a:lvl4pPr marL="1348684" indent="0" algn="ctr">
              <a:buNone/>
              <a:defRPr sz="1572"/>
            </a:lvl4pPr>
            <a:lvl5pPr marL="1797791" indent="0" algn="ctr">
              <a:buNone/>
              <a:defRPr sz="1572"/>
            </a:lvl5pPr>
            <a:lvl6pPr marL="2247352" indent="0" algn="ctr">
              <a:buNone/>
              <a:defRPr sz="1572"/>
            </a:lvl6pPr>
            <a:lvl7pPr marL="2696914" indent="0" algn="ctr">
              <a:buNone/>
              <a:defRPr sz="1572"/>
            </a:lvl7pPr>
            <a:lvl8pPr marL="3146475" indent="0" algn="ctr">
              <a:buNone/>
              <a:defRPr sz="1572"/>
            </a:lvl8pPr>
            <a:lvl9pPr marL="3596036" indent="0" algn="ctr">
              <a:buNone/>
              <a:defRPr sz="157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74051948"/>
      </p:ext>
    </p:extLst>
  </p:cSld>
  <p:clrMapOvr>
    <a:masterClrMapping/>
  </p:clrMapOvr>
  <p:transition advClick="0" advTm="0"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46328" y="1143115"/>
            <a:ext cx="6233908" cy="32333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32483151"/>
      </p:ext>
    </p:extLst>
  </p:cSld>
  <p:clrMapOvr>
    <a:masterClrMapping/>
  </p:clrMapOvr>
  <p:transition advClick="0" advTm="0">
    <p:rand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7177" y="1687631"/>
            <a:ext cx="10962173" cy="2815851"/>
          </a:xfrm>
          <a:prstGeom prst="rect">
            <a:avLst/>
          </a:prstGeom>
        </p:spPr>
        <p:txBody>
          <a:bodyPr anchor="b"/>
          <a:lstStyle>
            <a:lvl1pPr>
              <a:defRPr sz="589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7177" y="4530122"/>
            <a:ext cx="10962173" cy="1480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61">
                <a:solidFill>
                  <a:schemeClr val="tx1">
                    <a:tint val="75000"/>
                  </a:schemeClr>
                </a:solidFill>
              </a:defRPr>
            </a:lvl1pPr>
            <a:lvl2pPr marL="449561" indent="0">
              <a:buNone/>
              <a:defRPr sz="1965">
                <a:solidFill>
                  <a:schemeClr val="tx1">
                    <a:tint val="75000"/>
                  </a:schemeClr>
                </a:solidFill>
              </a:defRPr>
            </a:lvl2pPr>
            <a:lvl3pPr marL="899122" indent="0">
              <a:buNone/>
              <a:defRPr sz="1768">
                <a:solidFill>
                  <a:schemeClr val="tx1">
                    <a:tint val="75000"/>
                  </a:schemeClr>
                </a:solidFill>
              </a:defRPr>
            </a:lvl3pPr>
            <a:lvl4pPr marL="1348684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4pPr>
            <a:lvl5pPr marL="1797791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5pPr>
            <a:lvl6pPr marL="2247352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6pPr>
            <a:lvl7pPr marL="2696914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7pPr>
            <a:lvl8pPr marL="3146475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8pPr>
            <a:lvl9pPr marL="3596036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946189672"/>
      </p:ext>
    </p:extLst>
  </p:cSld>
  <p:clrMapOvr>
    <a:masterClrMapping/>
  </p:clrMapOvr>
  <p:transition advClick="0" advTm="0"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73797" y="1802019"/>
            <a:ext cx="5401650" cy="42950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34319" y="1802019"/>
            <a:ext cx="5401650" cy="42950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46594819"/>
      </p:ext>
    </p:extLst>
  </p:cSld>
  <p:clrMapOvr>
    <a:masterClrMapping/>
  </p:clrMapOvr>
  <p:transition advClick="0" advTm="0">
    <p:rand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2" y="360404"/>
            <a:ext cx="10962173" cy="13084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37173" y="1755443"/>
            <a:ext cx="5080543" cy="81325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54"/>
            </a:lvl1pPr>
            <a:lvl2pPr marL="449561" indent="0">
              <a:buNone/>
              <a:defRPr sz="2361"/>
            </a:lvl2pPr>
            <a:lvl3pPr marL="899122" indent="0">
              <a:buNone/>
              <a:defRPr sz="1965"/>
            </a:lvl3pPr>
            <a:lvl4pPr marL="1348684" indent="0">
              <a:buNone/>
              <a:defRPr sz="1768"/>
            </a:lvl4pPr>
            <a:lvl5pPr marL="1797791" indent="0">
              <a:buNone/>
              <a:defRPr sz="1768"/>
            </a:lvl5pPr>
            <a:lvl6pPr marL="2247352" indent="0">
              <a:buNone/>
              <a:defRPr sz="1768"/>
            </a:lvl6pPr>
            <a:lvl7pPr marL="2696914" indent="0">
              <a:buNone/>
              <a:defRPr sz="1768"/>
            </a:lvl7pPr>
            <a:lvl8pPr marL="3146475" indent="0">
              <a:buNone/>
              <a:defRPr sz="1768"/>
            </a:lvl8pPr>
            <a:lvl9pPr marL="3596036" indent="0">
              <a:buNone/>
              <a:defRPr sz="176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37173" y="2630916"/>
            <a:ext cx="5080543" cy="34787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522655" y="1755443"/>
            <a:ext cx="5105564" cy="81325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54"/>
            </a:lvl1pPr>
            <a:lvl2pPr marL="449561" indent="0">
              <a:buNone/>
              <a:defRPr sz="2361"/>
            </a:lvl2pPr>
            <a:lvl3pPr marL="899122" indent="0">
              <a:buNone/>
              <a:defRPr sz="1965"/>
            </a:lvl3pPr>
            <a:lvl4pPr marL="1348684" indent="0">
              <a:buNone/>
              <a:defRPr sz="1768"/>
            </a:lvl4pPr>
            <a:lvl5pPr marL="1797791" indent="0">
              <a:buNone/>
              <a:defRPr sz="1768"/>
            </a:lvl5pPr>
            <a:lvl6pPr marL="2247352" indent="0">
              <a:buNone/>
              <a:defRPr sz="1768"/>
            </a:lvl6pPr>
            <a:lvl7pPr marL="2696914" indent="0">
              <a:buNone/>
              <a:defRPr sz="1768"/>
            </a:lvl7pPr>
            <a:lvl8pPr marL="3146475" indent="0">
              <a:buNone/>
              <a:defRPr sz="1768"/>
            </a:lvl8pPr>
            <a:lvl9pPr marL="3596036" indent="0">
              <a:buNone/>
              <a:defRPr sz="176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522655" y="2630916"/>
            <a:ext cx="5105564" cy="34787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45504202"/>
      </p:ext>
    </p:extLst>
  </p:cSld>
  <p:clrMapOvr>
    <a:masterClrMapping/>
  </p:clrMapOvr>
  <p:transition advClick="0" advTm="0">
    <p:rand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93831104"/>
      </p:ext>
    </p:extLst>
  </p:cSld>
  <p:clrMapOvr>
    <a:masterClrMapping/>
  </p:clrMapOvr>
  <p:transition advClick="0" advTm="0">
    <p:rand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8356587"/>
      </p:ext>
    </p:extLst>
  </p:cSld>
  <p:clrMapOvr>
    <a:masterClrMapping/>
  </p:clrMapOvr>
  <p:transition advClick="0" advTm="0"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2" y="451289"/>
            <a:ext cx="4099229" cy="1579509"/>
          </a:xfrm>
          <a:prstGeom prst="rect">
            <a:avLst/>
          </a:prstGeom>
        </p:spPr>
        <p:txBody>
          <a:bodyPr anchor="b"/>
          <a:lstStyle>
            <a:lvl1pPr>
              <a:defRPr sz="314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03306" y="974658"/>
            <a:ext cx="6434319" cy="4810609"/>
          </a:xfrm>
          <a:prstGeom prst="rect">
            <a:avLst/>
          </a:prstGeom>
        </p:spPr>
        <p:txBody>
          <a:bodyPr/>
          <a:lstStyle>
            <a:lvl1pPr>
              <a:defRPr sz="3147"/>
            </a:lvl1pPr>
            <a:lvl2pPr>
              <a:defRPr sz="2754"/>
            </a:lvl2pPr>
            <a:lvl3pPr>
              <a:defRPr sz="2361"/>
            </a:lvl3pPr>
            <a:lvl4pPr>
              <a:defRPr sz="1965"/>
            </a:lvl4pPr>
            <a:lvl5pPr>
              <a:defRPr sz="1965"/>
            </a:lvl5pPr>
            <a:lvl6pPr>
              <a:defRPr sz="1965"/>
            </a:lvl6pPr>
            <a:lvl7pPr>
              <a:defRPr sz="1965"/>
            </a:lvl7pPr>
            <a:lvl8pPr>
              <a:defRPr sz="1965"/>
            </a:lvl8pPr>
            <a:lvl9pPr>
              <a:defRPr sz="19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52" y="2030799"/>
            <a:ext cx="4099229" cy="3762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72"/>
            </a:lvl1pPr>
            <a:lvl2pPr marL="449561" indent="0">
              <a:buNone/>
              <a:defRPr sz="1375"/>
            </a:lvl2pPr>
            <a:lvl3pPr marL="899122" indent="0">
              <a:buNone/>
              <a:defRPr sz="1179"/>
            </a:lvl3pPr>
            <a:lvl4pPr marL="1348684" indent="0">
              <a:buNone/>
              <a:defRPr sz="982"/>
            </a:lvl4pPr>
            <a:lvl5pPr marL="1797791" indent="0">
              <a:buNone/>
              <a:defRPr sz="982"/>
            </a:lvl5pPr>
            <a:lvl6pPr marL="2247352" indent="0">
              <a:buNone/>
              <a:defRPr sz="982"/>
            </a:lvl6pPr>
            <a:lvl7pPr marL="2696914" indent="0">
              <a:buNone/>
              <a:defRPr sz="982"/>
            </a:lvl7pPr>
            <a:lvl8pPr marL="3146475" indent="0">
              <a:buNone/>
              <a:defRPr sz="982"/>
            </a:lvl8pPr>
            <a:lvl9pPr marL="3596036" indent="0">
              <a:buNone/>
              <a:defRPr sz="98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16344903"/>
      </p:ext>
    </p:extLst>
  </p:cSld>
  <p:clrMapOvr>
    <a:masterClrMapping/>
  </p:clrMapOvr>
  <p:transition advClick="0" advTm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image" Target="../media/image6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image" Target="../media/image6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5.jp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3780" y="360392"/>
            <a:ext cx="10961965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780" y="1801959"/>
            <a:ext cx="10961965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80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843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9843"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0030" y="6273953"/>
            <a:ext cx="4289465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84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76102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843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984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207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2" r:id="rId1"/>
    <p:sldLayoutId id="2147484253" r:id="rId2"/>
    <p:sldLayoutId id="2147484254" r:id="rId3"/>
    <p:sldLayoutId id="2147484255" r:id="rId4"/>
    <p:sldLayoutId id="2147484256" r:id="rId5"/>
    <p:sldLayoutId id="2147484257" r:id="rId6"/>
    <p:sldLayoutId id="2147484258" r:id="rId7"/>
    <p:sldLayoutId id="2147484259" r:id="rId8"/>
    <p:sldLayoutId id="2147484260" r:id="rId9"/>
    <p:sldLayoutId id="2147484261" r:id="rId10"/>
    <p:sldLayoutId id="2147484262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3780" y="360392"/>
            <a:ext cx="10961965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3780" y="1801959"/>
            <a:ext cx="10961965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3780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10030" y="6273953"/>
            <a:ext cx="4289465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102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264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2" r:id="rId1"/>
    <p:sldLayoutId id="2147484483" r:id="rId2"/>
    <p:sldLayoutId id="2147484484" r:id="rId3"/>
    <p:sldLayoutId id="2147484485" r:id="rId4"/>
    <p:sldLayoutId id="2147484486" r:id="rId5"/>
    <p:sldLayoutId id="2147484487" r:id="rId6"/>
    <p:sldLayoutId id="2147484488" r:id="rId7"/>
    <p:sldLayoutId id="2147484489" r:id="rId8"/>
    <p:sldLayoutId id="2147484490" r:id="rId9"/>
    <p:sldLayoutId id="2147484491" r:id="rId10"/>
    <p:sldLayoutId id="214748449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203" y="1135"/>
            <a:ext cx="12707119" cy="676683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24380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4" r:id="rId1"/>
    <p:sldLayoutId id="2147484495" r:id="rId2"/>
    <p:sldLayoutId id="2147484496" r:id="rId3"/>
    <p:sldLayoutId id="2147484497" r:id="rId4"/>
    <p:sldLayoutId id="2147484498" r:id="rId5"/>
    <p:sldLayoutId id="2147484499" r:id="rId6"/>
    <p:sldLayoutId id="2147484500" r:id="rId7"/>
    <p:sldLayoutId id="2147484501" r:id="rId8"/>
    <p:sldLayoutId id="2147484502" r:id="rId9"/>
    <p:sldLayoutId id="2147484503" r:id="rId10"/>
    <p:sldLayoutId id="2147484504" r:id="rId11"/>
    <p:sldLayoutId id="2147484505" r:id="rId12"/>
  </p:sldLayoutIdLst>
  <p:transition advClick="0" advTm="0">
    <p:random/>
  </p:transition>
  <p:hf sldNum="0" hdr="0"/>
  <p:txStyles>
    <p:titleStyle>
      <a:lvl1pPr marL="0" lvl="0" indent="0" algn="ctr" defTabSz="107196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14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1475" lvl="0" indent="-401475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1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70996" lvl="1" indent="-335697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2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39611" lvl="2" indent="-267650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7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875818" lvl="3" indent="-268557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11118" lvl="4" indent="-267650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96430" lvl="5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23054" lvl="6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49678" lvl="7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76301" lvl="8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2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26624" lvl="1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53247" lvl="2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79871" lvl="3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06495" lvl="4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33118" lvl="5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59742" lvl="6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366" lvl="7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12989" lvl="8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224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7" r:id="rId1"/>
    <p:sldLayoutId id="2147484508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203" y="1135"/>
            <a:ext cx="12707119" cy="676683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59901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0" r:id="rId1"/>
    <p:sldLayoutId id="2147484511" r:id="rId2"/>
    <p:sldLayoutId id="2147484512" r:id="rId3"/>
    <p:sldLayoutId id="2147484513" r:id="rId4"/>
    <p:sldLayoutId id="2147484514" r:id="rId5"/>
    <p:sldLayoutId id="2147484515" r:id="rId6"/>
    <p:sldLayoutId id="2147484516" r:id="rId7"/>
    <p:sldLayoutId id="2147484517" r:id="rId8"/>
    <p:sldLayoutId id="2147484518" r:id="rId9"/>
    <p:sldLayoutId id="2147484519" r:id="rId10"/>
    <p:sldLayoutId id="2147484520" r:id="rId11"/>
    <p:sldLayoutId id="2147484521" r:id="rId12"/>
  </p:sldLayoutIdLst>
  <p:transition advClick="0" advTm="0">
    <p:random/>
  </p:transition>
  <p:hf sldNum="0" hdr="0"/>
  <p:txStyles>
    <p:titleStyle>
      <a:lvl1pPr marL="0" lvl="0" indent="0" algn="ctr" defTabSz="107196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14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1475" lvl="0" indent="-401475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1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70996" lvl="1" indent="-335697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2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39611" lvl="2" indent="-267650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7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875818" lvl="3" indent="-268557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11118" lvl="4" indent="-267650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96430" lvl="5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23054" lvl="6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49678" lvl="7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76301" lvl="8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2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26624" lvl="1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53247" lvl="2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79871" lvl="3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06495" lvl="4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33118" lvl="5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59742" lvl="6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366" lvl="7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12989" lvl="8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203" y="1135"/>
            <a:ext cx="12707119" cy="676683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750091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2" r:id="rId10"/>
    <p:sldLayoutId id="2147484533" r:id="rId11"/>
    <p:sldLayoutId id="2147484534" r:id="rId12"/>
  </p:sldLayoutIdLst>
  <p:transition advClick="0" advTm="0">
    <p:random/>
  </p:transition>
  <p:hf sldNum="0" hdr="0"/>
  <p:txStyles>
    <p:titleStyle>
      <a:lvl1pPr marL="0" lvl="0" indent="0" algn="ctr" defTabSz="107196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14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1475" lvl="0" indent="-401475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1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70996" lvl="1" indent="-335697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2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39611" lvl="2" indent="-267650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7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875818" lvl="3" indent="-268557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11118" lvl="4" indent="-267650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96430" lvl="5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23054" lvl="6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49678" lvl="7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76301" lvl="8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2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26624" lvl="1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53247" lvl="2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79871" lvl="3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06495" lvl="4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33118" lvl="5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59742" lvl="6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366" lvl="7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12989" lvl="8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3780" y="360392"/>
            <a:ext cx="10961965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780" y="1801959"/>
            <a:ext cx="10961965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80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843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9843"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0030" y="6273953"/>
            <a:ext cx="4289465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84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76102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843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984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613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8" r:id="rId1"/>
    <p:sldLayoutId id="2147484349" r:id="rId2"/>
    <p:sldLayoutId id="2147484350" r:id="rId3"/>
    <p:sldLayoutId id="2147484351" r:id="rId4"/>
    <p:sldLayoutId id="2147484352" r:id="rId5"/>
    <p:sldLayoutId id="2147484353" r:id="rId6"/>
    <p:sldLayoutId id="2147484354" r:id="rId7"/>
    <p:sldLayoutId id="2147484355" r:id="rId8"/>
    <p:sldLayoutId id="2147484356" r:id="rId9"/>
    <p:sldLayoutId id="2147484357" r:id="rId10"/>
    <p:sldLayoutId id="2147484358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5478" y="271082"/>
            <a:ext cx="11438574" cy="1128183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478" y="1579462"/>
            <a:ext cx="11438574" cy="4467293"/>
          </a:xfrm>
          <a:prstGeom prst="rect">
            <a:avLst/>
          </a:prstGeom>
        </p:spPr>
        <p:txBody>
          <a:bodyPr vert="horz" lIns="95628" tIns="47814" rIns="95628" bIns="478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477" y="6273956"/>
            <a:ext cx="2965557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42423" y="6273956"/>
            <a:ext cx="4024684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8496" y="6273956"/>
            <a:ext cx="2965557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97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0" r:id="rId1"/>
    <p:sldLayoutId id="2147484361" r:id="rId2"/>
    <p:sldLayoutId id="2147484362" r:id="rId3"/>
    <p:sldLayoutId id="2147484363" r:id="rId4"/>
    <p:sldLayoutId id="2147484364" r:id="rId5"/>
    <p:sldLayoutId id="2147484365" r:id="rId6"/>
    <p:sldLayoutId id="2147484366" r:id="rId7"/>
    <p:sldLayoutId id="2147484367" r:id="rId8"/>
    <p:sldLayoutId id="2147484368" r:id="rId9"/>
    <p:sldLayoutId id="2147484369" r:id="rId10"/>
    <p:sldLayoutId id="2147484370" r:id="rId11"/>
  </p:sldLayoutIdLst>
  <p:txStyles>
    <p:titleStyle>
      <a:lvl1pPr algn="ctr" defTabSz="1278451" rtl="0" eaLnBrk="1" latinLnBrk="0" hangingPunct="1">
        <a:spcBef>
          <a:spcPct val="0"/>
        </a:spcBef>
        <a:buNone/>
        <a:defRPr sz="6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419" indent="-479419" algn="l" defTabSz="1278451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741" indent="-399515" algn="l" defTabSz="1278451" rtl="0" eaLnBrk="1" latinLnBrk="0" hangingPunct="1">
        <a:spcBef>
          <a:spcPct val="20000"/>
        </a:spcBef>
        <a:buFont typeface="Arial" pitchFamily="34" charset="0"/>
        <a:buChar char="–"/>
        <a:defRPr sz="3877" kern="1200">
          <a:solidFill>
            <a:schemeClr val="tx1"/>
          </a:solidFill>
          <a:latin typeface="+mn-lt"/>
          <a:ea typeface="+mn-ea"/>
          <a:cs typeface="+mn-cs"/>
        </a:defRPr>
      </a:lvl2pPr>
      <a:lvl3pPr marL="15980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287" indent="-319613" algn="l" defTabSz="1278451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513" indent="-319613" algn="l" defTabSz="1278451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73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9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418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3413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2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4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6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9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61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53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5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8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3977" y="361039"/>
            <a:ext cx="10961573" cy="130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3977" y="1802222"/>
            <a:ext cx="10961573" cy="4295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3977" y="6274344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09835" y="6274344"/>
            <a:ext cx="4289857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691" y="6274344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360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7" r:id="rId3"/>
    <p:sldLayoutId id="2147484390" r:id="rId4"/>
    <p:sldLayoutId id="2147484391" r:id="rId5"/>
    <p:sldLayoutId id="2147484392" r:id="rId6"/>
    <p:sldLayoutId id="2147484393" r:id="rId7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855787" rtl="0" eaLnBrk="1" latinLnBrk="0" hangingPunct="1">
        <a:lnSpc>
          <a:spcPct val="90000"/>
        </a:lnSpc>
        <a:spcBef>
          <a:spcPct val="0"/>
        </a:spcBef>
        <a:buNone/>
        <a:defRPr sz="411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947" indent="-213947" algn="l" defTabSz="855787" rtl="0" eaLnBrk="1" latinLnBrk="0" hangingPunct="1">
        <a:lnSpc>
          <a:spcPct val="90000"/>
        </a:lnSpc>
        <a:spcBef>
          <a:spcPts val="936"/>
        </a:spcBef>
        <a:buFont typeface="Arial" panose="020B0604020202020204" pitchFamily="34" charset="0"/>
        <a:buChar char="•"/>
        <a:defRPr sz="2621" kern="1200">
          <a:solidFill>
            <a:schemeClr val="tx1"/>
          </a:solidFill>
          <a:latin typeface="+mn-lt"/>
          <a:ea typeface="+mn-ea"/>
          <a:cs typeface="+mn-cs"/>
        </a:defRPr>
      </a:lvl1pPr>
      <a:lvl2pPr marL="641840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2246" kern="1200">
          <a:solidFill>
            <a:schemeClr val="tx1"/>
          </a:solidFill>
          <a:latin typeface="+mn-lt"/>
          <a:ea typeface="+mn-ea"/>
          <a:cs typeface="+mn-cs"/>
        </a:defRPr>
      </a:lvl2pPr>
      <a:lvl3pPr marL="1069734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872" kern="1200">
          <a:solidFill>
            <a:schemeClr val="tx1"/>
          </a:solidFill>
          <a:latin typeface="+mn-lt"/>
          <a:ea typeface="+mn-ea"/>
          <a:cs typeface="+mn-cs"/>
        </a:defRPr>
      </a:lvl3pPr>
      <a:lvl4pPr marL="1497627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925521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353414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781308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3209201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637095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1pPr>
      <a:lvl2pPr marL="427893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2pPr>
      <a:lvl3pPr marL="855787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3pPr>
      <a:lvl4pPr marL="1283680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711574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139467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567361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2995254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423148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3977" y="361039"/>
            <a:ext cx="10961573" cy="130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3977" y="1802222"/>
            <a:ext cx="10961573" cy="4295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3977" y="6274344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09835" y="6274344"/>
            <a:ext cx="4289857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691" y="6274344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93586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7" r:id="rId1"/>
    <p:sldLayoutId id="2147484398" r:id="rId2"/>
    <p:sldLayoutId id="2147484399" r:id="rId3"/>
    <p:sldLayoutId id="2147484400" r:id="rId4"/>
    <p:sldLayoutId id="2147484401" r:id="rId5"/>
    <p:sldLayoutId id="2147484402" r:id="rId6"/>
  </p:sldLayoutIdLst>
  <p:txStyles>
    <p:titleStyle>
      <a:lvl1pPr algn="l" defTabSz="855787" rtl="0" eaLnBrk="1" latinLnBrk="0" hangingPunct="1">
        <a:lnSpc>
          <a:spcPct val="90000"/>
        </a:lnSpc>
        <a:spcBef>
          <a:spcPct val="0"/>
        </a:spcBef>
        <a:buNone/>
        <a:defRPr sz="411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947" indent="-213947" algn="l" defTabSz="855787" rtl="0" eaLnBrk="1" latinLnBrk="0" hangingPunct="1">
        <a:lnSpc>
          <a:spcPct val="90000"/>
        </a:lnSpc>
        <a:spcBef>
          <a:spcPts val="936"/>
        </a:spcBef>
        <a:buFont typeface="Arial" panose="020B0604020202020204" pitchFamily="34" charset="0"/>
        <a:buChar char="•"/>
        <a:defRPr sz="2621" kern="1200">
          <a:solidFill>
            <a:schemeClr val="tx1"/>
          </a:solidFill>
          <a:latin typeface="+mn-lt"/>
          <a:ea typeface="+mn-ea"/>
          <a:cs typeface="+mn-cs"/>
        </a:defRPr>
      </a:lvl1pPr>
      <a:lvl2pPr marL="641840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2246" kern="1200">
          <a:solidFill>
            <a:schemeClr val="tx1"/>
          </a:solidFill>
          <a:latin typeface="+mn-lt"/>
          <a:ea typeface="+mn-ea"/>
          <a:cs typeface="+mn-cs"/>
        </a:defRPr>
      </a:lvl2pPr>
      <a:lvl3pPr marL="1069734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872" kern="1200">
          <a:solidFill>
            <a:schemeClr val="tx1"/>
          </a:solidFill>
          <a:latin typeface="+mn-lt"/>
          <a:ea typeface="+mn-ea"/>
          <a:cs typeface="+mn-cs"/>
        </a:defRPr>
      </a:lvl3pPr>
      <a:lvl4pPr marL="1497627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925521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353414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781308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3209201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637095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1pPr>
      <a:lvl2pPr marL="427893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2pPr>
      <a:lvl3pPr marL="855787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3pPr>
      <a:lvl4pPr marL="1283680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711574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139467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567361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2995254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423148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3977" y="361039"/>
            <a:ext cx="10961573" cy="130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3977" y="1802222"/>
            <a:ext cx="10961573" cy="4295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3977" y="6274344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09835" y="6274344"/>
            <a:ext cx="4289857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691" y="6274344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2573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9" r:id="rId1"/>
    <p:sldLayoutId id="2147484420" r:id="rId2"/>
    <p:sldLayoutId id="2147484421" r:id="rId3"/>
    <p:sldLayoutId id="2147484422" r:id="rId4"/>
    <p:sldLayoutId id="2147484423" r:id="rId5"/>
  </p:sldLayoutIdLst>
  <p:txStyles>
    <p:titleStyle>
      <a:lvl1pPr algn="l" defTabSz="855787" rtl="0" eaLnBrk="1" latinLnBrk="0" hangingPunct="1">
        <a:lnSpc>
          <a:spcPct val="90000"/>
        </a:lnSpc>
        <a:spcBef>
          <a:spcPct val="0"/>
        </a:spcBef>
        <a:buNone/>
        <a:defRPr sz="411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947" indent="-213947" algn="l" defTabSz="855787" rtl="0" eaLnBrk="1" latinLnBrk="0" hangingPunct="1">
        <a:lnSpc>
          <a:spcPct val="90000"/>
        </a:lnSpc>
        <a:spcBef>
          <a:spcPts val="936"/>
        </a:spcBef>
        <a:buFont typeface="Arial" panose="020B0604020202020204" pitchFamily="34" charset="0"/>
        <a:buChar char="•"/>
        <a:defRPr sz="2621" kern="1200">
          <a:solidFill>
            <a:schemeClr val="tx1"/>
          </a:solidFill>
          <a:latin typeface="+mn-lt"/>
          <a:ea typeface="+mn-ea"/>
          <a:cs typeface="+mn-cs"/>
        </a:defRPr>
      </a:lvl1pPr>
      <a:lvl2pPr marL="641840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2246" kern="1200">
          <a:solidFill>
            <a:schemeClr val="tx1"/>
          </a:solidFill>
          <a:latin typeface="+mn-lt"/>
          <a:ea typeface="+mn-ea"/>
          <a:cs typeface="+mn-cs"/>
        </a:defRPr>
      </a:lvl2pPr>
      <a:lvl3pPr marL="1069734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872" kern="1200">
          <a:solidFill>
            <a:schemeClr val="tx1"/>
          </a:solidFill>
          <a:latin typeface="+mn-lt"/>
          <a:ea typeface="+mn-ea"/>
          <a:cs typeface="+mn-cs"/>
        </a:defRPr>
      </a:lvl3pPr>
      <a:lvl4pPr marL="1497627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925521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353414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781308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3209201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637095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1pPr>
      <a:lvl2pPr marL="427893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2pPr>
      <a:lvl3pPr marL="855787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3pPr>
      <a:lvl4pPr marL="1283680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711574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139467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567361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2995254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423148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3780" y="360392"/>
            <a:ext cx="10961965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3780" y="1801959"/>
            <a:ext cx="10961965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3780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10030" y="6273953"/>
            <a:ext cx="4289465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102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982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9" r:id="rId1"/>
    <p:sldLayoutId id="2147484450" r:id="rId2"/>
    <p:sldLayoutId id="2147484451" r:id="rId3"/>
    <p:sldLayoutId id="2147484452" r:id="rId4"/>
    <p:sldLayoutId id="2147484453" r:id="rId5"/>
    <p:sldLayoutId id="2147484454" r:id="rId6"/>
    <p:sldLayoutId id="2147484455" r:id="rId7"/>
    <p:sldLayoutId id="2147484456" r:id="rId8"/>
    <p:sldLayoutId id="2147484457" r:id="rId9"/>
    <p:sldLayoutId id="2147484458" r:id="rId10"/>
    <p:sldLayoutId id="2147484459" r:id="rId11"/>
    <p:sldLayoutId id="2147484460" r:id="rId12"/>
    <p:sldLayoutId id="2147484462" r:id="rId13"/>
    <p:sldLayoutId id="2147484463" r:id="rId14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3780" y="360392"/>
            <a:ext cx="10961965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780" y="1801959"/>
            <a:ext cx="10961965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80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0030" y="6273953"/>
            <a:ext cx="4289465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76102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058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5" r:id="rId1"/>
    <p:sldLayoutId id="2147484466" r:id="rId2"/>
    <p:sldLayoutId id="2147484467" r:id="rId3"/>
    <p:sldLayoutId id="2147484468" r:id="rId4"/>
    <p:sldLayoutId id="2147484469" r:id="rId5"/>
    <p:sldLayoutId id="2147484470" r:id="rId6"/>
    <p:sldLayoutId id="2147484471" r:id="rId7"/>
    <p:sldLayoutId id="2147484472" r:id="rId8"/>
    <p:sldLayoutId id="2147484473" r:id="rId9"/>
    <p:sldLayoutId id="2147484474" r:id="rId10"/>
    <p:sldLayoutId id="2147484475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3780" y="360392"/>
            <a:ext cx="10961965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3780" y="1801959"/>
            <a:ext cx="10961965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3780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10030" y="6273953"/>
            <a:ext cx="4289465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102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055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7" r:id="rId1"/>
    <p:sldLayoutId id="2147484478" r:id="rId2"/>
    <p:sldLayoutId id="2147484479" r:id="rId3"/>
    <p:sldLayoutId id="2147484480" r:id="rId4"/>
  </p:sldLayoutIdLst>
  <mc:AlternateContent xmlns:mc="http://schemas.openxmlformats.org/markup-compatibility/2006" xmlns:p14="http://schemas.microsoft.com/office/powerpoint/2010/main">
    <mc:Choice Requires="p14">
      <p:transition spd="slow" p14:dur="2500" advTm="0">
        <p:fade/>
      </p:transition>
    </mc:Choice>
    <mc:Fallback xmlns="">
      <p:transition spd="slow" advTm="0">
        <p:fade/>
      </p:transition>
    </mc:Fallback>
  </mc:AlternateConten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8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2.xml"/><Relationship Id="rId6" Type="http://schemas.openxmlformats.org/officeDocument/2006/relationships/audio" Target="NULL"/><Relationship Id="rId5" Type="http://schemas.openxmlformats.org/officeDocument/2006/relationships/image" Target="../media/image24.PNG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2.xml"/><Relationship Id="rId5" Type="http://schemas.openxmlformats.org/officeDocument/2006/relationships/audio" Target="NUL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2.xml"/><Relationship Id="rId5" Type="http://schemas.openxmlformats.org/officeDocument/2006/relationships/audio" Target="NUL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2.xml"/><Relationship Id="rId5" Type="http://schemas.openxmlformats.org/officeDocument/2006/relationships/audio" Target="NUL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2.wdp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07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16000" y="3213360"/>
            <a:ext cx="3555740" cy="35557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02724" y="2881243"/>
            <a:ext cx="3983998" cy="36772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86210" y="648246"/>
            <a:ext cx="10382795" cy="2411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1302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71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algn="ctr" defTabSz="71302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CHAØO MÖØNG CAÙC CON ÑEÁN VÔÙI TIEÁT TIEÁNG VIEÄT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522" y="333921"/>
            <a:ext cx="5529263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141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Ban moi cua khi c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558" y="1"/>
            <a:ext cx="12042813" cy="6769100"/>
          </a:xfrm>
        </p:spPr>
      </p:pic>
    </p:spTree>
    <p:extLst>
      <p:ext uri="{BB962C8B-B14F-4D97-AF65-F5344CB8AC3E}">
        <p14:creationId xmlns:p14="http://schemas.microsoft.com/office/powerpoint/2010/main" val="3508432908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709525" cy="68409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2394" y="2304430"/>
            <a:ext cx="7992888" cy="1240971"/>
          </a:xfrm>
          <a:prstGeom prst="rect">
            <a:avLst/>
          </a:prstGeom>
          <a:noFill/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0" dirty="0" err="1">
                <a:solidFill>
                  <a:srgbClr val="FF0000"/>
                </a:solidFill>
                <a:latin typeface="VNI-Avo" pitchFamily="2" charset="0"/>
              </a:rPr>
              <a:t>Thaûo</a:t>
            </a:r>
            <a:r>
              <a:rPr lang="en-US" sz="8000" b="1" kern="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kern="0" dirty="0" err="1">
                <a:solidFill>
                  <a:srgbClr val="FF0000"/>
                </a:solidFill>
                <a:latin typeface="VNI-Avo" pitchFamily="2" charset="0"/>
              </a:rPr>
              <a:t>luaän</a:t>
            </a:r>
            <a:r>
              <a:rPr lang="en-US" sz="8000" b="1" kern="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kern="0" dirty="0" err="1">
                <a:solidFill>
                  <a:srgbClr val="FF0000"/>
                </a:solidFill>
                <a:latin typeface="VNI-Avo" pitchFamily="2" charset="0"/>
              </a:rPr>
              <a:t>nhoùm</a:t>
            </a:r>
            <a:r>
              <a:rPr lang="en-US" sz="8000" b="1" kern="0" dirty="0">
                <a:solidFill>
                  <a:srgbClr val="FF0000"/>
                </a:solidFill>
                <a:latin typeface="VNI-Avo" pitchFamily="2" charset="0"/>
              </a:rPr>
              <a:t> 2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65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7.74419E-7 -3.26454E-6 L 7.74419E-7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2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266" y="0"/>
            <a:ext cx="3873830" cy="33125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690" y="72183"/>
            <a:ext cx="3898364" cy="31683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"/>
          <a:stretch/>
        </p:blipFill>
        <p:spPr>
          <a:xfrm>
            <a:off x="5922713" y="3240535"/>
            <a:ext cx="3600401" cy="35131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275" y="3096518"/>
            <a:ext cx="3889821" cy="365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758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576"/>
          <a:stretch/>
        </p:blipFill>
        <p:spPr>
          <a:xfrm>
            <a:off x="1" y="0"/>
            <a:ext cx="12709524" cy="67691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62474" y="1512342"/>
            <a:ext cx="5418341" cy="1477653"/>
          </a:xfrm>
          <a:prstGeom prst="rect">
            <a:avLst/>
          </a:prstGeom>
          <a:noFill/>
        </p:spPr>
        <p:txBody>
          <a:bodyPr wrap="square" lIns="122243" tIns="61121" rIns="122243" bIns="61121">
            <a:spAutoFit/>
          </a:bodyPr>
          <a:lstStyle/>
          <a:p>
            <a:pPr algn="ctr" defTabSz="1278451">
              <a:defRPr/>
            </a:pPr>
            <a:r>
              <a:rPr lang="en-US" sz="88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Thö</a:t>
            </a:r>
            <a:r>
              <a:rPr lang="en-US" sz="88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giaõn</a:t>
            </a:r>
            <a:endParaRPr lang="en-US" sz="88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2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e! _ Dance Song for Kids _ Super Simple Songs (36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709525" cy="661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709525" cy="6769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78298" y="2592462"/>
            <a:ext cx="7992888" cy="1240971"/>
          </a:xfrm>
          <a:prstGeom prst="rect">
            <a:avLst/>
          </a:prstGeom>
          <a:noFill/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kern="0" dirty="0">
                <a:solidFill>
                  <a:srgbClr val="FF0000"/>
                </a:solidFill>
                <a:latin typeface="VNI-Avo" pitchFamily="2" charset="0"/>
              </a:rPr>
              <a:t>Ai </a:t>
            </a:r>
            <a:r>
              <a:rPr lang="en-US" sz="9600" b="1" kern="0" dirty="0" err="1">
                <a:solidFill>
                  <a:srgbClr val="FF0000"/>
                </a:solidFill>
                <a:latin typeface="VNI-Avo" pitchFamily="2" charset="0"/>
              </a:rPr>
              <a:t>nhôù</a:t>
            </a:r>
            <a:r>
              <a:rPr lang="en-US" sz="9600" b="1" kern="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kern="0" dirty="0" err="1">
                <a:solidFill>
                  <a:srgbClr val="FF0000"/>
                </a:solidFill>
                <a:latin typeface="VNI-Avo" pitchFamily="2" charset="0"/>
              </a:rPr>
              <a:t>gioûi</a:t>
            </a:r>
            <a:endParaRPr kumimoji="0" lang="en-US" sz="9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04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7.74419E-7 -3.26454E-6 L 7.74419E-7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2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71"/>
            <a:ext cx="12709525" cy="676371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330426" y="0"/>
            <a:ext cx="5988312" cy="6048846"/>
            <a:chOff x="3330426" y="0"/>
            <a:chExt cx="5988312" cy="604884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2433" y="0"/>
              <a:ext cx="5916305" cy="6048846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3330426" y="35180"/>
              <a:ext cx="620344" cy="590022"/>
            </a:xfrm>
            <a:prstGeom prst="ellipse">
              <a:avLst/>
            </a:prstGeom>
            <a:solidFill>
              <a:srgbClr val="9EF3F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2513"/>
              <a:r>
                <a:rPr lang="en-US" sz="4400" b="1" dirty="0">
                  <a:solidFill>
                    <a:srgbClr val="FF0000"/>
                  </a:solidFill>
                  <a:latin typeface="Calibri" panose="020F0502020204030204"/>
                </a:rPr>
                <a:t>1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30226" y="6007459"/>
            <a:ext cx="9649072" cy="761641"/>
            <a:chOff x="1901193" y="5665121"/>
            <a:chExt cx="9649072" cy="761641"/>
          </a:xfrm>
        </p:grpSpPr>
        <p:sp>
          <p:nvSpPr>
            <p:cNvPr id="9" name="Rounded Rectangle 8"/>
            <p:cNvSpPr/>
            <p:nvPr/>
          </p:nvSpPr>
          <p:spPr>
            <a:xfrm>
              <a:off x="1901193" y="5665121"/>
              <a:ext cx="9649072" cy="76164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029938" y="5696586"/>
              <a:ext cx="9391581" cy="698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02513"/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Luùc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naøo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khæ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 con </a:t>
              </a:r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cuõng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thaáy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baïn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nguû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800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orn field stock vector. Illustration of cultivated, farmer - 978571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757"/>
            <a:ext cx="12709525" cy="675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426" y="72455"/>
            <a:ext cx="5544616" cy="6043528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618458" y="144190"/>
            <a:ext cx="620344" cy="590022"/>
          </a:xfrm>
          <a:prstGeom prst="ellipse">
            <a:avLst/>
          </a:prstGeom>
          <a:solidFill>
            <a:srgbClr val="9EF3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0" y="5935487"/>
            <a:ext cx="13230059" cy="761641"/>
            <a:chOff x="99772" y="5360681"/>
            <a:chExt cx="13230059" cy="761641"/>
          </a:xfrm>
        </p:grpSpPr>
        <p:sp>
          <p:nvSpPr>
            <p:cNvPr id="11" name="Rounded Rectangle 10"/>
            <p:cNvSpPr/>
            <p:nvPr/>
          </p:nvSpPr>
          <p:spPr>
            <a:xfrm>
              <a:off x="1890266" y="5360681"/>
              <a:ext cx="9649072" cy="76164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99772" y="5422524"/>
              <a:ext cx="13230059" cy="637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02513"/>
              <a:r>
                <a:rPr lang="en-US" sz="3553" b="1" dirty="0" err="1">
                  <a:solidFill>
                    <a:prstClr val="black"/>
                  </a:solidFill>
                  <a:latin typeface="VNI-Avo" pitchFamily="2" charset="0"/>
                </a:rPr>
                <a:t>Khæ</a:t>
              </a:r>
              <a:r>
                <a:rPr lang="en-US" sz="3553" b="1" dirty="0">
                  <a:solidFill>
                    <a:prstClr val="black"/>
                  </a:solidFill>
                  <a:latin typeface="VNI-Avo" pitchFamily="2" charset="0"/>
                </a:rPr>
                <a:t> con </a:t>
              </a:r>
              <a:r>
                <a:rPr lang="en-US" sz="3553" b="1" dirty="0" err="1">
                  <a:solidFill>
                    <a:prstClr val="black"/>
                  </a:solidFill>
                  <a:latin typeface="VNI-Avo" pitchFamily="2" charset="0"/>
                </a:rPr>
                <a:t>muoán</a:t>
              </a:r>
              <a:r>
                <a:rPr lang="en-US" sz="3553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553" b="1" dirty="0" err="1">
                  <a:solidFill>
                    <a:prstClr val="black"/>
                  </a:solidFill>
                  <a:latin typeface="VNI-Avo" pitchFamily="2" charset="0"/>
                </a:rPr>
                <a:t>nhôø</a:t>
              </a:r>
              <a:r>
                <a:rPr lang="en-US" sz="3553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553" b="1" dirty="0" err="1">
                  <a:solidFill>
                    <a:prstClr val="black"/>
                  </a:solidFill>
                  <a:latin typeface="VNI-Avo" pitchFamily="2" charset="0"/>
                </a:rPr>
                <a:t>meøo</a:t>
              </a:r>
              <a:r>
                <a:rPr lang="en-US" sz="3553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553" b="1" dirty="0" err="1">
                  <a:solidFill>
                    <a:prstClr val="black"/>
                  </a:solidFill>
                  <a:latin typeface="VNI-Avo" pitchFamily="2" charset="0"/>
                </a:rPr>
                <a:t>ñuoåi</a:t>
              </a:r>
              <a:r>
                <a:rPr lang="en-US" sz="3553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553" b="1" dirty="0" err="1">
                  <a:solidFill>
                    <a:prstClr val="black"/>
                  </a:solidFill>
                  <a:latin typeface="VNI-Avo" pitchFamily="2" charset="0"/>
                </a:rPr>
                <a:t>luõ</a:t>
              </a:r>
              <a:r>
                <a:rPr lang="en-US" sz="3553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553" b="1" dirty="0" err="1">
                  <a:solidFill>
                    <a:prstClr val="black"/>
                  </a:solidFill>
                  <a:latin typeface="VNI-Avo" pitchFamily="2" charset="0"/>
                </a:rPr>
                <a:t>chuoät</a:t>
              </a:r>
              <a:r>
                <a:rPr lang="en-US" sz="3553" b="1" dirty="0">
                  <a:solidFill>
                    <a:prstClr val="black"/>
                  </a:solidFill>
                  <a:latin typeface="VNI-Avo" pitchFamily="2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548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of plowed agricultural field Royalty Free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46" b="7601"/>
          <a:stretch/>
        </p:blipFill>
        <p:spPr bwMode="auto">
          <a:xfrm>
            <a:off x="1" y="-22565"/>
            <a:ext cx="12718876" cy="679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784" y="14801"/>
            <a:ext cx="5904700" cy="5976664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546450" y="288206"/>
            <a:ext cx="620344" cy="590022"/>
          </a:xfrm>
          <a:prstGeom prst="ellipse">
            <a:avLst/>
          </a:prstGeom>
          <a:solidFill>
            <a:srgbClr val="9EF3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3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32179" y="5986709"/>
            <a:ext cx="11635910" cy="780111"/>
            <a:chOff x="1242194" y="5374157"/>
            <a:chExt cx="11635910" cy="780111"/>
          </a:xfrm>
        </p:grpSpPr>
        <p:sp>
          <p:nvSpPr>
            <p:cNvPr id="10" name="Rounded Rectangle 9"/>
            <p:cNvSpPr/>
            <p:nvPr/>
          </p:nvSpPr>
          <p:spPr>
            <a:xfrm>
              <a:off x="2106290" y="5392627"/>
              <a:ext cx="9649072" cy="76164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242194" y="5374157"/>
              <a:ext cx="11635910" cy="698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02513"/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Khæ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 con </a:t>
              </a:r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thaáy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moät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 con </a:t>
              </a:r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vaät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baét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chuoät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59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ree Photo | Grass fie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709524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"/>
          <a:stretch/>
        </p:blipFill>
        <p:spPr>
          <a:xfrm>
            <a:off x="3618458" y="112702"/>
            <a:ext cx="5106559" cy="580635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36808" y="5963257"/>
            <a:ext cx="11635910" cy="761641"/>
            <a:chOff x="968855" y="5507228"/>
            <a:chExt cx="11635910" cy="761641"/>
          </a:xfrm>
        </p:grpSpPr>
        <p:sp>
          <p:nvSpPr>
            <p:cNvPr id="9" name="Rounded Rectangle 8"/>
            <p:cNvSpPr/>
            <p:nvPr/>
          </p:nvSpPr>
          <p:spPr>
            <a:xfrm>
              <a:off x="1962274" y="5507228"/>
              <a:ext cx="9649072" cy="76164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968855" y="5507228"/>
              <a:ext cx="11635910" cy="698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02513"/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Khæ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 con </a:t>
              </a:r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bieát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baïn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môùi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laø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cuù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meøo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034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-1" y="0"/>
            <a:ext cx="12709525" cy="6769100"/>
          </a:xfrm>
          <a:prstGeom prst="rect">
            <a:avLst/>
          </a:prstGeom>
        </p:spPr>
      </p:pic>
      <p:sp>
        <p:nvSpPr>
          <p:cNvPr id="20" name="Freeform 9"/>
          <p:cNvSpPr/>
          <p:nvPr/>
        </p:nvSpPr>
        <p:spPr bwMode="auto">
          <a:xfrm>
            <a:off x="2229689" y="362261"/>
            <a:ext cx="8457724" cy="4279408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0255" tIns="45127" rIns="90255" bIns="45127" numCol="1" anchor="t" anchorCtr="0" compatLnSpc="1"/>
          <a:lstStyle/>
          <a:p>
            <a:pPr defTabSz="902513"/>
            <a:endParaRPr lang="zh-CN" altLang="en-US" sz="1777">
              <a:solidFill>
                <a:prstClr val="black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1131018" y="362261"/>
            <a:ext cx="10782041" cy="24820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968463" y="421593"/>
            <a:ext cx="1437898" cy="130138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4741950" y="3962230"/>
            <a:ext cx="1780088" cy="171197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9798552" y="3085992"/>
            <a:ext cx="1127655" cy="1142571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374672" y="1143887"/>
            <a:ext cx="4364455" cy="1020853"/>
          </a:xfrm>
          <a:prstGeom prst="rect">
            <a:avLst/>
          </a:prstGeom>
          <a:noFill/>
        </p:spPr>
        <p:txBody>
          <a:bodyPr wrap="none" lIns="96579" tIns="48290" rIns="96579" bIns="48290">
            <a:spAutoFit/>
          </a:bodyPr>
          <a:lstStyle/>
          <a:p>
            <a:pPr algn="ctr" defTabSz="965760"/>
            <a:r>
              <a:rPr lang="en-US" sz="6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VNI-Avo" pitchFamily="2" charset="0"/>
              </a:rPr>
              <a:t>CHUÛ ÑEÀ 11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368751" y="2301710"/>
            <a:ext cx="4204155" cy="1451740"/>
          </a:xfrm>
          <a:prstGeom prst="rect">
            <a:avLst/>
          </a:prstGeom>
          <a:noFill/>
        </p:spPr>
        <p:txBody>
          <a:bodyPr wrap="none" lIns="96579" tIns="48290" rIns="96579" bIns="48290">
            <a:spAutoFit/>
          </a:bodyPr>
          <a:lstStyle/>
          <a:p>
            <a:pPr algn="ctr" defTabSz="965760"/>
            <a:r>
              <a:rPr lang="en-US" sz="88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VNI-Avo" pitchFamily="2" charset="0"/>
              </a:rPr>
              <a:t>Baïn</a:t>
            </a:r>
            <a:r>
              <a:rPr lang="en-US" sz="88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VNI-Avo" pitchFamily="2" charset="0"/>
              </a:rPr>
              <a:t> </a:t>
            </a:r>
            <a:r>
              <a:rPr lang="en-US" sz="88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VNI-Avo" pitchFamily="2" charset="0"/>
              </a:rPr>
              <a:t>beø</a:t>
            </a:r>
            <a:endParaRPr lang="en-US" sz="8800" b="1" dirty="0">
              <a:ln w="13462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rgbClr val="4472C4"/>
                </a:outerShdw>
              </a:effectLst>
              <a:latin typeface="VNI-Avo" pitchFamily="2" charset="0"/>
            </a:endParaRPr>
          </a:p>
        </p:txBody>
      </p:sp>
      <p:pic>
        <p:nvPicPr>
          <p:cNvPr id="33" name="图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78" y="3675818"/>
            <a:ext cx="4584102" cy="324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5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32" y="213200"/>
            <a:ext cx="11995902" cy="66182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40580" y="4156266"/>
            <a:ext cx="4863909" cy="2835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9364" y="2916241"/>
            <a:ext cx="2960161" cy="3860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178298" y="957960"/>
            <a:ext cx="7690164" cy="1307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2513"/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Qua </a:t>
            </a:r>
            <a:r>
              <a:rPr lang="en-US" sz="3948" b="1" dirty="0" err="1">
                <a:solidFill>
                  <a:srgbClr val="FF0000"/>
                </a:solidFill>
                <a:latin typeface="VNI-Avo" pitchFamily="2" charset="0"/>
              </a:rPr>
              <a:t>caâu</a:t>
            </a:r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latin typeface="VNI-Avo" pitchFamily="2" charset="0"/>
              </a:rPr>
              <a:t>chuyeän</a:t>
            </a:r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latin typeface="VNI-Avo" pitchFamily="2" charset="0"/>
              </a:rPr>
              <a:t>em</a:t>
            </a:r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latin typeface="VNI-Avo" pitchFamily="2" charset="0"/>
              </a:rPr>
              <a:t>bieát</a:t>
            </a:r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latin typeface="VNI-Avo" pitchFamily="2" charset="0"/>
              </a:rPr>
              <a:t>theâm</a:t>
            </a:r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latin typeface="VNI-Avo" pitchFamily="2" charset="0"/>
              </a:rPr>
              <a:t>gì</a:t>
            </a:r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latin typeface="VNI-Avo" pitchFamily="2" charset="0"/>
              </a:rPr>
              <a:t>veà</a:t>
            </a:r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latin typeface="VNI-Avo" pitchFamily="2" charset="0"/>
              </a:rPr>
              <a:t>meøo</a:t>
            </a:r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latin typeface="VNI-Avo" pitchFamily="2" charset="0"/>
              </a:rPr>
              <a:t>vaø</a:t>
            </a:r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latin typeface="VNI-Avo" pitchFamily="2" charset="0"/>
              </a:rPr>
              <a:t>cuù</a:t>
            </a:r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latin typeface="VNI-Avo" pitchFamily="2" charset="0"/>
              </a:rPr>
              <a:t>meøo</a:t>
            </a:r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78298" y="2801671"/>
            <a:ext cx="7690164" cy="1307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2513"/>
            <a:r>
              <a:rPr lang="en-US" sz="3948" b="1" dirty="0" err="1">
                <a:solidFill>
                  <a:srgbClr val="FF0000"/>
                </a:solidFill>
                <a:latin typeface="VNI-Avo" pitchFamily="2" charset="0"/>
              </a:rPr>
              <a:t>Em</a:t>
            </a:r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latin typeface="VNI-Avo" pitchFamily="2" charset="0"/>
              </a:rPr>
              <a:t>thích</a:t>
            </a:r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latin typeface="VNI-Avo" pitchFamily="2" charset="0"/>
              </a:rPr>
              <a:t>nhaân</a:t>
            </a:r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latin typeface="VNI-Avo" pitchFamily="2" charset="0"/>
              </a:rPr>
              <a:t>vaät</a:t>
            </a:r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latin typeface="VNI-Avo" pitchFamily="2" charset="0"/>
              </a:rPr>
              <a:t>naøo</a:t>
            </a:r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latin typeface="VNI-Avo" pitchFamily="2" charset="0"/>
              </a:rPr>
              <a:t>nhaát</a:t>
            </a:r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? </a:t>
            </a:r>
            <a:r>
              <a:rPr lang="en-US" sz="3948" b="1" dirty="0" err="1">
                <a:solidFill>
                  <a:srgbClr val="FF0000"/>
                </a:solidFill>
                <a:latin typeface="VNI-Avo" pitchFamily="2" charset="0"/>
              </a:rPr>
              <a:t>Vì</a:t>
            </a:r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latin typeface="VNI-Avo" pitchFamily="2" charset="0"/>
              </a:rPr>
              <a:t>sao</a:t>
            </a:r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7017679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6679"/>
            <a:ext cx="12619459" cy="6922479"/>
          </a:xfrm>
          <a:prstGeom prst="rect">
            <a:avLst/>
          </a:prstGeom>
        </p:spPr>
      </p:pic>
      <p:pic>
        <p:nvPicPr>
          <p:cNvPr id="2050" name="Picture 2" descr="File:Media Player Classic MPC With Shadow No Numbers.png - Wikimedia Comm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338" y="353072"/>
            <a:ext cx="6552728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21250110">
            <a:off x="3285803" y="3493417"/>
            <a:ext cx="505779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cap="none" spc="0" dirty="0" err="1">
                <a:ln/>
                <a:solidFill>
                  <a:srgbClr val="FF0000"/>
                </a:solidFill>
                <a:effectLst/>
                <a:latin typeface="VNI-Avo" pitchFamily="2" charset="0"/>
              </a:rPr>
              <a:t>Saém</a:t>
            </a:r>
            <a:r>
              <a:rPr lang="en-US" sz="9600" b="1" cap="none" spc="0" dirty="0">
                <a:ln/>
                <a:solidFill>
                  <a:srgbClr val="FF0000"/>
                </a:solidFill>
                <a:effectLst/>
                <a:latin typeface="VNI-Avo" pitchFamily="2" charset="0"/>
              </a:rPr>
              <a:t> </a:t>
            </a:r>
            <a:r>
              <a:rPr lang="en-US" sz="9600" b="1" cap="none" spc="0" dirty="0" err="1">
                <a:ln/>
                <a:solidFill>
                  <a:srgbClr val="FF0000"/>
                </a:solidFill>
                <a:effectLst/>
                <a:latin typeface="VNI-Avo" pitchFamily="2" charset="0"/>
              </a:rPr>
              <a:t>vai</a:t>
            </a:r>
            <a:endParaRPr lang="en-US" sz="9600" b="1" cap="none" spc="0" dirty="0">
              <a:ln/>
              <a:solidFill>
                <a:srgbClr val="FF0000"/>
              </a:solidFill>
              <a:effectLst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7376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69" y="-418193"/>
            <a:ext cx="8746310" cy="874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7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135" y="401451"/>
            <a:ext cx="4578130" cy="38115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14" y="-25450"/>
            <a:ext cx="7150139" cy="61034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8" name="图片 41997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14" y="5544334"/>
            <a:ext cx="11985696" cy="12247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1235441" y="3600574"/>
            <a:ext cx="5781490" cy="1434128"/>
          </a:xfrm>
          <a:prstGeom prst="rect">
            <a:avLst/>
          </a:prstGeom>
          <a:noFill/>
        </p:spPr>
        <p:txBody>
          <a:bodyPr wrap="none" lIns="129113" tIns="64556" rIns="129113" bIns="6455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472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8472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472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8472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35416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onkey Banana Dance - Baby Monkey - Dance Along - Pinkfong Songs for Childr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709525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卫生间&#10;&#10;自动生成的说明">
            <a:extLst>
              <a:ext uri="{FF2B5EF4-FFF2-40B4-BE49-F238E27FC236}">
                <a16:creationId xmlns:a16="http://schemas.microsoft.com/office/drawing/2014/main" id="{03463513-E6FA-4ADE-A429-C66541C166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/>
          <a:stretch/>
        </p:blipFill>
        <p:spPr>
          <a:xfrm rot="10800000">
            <a:off x="-1" y="0"/>
            <a:ext cx="12709525" cy="616192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04C5DC3-403C-4206-868E-89700B3F01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9" r="21290" b="11807"/>
          <a:stretch/>
        </p:blipFill>
        <p:spPr>
          <a:xfrm>
            <a:off x="882154" y="244539"/>
            <a:ext cx="6552728" cy="659949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DDF8EDC-8EC9-4CAA-959D-5000810D1F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988" y="1504053"/>
            <a:ext cx="4713224" cy="533998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82154" y="2520454"/>
            <a:ext cx="6057207" cy="2737882"/>
          </a:xfrm>
          <a:prstGeom prst="rect">
            <a:avLst/>
          </a:prstGeom>
          <a:noFill/>
        </p:spPr>
        <p:txBody>
          <a:bodyPr wrap="none" lIns="129113" tIns="64556" rIns="129113" bIns="6455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472" b="1" dirty="0" err="1">
                <a:ln/>
                <a:solidFill>
                  <a:srgbClr val="FF0000"/>
                </a:solidFill>
                <a:latin typeface="VNI-Avo" pitchFamily="2" charset="0"/>
              </a:rPr>
              <a:t>Baøi</a:t>
            </a:r>
            <a:r>
              <a:rPr lang="en-US" sz="8472" b="1" dirty="0">
                <a:ln/>
                <a:solidFill>
                  <a:srgbClr val="FF0000"/>
                </a:solidFill>
                <a:latin typeface="VNI-Avo" pitchFamily="2" charset="0"/>
              </a:rPr>
              <a:t> 5</a:t>
            </a:r>
          </a:p>
          <a:p>
            <a:pPr algn="ctr"/>
            <a:r>
              <a:rPr lang="en-US" sz="8472" b="1" dirty="0" err="1">
                <a:ln/>
                <a:solidFill>
                  <a:srgbClr val="FF0000"/>
                </a:solidFill>
                <a:latin typeface="VNI-Avo" pitchFamily="2" charset="0"/>
              </a:rPr>
              <a:t>Keå</a:t>
            </a:r>
            <a:r>
              <a:rPr lang="en-US" sz="8472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472" b="1" dirty="0" err="1">
                <a:ln/>
                <a:solidFill>
                  <a:srgbClr val="FF0000"/>
                </a:solidFill>
                <a:latin typeface="VNI-Avo" pitchFamily="2" charset="0"/>
              </a:rPr>
              <a:t>chuyeän</a:t>
            </a:r>
            <a:endParaRPr lang="en-US" sz="8472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97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artoon monkey playing in the forest Royalty Free Vec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860"/>
          <a:stretch/>
        </p:blipFill>
        <p:spPr bwMode="auto">
          <a:xfrm>
            <a:off x="0" y="-1737"/>
            <a:ext cx="12709525" cy="677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46450" y="864270"/>
            <a:ext cx="6336704" cy="1240971"/>
          </a:xfrm>
          <a:prstGeom prst="rect">
            <a:avLst/>
          </a:prstGeom>
          <a:noFill/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Baïn</a:t>
            </a:r>
            <a:r>
              <a:rPr kumimoji="0" lang="en-US" sz="70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70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môùi</a:t>
            </a:r>
            <a:r>
              <a:rPr kumimoji="0" lang="en-US" sz="70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cuûa</a:t>
            </a:r>
            <a:r>
              <a:rPr kumimoji="0" lang="en-US" sz="7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7000" b="1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khæ</a:t>
            </a:r>
            <a:r>
              <a:rPr kumimoji="0" lang="en-US" sz="7000" b="1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con</a:t>
            </a:r>
            <a:endParaRPr kumimoji="0" lang="en-US" sz="7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8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20777" cy="6769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777" y="-498"/>
            <a:ext cx="6210747" cy="676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24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52"/>
            <a:ext cx="6671538" cy="67528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"/>
          <a:stretch/>
        </p:blipFill>
        <p:spPr>
          <a:xfrm>
            <a:off x="6671537" y="0"/>
            <a:ext cx="5953275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17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799" y="4016779"/>
            <a:ext cx="12062811" cy="275232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2131" y="2099113"/>
            <a:ext cx="4809475" cy="34837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9167" y="3127689"/>
            <a:ext cx="3727598" cy="3365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7735">
            <a:off x="361914" y="-324336"/>
            <a:ext cx="8347688" cy="70934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Rectangle 31"/>
          <p:cNvSpPr/>
          <p:nvPr/>
        </p:nvSpPr>
        <p:spPr>
          <a:xfrm>
            <a:off x="1006530" y="2775808"/>
            <a:ext cx="6076475" cy="1240971"/>
          </a:xfrm>
          <a:prstGeom prst="rect">
            <a:avLst/>
          </a:prstGeom>
          <a:noFill/>
          <a:ln>
            <a:noFill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9600" b="1" kern="0" dirty="0" err="1">
                <a:solidFill>
                  <a:srgbClr val="FF0000"/>
                </a:solidFill>
                <a:latin typeface="VNI-Avo" pitchFamily="2" charset="0"/>
              </a:rPr>
              <a:t>Nghe</a:t>
            </a:r>
            <a:r>
              <a:rPr lang="en-US" sz="9600" b="1" kern="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kern="0" dirty="0" err="1">
                <a:solidFill>
                  <a:srgbClr val="FF0000"/>
                </a:solidFill>
                <a:latin typeface="VNI-Avo" pitchFamily="2" charset="0"/>
              </a:rPr>
              <a:t>keå</a:t>
            </a:r>
            <a:endParaRPr lang="en-US" sz="9600" b="1" kern="0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2" name="Audio_ Bạn mới của khỉ con_H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26158" y="4601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9979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9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409501&quot;&gt;&lt;object type=&quot;3&quot; unique_id=&quot;409502&quot;&gt;&lt;property id=&quot;20148&quot; value=&quot;5&quot;/&gt;&lt;property id=&quot;20300&quot; value=&quot;Slide 1&quot;/&gt;&lt;property id=&quot;20307&quot; value=&quot;575&quot;/&gt;&lt;/object&gt;&lt;object type=&quot;3&quot; unique_id=&quot;409503&quot;&gt;&lt;property id=&quot;20148&quot; value=&quot;5&quot;/&gt;&lt;property id=&quot;20300&quot; value=&quot;Slide 2&quot;/&gt;&lt;property id=&quot;20307&quot; value=&quot;576&quot;/&gt;&lt;/object&gt;&lt;object type=&quot;3&quot; unique_id=&quot;409504&quot;&gt;&lt;property id=&quot;20148&quot; value=&quot;5&quot;/&gt;&lt;property id=&quot;20300&quot; value=&quot;Slide 3&quot;/&gt;&lt;property id=&quot;20307&quot; value=&quot;577&quot;/&gt;&lt;/object&gt;&lt;object type=&quot;3&quot; unique_id=&quot;409505&quot;&gt;&lt;property id=&quot;20148&quot; value=&quot;5&quot;/&gt;&lt;property id=&quot;20300&quot; value=&quot;Slide 4&quot;/&gt;&lt;property id=&quot;20307&quot; value=&quot;508&quot;/&gt;&lt;/object&gt;&lt;object type=&quot;3&quot; unique_id=&quot;409506&quot;&gt;&lt;property id=&quot;20148&quot; value=&quot;5&quot;/&gt;&lt;property id=&quot;20300&quot; value=&quot;Slide 5&quot;/&gt;&lt;property id=&quot;20307&quot; value=&quot;578&quot;/&gt;&lt;/object&gt;&lt;object type=&quot;3&quot; unique_id=&quot;409507&quot;&gt;&lt;property id=&quot;20148&quot; value=&quot;5&quot;/&gt;&lt;property id=&quot;20300&quot; value=&quot;Slide 6&quot;/&gt;&lt;property id=&quot;20307&quot; value=&quot;561&quot;/&gt;&lt;/object&gt;&lt;object type=&quot;3&quot; unique_id=&quot;409508&quot;&gt;&lt;property id=&quot;20148&quot; value=&quot;5&quot;/&gt;&lt;property id=&quot;20300&quot; value=&quot;Slide 7&quot;/&gt;&lt;property id=&quot;20307&quot; value=&quot;562&quot;/&gt;&lt;/object&gt;&lt;object type=&quot;3&quot; unique_id=&quot;409509&quot;&gt;&lt;property id=&quot;20148&quot; value=&quot;5&quot;/&gt;&lt;property id=&quot;20300&quot; value=&quot;Slide 8&quot;/&gt;&lt;property id=&quot;20307&quot; value=&quot;563&quot;/&gt;&lt;/object&gt;&lt;object type=&quot;3&quot; unique_id=&quot;409510&quot;&gt;&lt;property id=&quot;20148&quot; value=&quot;5&quot;/&gt;&lt;property id=&quot;20300&quot; value=&quot;Slide 9&quot;/&gt;&lt;property id=&quot;20307&quot; value=&quot;579&quot;/&gt;&lt;/object&gt;&lt;object type=&quot;3&quot; unique_id=&quot;409511&quot;&gt;&lt;property id=&quot;20148&quot; value=&quot;5&quot;/&gt;&lt;property id=&quot;20300&quot; value=&quot;Slide 10&quot;/&gt;&lt;property id=&quot;20307&quot; value=&quot;567&quot;/&gt;&lt;/object&gt;&lt;object type=&quot;3&quot; unique_id=&quot;409512&quot;&gt;&lt;property id=&quot;20148&quot; value=&quot;5&quot;/&gt;&lt;property id=&quot;20300&quot; value=&quot;Slide 11&quot;/&gt;&lt;property id=&quot;20307&quot; value=&quot;568&quot;/&gt;&lt;/object&gt;&lt;object type=&quot;3&quot; unique_id=&quot;409513&quot;&gt;&lt;property id=&quot;20148&quot; value=&quot;5&quot;/&gt;&lt;property id=&quot;20300&quot; value=&quot;Slide 12&quot;/&gt;&lt;property id=&quot;20307&quot; value=&quot;537&quot;/&gt;&lt;/object&gt;&lt;object type=&quot;3&quot; unique_id=&quot;409514&quot;&gt;&lt;property id=&quot;20148&quot; value=&quot;5&quot;/&gt;&lt;property id=&quot;20300&quot; value=&quot;Slide 13&quot;/&gt;&lt;property id=&quot;20307&quot; value=&quot;574&quot;/&gt;&lt;/object&gt;&lt;object type=&quot;3&quot; unique_id=&quot;409515&quot;&gt;&lt;property id=&quot;20148&quot; value=&quot;5&quot;/&gt;&lt;property id=&quot;20300&quot; value=&quot;Slide 14&quot;/&gt;&lt;property id=&quot;20307&quot; value=&quot;566&quot;/&gt;&lt;/object&gt;&lt;object type=&quot;3&quot; unique_id=&quot;409516&quot;&gt;&lt;property id=&quot;20148&quot; value=&quot;5&quot;/&gt;&lt;property id=&quot;20300&quot; value=&quot;Slide 15&quot;/&gt;&lt;property id=&quot;20307&quot; value=&quot;570&quot;/&gt;&lt;/object&gt;&lt;object type=&quot;3&quot; unique_id=&quot;409517&quot;&gt;&lt;property id=&quot;20148&quot; value=&quot;5&quot;/&gt;&lt;property id=&quot;20300&quot; value=&quot;Slide 16&quot;/&gt;&lt;property id=&quot;20307&quot; value=&quot;571&quot;/&gt;&lt;/object&gt;&lt;object type=&quot;3&quot; unique_id=&quot;409518&quot;&gt;&lt;property id=&quot;20148&quot; value=&quot;5&quot;/&gt;&lt;property id=&quot;20300&quot; value=&quot;Slide 17&quot;/&gt;&lt;property id=&quot;20307&quot; value=&quot;572&quot;/&gt;&lt;/object&gt;&lt;object type=&quot;3&quot; unique_id=&quot;409519&quot;&gt;&lt;property id=&quot;20148&quot; value=&quot;5&quot;/&gt;&lt;property id=&quot;20300&quot; value=&quot;Slide 18&quot;/&gt;&lt;property id=&quot;20307&quot; value=&quot;573&quot;/&gt;&lt;/object&gt;&lt;object type=&quot;3&quot; unique_id=&quot;409520&quot;&gt;&lt;property id=&quot;20148&quot; value=&quot;5&quot;/&gt;&lt;property id=&quot;20300&quot; value=&quot;Slide 19&quot;/&gt;&lt;property id=&quot;20307&quot; value=&quot;581&quot;/&gt;&lt;/object&gt;&lt;object type=&quot;3&quot; unique_id=&quot;409521&quot;&gt;&lt;property id=&quot;20148&quot; value=&quot;5&quot;/&gt;&lt;property id=&quot;20300&quot; value=&quot;Slide 20&quot;/&gt;&lt;property id=&quot;20307&quot; value=&quot;580&quot;/&gt;&lt;/object&gt;&lt;object type=&quot;3&quot; unique_id=&quot;409522&quot;&gt;&lt;property id=&quot;20148&quot; value=&quot;5&quot;/&gt;&lt;property id=&quot;20300&quot; value=&quot;Slide 21&quot;/&gt;&lt;property id=&quot;20307&quot; value=&quot;490&quot;/&gt;&lt;/object&gt;&lt;/object&gt;&lt;object type=&quot;8&quot; unique_id=&quot;409545&quot;&gt;&lt;/object&gt;&lt;/object&gt;&lt;/database&gt;"/>
  <p:tag name="MMPROD_NEXTUNIQUEID" val="10010"/>
  <p:tag name="SECTOMILLISECCONVERTED" val="1"/>
</p:tagLst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3B65"/>
      </a:accent1>
      <a:accent2>
        <a:srgbClr val="FB9000"/>
      </a:accent2>
      <a:accent3>
        <a:srgbClr val="54A32C"/>
      </a:accent3>
      <a:accent4>
        <a:srgbClr val="B03458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自定义设计方案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自定义设计方案">
  <a:themeElements>
    <a:clrScheme name="自定义 1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32F"/>
      </a:accent1>
      <a:accent2>
        <a:srgbClr val="01AF40"/>
      </a:accent2>
      <a:accent3>
        <a:srgbClr val="00832F"/>
      </a:accent3>
      <a:accent4>
        <a:srgbClr val="01AF40"/>
      </a:accent4>
      <a:accent5>
        <a:srgbClr val="00832F"/>
      </a:accent5>
      <a:accent6>
        <a:srgbClr val="01AF40"/>
      </a:accent6>
      <a:hlink>
        <a:srgbClr val="00832F"/>
      </a:hlink>
      <a:folHlink>
        <a:srgbClr val="01AF40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自定义设计方案">
  <a:themeElements>
    <a:clrScheme name="自定义 1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32F"/>
      </a:accent1>
      <a:accent2>
        <a:srgbClr val="01AF40"/>
      </a:accent2>
      <a:accent3>
        <a:srgbClr val="00832F"/>
      </a:accent3>
      <a:accent4>
        <a:srgbClr val="01AF40"/>
      </a:accent4>
      <a:accent5>
        <a:srgbClr val="00832F"/>
      </a:accent5>
      <a:accent6>
        <a:srgbClr val="01AF40"/>
      </a:accent6>
      <a:hlink>
        <a:srgbClr val="00832F"/>
      </a:hlink>
      <a:folHlink>
        <a:srgbClr val="01AF40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">
  <a:themeElements>
    <a:clrScheme name="自定义 241">
      <a:dk1>
        <a:sysClr val="windowText" lastClr="000000"/>
      </a:dk1>
      <a:lt1>
        <a:sysClr val="window" lastClr="FFFFFF"/>
      </a:lt1>
      <a:dk2>
        <a:srgbClr val="FDB733"/>
      </a:dk2>
      <a:lt2>
        <a:srgbClr val="048299"/>
      </a:lt2>
      <a:accent1>
        <a:srgbClr val="F84060"/>
      </a:accent1>
      <a:accent2>
        <a:srgbClr val="00B095"/>
      </a:accent2>
      <a:accent3>
        <a:srgbClr val="048299"/>
      </a:accent3>
      <a:accent4>
        <a:srgbClr val="FDB733"/>
      </a:accent4>
      <a:accent5>
        <a:srgbClr val="F84060"/>
      </a:accent5>
      <a:accent6>
        <a:srgbClr val="00B095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3141</TotalTime>
  <Words>189</Words>
  <Application>Microsoft Office PowerPoint</Application>
  <PresentationFormat>Custom</PresentationFormat>
  <Paragraphs>45</Paragraphs>
  <Slides>22</Slides>
  <Notes>14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22</vt:i4>
      </vt:variant>
    </vt:vector>
  </HeadingPairs>
  <TitlesOfParts>
    <vt:vector size="43" baseType="lpstr">
      <vt:lpstr>等线</vt:lpstr>
      <vt:lpstr>等线 Light</vt:lpstr>
      <vt:lpstr>Arial</vt:lpstr>
      <vt:lpstr>Arial Black</vt:lpstr>
      <vt:lpstr>Calibri</vt:lpstr>
      <vt:lpstr>Calibri Light</vt:lpstr>
      <vt:lpstr>VNI-Avo</vt:lpstr>
      <vt:lpstr>2_Office Theme</vt:lpstr>
      <vt:lpstr>2_Office 主题​​</vt:lpstr>
      <vt:lpstr>5_Office Theme</vt:lpstr>
      <vt:lpstr>1_自定义设计方案</vt:lpstr>
      <vt:lpstr>2_自定义设计方案</vt:lpstr>
      <vt:lpstr>3_自定义设计方案</vt:lpstr>
      <vt:lpstr>Office 主题​​</vt:lpstr>
      <vt:lpstr>Office Theme</vt:lpstr>
      <vt:lpstr>Office 主题</vt:lpstr>
      <vt:lpstr>1_Office 主题</vt:lpstr>
      <vt:lpstr>默认设计模板</vt:lpstr>
      <vt:lpstr>1_Office Theme</vt:lpstr>
      <vt:lpstr>1_默认设计模板</vt:lpstr>
      <vt:lpstr>2_默认设计模板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my ducument</cp:lastModifiedBy>
  <cp:revision>447</cp:revision>
  <dcterms:created xsi:type="dcterms:W3CDTF">2020-08-29T13:29:14Z</dcterms:created>
  <dcterms:modified xsi:type="dcterms:W3CDTF">2021-11-26T14:02:47Z</dcterms:modified>
</cp:coreProperties>
</file>