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95" r:id="rId4"/>
    <p:sldId id="356" r:id="rId5"/>
    <p:sldId id="344" r:id="rId6"/>
    <p:sldId id="336" r:id="rId7"/>
    <p:sldId id="342" r:id="rId8"/>
    <p:sldId id="337" r:id="rId9"/>
    <p:sldId id="338" r:id="rId10"/>
    <p:sldId id="339" r:id="rId11"/>
    <p:sldId id="340" r:id="rId12"/>
    <p:sldId id="341" r:id="rId13"/>
    <p:sldId id="355" r:id="rId14"/>
    <p:sldId id="265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3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96" d="100"/>
          <a:sy n="96" d="100"/>
        </p:scale>
        <p:origin x="-86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svg"/><Relationship Id="rId1" Type="http://schemas.openxmlformats.org/officeDocument/2006/relationships/image" Target="../media/image16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svg"/><Relationship Id="rId1" Type="http://schemas.openxmlformats.org/officeDocument/2006/relationships/image" Target="../media/image16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E3B15-9FD3-49E6-95AB-C284BCE2027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B867B29B-50C1-412B-B0ED-A7725B445D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4000" dirty="0"/>
            <a:t>Where are they?</a:t>
          </a:r>
        </a:p>
      </dgm:t>
    </dgm:pt>
    <dgm:pt modelId="{F6E9F4D8-60A1-4F38-89FE-4C9BEEA81A48}" type="parTrans" cxnId="{DAAE0F91-48E1-432D-BE6C-27BD4DD5370D}">
      <dgm:prSet/>
      <dgm:spPr/>
      <dgm:t>
        <a:bodyPr/>
        <a:lstStyle/>
        <a:p>
          <a:endParaRPr lang="en-US"/>
        </a:p>
      </dgm:t>
    </dgm:pt>
    <dgm:pt modelId="{49A471D0-0C4F-421B-9EDC-762F6816F75B}" type="sibTrans" cxnId="{DAAE0F91-48E1-432D-BE6C-27BD4DD5370D}">
      <dgm:prSet/>
      <dgm:spPr/>
      <dgm:t>
        <a:bodyPr/>
        <a:lstStyle/>
        <a:p>
          <a:endParaRPr lang="en-US"/>
        </a:p>
      </dgm:t>
    </dgm:pt>
    <dgm:pt modelId="{7E99B702-9F89-4549-8BB9-B66D2E1BB0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/>
            <a:t>What are they doing?</a:t>
          </a:r>
        </a:p>
      </dgm:t>
    </dgm:pt>
    <dgm:pt modelId="{C37B852A-EB31-4925-B414-A4D093E11532}" type="parTrans" cxnId="{242FDD8B-D0B8-4D22-A545-0039CD34AF01}">
      <dgm:prSet/>
      <dgm:spPr/>
      <dgm:t>
        <a:bodyPr/>
        <a:lstStyle/>
        <a:p>
          <a:endParaRPr lang="en-US"/>
        </a:p>
      </dgm:t>
    </dgm:pt>
    <dgm:pt modelId="{822406AD-344F-473D-A607-C8F553F78830}" type="sibTrans" cxnId="{242FDD8B-D0B8-4D22-A545-0039CD34AF01}">
      <dgm:prSet/>
      <dgm:spPr/>
      <dgm:t>
        <a:bodyPr/>
        <a:lstStyle/>
        <a:p>
          <a:endParaRPr lang="en-US"/>
        </a:p>
      </dgm:t>
    </dgm:pt>
    <dgm:pt modelId="{CBC8F6A9-2D57-4695-944E-AC03CD1FF110}" type="pres">
      <dgm:prSet presAssocID="{F19E3B15-9FD3-49E6-95AB-C284BCE2027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EA312B-EA03-4154-AE7A-974C26D4D5A9}" type="pres">
      <dgm:prSet presAssocID="{B867B29B-50C1-412B-B0ED-A7725B445D40}" presName="compNode" presStyleCnt="0"/>
      <dgm:spPr/>
    </dgm:pt>
    <dgm:pt modelId="{C9942DBB-F28B-4FB9-BD13-47D3293B8D82}" type="pres">
      <dgm:prSet presAssocID="{B867B29B-50C1-412B-B0ED-A7725B445D40}" presName="bgRect" presStyleLbl="bgShp" presStyleIdx="0" presStyleCnt="2"/>
      <dgm:spPr/>
    </dgm:pt>
    <dgm:pt modelId="{02C109AC-81E2-4D60-B365-E1F976155884}" type="pres">
      <dgm:prSet presAssocID="{B867B29B-50C1-412B-B0ED-A7725B445D40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5AAC0ED9-47D8-4C7D-9904-2326F49B8420}" type="pres">
      <dgm:prSet presAssocID="{B867B29B-50C1-412B-B0ED-A7725B445D40}" presName="spaceRect" presStyleCnt="0"/>
      <dgm:spPr/>
    </dgm:pt>
    <dgm:pt modelId="{71607BF9-F3D3-42C6-8D50-9BB82CCB9E52}" type="pres">
      <dgm:prSet presAssocID="{B867B29B-50C1-412B-B0ED-A7725B445D40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E6FBE76-3AD0-471D-A366-F167D46050BB}" type="pres">
      <dgm:prSet presAssocID="{49A471D0-0C4F-421B-9EDC-762F6816F75B}" presName="sibTrans" presStyleCnt="0"/>
      <dgm:spPr/>
    </dgm:pt>
    <dgm:pt modelId="{FF6641CF-2BA1-4E8B-8658-32FBF2EDC9DE}" type="pres">
      <dgm:prSet presAssocID="{7E99B702-9F89-4549-8BB9-B66D2E1BB083}" presName="compNode" presStyleCnt="0"/>
      <dgm:spPr/>
    </dgm:pt>
    <dgm:pt modelId="{BF5685D0-9DD3-4A58-8B77-BACD0173393E}" type="pres">
      <dgm:prSet presAssocID="{7E99B702-9F89-4549-8BB9-B66D2E1BB083}" presName="bgRect" presStyleLbl="bgShp" presStyleIdx="1" presStyleCnt="2"/>
      <dgm:spPr/>
    </dgm:pt>
    <dgm:pt modelId="{0332242C-EBBF-4248-A4D4-7C637A53A3BE}" type="pres">
      <dgm:prSet presAssocID="{7E99B702-9F89-4549-8BB9-B66D2E1BB083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9D1ADC62-AB3D-40B8-BEFC-E502D0239392}" type="pres">
      <dgm:prSet presAssocID="{7E99B702-9F89-4549-8BB9-B66D2E1BB083}" presName="spaceRect" presStyleCnt="0"/>
      <dgm:spPr/>
    </dgm:pt>
    <dgm:pt modelId="{23B1E467-A64F-4531-9A00-B8186F85667F}" type="pres">
      <dgm:prSet presAssocID="{7E99B702-9F89-4549-8BB9-B66D2E1BB083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2DF7C-466B-4988-95C9-1D3772D14DD3}" type="presOf" srcId="{7E99B702-9F89-4549-8BB9-B66D2E1BB083}" destId="{23B1E467-A64F-4531-9A00-B8186F85667F}" srcOrd="0" destOrd="0" presId="urn:microsoft.com/office/officeart/2018/2/layout/IconVerticalSolidList"/>
    <dgm:cxn modelId="{DAAE0F91-48E1-432D-BE6C-27BD4DD5370D}" srcId="{F19E3B15-9FD3-49E6-95AB-C284BCE20275}" destId="{B867B29B-50C1-412B-B0ED-A7725B445D40}" srcOrd="0" destOrd="0" parTransId="{F6E9F4D8-60A1-4F38-89FE-4C9BEEA81A48}" sibTransId="{49A471D0-0C4F-421B-9EDC-762F6816F75B}"/>
    <dgm:cxn modelId="{242FDD8B-D0B8-4D22-A545-0039CD34AF01}" srcId="{F19E3B15-9FD3-49E6-95AB-C284BCE20275}" destId="{7E99B702-9F89-4549-8BB9-B66D2E1BB083}" srcOrd="1" destOrd="0" parTransId="{C37B852A-EB31-4925-B414-A4D093E11532}" sibTransId="{822406AD-344F-473D-A607-C8F553F78830}"/>
    <dgm:cxn modelId="{07BA19D4-E3D3-4C61-8FEB-71D89C835C48}" type="presOf" srcId="{F19E3B15-9FD3-49E6-95AB-C284BCE20275}" destId="{CBC8F6A9-2D57-4695-944E-AC03CD1FF110}" srcOrd="0" destOrd="0" presId="urn:microsoft.com/office/officeart/2018/2/layout/IconVerticalSolidList"/>
    <dgm:cxn modelId="{82913F69-B53A-4414-80E0-5CF3F2FCFAA0}" type="presOf" srcId="{B867B29B-50C1-412B-B0ED-A7725B445D40}" destId="{71607BF9-F3D3-42C6-8D50-9BB82CCB9E52}" srcOrd="0" destOrd="0" presId="urn:microsoft.com/office/officeart/2018/2/layout/IconVerticalSolidList"/>
    <dgm:cxn modelId="{F8362070-51EC-4439-A998-3560AD5BEB7A}" type="presParOf" srcId="{CBC8F6A9-2D57-4695-944E-AC03CD1FF110}" destId="{70EA312B-EA03-4154-AE7A-974C26D4D5A9}" srcOrd="0" destOrd="0" presId="urn:microsoft.com/office/officeart/2018/2/layout/IconVerticalSolidList"/>
    <dgm:cxn modelId="{B74B7F34-18A6-4FA2-B70A-46B51E9E2DF0}" type="presParOf" srcId="{70EA312B-EA03-4154-AE7A-974C26D4D5A9}" destId="{C9942DBB-F28B-4FB9-BD13-47D3293B8D82}" srcOrd="0" destOrd="0" presId="urn:microsoft.com/office/officeart/2018/2/layout/IconVerticalSolidList"/>
    <dgm:cxn modelId="{CB7C66D8-CEC1-471C-BCA0-A2950C1B7C10}" type="presParOf" srcId="{70EA312B-EA03-4154-AE7A-974C26D4D5A9}" destId="{02C109AC-81E2-4D60-B365-E1F976155884}" srcOrd="1" destOrd="0" presId="urn:microsoft.com/office/officeart/2018/2/layout/IconVerticalSolidList"/>
    <dgm:cxn modelId="{16359F5B-4477-4AF9-9DDD-F8CFDA94DD5E}" type="presParOf" srcId="{70EA312B-EA03-4154-AE7A-974C26D4D5A9}" destId="{5AAC0ED9-47D8-4C7D-9904-2326F49B8420}" srcOrd="2" destOrd="0" presId="urn:microsoft.com/office/officeart/2018/2/layout/IconVerticalSolidList"/>
    <dgm:cxn modelId="{7359884C-B6E4-4321-BE68-BF2CCF4AB22F}" type="presParOf" srcId="{70EA312B-EA03-4154-AE7A-974C26D4D5A9}" destId="{71607BF9-F3D3-42C6-8D50-9BB82CCB9E52}" srcOrd="3" destOrd="0" presId="urn:microsoft.com/office/officeart/2018/2/layout/IconVerticalSolidList"/>
    <dgm:cxn modelId="{2FF1C51B-3BE8-4A78-BFB2-E90D81DDD4C0}" type="presParOf" srcId="{CBC8F6A9-2D57-4695-944E-AC03CD1FF110}" destId="{0E6FBE76-3AD0-471D-A366-F167D46050BB}" srcOrd="1" destOrd="0" presId="urn:microsoft.com/office/officeart/2018/2/layout/IconVerticalSolidList"/>
    <dgm:cxn modelId="{7DC49F08-38EE-4B3D-8F19-60F27A157778}" type="presParOf" srcId="{CBC8F6A9-2D57-4695-944E-AC03CD1FF110}" destId="{FF6641CF-2BA1-4E8B-8658-32FBF2EDC9DE}" srcOrd="2" destOrd="0" presId="urn:microsoft.com/office/officeart/2018/2/layout/IconVerticalSolidList"/>
    <dgm:cxn modelId="{5A8F92A7-DAAC-4D2B-BCF4-F51C2F806B85}" type="presParOf" srcId="{FF6641CF-2BA1-4E8B-8658-32FBF2EDC9DE}" destId="{BF5685D0-9DD3-4A58-8B77-BACD0173393E}" srcOrd="0" destOrd="0" presId="urn:microsoft.com/office/officeart/2018/2/layout/IconVerticalSolidList"/>
    <dgm:cxn modelId="{153DE0A0-08A5-4BE3-AFA1-F5D8D59E1554}" type="presParOf" srcId="{FF6641CF-2BA1-4E8B-8658-32FBF2EDC9DE}" destId="{0332242C-EBBF-4248-A4D4-7C637A53A3BE}" srcOrd="1" destOrd="0" presId="urn:microsoft.com/office/officeart/2018/2/layout/IconVerticalSolidList"/>
    <dgm:cxn modelId="{A770A126-8297-478D-9358-3F71BB0BDDCE}" type="presParOf" srcId="{FF6641CF-2BA1-4E8B-8658-32FBF2EDC9DE}" destId="{9D1ADC62-AB3D-40B8-BEFC-E502D0239392}" srcOrd="2" destOrd="0" presId="urn:microsoft.com/office/officeart/2018/2/layout/IconVerticalSolidList"/>
    <dgm:cxn modelId="{FBFA45B9-8506-4183-8CF4-5037079C125A}" type="presParOf" srcId="{FF6641CF-2BA1-4E8B-8658-32FBF2EDC9DE}" destId="{23B1E467-A64F-4531-9A00-B8186F8566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42DBB-F28B-4FB9-BD13-47D3293B8D82}">
      <dsp:nvSpPr>
        <dsp:cNvPr id="0" name=""/>
        <dsp:cNvSpPr/>
      </dsp:nvSpPr>
      <dsp:spPr>
        <a:xfrm>
          <a:off x="0" y="524489"/>
          <a:ext cx="6006032" cy="9682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109AC-81E2-4D60-B365-E1F976155884}">
      <dsp:nvSpPr>
        <dsp:cNvPr id="0" name=""/>
        <dsp:cNvSpPr/>
      </dsp:nvSpPr>
      <dsp:spPr>
        <a:xfrm>
          <a:off x="292907" y="742353"/>
          <a:ext cx="532558" cy="53255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07BF9-F3D3-42C6-8D50-9BB82CCB9E52}">
      <dsp:nvSpPr>
        <dsp:cNvPr id="0" name=""/>
        <dsp:cNvSpPr/>
      </dsp:nvSpPr>
      <dsp:spPr>
        <a:xfrm>
          <a:off x="1118372" y="524489"/>
          <a:ext cx="4887659" cy="968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477" tIns="102477" rIns="102477" bIns="102477" numCol="1" spcCol="1270" anchor="ctr" anchorCtr="0">
          <a:noAutofit/>
        </a:bodyPr>
        <a:lstStyle/>
        <a:p>
          <a:pPr lvl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Where are they?</a:t>
          </a:r>
        </a:p>
      </dsp:txBody>
      <dsp:txXfrm>
        <a:off x="1118372" y="524489"/>
        <a:ext cx="4887659" cy="968287"/>
      </dsp:txXfrm>
    </dsp:sp>
    <dsp:sp modelId="{BF5685D0-9DD3-4A58-8B77-BACD0173393E}">
      <dsp:nvSpPr>
        <dsp:cNvPr id="0" name=""/>
        <dsp:cNvSpPr/>
      </dsp:nvSpPr>
      <dsp:spPr>
        <a:xfrm>
          <a:off x="0" y="1734848"/>
          <a:ext cx="6006032" cy="96828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2242C-EBBF-4248-A4D4-7C637A53A3BE}">
      <dsp:nvSpPr>
        <dsp:cNvPr id="0" name=""/>
        <dsp:cNvSpPr/>
      </dsp:nvSpPr>
      <dsp:spPr>
        <a:xfrm>
          <a:off x="292907" y="1952713"/>
          <a:ext cx="532558" cy="53255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1E467-A64F-4531-9A00-B8186F85667F}">
      <dsp:nvSpPr>
        <dsp:cNvPr id="0" name=""/>
        <dsp:cNvSpPr/>
      </dsp:nvSpPr>
      <dsp:spPr>
        <a:xfrm>
          <a:off x="1118372" y="1734848"/>
          <a:ext cx="4887659" cy="968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477" tIns="102477" rIns="102477" bIns="102477" numCol="1" spcCol="1270" anchor="ctr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What are they doing?</a:t>
          </a:r>
        </a:p>
      </dsp:txBody>
      <dsp:txXfrm>
        <a:off x="1118372" y="1734848"/>
        <a:ext cx="4887659" cy="968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56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9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2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8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0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6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11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4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6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48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04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44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9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67A8-C0F3-44EC-892C-F2DEE8CA913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56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90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26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0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78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8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46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7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5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7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18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72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5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3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3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8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7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4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6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867A8-C0F3-44EC-892C-F2DEE8CA9133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A997E-C6E0-4651-AC04-F2E8E597A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2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7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13.jpe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vgsilh.com/ar/image/481829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42224&amp;picture=pointing-down-finge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lvan, Colleen / Welcome!">
            <a:extLst>
              <a:ext uri="{FF2B5EF4-FFF2-40B4-BE49-F238E27FC236}">
                <a16:creationId xmlns:a16="http://schemas.microsoft.com/office/drawing/2014/main" xmlns="" id="{7BEF2E12-7716-4901-B62A-8DC934FD3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98" y="0"/>
            <a:ext cx="7076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F6961C2-DBCC-45BE-9CEE-19A3DDF4F2FD}"/>
              </a:ext>
            </a:extLst>
          </p:cNvPr>
          <p:cNvSpPr/>
          <p:nvPr/>
        </p:nvSpPr>
        <p:spPr>
          <a:xfrm>
            <a:off x="7913471" y="3846840"/>
            <a:ext cx="33249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/>
                <a:solidFill>
                  <a:srgbClr val="FF9900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Lesson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3A5D3EE-6CA3-49F5-AE70-1024F7A185BD}"/>
              </a:ext>
            </a:extLst>
          </p:cNvPr>
          <p:cNvSpPr/>
          <p:nvPr/>
        </p:nvSpPr>
        <p:spPr>
          <a:xfrm>
            <a:off x="7257844" y="2008678"/>
            <a:ext cx="46362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C18C78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C18C78"/>
                  </a:out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UNIT TWO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789E18-4564-4FE7-B9BB-18282452E464}"/>
              </a:ext>
            </a:extLst>
          </p:cNvPr>
          <p:cNvSpPr/>
          <p:nvPr/>
        </p:nvSpPr>
        <p:spPr>
          <a:xfrm>
            <a:off x="7358705" y="3010189"/>
            <a:ext cx="44344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C18C78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C18C78"/>
                  </a:outerShdw>
                </a:effectLst>
                <a:uLnTx/>
                <a:uFillTx/>
                <a:latin typeface="Gill Sans Ultra Bold" panose="020B0A02020104020203" pitchFamily="34" charset="0"/>
                <a:ea typeface="+mn-ea"/>
                <a:cs typeface="+mn-cs"/>
              </a:rPr>
              <a:t>My weekend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D8D5B2-A372-4155-A5D0-591564F81289}"/>
              </a:ext>
            </a:extLst>
          </p:cNvPr>
          <p:cNvSpPr txBox="1"/>
          <p:nvPr/>
        </p:nvSpPr>
        <p:spPr>
          <a:xfrm>
            <a:off x="8544025" y="1208291"/>
            <a:ext cx="218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arrington" panose="04040505050A02020702" pitchFamily="82" charset="0"/>
              </a:rPr>
              <a:t>GRADE 4</a:t>
            </a:r>
          </a:p>
        </p:txBody>
      </p:sp>
    </p:spTree>
    <p:extLst>
      <p:ext uri="{BB962C8B-B14F-4D97-AF65-F5344CB8AC3E}">
        <p14:creationId xmlns:p14="http://schemas.microsoft.com/office/powerpoint/2010/main" val="167723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B3D7A8-D2BB-4576-9BA9-F78FBCA7D58A}"/>
              </a:ext>
            </a:extLst>
          </p:cNvPr>
          <p:cNvSpPr txBox="1"/>
          <p:nvPr/>
        </p:nvSpPr>
        <p:spPr>
          <a:xfrm>
            <a:off x="5188686" y="648939"/>
            <a:ext cx="6481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play volleyball</a:t>
            </a:r>
          </a:p>
        </p:txBody>
      </p:sp>
      <p:pic>
        <p:nvPicPr>
          <p:cNvPr id="5122" name="Picture 2" descr="Kids playing volleyball clipart 8 » Clipart Station">
            <a:extLst>
              <a:ext uri="{FF2B5EF4-FFF2-40B4-BE49-F238E27FC236}">
                <a16:creationId xmlns:a16="http://schemas.microsoft.com/office/drawing/2014/main" xmlns="" id="{6D06F516-83E1-476C-9CF6-657E3891B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15" y="1586814"/>
            <a:ext cx="4002939" cy="371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volleyball">
            <a:hlinkClick r:id="" action="ppaction://media"/>
            <a:extLst>
              <a:ext uri="{FF2B5EF4-FFF2-40B4-BE49-F238E27FC236}">
                <a16:creationId xmlns:a16="http://schemas.microsoft.com/office/drawing/2014/main" xmlns="" id="{F355F717-80EF-48A1-B800-9B3535F549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28869" y="898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5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AF5C66A-E8F2-4E13-98A3-FE96597C5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AC860275-E106-493A-8BF0-E0A91130EF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9B0F8-83B5-48DD-AB07-EDD17FCCE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 fontScale="90000"/>
          </a:bodyPr>
          <a:lstStyle/>
          <a:p>
            <a:pPr marR="0" lvl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srgbClr val="FFFFFF"/>
                </a:solidFill>
                <a:latin typeface="Colonna MT" panose="04020805060202030203" pitchFamily="82" charset="0"/>
              </a:rPr>
              <a:t>Pair work: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 these questions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4000" b="1" dirty="0">
              <a:solidFill>
                <a:srgbClr val="FFFFFF"/>
              </a:solidFill>
              <a:latin typeface="Colonna MT" panose="04020805060202030203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B29CAD-571A-4C68-BDCE-532F3D2C1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472" y="2837712"/>
            <a:ext cx="2832505" cy="3217333"/>
          </a:xfrm>
          <a:prstGeom prst="rect">
            <a:avLst/>
          </a:prstGeom>
        </p:spPr>
      </p:pic>
      <p:graphicFrame>
        <p:nvGraphicFramePr>
          <p:cNvPr id="14" name="Content Placeholder 8">
            <a:extLst>
              <a:ext uri="{FF2B5EF4-FFF2-40B4-BE49-F238E27FC236}">
                <a16:creationId xmlns:a16="http://schemas.microsoft.com/office/drawing/2014/main" xmlns="" id="{78B944A7-234A-410B-A466-179D03332D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028344"/>
              </p:ext>
            </p:extLst>
          </p:nvPr>
        </p:nvGraphicFramePr>
        <p:xfrm>
          <a:off x="820437" y="2780122"/>
          <a:ext cx="6006032" cy="322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97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199C13-6B67-4D8E-9368-4F6756721DA3}"/>
              </a:ext>
            </a:extLst>
          </p:cNvPr>
          <p:cNvSpPr txBox="1"/>
          <p:nvPr/>
        </p:nvSpPr>
        <p:spPr>
          <a:xfrm>
            <a:off x="3120644" y="460248"/>
            <a:ext cx="8132572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vi-VN" sz="2800" b="1" i="0" u="none" strike="noStrike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Homework :</a:t>
            </a:r>
          </a:p>
          <a:p>
            <a:pPr marL="571500" marR="0" lvl="0" indent="-5715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lang="vi-VN" sz="2800" b="1" smtClean="0">
                <a:solidFill>
                  <a:schemeClr val="accent2"/>
                </a:solidFill>
              </a:rPr>
              <a:t>Học thuộc từ vựng sach student book trang 14</a:t>
            </a:r>
          </a:p>
          <a:p>
            <a:pPr marL="571500" marR="0" lvl="0" indent="-5715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1" i="0" u="none" strike="noStrike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Chép mỗi từ 20 lần</a:t>
            </a:r>
            <a:endParaRPr kumimoji="0" lang="en-US" sz="2800" b="1" i="0" u="none" strike="noStrike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AAE9118-0436-4488-AC4A-C14DF6A7B6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ounded Rectangle 26">
            <a:extLst>
              <a:ext uri="{FF2B5EF4-FFF2-40B4-BE49-F238E27FC236}">
                <a16:creationId xmlns:a16="http://schemas.microsoft.com/office/drawing/2014/main" xmlns="" id="{1B10F861-B8F1-49C7-BD58-EAB20CEE7F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5C97FD7-C4DD-4161-AB38-58B49C9DA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69496" y="2742397"/>
            <a:ext cx="2902295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0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8013B63-9027-4D48-A10E-A59909C8E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219" y="1176793"/>
            <a:ext cx="3368470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0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DD861AF-A624-4A36-88DC-D9FDFD736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46" y="1286934"/>
            <a:ext cx="4866309" cy="41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6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D9D36D6-2AC5-46A1-A849-4C82D5264A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6749F0-4216-459B-86B4-C79E9424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144" y="0"/>
            <a:ext cx="6581013" cy="426344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dirty="0">
                <a:solidFill>
                  <a:schemeClr val="accent2"/>
                </a:solidFill>
                <a:latin typeface="Algerian" panose="04020705040A02060702" pitchFamily="82" charset="0"/>
              </a:rPr>
              <a:t>Listen and point</a:t>
            </a:r>
            <a:r>
              <a:rPr lang="en-US" sz="5200" dirty="0"/>
              <a:t/>
            </a:r>
            <a:br>
              <a:rPr lang="en-US" sz="5200" dirty="0"/>
            </a:br>
            <a:endParaRPr lang="en-US" sz="5200" dirty="0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86EEA02-8182-4826-88F0-2BB89CC50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515" b="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B3D7A8-D2BB-4576-9BA9-F78FBCA7D58A}"/>
              </a:ext>
            </a:extLst>
          </p:cNvPr>
          <p:cNvSpPr txBox="1"/>
          <p:nvPr/>
        </p:nvSpPr>
        <p:spPr>
          <a:xfrm>
            <a:off x="5545767" y="648939"/>
            <a:ext cx="5146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read comics</a:t>
            </a:r>
          </a:p>
        </p:txBody>
      </p:sp>
      <p:pic>
        <p:nvPicPr>
          <p:cNvPr id="3074" name="Picture 2" descr="Children Read The Book | เด็ก, เด็กๆ, วอลเปเปอร์">
            <a:extLst>
              <a:ext uri="{FF2B5EF4-FFF2-40B4-BE49-F238E27FC236}">
                <a16:creationId xmlns:a16="http://schemas.microsoft.com/office/drawing/2014/main" xmlns="" id="{1C2B2CA6-97A4-4636-913A-18F003950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454" y="1673140"/>
            <a:ext cx="5715000" cy="36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ad">
            <a:hlinkClick r:id="" action="ppaction://media"/>
            <a:extLst>
              <a:ext uri="{FF2B5EF4-FFF2-40B4-BE49-F238E27FC236}">
                <a16:creationId xmlns:a16="http://schemas.microsoft.com/office/drawing/2014/main" xmlns="" id="{263A530C-DFC7-40AA-A98B-CA943CD59C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9358" y="778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B3D7A8-D2BB-4576-9BA9-F78FBCA7D58A}"/>
              </a:ext>
            </a:extLst>
          </p:cNvPr>
          <p:cNvSpPr txBox="1"/>
          <p:nvPr/>
        </p:nvSpPr>
        <p:spPr>
          <a:xfrm>
            <a:off x="5550191" y="648939"/>
            <a:ext cx="6204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do gymnastics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8FB470-247A-490E-A2FA-4CB1C614AF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1610"/>
            <a:ext cx="4480737" cy="3594437"/>
          </a:xfrm>
          <a:prstGeom prst="rect">
            <a:avLst/>
          </a:prstGeom>
        </p:spPr>
      </p:pic>
      <p:pic>
        <p:nvPicPr>
          <p:cNvPr id="2" name="gym">
            <a:hlinkClick r:id="" action="ppaction://media"/>
            <a:extLst>
              <a:ext uri="{FF2B5EF4-FFF2-40B4-BE49-F238E27FC236}">
                <a16:creationId xmlns:a16="http://schemas.microsoft.com/office/drawing/2014/main" xmlns="" id="{FC1C608C-0F37-4BAB-8272-5A03C9044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16115" y="593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B3D7A8-D2BB-4576-9BA9-F78FBCA7D58A}"/>
              </a:ext>
            </a:extLst>
          </p:cNvPr>
          <p:cNvSpPr txBox="1"/>
          <p:nvPr/>
        </p:nvSpPr>
        <p:spPr>
          <a:xfrm>
            <a:off x="6096000" y="585144"/>
            <a:ext cx="5146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play chess</a:t>
            </a:r>
          </a:p>
        </p:txBody>
      </p:sp>
      <p:pic>
        <p:nvPicPr>
          <p:cNvPr id="9218" name="Picture 2" descr="Satranç | Kids clipart, Kids playing, Cartoon kids">
            <a:extLst>
              <a:ext uri="{FF2B5EF4-FFF2-40B4-BE49-F238E27FC236}">
                <a16:creationId xmlns:a16="http://schemas.microsoft.com/office/drawing/2014/main" xmlns="" id="{92A30B2F-C51A-4A74-AA6D-43A830FD5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301" y="1332613"/>
            <a:ext cx="5829088" cy="46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ess">
            <a:hlinkClick r:id="" action="ppaction://media"/>
            <a:extLst>
              <a:ext uri="{FF2B5EF4-FFF2-40B4-BE49-F238E27FC236}">
                <a16:creationId xmlns:a16="http://schemas.microsoft.com/office/drawing/2014/main" xmlns="" id="{09A634AD-C617-4D63-B299-A4E6E289D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36104" y="2803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3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B3D7A8-D2BB-4576-9BA9-F78FBCA7D58A}"/>
              </a:ext>
            </a:extLst>
          </p:cNvPr>
          <p:cNvSpPr txBox="1"/>
          <p:nvPr/>
        </p:nvSpPr>
        <p:spPr>
          <a:xfrm>
            <a:off x="8055051" y="691469"/>
            <a:ext cx="18119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fish</a:t>
            </a:r>
          </a:p>
        </p:txBody>
      </p:sp>
      <p:pic>
        <p:nvPicPr>
          <p:cNvPr id="2" name="fish">
            <a:hlinkClick r:id="" action="ppaction://media"/>
            <a:extLst>
              <a:ext uri="{FF2B5EF4-FFF2-40B4-BE49-F238E27FC236}">
                <a16:creationId xmlns:a16="http://schemas.microsoft.com/office/drawing/2014/main" xmlns="" id="{562DD96E-A12D-424F-845C-62395863AF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95130" y="635867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BFDAAA-1E5D-497C-A6E2-5B59BB2C4AD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27" y="1681167"/>
            <a:ext cx="4092191" cy="33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9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B3D7A8-D2BB-4576-9BA9-F78FBCA7D58A}"/>
              </a:ext>
            </a:extLst>
          </p:cNvPr>
          <p:cNvSpPr txBox="1"/>
          <p:nvPr/>
        </p:nvSpPr>
        <p:spPr>
          <a:xfrm>
            <a:off x="4894078" y="648939"/>
            <a:ext cx="6736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play basketball</a:t>
            </a:r>
          </a:p>
        </p:txBody>
      </p:sp>
      <p:pic>
        <p:nvPicPr>
          <p:cNvPr id="7170" name="Picture 2" descr="Two Boys Playing Basketball Stock Vector - Illustration of happy,  diversity: 140864666">
            <a:extLst>
              <a:ext uri="{FF2B5EF4-FFF2-40B4-BE49-F238E27FC236}">
                <a16:creationId xmlns:a16="http://schemas.microsoft.com/office/drawing/2014/main" xmlns="" id="{787446A3-9374-41ED-8B15-7356FBACD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45" y="1202937"/>
            <a:ext cx="4859079" cy="485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asketball">
            <a:hlinkClick r:id="" action="ppaction://media"/>
            <a:extLst>
              <a:ext uri="{FF2B5EF4-FFF2-40B4-BE49-F238E27FC236}">
                <a16:creationId xmlns:a16="http://schemas.microsoft.com/office/drawing/2014/main" xmlns="" id="{9B2FFA64-583F-4F66-8889-6C6D43A6F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02365" y="593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B3D7A8-D2BB-4576-9BA9-F78FBCA7D58A}"/>
              </a:ext>
            </a:extLst>
          </p:cNvPr>
          <p:cNvSpPr txBox="1"/>
          <p:nvPr/>
        </p:nvSpPr>
        <p:spPr>
          <a:xfrm>
            <a:off x="5545767" y="648939"/>
            <a:ext cx="5146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take photos</a:t>
            </a:r>
          </a:p>
        </p:txBody>
      </p:sp>
      <p:pic>
        <p:nvPicPr>
          <p:cNvPr id="6146" name="Picture 2" descr="Travel Travel Journey Take A Photo, Shooting, Photography, Camera PNG  Transparent Clipart Image and PSD File for Free Download">
            <a:extLst>
              <a:ext uri="{FF2B5EF4-FFF2-40B4-BE49-F238E27FC236}">
                <a16:creationId xmlns:a16="http://schemas.microsoft.com/office/drawing/2014/main" xmlns="" id="{926EA9D8-5B1C-457D-B23D-7BE9E31C0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67" y="1501753"/>
            <a:ext cx="4980466" cy="427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hotos">
            <a:hlinkClick r:id="" action="ppaction://media"/>
            <a:extLst>
              <a:ext uri="{FF2B5EF4-FFF2-40B4-BE49-F238E27FC236}">
                <a16:creationId xmlns:a16="http://schemas.microsoft.com/office/drawing/2014/main" xmlns="" id="{B9D21E5E-FAB4-4932-8A11-3B503CD441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49356" y="3441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7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lassicFrameVTI">
  <a:themeElements>
    <a:clrScheme name="AnalogousFromLightSeed_2SEEDS">
      <a:dk1>
        <a:srgbClr val="000000"/>
      </a:dk1>
      <a:lt1>
        <a:srgbClr val="FFFFFF"/>
      </a:lt1>
      <a:dk2>
        <a:srgbClr val="243A41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828282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lassicFrameVTI">
  <a:themeElements>
    <a:clrScheme name="AnalogousFromLightSeed_2SEEDS">
      <a:dk1>
        <a:srgbClr val="000000"/>
      </a:dk1>
      <a:lt1>
        <a:srgbClr val="FFFFFF"/>
      </a:lt1>
      <a:dk2>
        <a:srgbClr val="243A41"/>
      </a:dk2>
      <a:lt2>
        <a:srgbClr val="E2E6E8"/>
      </a:lt2>
      <a:accent1>
        <a:srgbClr val="C18C78"/>
      </a:accent1>
      <a:accent2>
        <a:srgbClr val="CC9099"/>
      </a:accent2>
      <a:accent3>
        <a:srgbClr val="B19F77"/>
      </a:accent3>
      <a:accent4>
        <a:srgbClr val="6DAFA2"/>
      </a:accent4>
      <a:accent5>
        <a:srgbClr val="70ACBC"/>
      </a:accent5>
      <a:accent6>
        <a:srgbClr val="7893C1"/>
      </a:accent6>
      <a:hlink>
        <a:srgbClr val="5E8A9B"/>
      </a:hlink>
      <a:folHlink>
        <a:srgbClr val="828282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55</Words>
  <Application>Microsoft Office PowerPoint</Application>
  <PresentationFormat>Custom</PresentationFormat>
  <Paragraphs>18</Paragraphs>
  <Slides>13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ClassicFrameVTI</vt:lpstr>
      <vt:lpstr>Office Theme</vt:lpstr>
      <vt:lpstr>1_ClassicFrameVTI</vt:lpstr>
      <vt:lpstr>PowerPoint Presentation</vt:lpstr>
      <vt:lpstr>PowerPoint Presentation</vt:lpstr>
      <vt:lpstr>Listen and point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Pair work: answer these questions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 HO</dc:creator>
  <cp:lastModifiedBy>MSI</cp:lastModifiedBy>
  <cp:revision>3</cp:revision>
  <dcterms:created xsi:type="dcterms:W3CDTF">2020-09-12T10:49:32Z</dcterms:created>
  <dcterms:modified xsi:type="dcterms:W3CDTF">2021-11-01T14:49:50Z</dcterms:modified>
</cp:coreProperties>
</file>