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9" r:id="rId4"/>
    <p:sldMasterId id="2147483691" r:id="rId5"/>
  </p:sldMasterIdLst>
  <p:notesMasterIdLst>
    <p:notesMasterId r:id="rId32"/>
  </p:notesMasterIdLst>
  <p:sldIdLst>
    <p:sldId id="265" r:id="rId6"/>
    <p:sldId id="382" r:id="rId7"/>
    <p:sldId id="379" r:id="rId8"/>
    <p:sldId id="411" r:id="rId9"/>
    <p:sldId id="422" r:id="rId10"/>
    <p:sldId id="428" r:id="rId11"/>
    <p:sldId id="412" r:id="rId12"/>
    <p:sldId id="413" r:id="rId13"/>
    <p:sldId id="426" r:id="rId14"/>
    <p:sldId id="432" r:id="rId15"/>
    <p:sldId id="418" r:id="rId16"/>
    <p:sldId id="434" r:id="rId17"/>
    <p:sldId id="314" r:id="rId18"/>
    <p:sldId id="315" r:id="rId19"/>
    <p:sldId id="316" r:id="rId20"/>
    <p:sldId id="317" r:id="rId21"/>
    <p:sldId id="279" r:id="rId22"/>
    <p:sldId id="324" r:id="rId23"/>
    <p:sldId id="414" r:id="rId24"/>
    <p:sldId id="420" r:id="rId25"/>
    <p:sldId id="304" r:id="rId26"/>
    <p:sldId id="283" r:id="rId27"/>
    <p:sldId id="436" r:id="rId28"/>
    <p:sldId id="438" r:id="rId29"/>
    <p:sldId id="371" r:id="rId30"/>
    <p:sldId id="4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7666" autoAdjust="0"/>
    <p:restoredTop sz="64575" autoAdjust="0"/>
  </p:normalViewPr>
  <p:slideViewPr>
    <p:cSldViewPr snapToGrid="0">
      <p:cViewPr varScale="1">
        <p:scale>
          <a:sx n="71" d="100"/>
          <a:sy n="71" d="100"/>
        </p:scale>
        <p:origin x="-2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pPr/>
              <a:t>06/11/2021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02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218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0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49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28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64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48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26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033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077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1664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71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21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87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1548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1747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3045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45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343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68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96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428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2613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393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5020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6210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746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518A724-0BFF-45A7-8029-EFBBCA88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EF2BB1E4-EA1D-4672-B588-DFDA2EEB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5E80B3ED-4649-4CD3-9548-C5E0589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F052A-B81A-4AC5-9B20-9619FF01B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508679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41113710-E0F4-4E63-8712-23CB078F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AB610DA1-9B34-408A-BFBD-C5834EB7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77E4C370-FC65-491B-9BF0-F795545E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2E913-0DD5-40A8-B298-9A5D26E65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697377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4616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0FAB3388-FDC6-4BA8-8187-3E43DFD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E058F74C-D9DB-40B3-9A50-75A446D9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BD7AD747-65B0-4DF2-B246-C12FE497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DEE75-0DF9-4C78-8F31-DA089C8092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4090292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D88F73BE-C0FA-4DE7-A5F7-CDD956BB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EF3A8B9C-CE5A-4DE2-A121-4A6FDDE6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1D715B70-B062-4D91-BFFF-031CEEDA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7C03D-0D1F-49E3-A51F-F8A985E1A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7095685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7D4BE9C5-2D74-4625-AB64-F2320A194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B1B697E5-A12B-4A2F-8949-DF7E9C44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C74040F2-49B1-4F53-BE15-1C8CA4CB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53D61-76E9-4D35-8934-4418D49FC0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262475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C40F701A-A1DC-49B4-BBEA-5C9170CB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558B4694-75FF-4415-8F6A-94B2747F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FE624884-6202-4806-BD82-C9D0AC3D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40484-67B6-438B-8E83-4EDB0DDFD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107330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C7359EC2-67B3-44E2-87F1-82340B3B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030D95C7-73F1-4C7C-867F-AF3324A61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9173B0F9-B679-47A8-B775-02E01F88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5FAF9-70C6-4135-AA2F-F47C51AC3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756453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8FB8982D-8BF9-45DD-B7E1-32AE16DF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8A2D6DD7-0DAE-4789-B434-D96E52FF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3BABB322-4934-43F4-AF27-C14217F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5670B-1485-484F-9971-A093400FC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4186161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B1092819-CA62-4762-B531-68074E69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8D11188D-BA93-451D-96CE-95BBC644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E2E88F45-EFE2-421C-85AA-853CAB01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740B4-DA32-4601-A263-9D274928AD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2829160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8A34568D-E4F6-4C04-978A-26B7D36B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E0B45E03-D92A-4266-9745-1E79B31A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1B2DC268-4190-4841-92BB-196BD641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B7A59-7654-4AF9-98CB-4A0EC9FC1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1791190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CD11D729-857E-4762-95B9-BDB49C75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D15E4DD-484B-4EF4-85CF-61ABE8AE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8DE9BD9F-F250-4B4A-86DB-0101943A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2EE49-32C1-464B-9508-6B2DAA1C9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158996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475603-95A1-49F2-845F-FD72998A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3FD3F9-D679-4AC4-A4B4-72DE330B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45341F-14FA-4BE9-BA59-8D05E142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A5C5B-B2CB-4F87-9542-EABDC4F6A2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4313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9001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269055-32BF-4D44-B3C7-3ED51DF9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5F8CFB-3140-4F17-95E7-F9EC3CF29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7E3C5-4F09-4F04-B000-E99D2A80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F86AF-E2EF-4D65-BB71-7CC4E6A42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28448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503427-0D46-4A1A-AFB4-A7D8B7DC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BF9B8-52F3-412E-ABFE-A928155E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CE8B5-5F39-44ED-B328-DE763C88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FF90-553D-490B-ADDD-367BBB6C3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7878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A14186C-4D47-43A1-8B42-991390C6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7E3AD5F-5A77-4715-87B0-8C4ADD79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242F2E9-9936-4730-B8DC-5B4BB5B8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61509-D297-4117-9C1A-6ED3EC15A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65152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156B6B8-4A7C-4227-8C00-667AF73F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8DF9B7A-7F7A-4F09-B6AE-AD3AD2C2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FB92CC4-67E2-4274-B091-890DA241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46987-64F7-4D6C-9503-2F89F4D05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34160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7B1817C-B327-4065-A29C-54A18E17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CBA9078-2BD4-4CF6-AE81-6BB7DC14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4BBBA1F-9355-465B-A440-148FAEFF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F5CFA-92D5-489B-A02E-C16068942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93341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60F0822-7B91-4E74-9A5E-2961715B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50862F1-94C9-4B09-95CA-B140EB73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7FB8546-789A-49C3-AD74-DFE5A222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ED023-0035-4FEA-A306-76EED626C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02159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22EDA9-51DE-4AFF-85D4-1D87F885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694A662-B36C-4DB0-BB8E-37B8CE2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C5AF449-61C5-4A10-A3C8-44AA89B2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8FE68-BB52-4065-B23F-E453B91D4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94523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DDA2111-217C-4A17-8681-EFE3A1AD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BC9131C-92DD-4A87-BB73-C193C4A8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FA73D37-0408-405D-9DBB-8AEEA62A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AFACB-A30D-4DCF-A534-15AEF246A4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98313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2ECE0-8522-40DE-9C0B-04A48BE4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284641-800B-41C5-966B-5FE1F51C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A21936-4D8F-4DDD-A8D9-9EC7FA44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C96B4-6FD1-4E16-B488-C3D2AA1D0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75715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8EC26E-AB7D-4B6A-8CD0-BCB2D552F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62445C-DD33-4240-BAE8-8EA35DE4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7E2C77-7B63-404C-91DE-3CDA3BA8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BC364-4D66-498D-B713-65187D817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8501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491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1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1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049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2026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>
            <a:extLst>
              <a:ext uri="{FF2B5EF4-FFF2-40B4-BE49-F238E27FC236}">
                <a16:creationId xmlns:a16="http://schemas.microsoft.com/office/drawing/2014/main" xmlns="" id="{7D822F14-B0EF-4B1E-B9FC-B9CC4ABDB7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>
            <a:extLst>
              <a:ext uri="{FF2B5EF4-FFF2-40B4-BE49-F238E27FC236}">
                <a16:creationId xmlns:a16="http://schemas.microsoft.com/office/drawing/2014/main" xmlns="" id="{A9671947-CB72-4D84-8DB4-C9059C10CC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4FE3E6C2-9607-4B20-B426-DEE58D682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E386B86-5E62-477E-B02C-549BFE686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5CDAC2B5-009D-4FAC-BA2E-DFBE79071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64C8BC9A-6706-4340-B090-7F641D96B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5442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991C331F-0F78-4AFC-B11F-A8CEB322CC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3A70AAD3-CBD5-4B92-990C-ED1D9B3CB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CAC29D-F7C6-41D1-9452-B05822BAD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C7FF5D-FCB5-47B1-8154-5E9415AA7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D74E8B-E852-4422-8BE4-65F094DF9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67FEEB7-B44A-4EF5-9890-8948CCE7A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3392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tiff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B3D227-5A9B-4E18-93CD-AC88639104C3}"/>
              </a:ext>
            </a:extLst>
          </p:cNvPr>
          <p:cNvSpPr txBox="1"/>
          <p:nvPr/>
        </p:nvSpPr>
        <p:spPr>
          <a:xfrm>
            <a:off x="1719943" y="173082"/>
            <a:ext cx="8102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tháng 1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2021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5B5B318A-D4A4-4676-AAC7-E2516F3D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758" y="2458586"/>
            <a:ext cx="7202387" cy="399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22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A786914-FF09-41A4-9D54-37D8CBB613E4}"/>
              </a:ext>
            </a:extLst>
          </p:cNvPr>
          <p:cNvSpPr/>
          <p:nvPr/>
        </p:nvSpPr>
        <p:spPr>
          <a:xfrm>
            <a:off x="3766088" y="24387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5C97A-5637-48C0-96CB-43F690D3D9DC}"/>
              </a:ext>
            </a:extLst>
          </p:cNvPr>
          <p:cNvSpPr txBox="1"/>
          <p:nvPr/>
        </p:nvSpPr>
        <p:spPr>
          <a:xfrm>
            <a:off x="4209386" y="1790607"/>
            <a:ext cx="756530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lạ:</a:t>
            </a:r>
            <a:r>
              <a:rPr lang="en-US" sz="3600" b="1">
                <a:solidFill>
                  <a:prstClr val="black"/>
                </a:solidFill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nên</a:t>
            </a:r>
          </a:p>
          <a:p>
            <a:pPr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996675-EB14-4351-BC2F-02FF6ABA62E4}"/>
              </a:ext>
            </a:extLst>
          </p:cNvPr>
          <p:cNvSpPr txBox="1"/>
          <p:nvPr/>
        </p:nvSpPr>
        <p:spPr>
          <a:xfrm>
            <a:off x="4209386" y="3266900"/>
            <a:ext cx="75653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502" y="2520057"/>
            <a:ext cx="3629795" cy="254679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E655C7D-F352-4AEF-AE1F-168A1F105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386" y="4725411"/>
            <a:ext cx="76814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bom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khí do máy bay thả xuống, vỏ bằng kim loại, trong ruột có thuốc nổ.</a:t>
            </a:r>
          </a:p>
        </p:txBody>
      </p:sp>
    </p:spTree>
    <p:extLst>
      <p:ext uri="{BB962C8B-B14F-4D97-AF65-F5344CB8AC3E}">
        <p14:creationId xmlns:p14="http://schemas.microsoft.com/office/powerpoint/2010/main" xmlns="" val="7015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57275" y="-93561"/>
            <a:ext cx="6548886" cy="65488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09676635-6C3C-4363-A794-FA537B1C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08" y="3502793"/>
            <a:ext cx="45802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kumimoji="0" lang="en-US" altLang="en-US" sz="5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nhomdoi">
            <a:extLst>
              <a:ext uri="{FF2B5EF4-FFF2-40B4-BE49-F238E27FC236}">
                <a16:creationId xmlns:a16="http://schemas.microsoft.com/office/drawing/2014/main" xmlns="" id="{CC32E469-1E87-4372-8564-010A234B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443" y="3964458"/>
            <a:ext cx="3492256" cy="244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200DAD-FBF7-4593-BE26-B567DFDA0BFC}"/>
              </a:ext>
            </a:extLst>
          </p:cNvPr>
          <p:cNvSpPr txBox="1"/>
          <p:nvPr/>
        </p:nvSpPr>
        <p:spPr>
          <a:xfrm>
            <a:off x="1719943" y="173082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93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0FF99E8-EFEB-4D9E-A060-D1E89EDB1147}"/>
              </a:ext>
            </a:extLst>
          </p:cNvPr>
          <p:cNvSpPr/>
          <p:nvPr/>
        </p:nvSpPr>
        <p:spPr>
          <a:xfrm>
            <a:off x="4115262" y="626713"/>
            <a:ext cx="6838119" cy="12003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879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xmlns="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8764811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550827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63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xmlns="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9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xmlns="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8657235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55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xmlns="" id="{10FF99E8-EFEB-4D9E-A060-D1E89EDB1147}"/>
              </a:ext>
            </a:extLst>
          </p:cNvPr>
          <p:cNvSpPr/>
          <p:nvPr/>
        </p:nvSpPr>
        <p:spPr>
          <a:xfrm>
            <a:off x="211521" y="0"/>
            <a:ext cx="8695812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570" y="1865539"/>
            <a:ext cx="5336877" cy="4532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:a16="http://schemas.microsoft.com/office/drawing/2014/main" xmlns="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6007" y="1940845"/>
            <a:ext cx="2342652" cy="1701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492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930FB0-55E8-4101-9951-5656D4884BB4}"/>
              </a:ext>
            </a:extLst>
          </p:cNvPr>
          <p:cNvSpPr/>
          <p:nvPr/>
        </p:nvSpPr>
        <p:spPr>
          <a:xfrm>
            <a:off x="304672" y="92766"/>
            <a:ext cx="11582655" cy="8487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725371F8-466C-4611-8BAB-3417B482FDA9}"/>
              </a:ext>
            </a:extLst>
          </p:cNvPr>
          <p:cNvSpPr/>
          <p:nvPr/>
        </p:nvSpPr>
        <p:spPr>
          <a:xfrm>
            <a:off x="1540913" y="1278721"/>
            <a:ext cx="8569001" cy="85917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5DF19D9B-DE18-4B5E-B712-02A0E4F4F981}"/>
              </a:ext>
            </a:extLst>
          </p:cNvPr>
          <p:cNvSpPr/>
          <p:nvPr/>
        </p:nvSpPr>
        <p:spPr>
          <a:xfrm>
            <a:off x="1540912" y="2341872"/>
            <a:ext cx="8569001" cy="91970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5DF19D9B-DE18-4B5E-B712-02A0E4F4F981}"/>
              </a:ext>
            </a:extLst>
          </p:cNvPr>
          <p:cNvSpPr/>
          <p:nvPr/>
        </p:nvSpPr>
        <p:spPr>
          <a:xfrm>
            <a:off x="1540911" y="3661010"/>
            <a:ext cx="8569001" cy="108921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5DF19D9B-DE18-4B5E-B712-02A0E4F4F981}"/>
              </a:ext>
            </a:extLst>
          </p:cNvPr>
          <p:cNvSpPr/>
          <p:nvPr/>
        </p:nvSpPr>
        <p:spPr>
          <a:xfrm>
            <a:off x="1540911" y="4930053"/>
            <a:ext cx="8569001" cy="108921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62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930FB0-55E8-4101-9951-5656D4884BB4}"/>
              </a:ext>
            </a:extLst>
          </p:cNvPr>
          <p:cNvSpPr/>
          <p:nvPr/>
        </p:nvSpPr>
        <p:spPr>
          <a:xfrm>
            <a:off x="188635" y="167425"/>
            <a:ext cx="11582655" cy="20091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6608" y="2477817"/>
            <a:ext cx="7366708" cy="40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706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4482"/>
            <a:ext cx="12290854" cy="7029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DFAAE8-C097-4B63-B5C7-65682EB70A3A}"/>
              </a:ext>
            </a:extLst>
          </p:cNvPr>
          <p:cNvSpPr txBox="1"/>
          <p:nvPr/>
        </p:nvSpPr>
        <p:spPr>
          <a:xfrm>
            <a:off x="1719943" y="173082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AAE4FD-4365-44A3-8A00-B1AE0B3EF8A2}"/>
              </a:ext>
            </a:extLst>
          </p:cNvPr>
          <p:cNvSpPr/>
          <p:nvPr/>
        </p:nvSpPr>
        <p:spPr>
          <a:xfrm>
            <a:off x="1968650" y="2525872"/>
            <a:ext cx="8821270" cy="2670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604EB8-AB1E-482D-97C9-129BE83BDEC8}"/>
              </a:ext>
            </a:extLst>
          </p:cNvPr>
          <p:cNvSpPr txBox="1"/>
          <p:nvPr/>
        </p:nvSpPr>
        <p:spPr>
          <a:xfrm>
            <a:off x="1968651" y="2801755"/>
            <a:ext cx="8821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thơ ngộ nghĩnh đáng yêu nói về ước mơ của các bạn nhỏ muốn có phép lạ để làm cho thế giới tốt đẹp hơn.</a:t>
            </a: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D6D4B9-C82E-4747-81FA-D73132AE2BA8}"/>
              </a:ext>
            </a:extLst>
          </p:cNvPr>
          <p:cNvSpPr txBox="1"/>
          <p:nvPr/>
        </p:nvSpPr>
        <p:spPr>
          <a:xfrm>
            <a:off x="594240" y="1545921"/>
            <a:ext cx="2563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xmlns="" val="30931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64" y="2318693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0F472DE-D6BF-42EE-A8A2-88E9B14D6257}"/>
              </a:ext>
            </a:extLst>
          </p:cNvPr>
          <p:cNvSpPr/>
          <p:nvPr/>
        </p:nvSpPr>
        <p:spPr>
          <a:xfrm>
            <a:off x="4411170" y="2318693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Hóa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61733F-2F82-43AA-B259-043F1B679E28}"/>
              </a:ext>
            </a:extLst>
          </p:cNvPr>
          <p:cNvSpPr txBox="1"/>
          <p:nvPr/>
        </p:nvSpPr>
        <p:spPr>
          <a:xfrm>
            <a:off x="1719943" y="173082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0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5793" y="-337731"/>
            <a:ext cx="7286244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09676635-6C3C-4363-A794-FA537B1C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208" y="3502793"/>
            <a:ext cx="640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54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đọc diễn</a:t>
            </a:r>
            <a:r>
              <a:rPr kumimoji="0" lang="en-US" altLang="en-US" sz="5400" b="1" i="0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endParaRPr kumimoji="0" lang="en-US" altLang="en-US" sz="5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nhomdoi">
            <a:extLst>
              <a:ext uri="{FF2B5EF4-FFF2-40B4-BE49-F238E27FC236}">
                <a16:creationId xmlns:a16="http://schemas.microsoft.com/office/drawing/2014/main" xmlns="" id="{CC32E469-1E87-4372-8564-010A234B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443" y="3964458"/>
            <a:ext cx="3492256" cy="244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200DAD-FBF7-4593-BE26-B567DFDA0BFC}"/>
              </a:ext>
            </a:extLst>
          </p:cNvPr>
          <p:cNvSpPr txBox="1"/>
          <p:nvPr/>
        </p:nvSpPr>
        <p:spPr>
          <a:xfrm>
            <a:off x="1719943" y="173082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8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B2F1D7-7B9F-4A68-859C-478845473BB2}"/>
              </a:ext>
            </a:extLst>
          </p:cNvPr>
          <p:cNvSpPr txBox="1"/>
          <p:nvPr/>
        </p:nvSpPr>
        <p:spPr>
          <a:xfrm>
            <a:off x="1418055" y="565091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750D75FC-8094-4ED3-BD78-B92761C65408}"/>
              </a:ext>
            </a:extLst>
          </p:cNvPr>
          <p:cNvSpPr/>
          <p:nvPr/>
        </p:nvSpPr>
        <p:spPr>
          <a:xfrm>
            <a:off x="5114364" y="182007"/>
            <a:ext cx="5847821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9BF838-2B25-42BB-B85B-06B675251187}"/>
              </a:ext>
            </a:extLst>
          </p:cNvPr>
          <p:cNvSpPr/>
          <p:nvPr/>
        </p:nvSpPr>
        <p:spPr>
          <a:xfrm>
            <a:off x="4701092" y="2376497"/>
            <a:ext cx="7003229" cy="11883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xmlns="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36" y="726969"/>
            <a:ext cx="62179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</a:t>
            </a: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ngọt lành…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2910" y="2707748"/>
            <a:ext cx="57249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6BB72B-B3F3-42D5-812B-866BF75F0469}"/>
              </a:ext>
            </a:extLst>
          </p:cNvPr>
          <p:cNvSpPr txBox="1"/>
          <p:nvPr/>
        </p:nvSpPr>
        <p:spPr>
          <a:xfrm flipH="1">
            <a:off x="6277703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330EA4-2412-4D0C-BD19-059A70EDE8A0}"/>
              </a:ext>
            </a:extLst>
          </p:cNvPr>
          <p:cNvSpPr txBox="1"/>
          <p:nvPr/>
        </p:nvSpPr>
        <p:spPr>
          <a:xfrm>
            <a:off x="5317587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81EFDC-D5EF-4477-9D54-37683963AF97}"/>
              </a:ext>
            </a:extLst>
          </p:cNvPr>
          <p:cNvSpPr txBox="1"/>
          <p:nvPr/>
        </p:nvSpPr>
        <p:spPr>
          <a:xfrm>
            <a:off x="3038619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15AD76-0DFD-4E74-A6A0-F669634B174F}"/>
              </a:ext>
            </a:extLst>
          </p:cNvPr>
          <p:cNvSpPr txBox="1"/>
          <p:nvPr/>
        </p:nvSpPr>
        <p:spPr>
          <a:xfrm>
            <a:off x="6471138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AC41F7-DD29-44D8-BA72-AAD1717E3059}"/>
              </a:ext>
            </a:extLst>
          </p:cNvPr>
          <p:cNvSpPr txBox="1"/>
          <p:nvPr/>
        </p:nvSpPr>
        <p:spPr>
          <a:xfrm>
            <a:off x="3052686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E40A1B-AE41-4CF4-A12C-A465B1C38CFF}"/>
              </a:ext>
            </a:extLst>
          </p:cNvPr>
          <p:cNvSpPr txBox="1"/>
          <p:nvPr/>
        </p:nvSpPr>
        <p:spPr>
          <a:xfrm>
            <a:off x="6350496" y="3181977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ED5187-E106-48E0-9172-7E7C383DC2E2}"/>
              </a:ext>
            </a:extLst>
          </p:cNvPr>
          <p:cNvSpPr txBox="1"/>
          <p:nvPr/>
        </p:nvSpPr>
        <p:spPr>
          <a:xfrm>
            <a:off x="3790905" y="3171219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4778324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4262509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5242919" y="3256713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570118-8AB5-4941-A848-670FD42DDFD9}"/>
              </a:ext>
            </a:extLst>
          </p:cNvPr>
          <p:cNvSpPr txBox="1"/>
          <p:nvPr/>
        </p:nvSpPr>
        <p:spPr>
          <a:xfrm>
            <a:off x="3708725" y="4091395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vi-VN" sz="3000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oàn kẹo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74AC31-9926-4F2C-92FA-525F99B2E830}"/>
              </a:ext>
            </a:extLst>
          </p:cNvPr>
          <p:cNvSpPr txBox="1"/>
          <p:nvPr/>
        </p:nvSpPr>
        <p:spPr>
          <a:xfrm>
            <a:off x="5795890" y="4096380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>
                <a:solidFill>
                  <a:srgbClr val="FF0000"/>
                </a:solidFill>
                <a:latin typeface="Times New Roman" panose="02020603050405020304" pitchFamily="18" charset="0"/>
              </a:rPr>
              <a:t>bi tròn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A8E46C-2E45-4FAA-80B3-7198B7E0F1EE}"/>
              </a:ext>
            </a:extLst>
          </p:cNvPr>
          <p:cNvSpPr txBox="1"/>
          <p:nvPr/>
        </p:nvSpPr>
        <p:spPr>
          <a:xfrm>
            <a:off x="6257871" y="5010783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>
                <a:solidFill>
                  <a:srgbClr val="FF0000"/>
                </a:solidFill>
                <a:latin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848528-5069-4652-AE86-6ABBEB907DD4}"/>
              </a:ext>
            </a:extLst>
          </p:cNvPr>
          <p:cNvSpPr txBox="1"/>
          <p:nvPr/>
        </p:nvSpPr>
        <p:spPr>
          <a:xfrm>
            <a:off x="6257871" y="5475092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>
                <a:solidFill>
                  <a:srgbClr val="FF0000"/>
                </a:solidFill>
                <a:latin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  <p:bldP spid="15" grpId="0"/>
      <p:bldP spid="1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1">
            <a:extLst>
              <a:ext uri="{FF2B5EF4-FFF2-40B4-BE49-F238E27FC236}">
                <a16:creationId xmlns:a16="http://schemas.microsoft.com/office/drawing/2014/main" xmlns="" id="{603616A1-1E77-49CF-9B0B-D6636524EDA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99" y="1731980"/>
            <a:ext cx="11226957" cy="49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WordArt 6">
            <a:extLst>
              <a:ext uri="{FF2B5EF4-FFF2-40B4-BE49-F238E27FC236}">
                <a16:creationId xmlns:a16="http://schemas.microsoft.com/office/drawing/2014/main" xmlns="" id="{9E8152DE-53DF-402A-8B21-B1629E3415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2939" y="-573228"/>
            <a:ext cx="5562600" cy="2514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cố.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xmlns="" id="{06699D25-F318-4084-8F23-4CE379C11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1185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xmlns="" id="{933C9695-16BF-4CA9-B426-397758CB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50" y="2648741"/>
            <a:ext cx="109512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Nếu em có phép lạ, em sẽ ước điều gì? Vì sao?</a:t>
            </a:r>
            <a:endParaRPr lang="en-US" alt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xmlns="" id="{B54FDFC1-AADC-4761-ABC4-280C2CCE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50" y="3429000"/>
            <a:ext cx="109512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đạt được ước mơ đó ngay từ bây giờ em cần phải làm gì?</a:t>
            </a:r>
            <a:endParaRPr lang="en-US" alt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6" name="Text Box 10">
            <a:extLst>
              <a:ext uri="{FF2B5EF4-FFF2-40B4-BE49-F238E27FC236}">
                <a16:creationId xmlns:a16="http://schemas.microsoft.com/office/drawing/2014/main" xmlns="" id="{A5F98129-DA17-4659-AD80-861E0F61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18" y="4978202"/>
            <a:ext cx="52931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Nội dung bài nói gì?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4482"/>
            <a:ext cx="12290854" cy="7029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DFAAE8-C097-4B63-B5C7-65682EB70A3A}"/>
              </a:ext>
            </a:extLst>
          </p:cNvPr>
          <p:cNvSpPr txBox="1"/>
          <p:nvPr/>
        </p:nvSpPr>
        <p:spPr>
          <a:xfrm>
            <a:off x="1719943" y="173082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Hải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AAE4FD-4365-44A3-8A00-B1AE0B3EF8A2}"/>
              </a:ext>
            </a:extLst>
          </p:cNvPr>
          <p:cNvSpPr/>
          <p:nvPr/>
        </p:nvSpPr>
        <p:spPr>
          <a:xfrm>
            <a:off x="1613647" y="3321914"/>
            <a:ext cx="9735671" cy="18417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D6D4B9-C82E-4747-81FA-D73132AE2BA8}"/>
              </a:ext>
            </a:extLst>
          </p:cNvPr>
          <p:cNvSpPr txBox="1"/>
          <p:nvPr/>
        </p:nvSpPr>
        <p:spPr>
          <a:xfrm>
            <a:off x="1874400" y="2267234"/>
            <a:ext cx="2563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D131F7-C29F-4C00-8C3D-09D66E820D30}"/>
              </a:ext>
            </a:extLst>
          </p:cNvPr>
          <p:cNvSpPr txBox="1"/>
          <p:nvPr/>
        </p:nvSpPr>
        <p:spPr>
          <a:xfrm>
            <a:off x="2007319" y="3691246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9879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06416" y="-37114"/>
            <a:ext cx="842183" cy="11908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083" y="3909092"/>
            <a:ext cx="3368469" cy="2797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600246-98B6-457F-AD1D-CBCA19BB7B0E}"/>
              </a:ext>
            </a:extLst>
          </p:cNvPr>
          <p:cNvSpPr txBox="1"/>
          <p:nvPr/>
        </p:nvSpPr>
        <p:spPr>
          <a:xfrm>
            <a:off x="2714842" y="1581463"/>
            <a:ext cx="9024252" cy="2476707"/>
          </a:xfrm>
          <a:prstGeom prst="rect">
            <a:avLst/>
          </a:prstGeom>
        </p:spPr>
        <p:txBody>
          <a:bodyPr anchor="ctr"/>
          <a:lstStyle/>
          <a:p>
            <a:pPr algn="ctr" defTabSz="912114" fontAlgn="base">
              <a:lnSpc>
                <a:spcPct val="120000"/>
              </a:lnSpc>
              <a:spcBef>
                <a:spcPct val="0"/>
              </a:spcBef>
              <a:spcAft>
                <a:spcPts val="599"/>
              </a:spcAft>
              <a:defRPr/>
            </a:pPr>
            <a:r>
              <a:rPr lang="en-US" sz="5387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CẢM ƠN </a:t>
            </a:r>
            <a:r>
              <a:rPr lang="en-US" sz="1995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charset="0"/>
              </a:rPr>
              <a:t>VÌ CÁC CON </a:t>
            </a:r>
          </a:p>
          <a:p>
            <a:pPr algn="ctr" defTabSz="912114" fontAlgn="base">
              <a:lnSpc>
                <a:spcPct val="120000"/>
              </a:lnSpc>
              <a:spcBef>
                <a:spcPct val="0"/>
              </a:spcBef>
              <a:spcAft>
                <a:spcPts val="599"/>
              </a:spcAft>
              <a:defRPr/>
            </a:pPr>
            <a:r>
              <a:rPr lang="en-US" sz="1995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charset="0"/>
              </a:rPr>
              <a:t>ĐÃ RẤT </a:t>
            </a:r>
            <a:r>
              <a:rPr lang="en-US" sz="4788" b="1" dirty="0">
                <a:solidFill>
                  <a:srgbClr val="7030A0"/>
                </a:solidFill>
                <a:latin typeface="Cambria" panose="02040503050406030204" pitchFamily="18" charset="0"/>
                <a:cs typeface="Arial" charset="0"/>
              </a:rPr>
              <a:t>TÍCH CỰC</a:t>
            </a:r>
            <a:r>
              <a:rPr lang="en-US" sz="1995" b="1" dirty="0">
                <a:solidFill>
                  <a:srgbClr val="7030A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1995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charset="0"/>
              </a:rPr>
              <a:t>TRONG TIẾT HỌC.</a:t>
            </a:r>
          </a:p>
          <a:p>
            <a:pPr algn="ctr" defTabSz="912114" fontAlgn="base">
              <a:lnSpc>
                <a:spcPct val="120000"/>
              </a:lnSpc>
              <a:spcBef>
                <a:spcPct val="0"/>
              </a:spcBef>
              <a:spcAft>
                <a:spcPts val="599"/>
              </a:spcAft>
              <a:defRPr/>
            </a:pPr>
            <a:endParaRPr lang="en-US" sz="1995" b="1" dirty="0">
              <a:solidFill>
                <a:prstClr val="black"/>
              </a:solidFill>
              <a:latin typeface="Cambria" panose="02040503050406030204" pitchFamily="18" charset="0"/>
              <a:cs typeface="Arial" charset="0"/>
            </a:endParaRPr>
          </a:p>
          <a:p>
            <a:pPr algn="ctr" defTabSz="912114" fontAlgn="base">
              <a:lnSpc>
                <a:spcPct val="120000"/>
              </a:lnSpc>
              <a:spcBef>
                <a:spcPct val="0"/>
              </a:spcBef>
              <a:spcAft>
                <a:spcPts val="599"/>
              </a:spcAft>
              <a:defRPr/>
            </a:pPr>
            <a:r>
              <a:rPr lang="en-US" sz="1995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charset="0"/>
              </a:rPr>
              <a:t>CHÚC CÁC CON MỘT NGÀY TRÀN ĐẦY </a:t>
            </a:r>
            <a:r>
              <a:rPr lang="en-US" sz="4389" b="1" dirty="0">
                <a:solidFill>
                  <a:srgbClr val="00B050"/>
                </a:solidFill>
                <a:latin typeface="Cambria" panose="02040503050406030204" pitchFamily="18" charset="0"/>
                <a:cs typeface="Arial" charset="0"/>
              </a:rPr>
              <a:t>NĂNG LƯỢNG</a:t>
            </a:r>
          </a:p>
          <a:p>
            <a:pPr algn="ctr" defTabSz="912114" fontAlgn="base">
              <a:lnSpc>
                <a:spcPct val="120000"/>
              </a:lnSpc>
              <a:spcBef>
                <a:spcPct val="0"/>
              </a:spcBef>
              <a:spcAft>
                <a:spcPts val="599"/>
              </a:spcAft>
              <a:defRPr/>
            </a:pPr>
            <a:r>
              <a:rPr lang="en-US" sz="4389" b="1" dirty="0">
                <a:solidFill>
                  <a:srgbClr val="FFC00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1995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charset="0"/>
              </a:rPr>
              <a:t>VÀ </a:t>
            </a:r>
            <a:r>
              <a:rPr lang="en-US" sz="4788" b="1" dirty="0">
                <a:solidFill>
                  <a:srgbClr val="E14D25"/>
                </a:solidFill>
                <a:latin typeface="Cambria" panose="02040503050406030204" pitchFamily="18" charset="0"/>
                <a:cs typeface="Arial" charset="0"/>
              </a:rPr>
              <a:t>BÌNH AN </a:t>
            </a:r>
            <a:r>
              <a:rPr lang="en-US" sz="1995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charset="0"/>
              </a:rPr>
              <a:t>TRONG MÙA DỊCH COVID!</a:t>
            </a:r>
          </a:p>
        </p:txBody>
      </p:sp>
    </p:spTree>
    <p:extLst>
      <p:ext uri="{BB962C8B-B14F-4D97-AF65-F5344CB8AC3E}">
        <p14:creationId xmlns:p14="http://schemas.microsoft.com/office/powerpoint/2010/main" xmlns="" val="10404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E9881DF-2527-244C-9DDC-97352BF250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9100" y="1384131"/>
            <a:ext cx="5321300" cy="5321300"/>
          </a:xfrm>
          <a:prstGeom prst="rect">
            <a:avLst/>
          </a:prstGeo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95D0321C-B2A9-42B1-8C18-D063E50DA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424" y="3621102"/>
            <a:ext cx="6093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xmlns="" val="463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3945848" y="1777113"/>
            <a:ext cx="1495684" cy="3775927"/>
            <a:chOff x="2137098" y="-1714093"/>
            <a:chExt cx="1108721" cy="2799023"/>
          </a:xfrm>
        </p:grpSpPr>
        <p:sp>
          <p:nvSpPr>
            <p:cNvPr id="69" name="任意多边形 68"/>
            <p:cNvSpPr/>
            <p:nvPr/>
          </p:nvSpPr>
          <p:spPr>
            <a:xfrm>
              <a:off x="2538285" y="18263"/>
              <a:ext cx="226684" cy="1066667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ln>
              <a:solidFill>
                <a:schemeClr val="accent4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6152">
                <a:defRPr/>
              </a:pPr>
              <a:endParaRPr lang="zh-CN" altLang="en-US" sz="2394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3887748" y="256132"/>
            <a:ext cx="1695454" cy="5717873"/>
            <a:chOff x="1989012" y="-1714093"/>
            <a:chExt cx="1256807" cy="4238550"/>
          </a:xfrm>
        </p:grpSpPr>
        <p:grpSp>
          <p:nvGrpSpPr>
            <p:cNvPr id="55" name="组合 54"/>
            <p:cNvGrpSpPr/>
            <p:nvPr/>
          </p:nvGrpSpPr>
          <p:grpSpPr>
            <a:xfrm>
              <a:off x="1989012" y="18263"/>
              <a:ext cx="1108721" cy="2506194"/>
              <a:chOff x="1423537" y="32770"/>
              <a:chExt cx="1217765" cy="275268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423537" y="173324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788" b="1" kern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3</a:t>
                </a: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3846579" y="-1350499"/>
            <a:ext cx="1676437" cy="5611198"/>
            <a:chOff x="2003109" y="-1714093"/>
            <a:chExt cx="1242710" cy="4159474"/>
          </a:xfrm>
        </p:grpSpPr>
        <p:grpSp>
          <p:nvGrpSpPr>
            <p:cNvPr id="45" name="组合 44"/>
            <p:cNvGrpSpPr/>
            <p:nvPr/>
          </p:nvGrpSpPr>
          <p:grpSpPr>
            <a:xfrm>
              <a:off x="2003109" y="18263"/>
              <a:ext cx="1108721" cy="2427118"/>
              <a:chOff x="1439021" y="32770"/>
              <a:chExt cx="1217765" cy="2665828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439021" y="1646392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788" b="1" kern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2</a:t>
                </a: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5083" y="3070340"/>
            <a:ext cx="3740745" cy="362909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868286" y="1409577"/>
            <a:ext cx="6650939" cy="1612942"/>
            <a:chOff x="2110311" y="1326405"/>
            <a:chExt cx="8901220" cy="1748183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615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788" kern="0" dirty="0">
                <a:solidFill>
                  <a:srgbClr val="0070C0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52947" y="1326405"/>
              <a:ext cx="8158584" cy="1748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6152">
                <a:lnSpc>
                  <a:spcPct val="130000"/>
                </a:lnSpc>
                <a:defRPr/>
              </a:pPr>
              <a:r>
                <a:rPr lang="en-US" altLang="vi-VN" sz="40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</a:t>
              </a:r>
            </a:p>
            <a:p>
              <a:pPr defTabSz="1216152">
                <a:lnSpc>
                  <a:spcPct val="130000"/>
                </a:lnSpc>
                <a:defRPr/>
              </a:pPr>
              <a:endParaRPr lang="zh-CN" altLang="en-US" sz="4000" kern="0" dirty="0">
                <a:solidFill>
                  <a:srgbClr val="0070C0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972587" y="-2146440"/>
            <a:ext cx="1543000" cy="4693561"/>
            <a:chOff x="2102023" y="-1714093"/>
            <a:chExt cx="1143796" cy="3479247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1"/>
              <a:chOff x="1547663" y="32770"/>
              <a:chExt cx="1217764" cy="1918700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4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788" b="1" kern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1</a:t>
                </a: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6152">
                  <a:defRPr/>
                </a:pPr>
                <a:endParaRPr lang="zh-CN" altLang="en-US" sz="2394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61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788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122301" y="1572672"/>
            <a:ext cx="382354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1216152">
              <a:defRPr/>
            </a:pPr>
            <a:r>
              <a:rPr lang="en-US" altLang="zh-CN" sz="3200" b="1" spc="67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HOẠT ĐỘNG</a:t>
            </a:r>
            <a:endParaRPr lang="zh-CN" altLang="en-US" sz="3200" b="1" spc="67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04747" y="1417086"/>
            <a:ext cx="184731" cy="119757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1216152">
              <a:defRPr/>
            </a:pPr>
            <a:endParaRPr lang="zh-CN" altLang="en-US" sz="7182" b="1" spc="67" dirty="0">
              <a:ln w="11430"/>
              <a:solidFill>
                <a:srgbClr val="EC7070">
                  <a:lumMod val="60000"/>
                  <a:lumOff val="4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微软雅黑"/>
            </a:endParaRPr>
          </a:p>
        </p:txBody>
      </p:sp>
      <p:grpSp>
        <p:nvGrpSpPr>
          <p:cNvPr id="65" name="组合 14">
            <a:extLst>
              <a:ext uri="{FF2B5EF4-FFF2-40B4-BE49-F238E27FC236}">
                <a16:creationId xmlns:a16="http://schemas.microsoft.com/office/drawing/2014/main" xmlns="" id="{E0B1BC6D-0DAB-4A23-AADF-DB620402B1C0}"/>
              </a:ext>
            </a:extLst>
          </p:cNvPr>
          <p:cNvGrpSpPr/>
          <p:nvPr/>
        </p:nvGrpSpPr>
        <p:grpSpPr>
          <a:xfrm>
            <a:off x="5868286" y="2989567"/>
            <a:ext cx="6650939" cy="1033468"/>
            <a:chOff x="2110311" y="1320190"/>
            <a:chExt cx="8901220" cy="1067749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xmlns="" id="{AA32A1E9-DB86-4E22-A5C1-24A65F142236}"/>
                </a:ext>
              </a:extLst>
            </p:cNvPr>
            <p:cNvSpPr/>
            <p:nvPr/>
          </p:nvSpPr>
          <p:spPr>
            <a:xfrm>
              <a:off x="2110311" y="1320190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615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788" kern="0" dirty="0">
                <a:solidFill>
                  <a:srgbClr val="0070C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71" name="矩形 16">
              <a:extLst>
                <a:ext uri="{FF2B5EF4-FFF2-40B4-BE49-F238E27FC236}">
                  <a16:creationId xmlns:a16="http://schemas.microsoft.com/office/drawing/2014/main" xmlns="" id="{D01A214A-5051-4D42-8883-260B527E7FB2}"/>
                </a:ext>
              </a:extLst>
            </p:cNvPr>
            <p:cNvSpPr/>
            <p:nvPr/>
          </p:nvSpPr>
          <p:spPr>
            <a:xfrm>
              <a:off x="2852947" y="1412288"/>
              <a:ext cx="8158584" cy="839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6152">
                <a:lnSpc>
                  <a:spcPct val="130000"/>
                </a:lnSpc>
                <a:defRPr/>
              </a:pPr>
              <a:r>
                <a:rPr lang="en-US" altLang="vi-VN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bài</a:t>
              </a:r>
              <a:endParaRPr lang="zh-CN" altLang="en-US" sz="40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14">
            <a:extLst>
              <a:ext uri="{FF2B5EF4-FFF2-40B4-BE49-F238E27FC236}">
                <a16:creationId xmlns:a16="http://schemas.microsoft.com/office/drawing/2014/main" xmlns="" id="{1C12A05B-67DA-4F56-AF2B-1BA461297E18}"/>
              </a:ext>
            </a:extLst>
          </p:cNvPr>
          <p:cNvGrpSpPr/>
          <p:nvPr/>
        </p:nvGrpSpPr>
        <p:grpSpPr>
          <a:xfrm>
            <a:off x="5868286" y="4664712"/>
            <a:ext cx="6549339" cy="1033468"/>
            <a:chOff x="2110311" y="1329732"/>
            <a:chExt cx="8901220" cy="1067749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xmlns="" id="{B1DFFCF8-7642-4107-96F0-E3D2E3C53DD3}"/>
                </a:ext>
              </a:extLst>
            </p:cNvPr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615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788" kern="0" dirty="0">
                <a:solidFill>
                  <a:srgbClr val="0070C0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矩形 16">
              <a:extLst>
                <a:ext uri="{FF2B5EF4-FFF2-40B4-BE49-F238E27FC236}">
                  <a16:creationId xmlns:a16="http://schemas.microsoft.com/office/drawing/2014/main" xmlns="" id="{D57329CB-BAE9-43C2-93A1-212EDBDD6F76}"/>
                </a:ext>
              </a:extLst>
            </p:cNvPr>
            <p:cNvSpPr/>
            <p:nvPr/>
          </p:nvSpPr>
          <p:spPr>
            <a:xfrm>
              <a:off x="2852947" y="1345491"/>
              <a:ext cx="8158584" cy="839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6152">
                <a:lnSpc>
                  <a:spcPct val="130000"/>
                </a:lnSpc>
                <a:defRPr/>
              </a:pPr>
              <a:r>
                <a:rPr lang="en-US" altLang="vi-VN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diễn cảm</a:t>
              </a:r>
              <a:endParaRPr lang="zh-CN" altLang="en-US" sz="40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343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64037" y="-337731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09676635-6C3C-4363-A794-FA537B1C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96" y="3502793"/>
            <a:ext cx="45802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alt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nhomdoi">
            <a:extLst>
              <a:ext uri="{FF2B5EF4-FFF2-40B4-BE49-F238E27FC236}">
                <a16:creationId xmlns:a16="http://schemas.microsoft.com/office/drawing/2014/main" xmlns="" id="{CC32E469-1E87-4372-8564-010A234B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443" y="3964458"/>
            <a:ext cx="3492256" cy="244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200DAD-FBF7-4593-BE26-B567DFDA0BFC}"/>
              </a:ext>
            </a:extLst>
          </p:cNvPr>
          <p:cNvSpPr txBox="1"/>
          <p:nvPr/>
        </p:nvSpPr>
        <p:spPr>
          <a:xfrm>
            <a:off x="1719943" y="173082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98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CCBE94B-77F5-4779-9DCD-47F6DB6C1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0306847"/>
              </p:ext>
            </p:extLst>
          </p:nvPr>
        </p:nvGraphicFramePr>
        <p:xfrm>
          <a:off x="203200" y="-25400"/>
          <a:ext cx="11684000" cy="792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4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60901"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  <a:endParaRPr lang="en-US" sz="3600" b="1" i="0" kern="1200" dirty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3200" b="1" i="0" kern="1200" dirty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Bắt hạt giống nảy mầm nhanh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Chớp mắt thành cây đầy quả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Tha hồ hái chén ngọt lành.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Ngủ dậy thành người lớn ngay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Đứa thì lặn xuống đáy biển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Đứa thì ngồi lái máy bay.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3200" b="1" i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Hái triệu vì sao xuống cùng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Đúc thành ông mặt trời mới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Mãi mãi không còn mùa đông.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Hóa trái bom thành trái ngon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Trong ruột không còn thuốc nổ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Chỉ toàn kẹo với bi tròn.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lạ!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lạ!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                                (Định Hải)</a:t>
                      </a: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CCBE94B-77F5-4779-9DCD-47F6DB6C1F90}"/>
              </a:ext>
            </a:extLst>
          </p:cNvPr>
          <p:cNvGraphicFramePr>
            <a:graphicFrameLocks noGrp="1"/>
          </p:cNvGraphicFramePr>
          <p:nvPr/>
        </p:nvGraphicFramePr>
        <p:xfrm>
          <a:off x="203200" y="-25400"/>
          <a:ext cx="11684000" cy="792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4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60901"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  <a:endParaRPr lang="en-US" sz="3600" b="1" i="0" kern="1200" dirty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3200" b="1" i="0" kern="1200" dirty="0">
                        <a:solidFill>
                          <a:srgbClr val="C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Bắt hạt giống nảy mầm nhanh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Chớp mắt thành cây đầy quả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Tha hồ hái chén ngọt lành.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Ngủ dậy thành người lớn ngay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Đứa thì lặn xuống đáy biển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Đứa thì ngồi lái máy bay.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3200" b="1" i="0" kern="1200" dirty="0"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Hái triệu vì sao xuống cùng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Đúc thành ông mặt trời mới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Mãi mãi không còn mùa đông.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Hóa trái bom thành trái ngon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Trong ruột không còn thuốc nổ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Chỉ toàn kẹo với bi tròn.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lạ!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Nếu chúng mình có phép lạ!</a:t>
                      </a:r>
                    </a:p>
                    <a:p>
                      <a:pPr algn="ctr"/>
                      <a:r>
                        <a:rPr lang="vi-VN" sz="32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                                (Định Hải)</a:t>
                      </a: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Heptagon 2">
            <a:extLst>
              <a:ext uri="{FF2B5EF4-FFF2-40B4-BE49-F238E27FC236}">
                <a16:creationId xmlns:a16="http://schemas.microsoft.com/office/drawing/2014/main" xmlns="" id="{1310E64C-4FC3-498D-A887-B0FC909FA163}"/>
              </a:ext>
            </a:extLst>
          </p:cNvPr>
          <p:cNvSpPr/>
          <p:nvPr/>
        </p:nvSpPr>
        <p:spPr>
          <a:xfrm>
            <a:off x="252697" y="106863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xmlns="" id="{62148D24-4D80-45D2-BD7A-2AD811E6F426}"/>
              </a:ext>
            </a:extLst>
          </p:cNvPr>
          <p:cNvSpPr/>
          <p:nvPr/>
        </p:nvSpPr>
        <p:spPr>
          <a:xfrm>
            <a:off x="263455" y="345420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xmlns="" id="{2FBE2AB0-2B8B-40CC-8813-92321EBCA7E2}"/>
              </a:ext>
            </a:extLst>
          </p:cNvPr>
          <p:cNvSpPr/>
          <p:nvPr/>
        </p:nvSpPr>
        <p:spPr>
          <a:xfrm>
            <a:off x="6132727" y="58621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xmlns="" id="{FBF550B4-25BB-4A36-965A-301DBBB0ECFB}"/>
              </a:ext>
            </a:extLst>
          </p:cNvPr>
          <p:cNvSpPr/>
          <p:nvPr/>
        </p:nvSpPr>
        <p:spPr>
          <a:xfrm>
            <a:off x="6138193" y="2916321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xmlns="" id="{1B7466C2-68BA-43C6-9C97-5909F596B6E2}"/>
              </a:ext>
            </a:extLst>
          </p:cNvPr>
          <p:cNvSpPr/>
          <p:nvPr/>
        </p:nvSpPr>
        <p:spPr>
          <a:xfrm>
            <a:off x="6116677" y="5377097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767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>
            <a:extLst>
              <a:ext uri="{FF2B5EF4-FFF2-40B4-BE49-F238E27FC236}">
                <a16:creationId xmlns:a16="http://schemas.microsoft.com/office/drawing/2014/main" xmlns="" id="{F30DDD4E-ADCB-4AB9-945F-33E6B2826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802" y="1830733"/>
            <a:ext cx="2437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alt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24D0C08-C451-4B1F-82BF-1C61F316D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161" y="2317966"/>
            <a:ext cx="4495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5400" b="1" kern="0">
                <a:solidFill>
                  <a:srgbClr val="0000CC"/>
                </a:solidFill>
                <a:latin typeface="Arial"/>
              </a:rPr>
              <a:t>h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+mn-cs"/>
              </a:rPr>
              <a:t>ạt 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+mn-cs"/>
              </a:rPr>
              <a:t>ống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5400" b="1" kern="0">
                <a:solidFill>
                  <a:srgbClr val="0000CC"/>
                </a:solidFill>
                <a:latin typeface="Arial"/>
              </a:rPr>
              <a:t>l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ặn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5400" b="1" kern="0">
                <a:solidFill>
                  <a:srgbClr val="FF0000"/>
                </a:solidFill>
                <a:latin typeface="Arial"/>
              </a:rPr>
              <a:t>r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+mn-cs"/>
              </a:rPr>
              <a:t>uột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5400" b="1" kern="0">
                <a:solidFill>
                  <a:srgbClr val="0000CC"/>
                </a:solidFill>
                <a:latin typeface="Arial"/>
              </a:rPr>
              <a:t>n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ảy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+mn-cs"/>
              </a:rPr>
              <a:t> mầm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F9403F-3D4C-4771-83A8-6E917E308AC1}"/>
              </a:ext>
            </a:extLst>
          </p:cNvPr>
          <p:cNvSpPr txBox="1"/>
          <p:nvPr/>
        </p:nvSpPr>
        <p:spPr>
          <a:xfrm>
            <a:off x="2409139" y="-10717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1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5" name="Text Box 21">
            <a:extLst>
              <a:ext uri="{FF2B5EF4-FFF2-40B4-BE49-F238E27FC236}">
                <a16:creationId xmlns:a16="http://schemas.microsoft.com/office/drawing/2014/main" xmlns="" id="{43839E7E-5D5B-44B6-9AE0-C4D5D00B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07" y="1820776"/>
            <a:ext cx="4580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F03857-5FA1-4499-9E30-11E064C1DD9F}"/>
              </a:ext>
            </a:extLst>
          </p:cNvPr>
          <p:cNvSpPr txBox="1"/>
          <p:nvPr/>
        </p:nvSpPr>
        <p:spPr>
          <a:xfrm>
            <a:off x="2409139" y="-10717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CC06B9-4A03-4F6E-857F-6792D080BEE1}"/>
              </a:ext>
            </a:extLst>
          </p:cNvPr>
          <p:cNvSpPr txBox="1"/>
          <p:nvPr/>
        </p:nvSpPr>
        <p:spPr>
          <a:xfrm>
            <a:off x="492453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FB70EB-11CC-44B6-82E7-CD858599CD34}"/>
              </a:ext>
            </a:extLst>
          </p:cNvPr>
          <p:cNvSpPr txBox="1"/>
          <p:nvPr/>
        </p:nvSpPr>
        <p:spPr>
          <a:xfrm>
            <a:off x="6084317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95E3C9B-786A-447F-B972-AD0D64C3B38E}"/>
              </a:ext>
            </a:extLst>
          </p:cNvPr>
          <p:cNvCxnSpPr/>
          <p:nvPr/>
        </p:nvCxnSpPr>
        <p:spPr>
          <a:xfrm flipH="1">
            <a:off x="2260558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8CA86-B0EA-46CC-B808-2BF18EB6133E}"/>
              </a:ext>
            </a:extLst>
          </p:cNvPr>
          <p:cNvCxnSpPr/>
          <p:nvPr/>
        </p:nvCxnSpPr>
        <p:spPr>
          <a:xfrm flipH="1">
            <a:off x="1760528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B15D76F-4123-4CDC-8AFA-59DE89A26903}"/>
              </a:ext>
            </a:extLst>
          </p:cNvPr>
          <p:cNvCxnSpPr/>
          <p:nvPr/>
        </p:nvCxnSpPr>
        <p:spPr>
          <a:xfrm flipH="1">
            <a:off x="8407391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23CC9D-4D25-428F-B0BA-1C0F750AE596}"/>
              </a:ext>
            </a:extLst>
          </p:cNvPr>
          <p:cNvSpPr txBox="1"/>
          <p:nvPr/>
        </p:nvSpPr>
        <p:spPr>
          <a:xfrm>
            <a:off x="503580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BD17E8B-C625-46D7-A038-60549A6353D0}"/>
              </a:ext>
            </a:extLst>
          </p:cNvPr>
          <p:cNvSpPr txBox="1"/>
          <p:nvPr/>
        </p:nvSpPr>
        <p:spPr>
          <a:xfrm>
            <a:off x="6073190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0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5" name="Text Box 21">
            <a:extLst>
              <a:ext uri="{FF2B5EF4-FFF2-40B4-BE49-F238E27FC236}">
                <a16:creationId xmlns:a16="http://schemas.microsoft.com/office/drawing/2014/main" xmlns="" id="{43839E7E-5D5B-44B6-9AE0-C4D5D00B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07" y="1820776"/>
            <a:ext cx="4580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F03857-5FA1-4499-9E30-11E064C1DD9F}"/>
              </a:ext>
            </a:extLst>
          </p:cNvPr>
          <p:cNvSpPr txBox="1"/>
          <p:nvPr/>
        </p:nvSpPr>
        <p:spPr>
          <a:xfrm>
            <a:off x="2409139" y="-10717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CC06B9-4A03-4F6E-857F-6792D080BEE1}"/>
              </a:ext>
            </a:extLst>
          </p:cNvPr>
          <p:cNvSpPr txBox="1"/>
          <p:nvPr/>
        </p:nvSpPr>
        <p:spPr>
          <a:xfrm>
            <a:off x="492453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FB70EB-11CC-44B6-82E7-CD858599CD34}"/>
              </a:ext>
            </a:extLst>
          </p:cNvPr>
          <p:cNvSpPr txBox="1"/>
          <p:nvPr/>
        </p:nvSpPr>
        <p:spPr>
          <a:xfrm>
            <a:off x="6084317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95E3C9B-786A-447F-B972-AD0D64C3B38E}"/>
              </a:ext>
            </a:extLst>
          </p:cNvPr>
          <p:cNvCxnSpPr/>
          <p:nvPr/>
        </p:nvCxnSpPr>
        <p:spPr>
          <a:xfrm flipH="1">
            <a:off x="2260558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DF8CA86-B0EA-46CC-B808-2BF18EB6133E}"/>
              </a:ext>
            </a:extLst>
          </p:cNvPr>
          <p:cNvCxnSpPr/>
          <p:nvPr/>
        </p:nvCxnSpPr>
        <p:spPr>
          <a:xfrm flipH="1">
            <a:off x="1760528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B15D76F-4123-4CDC-8AFA-59DE89A26903}"/>
              </a:ext>
            </a:extLst>
          </p:cNvPr>
          <p:cNvCxnSpPr/>
          <p:nvPr/>
        </p:nvCxnSpPr>
        <p:spPr>
          <a:xfrm flipH="1">
            <a:off x="8407391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23CC9D-4D25-428F-B0BA-1C0F750AE596}"/>
              </a:ext>
            </a:extLst>
          </p:cNvPr>
          <p:cNvSpPr txBox="1"/>
          <p:nvPr/>
        </p:nvSpPr>
        <p:spPr>
          <a:xfrm>
            <a:off x="503580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BD17E8B-C625-46D7-A038-60549A6353D0}"/>
              </a:ext>
            </a:extLst>
          </p:cNvPr>
          <p:cNvSpPr txBox="1"/>
          <p:nvPr/>
        </p:nvSpPr>
        <p:spPr>
          <a:xfrm>
            <a:off x="6073190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37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1200</Words>
  <Application>Microsoft Office PowerPoint</Application>
  <PresentationFormat>Custom</PresentationFormat>
  <Paragraphs>308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1_Office Theme</vt:lpstr>
      <vt:lpstr>Office 主题</vt:lpstr>
      <vt:lpstr>Chủ đề của Office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TANPHAT</cp:lastModifiedBy>
  <cp:revision>188</cp:revision>
  <dcterms:created xsi:type="dcterms:W3CDTF">2021-09-11T09:07:14Z</dcterms:created>
  <dcterms:modified xsi:type="dcterms:W3CDTF">2021-11-07T04:28:28Z</dcterms:modified>
</cp:coreProperties>
</file>