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730" r:id="rId3"/>
    <p:sldMasterId id="2147483748" r:id="rId4"/>
  </p:sldMasterIdLst>
  <p:notesMasterIdLst>
    <p:notesMasterId r:id="rId20"/>
  </p:notesMasterIdLst>
  <p:sldIdLst>
    <p:sldId id="354" r:id="rId5"/>
    <p:sldId id="355" r:id="rId6"/>
    <p:sldId id="375" r:id="rId7"/>
    <p:sldId id="384" r:id="rId8"/>
    <p:sldId id="388" r:id="rId9"/>
    <p:sldId id="385" r:id="rId10"/>
    <p:sldId id="360" r:id="rId11"/>
    <p:sldId id="380" r:id="rId12"/>
    <p:sldId id="386" r:id="rId13"/>
    <p:sldId id="394" r:id="rId14"/>
    <p:sldId id="396" r:id="rId15"/>
    <p:sldId id="390" r:id="rId16"/>
    <p:sldId id="392" r:id="rId17"/>
    <p:sldId id="345" r:id="rId18"/>
    <p:sldId id="267" r:id="rId19"/>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CC6600"/>
    <a:srgbClr val="D42CD8"/>
    <a:srgbClr val="990000"/>
    <a:srgbClr val="A50021"/>
    <a:srgbClr val="A99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4909" autoAdjust="0"/>
  </p:normalViewPr>
  <p:slideViewPr>
    <p:cSldViewPr>
      <p:cViewPr varScale="1">
        <p:scale>
          <a:sx n="71" d="100"/>
          <a:sy n="71" d="100"/>
        </p:scale>
        <p:origin x="67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3CBE76B-52D2-4C76-9E53-ED328491D3B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p>
        </p:txBody>
      </p:sp>
      <p:sp>
        <p:nvSpPr>
          <p:cNvPr id="69635" name="Rectangle 3">
            <a:extLst>
              <a:ext uri="{FF2B5EF4-FFF2-40B4-BE49-F238E27FC236}">
                <a16:creationId xmlns:a16="http://schemas.microsoft.com/office/drawing/2014/main" id="{D7E5B7F9-5FA9-4BBB-914E-D8A46C1B948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B2D5B968-8127-40EF-AFB7-0F86C475E328}" type="datetimeFigureOut">
              <a:rPr lang="en-US"/>
              <a:pPr>
                <a:defRPr/>
              </a:pPr>
              <a:t>11/6/2021</a:t>
            </a:fld>
            <a:endParaRPr lang="en-US"/>
          </a:p>
        </p:txBody>
      </p:sp>
      <p:sp>
        <p:nvSpPr>
          <p:cNvPr id="4100" name="Rectangle 4">
            <a:extLst>
              <a:ext uri="{FF2B5EF4-FFF2-40B4-BE49-F238E27FC236}">
                <a16:creationId xmlns:a16="http://schemas.microsoft.com/office/drawing/2014/main" id="{ABC3063E-D7B5-4B1D-BC2C-AE3D3914E85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F293C8CE-90DA-4601-BC29-B83DC15AE5C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48ABAE46-AF68-4DA9-9DFF-55725EA6A1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p>
        </p:txBody>
      </p:sp>
      <p:sp>
        <p:nvSpPr>
          <p:cNvPr id="69639" name="Rectangle 7">
            <a:extLst>
              <a:ext uri="{FF2B5EF4-FFF2-40B4-BE49-F238E27FC236}">
                <a16:creationId xmlns:a16="http://schemas.microsoft.com/office/drawing/2014/main" id="{FCD1C7B3-699C-4E4D-8258-05C02012602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F1A748E-7853-48E5-A72C-C06699E7F7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e3a41a5519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e3a41a5519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02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e3a41a5519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e3a41a5519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01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80D18D-161F-4DE7-BF04-6DFC2A9AE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7E561-A65F-4296-99B4-0B0558A137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E45FA9-41AA-4F86-B6D2-9C89D8C1ADF4}"/>
              </a:ext>
            </a:extLst>
          </p:cNvPr>
          <p:cNvSpPr>
            <a:spLocks noGrp="1" noChangeArrowheads="1"/>
          </p:cNvSpPr>
          <p:nvPr>
            <p:ph type="sldNum" sz="quarter" idx="12"/>
          </p:nvPr>
        </p:nvSpPr>
        <p:spPr>
          <a:ln/>
        </p:spPr>
        <p:txBody>
          <a:bodyPr/>
          <a:lstStyle>
            <a:lvl1pPr>
              <a:defRPr/>
            </a:lvl1pPr>
          </a:lstStyle>
          <a:p>
            <a:pPr>
              <a:defRPr/>
            </a:pPr>
            <a:fld id="{A9D8211E-C1E1-41D6-956E-682A2BE72B58}" type="slidenum">
              <a:rPr lang="en-US" altLang="en-US"/>
              <a:pPr>
                <a:defRPr/>
              </a:pPr>
              <a:t>‹#›</a:t>
            </a:fld>
            <a:endParaRPr lang="en-US" altLang="en-US"/>
          </a:p>
        </p:txBody>
      </p:sp>
    </p:spTree>
    <p:extLst>
      <p:ext uri="{BB962C8B-B14F-4D97-AF65-F5344CB8AC3E}">
        <p14:creationId xmlns:p14="http://schemas.microsoft.com/office/powerpoint/2010/main" val="418781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F16702-88E1-4681-82E8-EF169DA36B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2A2DDC-C78A-4A95-96B2-981201F748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97ED48-287D-4FB8-AE7B-6C53772D323D}"/>
              </a:ext>
            </a:extLst>
          </p:cNvPr>
          <p:cNvSpPr>
            <a:spLocks noGrp="1" noChangeArrowheads="1"/>
          </p:cNvSpPr>
          <p:nvPr>
            <p:ph type="sldNum" sz="quarter" idx="12"/>
          </p:nvPr>
        </p:nvSpPr>
        <p:spPr>
          <a:ln/>
        </p:spPr>
        <p:txBody>
          <a:bodyPr/>
          <a:lstStyle>
            <a:lvl1pPr>
              <a:defRPr/>
            </a:lvl1pPr>
          </a:lstStyle>
          <a:p>
            <a:pPr>
              <a:defRPr/>
            </a:pPr>
            <a:fld id="{F0FADFF8-9D5F-46F5-A429-6A27857DA386}" type="slidenum">
              <a:rPr lang="en-US" altLang="en-US"/>
              <a:pPr>
                <a:defRPr/>
              </a:pPr>
              <a:t>‹#›</a:t>
            </a:fld>
            <a:endParaRPr lang="en-US" altLang="en-US"/>
          </a:p>
        </p:txBody>
      </p:sp>
    </p:spTree>
    <p:extLst>
      <p:ext uri="{BB962C8B-B14F-4D97-AF65-F5344CB8AC3E}">
        <p14:creationId xmlns:p14="http://schemas.microsoft.com/office/powerpoint/2010/main" val="32196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4D884A-5F06-4DDC-B63F-3F6CFE814E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712D73-9BE3-4F52-9244-D5B05C8C6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0827EA-62AC-474D-A7C0-FDD42DB9B0EC}"/>
              </a:ext>
            </a:extLst>
          </p:cNvPr>
          <p:cNvSpPr>
            <a:spLocks noGrp="1" noChangeArrowheads="1"/>
          </p:cNvSpPr>
          <p:nvPr>
            <p:ph type="sldNum" sz="quarter" idx="12"/>
          </p:nvPr>
        </p:nvSpPr>
        <p:spPr>
          <a:ln/>
        </p:spPr>
        <p:txBody>
          <a:bodyPr/>
          <a:lstStyle>
            <a:lvl1pPr>
              <a:defRPr/>
            </a:lvl1pPr>
          </a:lstStyle>
          <a:p>
            <a:pPr>
              <a:defRPr/>
            </a:pPr>
            <a:fld id="{10BA36A9-A3CC-487B-A9AD-A3352B98C97C}" type="slidenum">
              <a:rPr lang="en-US" altLang="en-US"/>
              <a:pPr>
                <a:defRPr/>
              </a:pPr>
              <a:t>‹#›</a:t>
            </a:fld>
            <a:endParaRPr lang="en-US" altLang="en-US"/>
          </a:p>
        </p:txBody>
      </p:sp>
    </p:spTree>
    <p:extLst>
      <p:ext uri="{BB962C8B-B14F-4D97-AF65-F5344CB8AC3E}">
        <p14:creationId xmlns:p14="http://schemas.microsoft.com/office/powerpoint/2010/main" val="38443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7F3FC5-6334-4B8F-9471-272088BA84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01A932-17CD-4411-8E53-E3C51BCC63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7FBF86-C7BE-4DB6-8FF6-CD47165F41C6}"/>
              </a:ext>
            </a:extLst>
          </p:cNvPr>
          <p:cNvSpPr>
            <a:spLocks noGrp="1"/>
          </p:cNvSpPr>
          <p:nvPr>
            <p:ph type="sldNum" sz="quarter" idx="12"/>
          </p:nvPr>
        </p:nvSpPr>
        <p:spPr/>
        <p:txBody>
          <a:bodyPr/>
          <a:lstStyle>
            <a:lvl1pPr>
              <a:defRPr/>
            </a:lvl1pPr>
          </a:lstStyle>
          <a:p>
            <a:pPr>
              <a:defRPr/>
            </a:pPr>
            <a:fld id="{A1D55C3E-C138-4AAB-A037-4F88330C3923}" type="slidenum">
              <a:rPr lang="en-US" altLang="en-US"/>
              <a:pPr>
                <a:defRPr/>
              </a:pPr>
              <a:t>‹#›</a:t>
            </a:fld>
            <a:endParaRPr lang="en-US" altLang="en-US"/>
          </a:p>
        </p:txBody>
      </p:sp>
    </p:spTree>
    <p:extLst>
      <p:ext uri="{BB962C8B-B14F-4D97-AF65-F5344CB8AC3E}">
        <p14:creationId xmlns:p14="http://schemas.microsoft.com/office/powerpoint/2010/main" val="125698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863909-38B3-47EB-AA0A-46BECCF22E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F406B4-3FDA-42D3-AA0B-93491A9C84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B8D6A4-E6C2-4789-84F7-C44EF2D84B77}"/>
              </a:ext>
            </a:extLst>
          </p:cNvPr>
          <p:cNvSpPr>
            <a:spLocks noGrp="1"/>
          </p:cNvSpPr>
          <p:nvPr>
            <p:ph type="sldNum" sz="quarter" idx="12"/>
          </p:nvPr>
        </p:nvSpPr>
        <p:spPr/>
        <p:txBody>
          <a:bodyPr/>
          <a:lstStyle>
            <a:lvl1pPr>
              <a:defRPr/>
            </a:lvl1pPr>
          </a:lstStyle>
          <a:p>
            <a:pPr>
              <a:defRPr/>
            </a:pPr>
            <a:fld id="{527204F2-DB25-4524-A110-BB49142B005A}" type="slidenum">
              <a:rPr lang="en-US" altLang="en-US"/>
              <a:pPr>
                <a:defRPr/>
              </a:pPr>
              <a:t>‹#›</a:t>
            </a:fld>
            <a:endParaRPr lang="en-US" altLang="en-US"/>
          </a:p>
        </p:txBody>
      </p:sp>
    </p:spTree>
    <p:extLst>
      <p:ext uri="{BB962C8B-B14F-4D97-AF65-F5344CB8AC3E}">
        <p14:creationId xmlns:p14="http://schemas.microsoft.com/office/powerpoint/2010/main" val="186390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0C90EB-B421-4002-82B5-93281E2608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FC57C8-DBCC-4E3E-A450-C4A4683813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1125F-304C-4193-8BE7-C69EFDFB25E5}"/>
              </a:ext>
            </a:extLst>
          </p:cNvPr>
          <p:cNvSpPr>
            <a:spLocks noGrp="1"/>
          </p:cNvSpPr>
          <p:nvPr>
            <p:ph type="sldNum" sz="quarter" idx="12"/>
          </p:nvPr>
        </p:nvSpPr>
        <p:spPr/>
        <p:txBody>
          <a:bodyPr/>
          <a:lstStyle>
            <a:lvl1pPr>
              <a:defRPr/>
            </a:lvl1pPr>
          </a:lstStyle>
          <a:p>
            <a:pPr>
              <a:defRPr/>
            </a:pPr>
            <a:fld id="{82EF1840-6270-4CF5-B36E-960639BB206A}" type="slidenum">
              <a:rPr lang="en-US" altLang="en-US"/>
              <a:pPr>
                <a:defRPr/>
              </a:pPr>
              <a:t>‹#›</a:t>
            </a:fld>
            <a:endParaRPr lang="en-US" altLang="en-US"/>
          </a:p>
        </p:txBody>
      </p:sp>
    </p:spTree>
    <p:extLst>
      <p:ext uri="{BB962C8B-B14F-4D97-AF65-F5344CB8AC3E}">
        <p14:creationId xmlns:p14="http://schemas.microsoft.com/office/powerpoint/2010/main" val="28917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E71E166-66D9-4B42-806D-9C2CD25FCE9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7FE99B-7537-47D8-A8A8-E85B1E8C86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F87AAD-B6E0-425C-B128-DEC3CC1BE3DC}"/>
              </a:ext>
            </a:extLst>
          </p:cNvPr>
          <p:cNvSpPr>
            <a:spLocks noGrp="1"/>
          </p:cNvSpPr>
          <p:nvPr>
            <p:ph type="sldNum" sz="quarter" idx="12"/>
          </p:nvPr>
        </p:nvSpPr>
        <p:spPr/>
        <p:txBody>
          <a:bodyPr/>
          <a:lstStyle>
            <a:lvl1pPr>
              <a:defRPr/>
            </a:lvl1pPr>
          </a:lstStyle>
          <a:p>
            <a:pPr>
              <a:defRPr/>
            </a:pPr>
            <a:fld id="{55BF1A4E-ECB8-4090-9AE7-116663DC6884}" type="slidenum">
              <a:rPr lang="en-US" altLang="en-US"/>
              <a:pPr>
                <a:defRPr/>
              </a:pPr>
              <a:t>‹#›</a:t>
            </a:fld>
            <a:endParaRPr lang="en-US" altLang="en-US"/>
          </a:p>
        </p:txBody>
      </p:sp>
    </p:spTree>
    <p:extLst>
      <p:ext uri="{BB962C8B-B14F-4D97-AF65-F5344CB8AC3E}">
        <p14:creationId xmlns:p14="http://schemas.microsoft.com/office/powerpoint/2010/main" val="270760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F7CFC42-1F80-4973-8D56-468189EE3A7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EA188DC-D9AA-4A6F-A7D6-404BFE1BF2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460B0E-A0BE-457D-90EE-C46AFC6CAAC9}"/>
              </a:ext>
            </a:extLst>
          </p:cNvPr>
          <p:cNvSpPr>
            <a:spLocks noGrp="1"/>
          </p:cNvSpPr>
          <p:nvPr>
            <p:ph type="sldNum" sz="quarter" idx="12"/>
          </p:nvPr>
        </p:nvSpPr>
        <p:spPr/>
        <p:txBody>
          <a:bodyPr/>
          <a:lstStyle>
            <a:lvl1pPr>
              <a:defRPr/>
            </a:lvl1pPr>
          </a:lstStyle>
          <a:p>
            <a:pPr>
              <a:defRPr/>
            </a:pPr>
            <a:fld id="{3783F5DE-D719-4360-9271-4E573201E898}" type="slidenum">
              <a:rPr lang="en-US" altLang="en-US"/>
              <a:pPr>
                <a:defRPr/>
              </a:pPr>
              <a:t>‹#›</a:t>
            </a:fld>
            <a:endParaRPr lang="en-US" altLang="en-US"/>
          </a:p>
        </p:txBody>
      </p:sp>
    </p:spTree>
    <p:extLst>
      <p:ext uri="{BB962C8B-B14F-4D97-AF65-F5344CB8AC3E}">
        <p14:creationId xmlns:p14="http://schemas.microsoft.com/office/powerpoint/2010/main" val="15784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3DF8C30-F714-45EB-82F8-D1E9BE9AC29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386B122-93E7-4024-9DF1-5C00E40F9F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DFBBF5-B508-441E-979E-C1DC3B12E05F}"/>
              </a:ext>
            </a:extLst>
          </p:cNvPr>
          <p:cNvSpPr>
            <a:spLocks noGrp="1"/>
          </p:cNvSpPr>
          <p:nvPr>
            <p:ph type="sldNum" sz="quarter" idx="12"/>
          </p:nvPr>
        </p:nvSpPr>
        <p:spPr/>
        <p:txBody>
          <a:bodyPr/>
          <a:lstStyle>
            <a:lvl1pPr>
              <a:defRPr/>
            </a:lvl1pPr>
          </a:lstStyle>
          <a:p>
            <a:pPr>
              <a:defRPr/>
            </a:pPr>
            <a:fld id="{7D67FEE7-0ED4-477B-8AA0-96C70B753C03}" type="slidenum">
              <a:rPr lang="en-US" altLang="en-US"/>
              <a:pPr>
                <a:defRPr/>
              </a:pPr>
              <a:t>‹#›</a:t>
            </a:fld>
            <a:endParaRPr lang="en-US" altLang="en-US"/>
          </a:p>
        </p:txBody>
      </p:sp>
    </p:spTree>
    <p:extLst>
      <p:ext uri="{BB962C8B-B14F-4D97-AF65-F5344CB8AC3E}">
        <p14:creationId xmlns:p14="http://schemas.microsoft.com/office/powerpoint/2010/main" val="843753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62D2C5-E907-4CB9-9D0B-30517626EC4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26F862B-B068-4C0B-89AE-FB6053289D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024BB76-3877-4F9E-991E-66A75E00B2EE}"/>
              </a:ext>
            </a:extLst>
          </p:cNvPr>
          <p:cNvSpPr>
            <a:spLocks noGrp="1"/>
          </p:cNvSpPr>
          <p:nvPr>
            <p:ph type="sldNum" sz="quarter" idx="12"/>
          </p:nvPr>
        </p:nvSpPr>
        <p:spPr/>
        <p:txBody>
          <a:bodyPr/>
          <a:lstStyle>
            <a:lvl1pPr>
              <a:defRPr/>
            </a:lvl1pPr>
          </a:lstStyle>
          <a:p>
            <a:pPr>
              <a:defRPr/>
            </a:pPr>
            <a:fld id="{DE9A165D-9B0A-4DA3-A85B-DA9E5E9EB3F0}" type="slidenum">
              <a:rPr lang="en-US" altLang="en-US"/>
              <a:pPr>
                <a:defRPr/>
              </a:pPr>
              <a:t>‹#›</a:t>
            </a:fld>
            <a:endParaRPr lang="en-US" altLang="en-US"/>
          </a:p>
        </p:txBody>
      </p:sp>
    </p:spTree>
    <p:extLst>
      <p:ext uri="{BB962C8B-B14F-4D97-AF65-F5344CB8AC3E}">
        <p14:creationId xmlns:p14="http://schemas.microsoft.com/office/powerpoint/2010/main" val="204879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9E1C278-2803-4406-8B6B-889FDB46D9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B46E8A5-055B-4041-81A6-B99DDAEDCC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C67DF3-B06E-4F45-AE9A-A6A883E47DBC}"/>
              </a:ext>
            </a:extLst>
          </p:cNvPr>
          <p:cNvSpPr>
            <a:spLocks noGrp="1"/>
          </p:cNvSpPr>
          <p:nvPr>
            <p:ph type="sldNum" sz="quarter" idx="12"/>
          </p:nvPr>
        </p:nvSpPr>
        <p:spPr/>
        <p:txBody>
          <a:bodyPr/>
          <a:lstStyle>
            <a:lvl1pPr>
              <a:defRPr/>
            </a:lvl1pPr>
          </a:lstStyle>
          <a:p>
            <a:pPr>
              <a:defRPr/>
            </a:pPr>
            <a:fld id="{18477F75-BB70-440E-9F92-522902589F83}" type="slidenum">
              <a:rPr lang="en-US" altLang="en-US"/>
              <a:pPr>
                <a:defRPr/>
              </a:pPr>
              <a:t>‹#›</a:t>
            </a:fld>
            <a:endParaRPr lang="en-US" altLang="en-US"/>
          </a:p>
        </p:txBody>
      </p:sp>
    </p:spTree>
    <p:extLst>
      <p:ext uri="{BB962C8B-B14F-4D97-AF65-F5344CB8AC3E}">
        <p14:creationId xmlns:p14="http://schemas.microsoft.com/office/powerpoint/2010/main" val="19775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2F967C-2AC1-4F67-9C81-E7CA81A71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D61842-1E68-4908-8B63-076A4D3C66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BB484-30D5-407E-BC77-6B5A4DC75D1D}"/>
              </a:ext>
            </a:extLst>
          </p:cNvPr>
          <p:cNvSpPr>
            <a:spLocks noGrp="1" noChangeArrowheads="1"/>
          </p:cNvSpPr>
          <p:nvPr>
            <p:ph type="sldNum" sz="quarter" idx="12"/>
          </p:nvPr>
        </p:nvSpPr>
        <p:spPr>
          <a:ln/>
        </p:spPr>
        <p:txBody>
          <a:bodyPr/>
          <a:lstStyle>
            <a:lvl1pPr>
              <a:defRPr/>
            </a:lvl1pPr>
          </a:lstStyle>
          <a:p>
            <a:pPr>
              <a:defRPr/>
            </a:pPr>
            <a:fld id="{BD7B41E3-0353-4056-80CD-2841DEBC875B}" type="slidenum">
              <a:rPr lang="en-US" altLang="en-US"/>
              <a:pPr>
                <a:defRPr/>
              </a:pPr>
              <a:t>‹#›</a:t>
            </a:fld>
            <a:endParaRPr lang="en-US" altLang="en-US"/>
          </a:p>
        </p:txBody>
      </p:sp>
    </p:spTree>
    <p:extLst>
      <p:ext uri="{BB962C8B-B14F-4D97-AF65-F5344CB8AC3E}">
        <p14:creationId xmlns:p14="http://schemas.microsoft.com/office/powerpoint/2010/main" val="410388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F22307A-6B64-447F-86A0-9B743C5ED1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6E1D6D-9416-4446-9EBD-A9F695D385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95CF8E-D261-46D6-B130-90A37E9F6341}"/>
              </a:ext>
            </a:extLst>
          </p:cNvPr>
          <p:cNvSpPr>
            <a:spLocks noGrp="1"/>
          </p:cNvSpPr>
          <p:nvPr>
            <p:ph type="sldNum" sz="quarter" idx="12"/>
          </p:nvPr>
        </p:nvSpPr>
        <p:spPr/>
        <p:txBody>
          <a:bodyPr/>
          <a:lstStyle>
            <a:lvl1pPr>
              <a:defRPr/>
            </a:lvl1pPr>
          </a:lstStyle>
          <a:p>
            <a:pPr>
              <a:defRPr/>
            </a:pPr>
            <a:fld id="{19FFD631-BAE8-4C8C-B299-D53DE30A25A2}" type="slidenum">
              <a:rPr lang="en-US" altLang="en-US"/>
              <a:pPr>
                <a:defRPr/>
              </a:pPr>
              <a:t>‹#›</a:t>
            </a:fld>
            <a:endParaRPr lang="en-US" altLang="en-US"/>
          </a:p>
        </p:txBody>
      </p:sp>
    </p:spTree>
    <p:extLst>
      <p:ext uri="{BB962C8B-B14F-4D97-AF65-F5344CB8AC3E}">
        <p14:creationId xmlns:p14="http://schemas.microsoft.com/office/powerpoint/2010/main" val="4156699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AAD4BC-273F-47AC-832E-8DF3ECDF2F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EBC1F5C-B920-4E18-9293-FDE8A47310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2A31D7-FBA2-428C-9D63-2FD231A5DA77}"/>
              </a:ext>
            </a:extLst>
          </p:cNvPr>
          <p:cNvSpPr>
            <a:spLocks noGrp="1"/>
          </p:cNvSpPr>
          <p:nvPr>
            <p:ph type="sldNum" sz="quarter" idx="12"/>
          </p:nvPr>
        </p:nvSpPr>
        <p:spPr/>
        <p:txBody>
          <a:bodyPr/>
          <a:lstStyle>
            <a:lvl1pPr>
              <a:defRPr/>
            </a:lvl1pPr>
          </a:lstStyle>
          <a:p>
            <a:pPr>
              <a:defRPr/>
            </a:pPr>
            <a:fld id="{FDAE69FE-9DEF-4172-B574-EC2A98010FB9}" type="slidenum">
              <a:rPr lang="en-US" altLang="en-US"/>
              <a:pPr>
                <a:defRPr/>
              </a:pPr>
              <a:t>‹#›</a:t>
            </a:fld>
            <a:endParaRPr lang="en-US" altLang="en-US"/>
          </a:p>
        </p:txBody>
      </p:sp>
    </p:spTree>
    <p:extLst>
      <p:ext uri="{BB962C8B-B14F-4D97-AF65-F5344CB8AC3E}">
        <p14:creationId xmlns:p14="http://schemas.microsoft.com/office/powerpoint/2010/main" val="149716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E71E-161E-4E42-AED6-B73820DB256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4673DD-3F79-4BD1-BFDC-45397DF1C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531C50-E0AF-4D0B-973C-C4B86D80D534}"/>
              </a:ext>
            </a:extLst>
          </p:cNvPr>
          <p:cNvSpPr>
            <a:spLocks noGrp="1"/>
          </p:cNvSpPr>
          <p:nvPr>
            <p:ph type="sldNum" sz="quarter" idx="12"/>
          </p:nvPr>
        </p:nvSpPr>
        <p:spPr/>
        <p:txBody>
          <a:bodyPr/>
          <a:lstStyle>
            <a:lvl1pPr>
              <a:defRPr/>
            </a:lvl1pPr>
          </a:lstStyle>
          <a:p>
            <a:pPr>
              <a:defRPr/>
            </a:pPr>
            <a:fld id="{F4900899-5DAF-488A-A2C4-EE90A5DEB7D4}" type="slidenum">
              <a:rPr lang="en-US" altLang="en-US"/>
              <a:pPr>
                <a:defRPr/>
              </a:pPr>
              <a:t>‹#›</a:t>
            </a:fld>
            <a:endParaRPr lang="en-US" altLang="en-US"/>
          </a:p>
        </p:txBody>
      </p:sp>
    </p:spTree>
    <p:extLst>
      <p:ext uri="{BB962C8B-B14F-4D97-AF65-F5344CB8AC3E}">
        <p14:creationId xmlns:p14="http://schemas.microsoft.com/office/powerpoint/2010/main" val="35573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F28B32E9-C8F9-4C8C-80F4-9AD88B907DB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E4BBC96-B8EF-47C3-A4DB-422D51F7D0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D97CB1-5665-4608-854B-8BACDBE77C05}"/>
              </a:ext>
            </a:extLst>
          </p:cNvPr>
          <p:cNvSpPr>
            <a:spLocks noGrp="1"/>
          </p:cNvSpPr>
          <p:nvPr>
            <p:ph type="sldNum" sz="quarter" idx="12"/>
          </p:nvPr>
        </p:nvSpPr>
        <p:spPr/>
        <p:txBody>
          <a:bodyPr/>
          <a:lstStyle>
            <a:lvl1pPr>
              <a:defRPr/>
            </a:lvl1pPr>
          </a:lstStyle>
          <a:p>
            <a:pPr>
              <a:defRPr/>
            </a:pPr>
            <a:fld id="{44C5AF55-1FFE-4510-A79F-C69161173543}" type="slidenum">
              <a:rPr lang="en-US" altLang="en-US"/>
              <a:pPr>
                <a:defRPr/>
              </a:pPr>
              <a:t>‹#›</a:t>
            </a:fld>
            <a:endParaRPr lang="en-US" altLang="en-US"/>
          </a:p>
        </p:txBody>
      </p:sp>
    </p:spTree>
    <p:extLst>
      <p:ext uri="{BB962C8B-B14F-4D97-AF65-F5344CB8AC3E}">
        <p14:creationId xmlns:p14="http://schemas.microsoft.com/office/powerpoint/2010/main" val="3756321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299"/>
        <p:cNvGrpSpPr/>
        <p:nvPr/>
      </p:nvGrpSpPr>
      <p:grpSpPr>
        <a:xfrm>
          <a:off x="0" y="0"/>
          <a:ext cx="0" cy="0"/>
          <a:chOff x="0" y="0"/>
          <a:chExt cx="0" cy="0"/>
        </a:xfrm>
      </p:grpSpPr>
      <p:grpSp>
        <p:nvGrpSpPr>
          <p:cNvPr id="300" name="Google Shape;300;p6"/>
          <p:cNvGrpSpPr/>
          <p:nvPr/>
        </p:nvGrpSpPr>
        <p:grpSpPr>
          <a:xfrm>
            <a:off x="273933" y="33"/>
            <a:ext cx="11918267" cy="6858000"/>
            <a:chOff x="205450" y="25"/>
            <a:chExt cx="8938700" cy="5143500"/>
          </a:xfrm>
        </p:grpSpPr>
        <p:cxnSp>
          <p:nvCxnSpPr>
            <p:cNvPr id="301" name="Google Shape;301;p6"/>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2" name="Google Shape;302;p6"/>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6"/>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4" name="Google Shape;304;p6"/>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6"/>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6"/>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7" name="Google Shape;307;p6"/>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8" name="Google Shape;308;p6"/>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6"/>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0" name="Google Shape;310;p6"/>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1" name="Google Shape;311;p6"/>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6"/>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6"/>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6"/>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6"/>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6" name="Google Shape;316;p6"/>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7" name="Google Shape;317;p6"/>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8" name="Google Shape;318;p6"/>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6"/>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0" name="Google Shape;320;p6"/>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6"/>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2" name="Google Shape;322;p6"/>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3" name="Google Shape;323;p6"/>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4" name="Google Shape;324;p6"/>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5" name="Google Shape;325;p6"/>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6" name="Google Shape;326;p6"/>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6"/>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6"/>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6"/>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6"/>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6"/>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6"/>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6"/>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4" name="Google Shape;334;p6"/>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5" name="Google Shape;335;p6"/>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6" name="Google Shape;336;p6"/>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7" name="Google Shape;337;p6"/>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8" name="Google Shape;338;p6"/>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9" name="Google Shape;339;p6"/>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0" name="Google Shape;340;p6"/>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1" name="Google Shape;341;p6"/>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2" name="Google Shape;342;p6"/>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3" name="Google Shape;343;p6"/>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4" name="Google Shape;344;p6"/>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6"/>
          <p:cNvGrpSpPr/>
          <p:nvPr/>
        </p:nvGrpSpPr>
        <p:grpSpPr>
          <a:xfrm>
            <a:off x="-1607512" y="-2169798"/>
            <a:ext cx="15619879" cy="11480487"/>
            <a:chOff x="-1205634" y="-1627349"/>
            <a:chExt cx="11714909" cy="8610365"/>
          </a:xfrm>
        </p:grpSpPr>
        <p:sp>
          <p:nvSpPr>
            <p:cNvPr id="346" name="Google Shape;346;p6"/>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6"/>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6"/>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6"/>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6"/>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6"/>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6"/>
          <p:cNvGrpSpPr/>
          <p:nvPr/>
        </p:nvGrpSpPr>
        <p:grpSpPr>
          <a:xfrm>
            <a:off x="61701" y="-15"/>
            <a:ext cx="11980900" cy="6763924"/>
            <a:chOff x="46275" y="-12"/>
            <a:chExt cx="8985675" cy="5072943"/>
          </a:xfrm>
        </p:grpSpPr>
        <p:sp>
          <p:nvSpPr>
            <p:cNvPr id="353" name="Google Shape;353;p6"/>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6"/>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6"/>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6"/>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57" name="Google Shape;357;p6"/>
            <p:cNvGrpSpPr/>
            <p:nvPr/>
          </p:nvGrpSpPr>
          <p:grpSpPr>
            <a:xfrm>
              <a:off x="46275" y="-12"/>
              <a:ext cx="8965650" cy="5007825"/>
              <a:chOff x="46275" y="-12"/>
              <a:chExt cx="8965650" cy="5007825"/>
            </a:xfrm>
          </p:grpSpPr>
          <p:sp>
            <p:nvSpPr>
              <p:cNvPr id="358" name="Google Shape;358;p6"/>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6"/>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6"/>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6"/>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6"/>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6"/>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64" name="Google Shape;364;p6"/>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6"/>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334910368"/>
      </p:ext>
    </p:extLst>
  </p:cSld>
  <p:clrMapOvr>
    <a:masterClrMapping/>
  </p:clrMapOvr>
  <p:transition spd="slow" advTm="0">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lt2"/>
        </a:solidFill>
        <a:effectLst/>
      </p:bgPr>
    </p:bg>
    <p:spTree>
      <p:nvGrpSpPr>
        <p:cNvPr id="1" name="Shape 299"/>
        <p:cNvGrpSpPr/>
        <p:nvPr/>
      </p:nvGrpSpPr>
      <p:grpSpPr>
        <a:xfrm>
          <a:off x="0" y="0"/>
          <a:ext cx="0" cy="0"/>
          <a:chOff x="0" y="0"/>
          <a:chExt cx="0" cy="0"/>
        </a:xfrm>
      </p:grpSpPr>
      <p:grpSp>
        <p:nvGrpSpPr>
          <p:cNvPr id="300" name="Google Shape;300;p6"/>
          <p:cNvGrpSpPr/>
          <p:nvPr/>
        </p:nvGrpSpPr>
        <p:grpSpPr>
          <a:xfrm>
            <a:off x="273933" y="33"/>
            <a:ext cx="11918267" cy="6858000"/>
            <a:chOff x="205450" y="25"/>
            <a:chExt cx="8938700" cy="5143500"/>
          </a:xfrm>
        </p:grpSpPr>
        <p:cxnSp>
          <p:nvCxnSpPr>
            <p:cNvPr id="301" name="Google Shape;301;p6"/>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2" name="Google Shape;302;p6"/>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6"/>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4" name="Google Shape;304;p6"/>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6"/>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6"/>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7" name="Google Shape;307;p6"/>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8" name="Google Shape;308;p6"/>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6"/>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0" name="Google Shape;310;p6"/>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1" name="Google Shape;311;p6"/>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6"/>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6"/>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6"/>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6"/>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6" name="Google Shape;316;p6"/>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7" name="Google Shape;317;p6"/>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8" name="Google Shape;318;p6"/>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6"/>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0" name="Google Shape;320;p6"/>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6"/>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2" name="Google Shape;322;p6"/>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3" name="Google Shape;323;p6"/>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4" name="Google Shape;324;p6"/>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5" name="Google Shape;325;p6"/>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6" name="Google Shape;326;p6"/>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6"/>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6"/>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6"/>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6"/>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6"/>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6"/>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6"/>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4" name="Google Shape;334;p6"/>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5" name="Google Shape;335;p6"/>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6" name="Google Shape;336;p6"/>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7" name="Google Shape;337;p6"/>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8" name="Google Shape;338;p6"/>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9" name="Google Shape;339;p6"/>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0" name="Google Shape;340;p6"/>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1" name="Google Shape;341;p6"/>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2" name="Google Shape;342;p6"/>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3" name="Google Shape;343;p6"/>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4" name="Google Shape;344;p6"/>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6"/>
          <p:cNvGrpSpPr/>
          <p:nvPr/>
        </p:nvGrpSpPr>
        <p:grpSpPr>
          <a:xfrm>
            <a:off x="-1607512" y="-2169798"/>
            <a:ext cx="15619879" cy="11480487"/>
            <a:chOff x="-1205634" y="-1627349"/>
            <a:chExt cx="11714909" cy="8610365"/>
          </a:xfrm>
        </p:grpSpPr>
        <p:sp>
          <p:nvSpPr>
            <p:cNvPr id="346" name="Google Shape;346;p6"/>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6"/>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6"/>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6"/>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6"/>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6"/>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6"/>
          <p:cNvGrpSpPr/>
          <p:nvPr/>
        </p:nvGrpSpPr>
        <p:grpSpPr>
          <a:xfrm>
            <a:off x="61701" y="-15"/>
            <a:ext cx="11980900" cy="6763924"/>
            <a:chOff x="46275" y="-12"/>
            <a:chExt cx="8985675" cy="5072943"/>
          </a:xfrm>
        </p:grpSpPr>
        <p:sp>
          <p:nvSpPr>
            <p:cNvPr id="353" name="Google Shape;353;p6"/>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6"/>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6"/>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6"/>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57" name="Google Shape;357;p6"/>
            <p:cNvGrpSpPr/>
            <p:nvPr/>
          </p:nvGrpSpPr>
          <p:grpSpPr>
            <a:xfrm>
              <a:off x="46275" y="-12"/>
              <a:ext cx="8965650" cy="5007825"/>
              <a:chOff x="46275" y="-12"/>
              <a:chExt cx="8965650" cy="5007825"/>
            </a:xfrm>
          </p:grpSpPr>
          <p:sp>
            <p:nvSpPr>
              <p:cNvPr id="358" name="Google Shape;358;p6"/>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6"/>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6"/>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6"/>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6"/>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6"/>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64" name="Google Shape;364;p6"/>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6"/>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504588109"/>
      </p:ext>
    </p:extLst>
  </p:cSld>
  <p:clrMapOvr>
    <a:masterClrMapping/>
  </p:clrMapOvr>
  <p:transition spd="slow" advTm="0">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34"/>
        <p:cNvGrpSpPr/>
        <p:nvPr/>
      </p:nvGrpSpPr>
      <p:grpSpPr>
        <a:xfrm>
          <a:off x="0" y="0"/>
          <a:ext cx="0" cy="0"/>
          <a:chOff x="0" y="0"/>
          <a:chExt cx="0" cy="0"/>
        </a:xfrm>
      </p:grpSpPr>
      <p:grpSp>
        <p:nvGrpSpPr>
          <p:cNvPr id="435" name="Google Shape;435;p8"/>
          <p:cNvGrpSpPr/>
          <p:nvPr/>
        </p:nvGrpSpPr>
        <p:grpSpPr>
          <a:xfrm>
            <a:off x="273933" y="33"/>
            <a:ext cx="11918267" cy="6858000"/>
            <a:chOff x="205450" y="25"/>
            <a:chExt cx="8938700" cy="5143500"/>
          </a:xfrm>
        </p:grpSpPr>
        <p:cxnSp>
          <p:nvCxnSpPr>
            <p:cNvPr id="436" name="Google Shape;436;p8"/>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7" name="Google Shape;437;p8"/>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8" name="Google Shape;438;p8"/>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9" name="Google Shape;439;p8"/>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0" name="Google Shape;440;p8"/>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1" name="Google Shape;441;p8"/>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2" name="Google Shape;442;p8"/>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3" name="Google Shape;443;p8"/>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4" name="Google Shape;444;p8"/>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5" name="Google Shape;445;p8"/>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6" name="Google Shape;446;p8"/>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7" name="Google Shape;447;p8"/>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8" name="Google Shape;448;p8"/>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9" name="Google Shape;449;p8"/>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0" name="Google Shape;450;p8"/>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1" name="Google Shape;451;p8"/>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2" name="Google Shape;452;p8"/>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3" name="Google Shape;453;p8"/>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4" name="Google Shape;454;p8"/>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5" name="Google Shape;455;p8"/>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6" name="Google Shape;456;p8"/>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7" name="Google Shape;457;p8"/>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58" name="Google Shape;458;p8"/>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59" name="Google Shape;459;p8"/>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0" name="Google Shape;460;p8"/>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1" name="Google Shape;461;p8"/>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2" name="Google Shape;462;p8"/>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3" name="Google Shape;463;p8"/>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4" name="Google Shape;464;p8"/>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5" name="Google Shape;465;p8"/>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6" name="Google Shape;466;p8"/>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7" name="Google Shape;467;p8"/>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8" name="Google Shape;468;p8"/>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9" name="Google Shape;469;p8"/>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0" name="Google Shape;470;p8"/>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1" name="Google Shape;471;p8"/>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2" name="Google Shape;472;p8"/>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3" name="Google Shape;473;p8"/>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4" name="Google Shape;474;p8"/>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5" name="Google Shape;475;p8"/>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6" name="Google Shape;476;p8"/>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7" name="Google Shape;477;p8"/>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8" name="Google Shape;478;p8"/>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9" name="Google Shape;479;p8"/>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480" name="Google Shape;480;p8"/>
          <p:cNvGrpSpPr/>
          <p:nvPr/>
        </p:nvGrpSpPr>
        <p:grpSpPr>
          <a:xfrm>
            <a:off x="33" y="-14417"/>
            <a:ext cx="12191920" cy="6886840"/>
            <a:chOff x="1888" y="-21775"/>
            <a:chExt cx="9142112" cy="5165130"/>
          </a:xfrm>
        </p:grpSpPr>
        <p:sp>
          <p:nvSpPr>
            <p:cNvPr id="481" name="Google Shape;481;p8"/>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8"/>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8"/>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8"/>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8"/>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8"/>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8"/>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8"/>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8"/>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8"/>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8"/>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2" name="Google Shape;492;p8"/>
          <p:cNvGrpSpPr/>
          <p:nvPr/>
        </p:nvGrpSpPr>
        <p:grpSpPr>
          <a:xfrm>
            <a:off x="180967" y="87018"/>
            <a:ext cx="11966755" cy="6692645"/>
            <a:chOff x="135725" y="65263"/>
            <a:chExt cx="8975066" cy="5019484"/>
          </a:xfrm>
        </p:grpSpPr>
        <p:sp>
          <p:nvSpPr>
            <p:cNvPr id="493" name="Google Shape;493;p8"/>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8"/>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8"/>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8"/>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8"/>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8"/>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8"/>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8"/>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8"/>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8"/>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8"/>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8"/>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8"/>
          <p:cNvSpPr txBox="1">
            <a:spLocks noGrp="1"/>
          </p:cNvSpPr>
          <p:nvPr>
            <p:ph type="title"/>
          </p:nvPr>
        </p:nvSpPr>
        <p:spPr>
          <a:xfrm>
            <a:off x="2333367" y="2450705"/>
            <a:ext cx="7525200" cy="18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38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971846155"/>
      </p:ext>
    </p:extLst>
  </p:cSld>
  <p:clrMapOvr>
    <a:masterClrMapping/>
  </p:clrMapOvr>
  <p:transition spd="slow" advTm="0">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64348200"/>
      </p:ext>
    </p:extLst>
  </p:cSld>
  <p:clrMapOvr>
    <a:masterClrMapping/>
  </p:clrMapOvr>
  <p:transition spd="slow" advTm="0">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75045489"/>
      </p:ext>
    </p:extLst>
  </p:cSld>
  <p:clrMapOvr>
    <a:masterClrMapping/>
  </p:clrMapOvr>
  <p:transition spd="slow" advTm="0">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932399123"/>
      </p:ext>
    </p:extLst>
  </p:cSld>
  <p:clrMapOvr>
    <a:masterClrMapping/>
  </p:clrMapOvr>
  <p:transition spd="slow" advTm="0">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4F5CEED-C43B-42F9-B5C3-3832C18221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B9B07-E38A-4475-9387-9FDF2AF76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E69242-6BD1-4CCB-968C-6FF7E23101F9}"/>
              </a:ext>
            </a:extLst>
          </p:cNvPr>
          <p:cNvSpPr>
            <a:spLocks noGrp="1" noChangeArrowheads="1"/>
          </p:cNvSpPr>
          <p:nvPr>
            <p:ph type="sldNum" sz="quarter" idx="12"/>
          </p:nvPr>
        </p:nvSpPr>
        <p:spPr>
          <a:ln/>
        </p:spPr>
        <p:txBody>
          <a:bodyPr/>
          <a:lstStyle>
            <a:lvl1pPr>
              <a:defRPr/>
            </a:lvl1pPr>
          </a:lstStyle>
          <a:p>
            <a:pPr>
              <a:defRPr/>
            </a:pPr>
            <a:fld id="{1E78E7F2-9882-4439-8824-87A37E41E216}" type="slidenum">
              <a:rPr lang="en-US" altLang="en-US"/>
              <a:pPr>
                <a:defRPr/>
              </a:pPr>
              <a:t>‹#›</a:t>
            </a:fld>
            <a:endParaRPr lang="en-US" altLang="en-US"/>
          </a:p>
        </p:txBody>
      </p:sp>
    </p:spTree>
    <p:extLst>
      <p:ext uri="{BB962C8B-B14F-4D97-AF65-F5344CB8AC3E}">
        <p14:creationId xmlns:p14="http://schemas.microsoft.com/office/powerpoint/2010/main" val="3688850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82249861"/>
      </p:ext>
    </p:extLst>
  </p:cSld>
  <p:clrMapOvr>
    <a:masterClrMapping/>
  </p:clrMapOvr>
  <p:transition spd="slow" advTm="0">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90128673"/>
      </p:ext>
    </p:extLst>
  </p:cSld>
  <p:clrMapOvr>
    <a:masterClrMapping/>
  </p:clrMapOvr>
  <p:transition spd="slow" advTm="0">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1794885"/>
      </p:ext>
    </p:extLst>
  </p:cSld>
  <p:clrMapOvr>
    <a:masterClrMapping/>
  </p:clrMapOvr>
  <p:transition spd="slow" advTm="0">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12673407"/>
      </p:ext>
    </p:extLst>
  </p:cSld>
  <p:clrMapOvr>
    <a:masterClrMapping/>
  </p:clrMapOvr>
  <p:transition spd="slow" advTm="0">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74"/>
        <p:cNvGrpSpPr/>
        <p:nvPr/>
      </p:nvGrpSpPr>
      <p:grpSpPr>
        <a:xfrm>
          <a:off x="0" y="0"/>
          <a:ext cx="0" cy="0"/>
          <a:chOff x="0" y="0"/>
          <a:chExt cx="0" cy="0"/>
        </a:xfrm>
      </p:grpSpPr>
      <p:sp>
        <p:nvSpPr>
          <p:cNvPr id="575" name="Google Shape;575;p10"/>
          <p:cNvSpPr txBox="1">
            <a:spLocks noGrp="1"/>
          </p:cNvSpPr>
          <p:nvPr>
            <p:ph type="title"/>
          </p:nvPr>
        </p:nvSpPr>
        <p:spPr>
          <a:xfrm>
            <a:off x="2117200" y="2063517"/>
            <a:ext cx="7957600" cy="2860800"/>
          </a:xfrm>
          <a:prstGeom prst="rect">
            <a:avLst/>
          </a:prstGeom>
        </p:spPr>
        <p:txBody>
          <a:bodyPr spcFirstLastPara="1" wrap="square" lIns="91425" tIns="91425" rIns="91425" bIns="91425" anchor="ctr" anchorCtr="0">
            <a:noAutofit/>
          </a:bodyPr>
          <a:lstStyle>
            <a:lvl1pPr lvl="0" algn="ctr" rtl="0">
              <a:lnSpc>
                <a:spcPct val="50000"/>
              </a:lnSpc>
              <a:spcBef>
                <a:spcPts val="40"/>
              </a:spcBef>
              <a:spcAft>
                <a:spcPts val="0"/>
              </a:spcAft>
              <a:buSzPts val="6000"/>
              <a:buNone/>
              <a:defRPr sz="10666"/>
            </a:lvl1pPr>
            <a:lvl2pPr lvl="1" algn="ctr" rtl="0">
              <a:spcBef>
                <a:spcPts val="4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Tree>
    <p:extLst>
      <p:ext uri="{BB962C8B-B14F-4D97-AF65-F5344CB8AC3E}">
        <p14:creationId xmlns:p14="http://schemas.microsoft.com/office/powerpoint/2010/main" val="1009768613"/>
      </p:ext>
    </p:extLst>
  </p:cSld>
  <p:clrMapOvr>
    <a:masterClrMapping/>
  </p:clrMapOvr>
  <p:transition spd="slow" advTm="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317"/>
        <p:cNvGrpSpPr/>
        <p:nvPr/>
      </p:nvGrpSpPr>
      <p:grpSpPr>
        <a:xfrm>
          <a:off x="0" y="0"/>
          <a:ext cx="0" cy="0"/>
          <a:chOff x="0" y="0"/>
          <a:chExt cx="0" cy="0"/>
        </a:xfrm>
      </p:grpSpPr>
      <p:grpSp>
        <p:nvGrpSpPr>
          <p:cNvPr id="1318" name="Google Shape;1318;p22"/>
          <p:cNvGrpSpPr/>
          <p:nvPr/>
        </p:nvGrpSpPr>
        <p:grpSpPr>
          <a:xfrm>
            <a:off x="273933" y="33"/>
            <a:ext cx="11918267" cy="6858000"/>
            <a:chOff x="205450" y="25"/>
            <a:chExt cx="8938700" cy="5143500"/>
          </a:xfrm>
        </p:grpSpPr>
        <p:cxnSp>
          <p:nvCxnSpPr>
            <p:cNvPr id="1319" name="Google Shape;1319;p22"/>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0" name="Google Shape;1320;p22"/>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1" name="Google Shape;1321;p22"/>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2" name="Google Shape;1322;p22"/>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3" name="Google Shape;1323;p22"/>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4" name="Google Shape;1324;p22"/>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5" name="Google Shape;1325;p22"/>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6" name="Google Shape;1326;p22"/>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7" name="Google Shape;1327;p22"/>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8" name="Google Shape;1328;p22"/>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9" name="Google Shape;1329;p22"/>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0" name="Google Shape;1330;p22"/>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1" name="Google Shape;1331;p22"/>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2" name="Google Shape;1332;p22"/>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3" name="Google Shape;1333;p22"/>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4" name="Google Shape;1334;p22"/>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5" name="Google Shape;1335;p22"/>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6" name="Google Shape;1336;p22"/>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7" name="Google Shape;1337;p22"/>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8" name="Google Shape;1338;p22"/>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9" name="Google Shape;1339;p22"/>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40" name="Google Shape;1340;p22"/>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1" name="Google Shape;1341;p22"/>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2" name="Google Shape;1342;p22"/>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3" name="Google Shape;1343;p22"/>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4" name="Google Shape;1344;p22"/>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5" name="Google Shape;1345;p22"/>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6" name="Google Shape;1346;p22"/>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7" name="Google Shape;1347;p22"/>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8" name="Google Shape;1348;p22"/>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9" name="Google Shape;1349;p22"/>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0" name="Google Shape;1350;p22"/>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1" name="Google Shape;1351;p22"/>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2" name="Google Shape;1352;p22"/>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3" name="Google Shape;1353;p22"/>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4" name="Google Shape;1354;p22"/>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5" name="Google Shape;1355;p22"/>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6" name="Google Shape;1356;p22"/>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7" name="Google Shape;1357;p22"/>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8" name="Google Shape;1358;p22"/>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9" name="Google Shape;1359;p22"/>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0" name="Google Shape;1360;p22"/>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1" name="Google Shape;1361;p22"/>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2" name="Google Shape;1362;p22"/>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363" name="Google Shape;1363;p22"/>
          <p:cNvGrpSpPr/>
          <p:nvPr/>
        </p:nvGrpSpPr>
        <p:grpSpPr>
          <a:xfrm>
            <a:off x="-1607512" y="-2169798"/>
            <a:ext cx="15619879" cy="11480487"/>
            <a:chOff x="-1205634" y="-1627349"/>
            <a:chExt cx="11714909" cy="8610365"/>
          </a:xfrm>
        </p:grpSpPr>
        <p:sp>
          <p:nvSpPr>
            <p:cNvPr id="1364" name="Google Shape;1364;p22"/>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22"/>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22"/>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22"/>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22"/>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22"/>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0" name="Google Shape;1370;p22"/>
          <p:cNvGrpSpPr/>
          <p:nvPr/>
        </p:nvGrpSpPr>
        <p:grpSpPr>
          <a:xfrm>
            <a:off x="61701" y="-15"/>
            <a:ext cx="11980900" cy="6763924"/>
            <a:chOff x="46275" y="-12"/>
            <a:chExt cx="8985675" cy="5072943"/>
          </a:xfrm>
        </p:grpSpPr>
        <p:sp>
          <p:nvSpPr>
            <p:cNvPr id="1371" name="Google Shape;1371;p22"/>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22"/>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22"/>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22"/>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75" name="Google Shape;1375;p22"/>
            <p:cNvGrpSpPr/>
            <p:nvPr/>
          </p:nvGrpSpPr>
          <p:grpSpPr>
            <a:xfrm>
              <a:off x="46275" y="-12"/>
              <a:ext cx="8965650" cy="5007825"/>
              <a:chOff x="46275" y="-12"/>
              <a:chExt cx="8965650" cy="5007825"/>
            </a:xfrm>
          </p:grpSpPr>
          <p:sp>
            <p:nvSpPr>
              <p:cNvPr id="1376" name="Google Shape;1376;p22"/>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22"/>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2"/>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22"/>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22"/>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22"/>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009928862"/>
      </p:ext>
    </p:extLst>
  </p:cSld>
  <p:clrMapOvr>
    <a:masterClrMapping/>
  </p:clrMapOvr>
  <p:transition spd="slow" advTm="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1382"/>
        <p:cNvGrpSpPr/>
        <p:nvPr/>
      </p:nvGrpSpPr>
      <p:grpSpPr>
        <a:xfrm>
          <a:off x="0" y="0"/>
          <a:ext cx="0" cy="0"/>
          <a:chOff x="0" y="0"/>
          <a:chExt cx="0" cy="0"/>
        </a:xfrm>
      </p:grpSpPr>
      <p:grpSp>
        <p:nvGrpSpPr>
          <p:cNvPr id="1383" name="Google Shape;1383;p23"/>
          <p:cNvGrpSpPr/>
          <p:nvPr/>
        </p:nvGrpSpPr>
        <p:grpSpPr>
          <a:xfrm>
            <a:off x="273933" y="33"/>
            <a:ext cx="11918267" cy="6858000"/>
            <a:chOff x="205450" y="25"/>
            <a:chExt cx="8938700" cy="5143500"/>
          </a:xfrm>
        </p:grpSpPr>
        <p:cxnSp>
          <p:nvCxnSpPr>
            <p:cNvPr id="1384" name="Google Shape;1384;p23"/>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5" name="Google Shape;1385;p23"/>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6" name="Google Shape;1386;p23"/>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7" name="Google Shape;1387;p23"/>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8" name="Google Shape;1388;p23"/>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9" name="Google Shape;1389;p23"/>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0" name="Google Shape;1390;p23"/>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1" name="Google Shape;1391;p23"/>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2" name="Google Shape;1392;p23"/>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3" name="Google Shape;1393;p23"/>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4" name="Google Shape;1394;p23"/>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5" name="Google Shape;1395;p23"/>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6" name="Google Shape;1396;p23"/>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7" name="Google Shape;1397;p23"/>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8" name="Google Shape;1398;p23"/>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9" name="Google Shape;1399;p23"/>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0" name="Google Shape;1400;p23"/>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1" name="Google Shape;1401;p23"/>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2" name="Google Shape;1402;p23"/>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3" name="Google Shape;1403;p23"/>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4" name="Google Shape;1404;p23"/>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5" name="Google Shape;1405;p23"/>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6" name="Google Shape;1406;p23"/>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7" name="Google Shape;1407;p23"/>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8" name="Google Shape;1408;p23"/>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9" name="Google Shape;1409;p23"/>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0" name="Google Shape;1410;p23"/>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1" name="Google Shape;1411;p23"/>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2" name="Google Shape;1412;p23"/>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3" name="Google Shape;1413;p23"/>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4" name="Google Shape;1414;p23"/>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5" name="Google Shape;1415;p23"/>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6" name="Google Shape;1416;p23"/>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7" name="Google Shape;1417;p23"/>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8" name="Google Shape;1418;p23"/>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9" name="Google Shape;1419;p23"/>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0" name="Google Shape;1420;p23"/>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1" name="Google Shape;1421;p23"/>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2" name="Google Shape;1422;p23"/>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3" name="Google Shape;1423;p23"/>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4" name="Google Shape;1424;p23"/>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5" name="Google Shape;1425;p23"/>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6" name="Google Shape;1426;p23"/>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7" name="Google Shape;1427;p23"/>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428" name="Google Shape;1428;p23"/>
          <p:cNvGrpSpPr/>
          <p:nvPr/>
        </p:nvGrpSpPr>
        <p:grpSpPr>
          <a:xfrm>
            <a:off x="-1607512" y="-2169798"/>
            <a:ext cx="15619879" cy="11480487"/>
            <a:chOff x="-1205634" y="-1627349"/>
            <a:chExt cx="11714909" cy="8610365"/>
          </a:xfrm>
        </p:grpSpPr>
        <p:sp>
          <p:nvSpPr>
            <p:cNvPr id="1429" name="Google Shape;1429;p23"/>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23"/>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23"/>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23"/>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23"/>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23"/>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5" name="Google Shape;1435;p23"/>
          <p:cNvGrpSpPr/>
          <p:nvPr/>
        </p:nvGrpSpPr>
        <p:grpSpPr>
          <a:xfrm>
            <a:off x="61701" y="-15"/>
            <a:ext cx="11980900" cy="6763924"/>
            <a:chOff x="46275" y="-12"/>
            <a:chExt cx="8985675" cy="5072943"/>
          </a:xfrm>
        </p:grpSpPr>
        <p:sp>
          <p:nvSpPr>
            <p:cNvPr id="1436" name="Google Shape;1436;p23"/>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23"/>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23"/>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23"/>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40" name="Google Shape;1440;p23"/>
            <p:cNvGrpSpPr/>
            <p:nvPr/>
          </p:nvGrpSpPr>
          <p:grpSpPr>
            <a:xfrm>
              <a:off x="46275" y="-12"/>
              <a:ext cx="8965650" cy="5007825"/>
              <a:chOff x="46275" y="-12"/>
              <a:chExt cx="8965650" cy="5007825"/>
            </a:xfrm>
          </p:grpSpPr>
          <p:sp>
            <p:nvSpPr>
              <p:cNvPr id="1441" name="Google Shape;1441;p23"/>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23"/>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23"/>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3"/>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23"/>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23"/>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47" name="Google Shape;1447;p23"/>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4768244"/>
      </p:ext>
    </p:extLst>
  </p:cSld>
  <p:clrMapOvr>
    <a:masterClrMapping/>
  </p:clrMapOvr>
  <p:transition spd="slow" advTm="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2"/>
        </a:solidFill>
        <a:effectLst/>
      </p:bgPr>
    </p:bg>
    <p:spTree>
      <p:nvGrpSpPr>
        <p:cNvPr id="1" name="Shape 1448"/>
        <p:cNvGrpSpPr/>
        <p:nvPr/>
      </p:nvGrpSpPr>
      <p:grpSpPr>
        <a:xfrm>
          <a:off x="0" y="0"/>
          <a:ext cx="0" cy="0"/>
          <a:chOff x="0" y="0"/>
          <a:chExt cx="0" cy="0"/>
        </a:xfrm>
      </p:grpSpPr>
      <p:grpSp>
        <p:nvGrpSpPr>
          <p:cNvPr id="1449" name="Google Shape;1449;p24"/>
          <p:cNvGrpSpPr/>
          <p:nvPr/>
        </p:nvGrpSpPr>
        <p:grpSpPr>
          <a:xfrm>
            <a:off x="273933" y="33"/>
            <a:ext cx="11918267" cy="6858000"/>
            <a:chOff x="205450" y="25"/>
            <a:chExt cx="8938700" cy="5143500"/>
          </a:xfrm>
        </p:grpSpPr>
        <p:cxnSp>
          <p:nvCxnSpPr>
            <p:cNvPr id="1450" name="Google Shape;1450;p24"/>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1" name="Google Shape;1451;p24"/>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2" name="Google Shape;1452;p24"/>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3" name="Google Shape;1453;p24"/>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4" name="Google Shape;1454;p24"/>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5" name="Google Shape;1455;p24"/>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6" name="Google Shape;1456;p24"/>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7" name="Google Shape;1457;p24"/>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8" name="Google Shape;1458;p24"/>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9" name="Google Shape;1459;p24"/>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0" name="Google Shape;1460;p24"/>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1" name="Google Shape;1461;p24"/>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2" name="Google Shape;1462;p24"/>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3" name="Google Shape;1463;p24"/>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4" name="Google Shape;1464;p24"/>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5" name="Google Shape;1465;p24"/>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6" name="Google Shape;1466;p24"/>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7" name="Google Shape;1467;p24"/>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8" name="Google Shape;1468;p24"/>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9" name="Google Shape;1469;p24"/>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70" name="Google Shape;1470;p24"/>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71" name="Google Shape;1471;p24"/>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2" name="Google Shape;1472;p24"/>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3" name="Google Shape;1473;p24"/>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4" name="Google Shape;1474;p24"/>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5" name="Google Shape;1475;p24"/>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6" name="Google Shape;1476;p24"/>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7" name="Google Shape;1477;p24"/>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8" name="Google Shape;1478;p24"/>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9" name="Google Shape;1479;p24"/>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0" name="Google Shape;1480;p24"/>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1" name="Google Shape;1481;p24"/>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2" name="Google Shape;1482;p24"/>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3" name="Google Shape;1483;p24"/>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4" name="Google Shape;1484;p24"/>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5" name="Google Shape;1485;p24"/>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6" name="Google Shape;1486;p24"/>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7" name="Google Shape;1487;p24"/>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8" name="Google Shape;1488;p24"/>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9" name="Google Shape;1489;p24"/>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0" name="Google Shape;1490;p24"/>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1" name="Google Shape;1491;p24"/>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2" name="Google Shape;1492;p24"/>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3" name="Google Shape;1493;p24"/>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494" name="Google Shape;1494;p24"/>
          <p:cNvGrpSpPr/>
          <p:nvPr/>
        </p:nvGrpSpPr>
        <p:grpSpPr>
          <a:xfrm>
            <a:off x="33" y="-14417"/>
            <a:ext cx="12191920" cy="6886840"/>
            <a:chOff x="1888" y="-21775"/>
            <a:chExt cx="9142112" cy="5165130"/>
          </a:xfrm>
        </p:grpSpPr>
        <p:sp>
          <p:nvSpPr>
            <p:cNvPr id="1495" name="Google Shape;1495;p24"/>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24"/>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24"/>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24"/>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24"/>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24"/>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24"/>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24"/>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4"/>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4"/>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24"/>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6" name="Google Shape;1506;p24"/>
          <p:cNvGrpSpPr/>
          <p:nvPr/>
        </p:nvGrpSpPr>
        <p:grpSpPr>
          <a:xfrm>
            <a:off x="180967" y="87018"/>
            <a:ext cx="11966755" cy="6692645"/>
            <a:chOff x="135725" y="65263"/>
            <a:chExt cx="8975066" cy="5019484"/>
          </a:xfrm>
        </p:grpSpPr>
        <p:sp>
          <p:nvSpPr>
            <p:cNvPr id="1507" name="Google Shape;1507;p24"/>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4"/>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4"/>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24"/>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24"/>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24"/>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24"/>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24"/>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24"/>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24"/>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24"/>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24"/>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9" name="Google Shape;1519;p24"/>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75338011"/>
      </p:ext>
    </p:extLst>
  </p:cSld>
  <p:clrMapOvr>
    <a:masterClrMapping/>
  </p:clrMapOvr>
  <p:transition spd="slow" advTm="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520"/>
        <p:cNvGrpSpPr/>
        <p:nvPr/>
      </p:nvGrpSpPr>
      <p:grpSpPr>
        <a:xfrm>
          <a:off x="0" y="0"/>
          <a:ext cx="0" cy="0"/>
          <a:chOff x="0" y="0"/>
          <a:chExt cx="0" cy="0"/>
        </a:xfrm>
      </p:grpSpPr>
      <p:grpSp>
        <p:nvGrpSpPr>
          <p:cNvPr id="1521" name="Google Shape;1521;p25"/>
          <p:cNvGrpSpPr/>
          <p:nvPr/>
        </p:nvGrpSpPr>
        <p:grpSpPr>
          <a:xfrm>
            <a:off x="273933" y="33"/>
            <a:ext cx="11918267" cy="6858000"/>
            <a:chOff x="205450" y="25"/>
            <a:chExt cx="8938700" cy="5143500"/>
          </a:xfrm>
        </p:grpSpPr>
        <p:cxnSp>
          <p:nvCxnSpPr>
            <p:cNvPr id="1522" name="Google Shape;1522;p25"/>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3" name="Google Shape;1523;p25"/>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4" name="Google Shape;1524;p25"/>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5" name="Google Shape;1525;p25"/>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6" name="Google Shape;1526;p25"/>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7" name="Google Shape;1527;p25"/>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8" name="Google Shape;1528;p25"/>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9" name="Google Shape;1529;p25"/>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0" name="Google Shape;1530;p25"/>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1" name="Google Shape;1531;p25"/>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2" name="Google Shape;1532;p25"/>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3" name="Google Shape;1533;p25"/>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4" name="Google Shape;1534;p25"/>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5" name="Google Shape;1535;p25"/>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6" name="Google Shape;1536;p25"/>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7" name="Google Shape;1537;p25"/>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8" name="Google Shape;1538;p25"/>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9" name="Google Shape;1539;p25"/>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0" name="Google Shape;1540;p25"/>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1" name="Google Shape;1541;p25"/>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2" name="Google Shape;1542;p25"/>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3" name="Google Shape;1543;p25"/>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4" name="Google Shape;1544;p25"/>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5" name="Google Shape;1545;p25"/>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6" name="Google Shape;1546;p25"/>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7" name="Google Shape;1547;p25"/>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8" name="Google Shape;1548;p25"/>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9" name="Google Shape;1549;p25"/>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0" name="Google Shape;1550;p25"/>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1" name="Google Shape;1551;p25"/>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2" name="Google Shape;1552;p25"/>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3" name="Google Shape;1553;p25"/>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4" name="Google Shape;1554;p25"/>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5" name="Google Shape;1555;p25"/>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6" name="Google Shape;1556;p25"/>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7" name="Google Shape;1557;p25"/>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8" name="Google Shape;1558;p25"/>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9" name="Google Shape;1559;p25"/>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0" name="Google Shape;1560;p25"/>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1" name="Google Shape;1561;p25"/>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2" name="Google Shape;1562;p25"/>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3" name="Google Shape;1563;p25"/>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4" name="Google Shape;1564;p25"/>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5" name="Google Shape;1565;p25"/>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566" name="Google Shape;1566;p25"/>
          <p:cNvGrpSpPr/>
          <p:nvPr/>
        </p:nvGrpSpPr>
        <p:grpSpPr>
          <a:xfrm>
            <a:off x="33" y="-14417"/>
            <a:ext cx="12191920" cy="6886840"/>
            <a:chOff x="1888" y="-21775"/>
            <a:chExt cx="9142112" cy="5165130"/>
          </a:xfrm>
        </p:grpSpPr>
        <p:sp>
          <p:nvSpPr>
            <p:cNvPr id="1567" name="Google Shape;1567;p25"/>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25"/>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25"/>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25"/>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25"/>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25"/>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25"/>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25"/>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25"/>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25"/>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25"/>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8" name="Google Shape;1578;p25"/>
          <p:cNvGrpSpPr/>
          <p:nvPr/>
        </p:nvGrpSpPr>
        <p:grpSpPr>
          <a:xfrm>
            <a:off x="180967" y="87018"/>
            <a:ext cx="11966755" cy="6692645"/>
            <a:chOff x="135725" y="65263"/>
            <a:chExt cx="8975066" cy="5019484"/>
          </a:xfrm>
        </p:grpSpPr>
        <p:sp>
          <p:nvSpPr>
            <p:cNvPr id="1579" name="Google Shape;1579;p25"/>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25"/>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25"/>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25"/>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25"/>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25"/>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25"/>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25"/>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25"/>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25"/>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25"/>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25"/>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49464283"/>
      </p:ext>
    </p:extLst>
  </p:cSld>
  <p:clrMapOvr>
    <a:masterClrMapping/>
  </p:clrMapOvr>
  <p:transition spd="slow" advTm="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1219170" eaLnBrk="1" fontAlgn="auto" hangingPunct="1">
              <a:spcBef>
                <a:spcPts val="0"/>
              </a:spcBef>
              <a:spcAft>
                <a:spcPts val="0"/>
              </a:spcAft>
              <a:buClr>
                <a:srgbClr val="000000"/>
              </a:buClr>
              <a:defRPr/>
            </a:pPr>
            <a:endParaRPr lang="en-US" altLang="fr-FR" sz="1867" i="0"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1219170" eaLnBrk="1" fontAlgn="auto" hangingPunct="1">
              <a:spcBef>
                <a:spcPts val="0"/>
              </a:spcBef>
              <a:spcAft>
                <a:spcPts val="0"/>
              </a:spcAft>
              <a:buClr>
                <a:srgbClr val="000000"/>
              </a:buClr>
              <a:defRPr/>
            </a:pPr>
            <a:endParaRPr lang="en-US" altLang="fr-FR" sz="1867" i="0"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1219170" eaLnBrk="1" fontAlgn="auto" hangingPunct="1">
              <a:spcBef>
                <a:spcPts val="0"/>
              </a:spcBef>
              <a:spcAft>
                <a:spcPts val="0"/>
              </a:spcAft>
              <a:buClr>
                <a:srgbClr val="000000"/>
              </a:buClr>
              <a:defRPr/>
            </a:pPr>
            <a:fld id="{686F17A3-630A-4FAB-BDB2-6CC48DFEEF11}" type="slidenum">
              <a:rPr lang="en-US" altLang="fr-FR" sz="1867" i="0" kern="0" smtClean="0">
                <a:solidFill>
                  <a:srgbClr val="000000"/>
                </a:solidFill>
                <a:latin typeface="Arial"/>
                <a:cs typeface="Arial"/>
                <a:sym typeface="Arial"/>
              </a:rPr>
              <a:pPr defTabSz="1219170" eaLnBrk="1" fontAlgn="auto" hangingPunct="1">
                <a:spcBef>
                  <a:spcPts val="0"/>
                </a:spcBef>
                <a:spcAft>
                  <a:spcPts val="0"/>
                </a:spcAft>
                <a:buClr>
                  <a:srgbClr val="000000"/>
                </a:buClr>
                <a:defRPr/>
              </a:pPr>
              <a:t>‹#›</a:t>
            </a:fld>
            <a:endParaRPr lang="en-US" altLang="fr-FR" sz="1867" i="0" kern="0">
              <a:solidFill>
                <a:srgbClr val="000000"/>
              </a:solidFill>
              <a:latin typeface="Arial"/>
              <a:cs typeface="Arial"/>
              <a:sym typeface="Arial"/>
            </a:endParaRPr>
          </a:p>
        </p:txBody>
      </p:sp>
    </p:spTree>
    <p:extLst>
      <p:ext uri="{BB962C8B-B14F-4D97-AF65-F5344CB8AC3E}">
        <p14:creationId xmlns:p14="http://schemas.microsoft.com/office/powerpoint/2010/main" val="234330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FD66AA6-4B9D-4189-B743-A2576D7106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1C7D97-EAA1-4394-8813-10F5C10677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DCF7C7-EBA9-4D19-B9DA-005C1FC0A75B}"/>
              </a:ext>
            </a:extLst>
          </p:cNvPr>
          <p:cNvSpPr>
            <a:spLocks noGrp="1" noChangeArrowheads="1"/>
          </p:cNvSpPr>
          <p:nvPr>
            <p:ph type="sldNum" sz="quarter" idx="12"/>
          </p:nvPr>
        </p:nvSpPr>
        <p:spPr>
          <a:ln/>
        </p:spPr>
        <p:txBody>
          <a:bodyPr/>
          <a:lstStyle>
            <a:lvl1pPr>
              <a:defRPr/>
            </a:lvl1pPr>
          </a:lstStyle>
          <a:p>
            <a:pPr>
              <a:defRPr/>
            </a:pPr>
            <a:fld id="{11350C4E-8B41-4318-81C7-4B9B71979996}" type="slidenum">
              <a:rPr lang="en-US" altLang="en-US"/>
              <a:pPr>
                <a:defRPr/>
              </a:pPr>
              <a:t>‹#›</a:t>
            </a:fld>
            <a:endParaRPr lang="en-US" altLang="en-US"/>
          </a:p>
        </p:txBody>
      </p:sp>
    </p:spTree>
    <p:extLst>
      <p:ext uri="{BB962C8B-B14F-4D97-AF65-F5344CB8AC3E}">
        <p14:creationId xmlns:p14="http://schemas.microsoft.com/office/powerpoint/2010/main" val="3361877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299"/>
        <p:cNvGrpSpPr/>
        <p:nvPr/>
      </p:nvGrpSpPr>
      <p:grpSpPr>
        <a:xfrm>
          <a:off x="0" y="0"/>
          <a:ext cx="0" cy="0"/>
          <a:chOff x="0" y="0"/>
          <a:chExt cx="0" cy="0"/>
        </a:xfrm>
      </p:grpSpPr>
      <p:grpSp>
        <p:nvGrpSpPr>
          <p:cNvPr id="300" name="Google Shape;300;p6"/>
          <p:cNvGrpSpPr/>
          <p:nvPr/>
        </p:nvGrpSpPr>
        <p:grpSpPr>
          <a:xfrm>
            <a:off x="273933" y="33"/>
            <a:ext cx="11918267" cy="6858000"/>
            <a:chOff x="205450" y="25"/>
            <a:chExt cx="8938700" cy="5143500"/>
          </a:xfrm>
        </p:grpSpPr>
        <p:cxnSp>
          <p:nvCxnSpPr>
            <p:cNvPr id="301" name="Google Shape;301;p6"/>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2" name="Google Shape;302;p6"/>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6"/>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4" name="Google Shape;304;p6"/>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6"/>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6"/>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7" name="Google Shape;307;p6"/>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8" name="Google Shape;308;p6"/>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6"/>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0" name="Google Shape;310;p6"/>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1" name="Google Shape;311;p6"/>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6"/>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6"/>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6"/>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6"/>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6" name="Google Shape;316;p6"/>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7" name="Google Shape;317;p6"/>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8" name="Google Shape;318;p6"/>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6"/>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0" name="Google Shape;320;p6"/>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6"/>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2" name="Google Shape;322;p6"/>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3" name="Google Shape;323;p6"/>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4" name="Google Shape;324;p6"/>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5" name="Google Shape;325;p6"/>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6" name="Google Shape;326;p6"/>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6"/>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6"/>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6"/>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6"/>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6"/>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6"/>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6"/>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4" name="Google Shape;334;p6"/>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5" name="Google Shape;335;p6"/>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6" name="Google Shape;336;p6"/>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7" name="Google Shape;337;p6"/>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8" name="Google Shape;338;p6"/>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9" name="Google Shape;339;p6"/>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0" name="Google Shape;340;p6"/>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1" name="Google Shape;341;p6"/>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2" name="Google Shape;342;p6"/>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3" name="Google Shape;343;p6"/>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4" name="Google Shape;344;p6"/>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6"/>
          <p:cNvGrpSpPr/>
          <p:nvPr/>
        </p:nvGrpSpPr>
        <p:grpSpPr>
          <a:xfrm>
            <a:off x="-1607512" y="-2169798"/>
            <a:ext cx="15619879" cy="11480487"/>
            <a:chOff x="-1205634" y="-1627349"/>
            <a:chExt cx="11714909" cy="8610365"/>
          </a:xfrm>
        </p:grpSpPr>
        <p:sp>
          <p:nvSpPr>
            <p:cNvPr id="346" name="Google Shape;346;p6"/>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6"/>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6"/>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6"/>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6"/>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6"/>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6"/>
          <p:cNvGrpSpPr/>
          <p:nvPr/>
        </p:nvGrpSpPr>
        <p:grpSpPr>
          <a:xfrm>
            <a:off x="61701" y="-15"/>
            <a:ext cx="11980900" cy="6763924"/>
            <a:chOff x="46275" y="-12"/>
            <a:chExt cx="8985675" cy="5072943"/>
          </a:xfrm>
        </p:grpSpPr>
        <p:sp>
          <p:nvSpPr>
            <p:cNvPr id="353" name="Google Shape;353;p6"/>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6"/>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6"/>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6"/>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57" name="Google Shape;357;p6"/>
            <p:cNvGrpSpPr/>
            <p:nvPr/>
          </p:nvGrpSpPr>
          <p:grpSpPr>
            <a:xfrm>
              <a:off x="46275" y="-12"/>
              <a:ext cx="8965650" cy="5007825"/>
              <a:chOff x="46275" y="-12"/>
              <a:chExt cx="8965650" cy="5007825"/>
            </a:xfrm>
          </p:grpSpPr>
          <p:sp>
            <p:nvSpPr>
              <p:cNvPr id="358" name="Google Shape;358;p6"/>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6"/>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6"/>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6"/>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6"/>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6"/>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64" name="Google Shape;364;p6"/>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6"/>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501040168"/>
      </p:ext>
    </p:extLst>
  </p:cSld>
  <p:clrMapOvr>
    <a:masterClrMapping/>
  </p:clrMapOvr>
  <p:transition spd="slow" advTm="0">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lt2"/>
        </a:solidFill>
        <a:effectLst/>
      </p:bgPr>
    </p:bg>
    <p:spTree>
      <p:nvGrpSpPr>
        <p:cNvPr id="1" name="Shape 299"/>
        <p:cNvGrpSpPr/>
        <p:nvPr/>
      </p:nvGrpSpPr>
      <p:grpSpPr>
        <a:xfrm>
          <a:off x="0" y="0"/>
          <a:ext cx="0" cy="0"/>
          <a:chOff x="0" y="0"/>
          <a:chExt cx="0" cy="0"/>
        </a:xfrm>
      </p:grpSpPr>
      <p:grpSp>
        <p:nvGrpSpPr>
          <p:cNvPr id="300" name="Google Shape;300;p6"/>
          <p:cNvGrpSpPr/>
          <p:nvPr/>
        </p:nvGrpSpPr>
        <p:grpSpPr>
          <a:xfrm>
            <a:off x="273933" y="33"/>
            <a:ext cx="11918267" cy="6858000"/>
            <a:chOff x="205450" y="25"/>
            <a:chExt cx="8938700" cy="5143500"/>
          </a:xfrm>
        </p:grpSpPr>
        <p:cxnSp>
          <p:nvCxnSpPr>
            <p:cNvPr id="301" name="Google Shape;301;p6"/>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2" name="Google Shape;302;p6"/>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6"/>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4" name="Google Shape;304;p6"/>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6"/>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6"/>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7" name="Google Shape;307;p6"/>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8" name="Google Shape;308;p6"/>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6"/>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0" name="Google Shape;310;p6"/>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1" name="Google Shape;311;p6"/>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6"/>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6"/>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6"/>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6"/>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6" name="Google Shape;316;p6"/>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7" name="Google Shape;317;p6"/>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8" name="Google Shape;318;p6"/>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6"/>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0" name="Google Shape;320;p6"/>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6"/>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2" name="Google Shape;322;p6"/>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3" name="Google Shape;323;p6"/>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4" name="Google Shape;324;p6"/>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5" name="Google Shape;325;p6"/>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6" name="Google Shape;326;p6"/>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6"/>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6"/>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6"/>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6"/>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6"/>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6"/>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6"/>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4" name="Google Shape;334;p6"/>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5" name="Google Shape;335;p6"/>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6" name="Google Shape;336;p6"/>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7" name="Google Shape;337;p6"/>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8" name="Google Shape;338;p6"/>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9" name="Google Shape;339;p6"/>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0" name="Google Shape;340;p6"/>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1" name="Google Shape;341;p6"/>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2" name="Google Shape;342;p6"/>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3" name="Google Shape;343;p6"/>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4" name="Google Shape;344;p6"/>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6"/>
          <p:cNvGrpSpPr/>
          <p:nvPr/>
        </p:nvGrpSpPr>
        <p:grpSpPr>
          <a:xfrm>
            <a:off x="-1607512" y="-2169798"/>
            <a:ext cx="15619879" cy="11480487"/>
            <a:chOff x="-1205634" y="-1627349"/>
            <a:chExt cx="11714909" cy="8610365"/>
          </a:xfrm>
        </p:grpSpPr>
        <p:sp>
          <p:nvSpPr>
            <p:cNvPr id="346" name="Google Shape;346;p6"/>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6"/>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6"/>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6"/>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6"/>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6"/>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6"/>
          <p:cNvGrpSpPr/>
          <p:nvPr/>
        </p:nvGrpSpPr>
        <p:grpSpPr>
          <a:xfrm>
            <a:off x="61701" y="-15"/>
            <a:ext cx="11980900" cy="6763924"/>
            <a:chOff x="46275" y="-12"/>
            <a:chExt cx="8985675" cy="5072943"/>
          </a:xfrm>
        </p:grpSpPr>
        <p:sp>
          <p:nvSpPr>
            <p:cNvPr id="353" name="Google Shape;353;p6"/>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6"/>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6"/>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6"/>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57" name="Google Shape;357;p6"/>
            <p:cNvGrpSpPr/>
            <p:nvPr/>
          </p:nvGrpSpPr>
          <p:grpSpPr>
            <a:xfrm>
              <a:off x="46275" y="-12"/>
              <a:ext cx="8965650" cy="5007825"/>
              <a:chOff x="46275" y="-12"/>
              <a:chExt cx="8965650" cy="5007825"/>
            </a:xfrm>
          </p:grpSpPr>
          <p:sp>
            <p:nvSpPr>
              <p:cNvPr id="358" name="Google Shape;358;p6"/>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6"/>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6"/>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6"/>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6"/>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6"/>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64" name="Google Shape;364;p6"/>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6"/>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102656888"/>
      </p:ext>
    </p:extLst>
  </p:cSld>
  <p:clrMapOvr>
    <a:masterClrMapping/>
  </p:clrMapOvr>
  <p:transition spd="slow" advTm="0">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lt2"/>
        </a:solidFill>
        <a:effectLst/>
      </p:bgPr>
    </p:bg>
    <p:spTree>
      <p:nvGrpSpPr>
        <p:cNvPr id="1" name="Shape 299"/>
        <p:cNvGrpSpPr/>
        <p:nvPr/>
      </p:nvGrpSpPr>
      <p:grpSpPr>
        <a:xfrm>
          <a:off x="0" y="0"/>
          <a:ext cx="0" cy="0"/>
          <a:chOff x="0" y="0"/>
          <a:chExt cx="0" cy="0"/>
        </a:xfrm>
      </p:grpSpPr>
      <p:grpSp>
        <p:nvGrpSpPr>
          <p:cNvPr id="300" name="Google Shape;300;p6"/>
          <p:cNvGrpSpPr/>
          <p:nvPr/>
        </p:nvGrpSpPr>
        <p:grpSpPr>
          <a:xfrm>
            <a:off x="273933" y="33"/>
            <a:ext cx="11918267" cy="6858000"/>
            <a:chOff x="205450" y="25"/>
            <a:chExt cx="8938700" cy="5143500"/>
          </a:xfrm>
        </p:grpSpPr>
        <p:cxnSp>
          <p:nvCxnSpPr>
            <p:cNvPr id="301" name="Google Shape;301;p6"/>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2" name="Google Shape;302;p6"/>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3" name="Google Shape;303;p6"/>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4" name="Google Shape;304;p6"/>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5" name="Google Shape;305;p6"/>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6" name="Google Shape;306;p6"/>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7" name="Google Shape;307;p6"/>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8" name="Google Shape;308;p6"/>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09" name="Google Shape;309;p6"/>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0" name="Google Shape;310;p6"/>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1" name="Google Shape;311;p6"/>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6"/>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6"/>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6"/>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5" name="Google Shape;315;p6"/>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6" name="Google Shape;316;p6"/>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7" name="Google Shape;317;p6"/>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8" name="Google Shape;318;p6"/>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19" name="Google Shape;319;p6"/>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0" name="Google Shape;320;p6"/>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6"/>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322" name="Google Shape;322;p6"/>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3" name="Google Shape;323;p6"/>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4" name="Google Shape;324;p6"/>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5" name="Google Shape;325;p6"/>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6" name="Google Shape;326;p6"/>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6"/>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6"/>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6"/>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6"/>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1" name="Google Shape;331;p6"/>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2" name="Google Shape;332;p6"/>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3" name="Google Shape;333;p6"/>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4" name="Google Shape;334;p6"/>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5" name="Google Shape;335;p6"/>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6" name="Google Shape;336;p6"/>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7" name="Google Shape;337;p6"/>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8" name="Google Shape;338;p6"/>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39" name="Google Shape;339;p6"/>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0" name="Google Shape;340;p6"/>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1" name="Google Shape;341;p6"/>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2" name="Google Shape;342;p6"/>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3" name="Google Shape;343;p6"/>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344" name="Google Shape;344;p6"/>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6"/>
          <p:cNvGrpSpPr/>
          <p:nvPr/>
        </p:nvGrpSpPr>
        <p:grpSpPr>
          <a:xfrm>
            <a:off x="-1607512" y="-2169798"/>
            <a:ext cx="15619879" cy="11480487"/>
            <a:chOff x="-1205634" y="-1627349"/>
            <a:chExt cx="11714909" cy="8610365"/>
          </a:xfrm>
        </p:grpSpPr>
        <p:sp>
          <p:nvSpPr>
            <p:cNvPr id="346" name="Google Shape;346;p6"/>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6"/>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6"/>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6"/>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6"/>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6"/>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6"/>
          <p:cNvGrpSpPr/>
          <p:nvPr/>
        </p:nvGrpSpPr>
        <p:grpSpPr>
          <a:xfrm>
            <a:off x="61701" y="-15"/>
            <a:ext cx="11980900" cy="6763924"/>
            <a:chOff x="46275" y="-12"/>
            <a:chExt cx="8985675" cy="5072943"/>
          </a:xfrm>
        </p:grpSpPr>
        <p:sp>
          <p:nvSpPr>
            <p:cNvPr id="353" name="Google Shape;353;p6"/>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6"/>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6"/>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6"/>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57" name="Google Shape;357;p6"/>
            <p:cNvGrpSpPr/>
            <p:nvPr/>
          </p:nvGrpSpPr>
          <p:grpSpPr>
            <a:xfrm>
              <a:off x="46275" y="-12"/>
              <a:ext cx="8965650" cy="5007825"/>
              <a:chOff x="46275" y="-12"/>
              <a:chExt cx="8965650" cy="5007825"/>
            </a:xfrm>
          </p:grpSpPr>
          <p:sp>
            <p:nvSpPr>
              <p:cNvPr id="358" name="Google Shape;358;p6"/>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6"/>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6"/>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6"/>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6"/>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6"/>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64" name="Google Shape;364;p6"/>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6"/>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542929339"/>
      </p:ext>
    </p:extLst>
  </p:cSld>
  <p:clrMapOvr>
    <a:masterClrMapping/>
  </p:clrMapOvr>
  <p:transition spd="slow" advTm="0">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34"/>
        <p:cNvGrpSpPr/>
        <p:nvPr/>
      </p:nvGrpSpPr>
      <p:grpSpPr>
        <a:xfrm>
          <a:off x="0" y="0"/>
          <a:ext cx="0" cy="0"/>
          <a:chOff x="0" y="0"/>
          <a:chExt cx="0" cy="0"/>
        </a:xfrm>
      </p:grpSpPr>
      <p:grpSp>
        <p:nvGrpSpPr>
          <p:cNvPr id="435" name="Google Shape;435;p8"/>
          <p:cNvGrpSpPr/>
          <p:nvPr/>
        </p:nvGrpSpPr>
        <p:grpSpPr>
          <a:xfrm>
            <a:off x="273933" y="33"/>
            <a:ext cx="11918267" cy="6858000"/>
            <a:chOff x="205450" y="25"/>
            <a:chExt cx="8938700" cy="5143500"/>
          </a:xfrm>
        </p:grpSpPr>
        <p:cxnSp>
          <p:nvCxnSpPr>
            <p:cNvPr id="436" name="Google Shape;436;p8"/>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7" name="Google Shape;437;p8"/>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8" name="Google Shape;438;p8"/>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39" name="Google Shape;439;p8"/>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0" name="Google Shape;440;p8"/>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1" name="Google Shape;441;p8"/>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2" name="Google Shape;442;p8"/>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3" name="Google Shape;443;p8"/>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4" name="Google Shape;444;p8"/>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5" name="Google Shape;445;p8"/>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6" name="Google Shape;446;p8"/>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7" name="Google Shape;447;p8"/>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8" name="Google Shape;448;p8"/>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49" name="Google Shape;449;p8"/>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0" name="Google Shape;450;p8"/>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1" name="Google Shape;451;p8"/>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2" name="Google Shape;452;p8"/>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3" name="Google Shape;453;p8"/>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4" name="Google Shape;454;p8"/>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5" name="Google Shape;455;p8"/>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6" name="Google Shape;456;p8"/>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457" name="Google Shape;457;p8"/>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58" name="Google Shape;458;p8"/>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59" name="Google Shape;459;p8"/>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0" name="Google Shape;460;p8"/>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1" name="Google Shape;461;p8"/>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2" name="Google Shape;462;p8"/>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3" name="Google Shape;463;p8"/>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4" name="Google Shape;464;p8"/>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5" name="Google Shape;465;p8"/>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6" name="Google Shape;466;p8"/>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7" name="Google Shape;467;p8"/>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8" name="Google Shape;468;p8"/>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69" name="Google Shape;469;p8"/>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0" name="Google Shape;470;p8"/>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1" name="Google Shape;471;p8"/>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2" name="Google Shape;472;p8"/>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3" name="Google Shape;473;p8"/>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4" name="Google Shape;474;p8"/>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5" name="Google Shape;475;p8"/>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6" name="Google Shape;476;p8"/>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7" name="Google Shape;477;p8"/>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8" name="Google Shape;478;p8"/>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479" name="Google Shape;479;p8"/>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480" name="Google Shape;480;p8"/>
          <p:cNvGrpSpPr/>
          <p:nvPr/>
        </p:nvGrpSpPr>
        <p:grpSpPr>
          <a:xfrm>
            <a:off x="33" y="-14417"/>
            <a:ext cx="12191920" cy="6886840"/>
            <a:chOff x="1888" y="-21775"/>
            <a:chExt cx="9142112" cy="5165130"/>
          </a:xfrm>
        </p:grpSpPr>
        <p:sp>
          <p:nvSpPr>
            <p:cNvPr id="481" name="Google Shape;481;p8"/>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8"/>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8"/>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8"/>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8"/>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8"/>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8"/>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8"/>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8"/>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8"/>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8"/>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2" name="Google Shape;492;p8"/>
          <p:cNvGrpSpPr/>
          <p:nvPr/>
        </p:nvGrpSpPr>
        <p:grpSpPr>
          <a:xfrm>
            <a:off x="180967" y="87018"/>
            <a:ext cx="11966755" cy="6692645"/>
            <a:chOff x="135725" y="65263"/>
            <a:chExt cx="8975066" cy="5019484"/>
          </a:xfrm>
        </p:grpSpPr>
        <p:sp>
          <p:nvSpPr>
            <p:cNvPr id="493" name="Google Shape;493;p8"/>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8"/>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8"/>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8"/>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8"/>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8"/>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8"/>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8"/>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8"/>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8"/>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8"/>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8"/>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8"/>
          <p:cNvSpPr txBox="1">
            <a:spLocks noGrp="1"/>
          </p:cNvSpPr>
          <p:nvPr>
            <p:ph type="title"/>
          </p:nvPr>
        </p:nvSpPr>
        <p:spPr>
          <a:xfrm>
            <a:off x="2333367" y="2450705"/>
            <a:ext cx="7525200" cy="18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38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262569846"/>
      </p:ext>
    </p:extLst>
  </p:cSld>
  <p:clrMapOvr>
    <a:masterClrMapping/>
  </p:clrMapOvr>
  <p:transition spd="slow" advTm="0">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26467324"/>
      </p:ext>
    </p:extLst>
  </p:cSld>
  <p:clrMapOvr>
    <a:masterClrMapping/>
  </p:clrMapOvr>
  <p:transition spd="slow" advTm="0">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8023672"/>
      </p:ext>
    </p:extLst>
  </p:cSld>
  <p:clrMapOvr>
    <a:masterClrMapping/>
  </p:clrMapOvr>
  <p:transition spd="slow" advTm="0">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56065856"/>
      </p:ext>
    </p:extLst>
  </p:cSld>
  <p:clrMapOvr>
    <a:masterClrMapping/>
  </p:clrMapOvr>
  <p:transition spd="slow" advTm="0">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22868997"/>
      </p:ext>
    </p:extLst>
  </p:cSld>
  <p:clrMapOvr>
    <a:masterClrMapping/>
  </p:clrMapOvr>
  <p:transition spd="slow" advTm="0">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62892213"/>
      </p:ext>
    </p:extLst>
  </p:cSld>
  <p:clrMapOvr>
    <a:masterClrMapping/>
  </p:clrMapOvr>
  <p:transition spd="slow" advTm="0">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24657806"/>
      </p:ext>
    </p:extLst>
  </p:cSld>
  <p:clrMapOvr>
    <a:masterClrMapping/>
  </p:clrMapOvr>
  <p:transition spd="slow" advTm="0">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D3300D-DCA8-496C-8916-4E63BD7D48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2221C9-42D2-4070-87B1-F32377E039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0B203ED-1692-4E5A-8C1D-5961421BB315}"/>
              </a:ext>
            </a:extLst>
          </p:cNvPr>
          <p:cNvSpPr>
            <a:spLocks noGrp="1" noChangeArrowheads="1"/>
          </p:cNvSpPr>
          <p:nvPr>
            <p:ph type="sldNum" sz="quarter" idx="12"/>
          </p:nvPr>
        </p:nvSpPr>
        <p:spPr>
          <a:ln/>
        </p:spPr>
        <p:txBody>
          <a:bodyPr/>
          <a:lstStyle>
            <a:lvl1pPr>
              <a:defRPr/>
            </a:lvl1pPr>
          </a:lstStyle>
          <a:p>
            <a:pPr>
              <a:defRPr/>
            </a:pPr>
            <a:fld id="{03AD74DC-D5C6-48D9-BDE7-7E9F646B4617}" type="slidenum">
              <a:rPr lang="en-US" altLang="en-US"/>
              <a:pPr>
                <a:defRPr/>
              </a:pPr>
              <a:t>‹#›</a:t>
            </a:fld>
            <a:endParaRPr lang="en-US" altLang="en-US"/>
          </a:p>
        </p:txBody>
      </p:sp>
    </p:spTree>
    <p:extLst>
      <p:ext uri="{BB962C8B-B14F-4D97-AF65-F5344CB8AC3E}">
        <p14:creationId xmlns:p14="http://schemas.microsoft.com/office/powerpoint/2010/main" val="847448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lt2"/>
        </a:solidFill>
        <a:effectLst/>
      </p:bgPr>
    </p:bg>
    <p:spTree>
      <p:nvGrpSpPr>
        <p:cNvPr id="1" name="Shape 506"/>
        <p:cNvGrpSpPr/>
        <p:nvPr/>
      </p:nvGrpSpPr>
      <p:grpSpPr>
        <a:xfrm>
          <a:off x="0" y="0"/>
          <a:ext cx="0" cy="0"/>
          <a:chOff x="0" y="0"/>
          <a:chExt cx="0" cy="0"/>
        </a:xfrm>
      </p:grpSpPr>
      <p:grpSp>
        <p:nvGrpSpPr>
          <p:cNvPr id="507" name="Google Shape;507;p9"/>
          <p:cNvGrpSpPr/>
          <p:nvPr/>
        </p:nvGrpSpPr>
        <p:grpSpPr>
          <a:xfrm>
            <a:off x="273933" y="33"/>
            <a:ext cx="11918267" cy="6858000"/>
            <a:chOff x="205450" y="25"/>
            <a:chExt cx="8938700" cy="5143500"/>
          </a:xfrm>
        </p:grpSpPr>
        <p:cxnSp>
          <p:nvCxnSpPr>
            <p:cNvPr id="508" name="Google Shape;508;p9"/>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9"/>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9"/>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1" name="Google Shape;511;p9"/>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2" name="Google Shape;512;p9"/>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3" name="Google Shape;513;p9"/>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4" name="Google Shape;514;p9"/>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5" name="Google Shape;515;p9"/>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6" name="Google Shape;516;p9"/>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7" name="Google Shape;517;p9"/>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8" name="Google Shape;518;p9"/>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19" name="Google Shape;519;p9"/>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0" name="Google Shape;520;p9"/>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1" name="Google Shape;521;p9"/>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2" name="Google Shape;522;p9"/>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3" name="Google Shape;523;p9"/>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4" name="Google Shape;524;p9"/>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5" name="Google Shape;525;p9"/>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6" name="Google Shape;526;p9"/>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7" name="Google Shape;527;p9"/>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8" name="Google Shape;528;p9"/>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529" name="Google Shape;529;p9"/>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0" name="Google Shape;530;p9"/>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1" name="Google Shape;531;p9"/>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2" name="Google Shape;532;p9"/>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3" name="Google Shape;533;p9"/>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4" name="Google Shape;534;p9"/>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9"/>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6" name="Google Shape;536;p9"/>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7" name="Google Shape;537;p9"/>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8" name="Google Shape;538;p9"/>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39" name="Google Shape;539;p9"/>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0" name="Google Shape;540;p9"/>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1" name="Google Shape;541;p9"/>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2" name="Google Shape;542;p9"/>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3" name="Google Shape;543;p9"/>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4" name="Google Shape;544;p9"/>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5" name="Google Shape;545;p9"/>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6" name="Google Shape;546;p9"/>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7" name="Google Shape;547;p9"/>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8" name="Google Shape;548;p9"/>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49" name="Google Shape;549;p9"/>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0" name="Google Shape;550;p9"/>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551" name="Google Shape;551;p9"/>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552" name="Google Shape;552;p9"/>
          <p:cNvGrpSpPr/>
          <p:nvPr/>
        </p:nvGrpSpPr>
        <p:grpSpPr>
          <a:xfrm>
            <a:off x="-1607512" y="-2169798"/>
            <a:ext cx="15619879" cy="11480487"/>
            <a:chOff x="-1205634" y="-1627349"/>
            <a:chExt cx="11714909" cy="8610365"/>
          </a:xfrm>
        </p:grpSpPr>
        <p:sp>
          <p:nvSpPr>
            <p:cNvPr id="553" name="Google Shape;553;p9"/>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9"/>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9"/>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9"/>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9"/>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9"/>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9" name="Google Shape;559;p9"/>
          <p:cNvGrpSpPr/>
          <p:nvPr/>
        </p:nvGrpSpPr>
        <p:grpSpPr>
          <a:xfrm>
            <a:off x="61701" y="-15"/>
            <a:ext cx="11980900" cy="6763924"/>
            <a:chOff x="46275" y="-12"/>
            <a:chExt cx="8985675" cy="5072943"/>
          </a:xfrm>
        </p:grpSpPr>
        <p:sp>
          <p:nvSpPr>
            <p:cNvPr id="560" name="Google Shape;560;p9"/>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9"/>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9"/>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9"/>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64" name="Google Shape;564;p9"/>
            <p:cNvGrpSpPr/>
            <p:nvPr/>
          </p:nvGrpSpPr>
          <p:grpSpPr>
            <a:xfrm>
              <a:off x="46275" y="-12"/>
              <a:ext cx="8965650" cy="5007825"/>
              <a:chOff x="46275" y="-12"/>
              <a:chExt cx="8965650" cy="5007825"/>
            </a:xfrm>
          </p:grpSpPr>
          <p:sp>
            <p:nvSpPr>
              <p:cNvPr id="565" name="Google Shape;565;p9"/>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9"/>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9"/>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9"/>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9"/>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9"/>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71" name="Google Shape;571;p9"/>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9"/>
          <p:cNvSpPr txBox="1">
            <a:spLocks noGrp="1"/>
          </p:cNvSpPr>
          <p:nvPr>
            <p:ph type="title"/>
          </p:nvPr>
        </p:nvSpPr>
        <p:spPr>
          <a:xfrm>
            <a:off x="2306000" y="1593939"/>
            <a:ext cx="7580000" cy="11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3" name="Google Shape;573;p9"/>
          <p:cNvSpPr txBox="1">
            <a:spLocks noGrp="1"/>
          </p:cNvSpPr>
          <p:nvPr>
            <p:ph type="subTitle" idx="1"/>
          </p:nvPr>
        </p:nvSpPr>
        <p:spPr>
          <a:xfrm>
            <a:off x="2988600" y="3031564"/>
            <a:ext cx="6214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27731340"/>
      </p:ext>
    </p:extLst>
  </p:cSld>
  <p:clrMapOvr>
    <a:masterClrMapping/>
  </p:clrMapOvr>
  <p:transition spd="slow" advTm="0">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74"/>
        <p:cNvGrpSpPr/>
        <p:nvPr/>
      </p:nvGrpSpPr>
      <p:grpSpPr>
        <a:xfrm>
          <a:off x="0" y="0"/>
          <a:ext cx="0" cy="0"/>
          <a:chOff x="0" y="0"/>
          <a:chExt cx="0" cy="0"/>
        </a:xfrm>
      </p:grpSpPr>
      <p:sp>
        <p:nvSpPr>
          <p:cNvPr id="575" name="Google Shape;575;p10"/>
          <p:cNvSpPr txBox="1">
            <a:spLocks noGrp="1"/>
          </p:cNvSpPr>
          <p:nvPr>
            <p:ph type="title"/>
          </p:nvPr>
        </p:nvSpPr>
        <p:spPr>
          <a:xfrm>
            <a:off x="2117200" y="2063517"/>
            <a:ext cx="7957600" cy="2860800"/>
          </a:xfrm>
          <a:prstGeom prst="rect">
            <a:avLst/>
          </a:prstGeom>
        </p:spPr>
        <p:txBody>
          <a:bodyPr spcFirstLastPara="1" wrap="square" lIns="91425" tIns="91425" rIns="91425" bIns="91425" anchor="ctr" anchorCtr="0">
            <a:noAutofit/>
          </a:bodyPr>
          <a:lstStyle>
            <a:lvl1pPr lvl="0" algn="ctr" rtl="0">
              <a:lnSpc>
                <a:spcPct val="50000"/>
              </a:lnSpc>
              <a:spcBef>
                <a:spcPts val="40"/>
              </a:spcBef>
              <a:spcAft>
                <a:spcPts val="0"/>
              </a:spcAft>
              <a:buSzPts val="6000"/>
              <a:buNone/>
              <a:defRPr sz="10666"/>
            </a:lvl1pPr>
            <a:lvl2pPr lvl="1" algn="ctr" rtl="0">
              <a:spcBef>
                <a:spcPts val="4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Tree>
    <p:extLst>
      <p:ext uri="{BB962C8B-B14F-4D97-AF65-F5344CB8AC3E}">
        <p14:creationId xmlns:p14="http://schemas.microsoft.com/office/powerpoint/2010/main" val="3025105987"/>
      </p:ext>
    </p:extLst>
  </p:cSld>
  <p:clrMapOvr>
    <a:masterClrMapping/>
  </p:clrMapOvr>
  <p:transition spd="slow" advTm="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317"/>
        <p:cNvGrpSpPr/>
        <p:nvPr/>
      </p:nvGrpSpPr>
      <p:grpSpPr>
        <a:xfrm>
          <a:off x="0" y="0"/>
          <a:ext cx="0" cy="0"/>
          <a:chOff x="0" y="0"/>
          <a:chExt cx="0" cy="0"/>
        </a:xfrm>
      </p:grpSpPr>
      <p:grpSp>
        <p:nvGrpSpPr>
          <p:cNvPr id="1318" name="Google Shape;1318;p22"/>
          <p:cNvGrpSpPr/>
          <p:nvPr/>
        </p:nvGrpSpPr>
        <p:grpSpPr>
          <a:xfrm>
            <a:off x="273933" y="33"/>
            <a:ext cx="11918267" cy="6858000"/>
            <a:chOff x="205450" y="25"/>
            <a:chExt cx="8938700" cy="5143500"/>
          </a:xfrm>
        </p:grpSpPr>
        <p:cxnSp>
          <p:nvCxnSpPr>
            <p:cNvPr id="1319" name="Google Shape;1319;p22"/>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0" name="Google Shape;1320;p22"/>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1" name="Google Shape;1321;p22"/>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2" name="Google Shape;1322;p22"/>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3" name="Google Shape;1323;p22"/>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4" name="Google Shape;1324;p22"/>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5" name="Google Shape;1325;p22"/>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6" name="Google Shape;1326;p22"/>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7" name="Google Shape;1327;p22"/>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8" name="Google Shape;1328;p22"/>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29" name="Google Shape;1329;p22"/>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0" name="Google Shape;1330;p22"/>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1" name="Google Shape;1331;p22"/>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2" name="Google Shape;1332;p22"/>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3" name="Google Shape;1333;p22"/>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4" name="Google Shape;1334;p22"/>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5" name="Google Shape;1335;p22"/>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6" name="Google Shape;1336;p22"/>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7" name="Google Shape;1337;p22"/>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8" name="Google Shape;1338;p22"/>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39" name="Google Shape;1339;p22"/>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40" name="Google Shape;1340;p22"/>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1" name="Google Shape;1341;p22"/>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2" name="Google Shape;1342;p22"/>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3" name="Google Shape;1343;p22"/>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4" name="Google Shape;1344;p22"/>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5" name="Google Shape;1345;p22"/>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6" name="Google Shape;1346;p22"/>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7" name="Google Shape;1347;p22"/>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8" name="Google Shape;1348;p22"/>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49" name="Google Shape;1349;p22"/>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0" name="Google Shape;1350;p22"/>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1" name="Google Shape;1351;p22"/>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2" name="Google Shape;1352;p22"/>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3" name="Google Shape;1353;p22"/>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4" name="Google Shape;1354;p22"/>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5" name="Google Shape;1355;p22"/>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6" name="Google Shape;1356;p22"/>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7" name="Google Shape;1357;p22"/>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8" name="Google Shape;1358;p22"/>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59" name="Google Shape;1359;p22"/>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0" name="Google Shape;1360;p22"/>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1" name="Google Shape;1361;p22"/>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362" name="Google Shape;1362;p22"/>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363" name="Google Shape;1363;p22"/>
          <p:cNvGrpSpPr/>
          <p:nvPr/>
        </p:nvGrpSpPr>
        <p:grpSpPr>
          <a:xfrm>
            <a:off x="-1607512" y="-2169798"/>
            <a:ext cx="15619879" cy="11480487"/>
            <a:chOff x="-1205634" y="-1627349"/>
            <a:chExt cx="11714909" cy="8610365"/>
          </a:xfrm>
        </p:grpSpPr>
        <p:sp>
          <p:nvSpPr>
            <p:cNvPr id="1364" name="Google Shape;1364;p22"/>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22"/>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22"/>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22"/>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22"/>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22"/>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0" name="Google Shape;1370;p22"/>
          <p:cNvGrpSpPr/>
          <p:nvPr/>
        </p:nvGrpSpPr>
        <p:grpSpPr>
          <a:xfrm>
            <a:off x="61701" y="-15"/>
            <a:ext cx="11980900" cy="6763924"/>
            <a:chOff x="46275" y="-12"/>
            <a:chExt cx="8985675" cy="5072943"/>
          </a:xfrm>
        </p:grpSpPr>
        <p:sp>
          <p:nvSpPr>
            <p:cNvPr id="1371" name="Google Shape;1371;p22"/>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22"/>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22"/>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22"/>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75" name="Google Shape;1375;p22"/>
            <p:cNvGrpSpPr/>
            <p:nvPr/>
          </p:nvGrpSpPr>
          <p:grpSpPr>
            <a:xfrm>
              <a:off x="46275" y="-12"/>
              <a:ext cx="8965650" cy="5007825"/>
              <a:chOff x="46275" y="-12"/>
              <a:chExt cx="8965650" cy="5007825"/>
            </a:xfrm>
          </p:grpSpPr>
          <p:sp>
            <p:nvSpPr>
              <p:cNvPr id="1376" name="Google Shape;1376;p22"/>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22"/>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2"/>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22"/>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22"/>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22"/>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78822048"/>
      </p:ext>
    </p:extLst>
  </p:cSld>
  <p:clrMapOvr>
    <a:masterClrMapping/>
  </p:clrMapOvr>
  <p:transition spd="slow" advTm="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1382"/>
        <p:cNvGrpSpPr/>
        <p:nvPr/>
      </p:nvGrpSpPr>
      <p:grpSpPr>
        <a:xfrm>
          <a:off x="0" y="0"/>
          <a:ext cx="0" cy="0"/>
          <a:chOff x="0" y="0"/>
          <a:chExt cx="0" cy="0"/>
        </a:xfrm>
      </p:grpSpPr>
      <p:grpSp>
        <p:nvGrpSpPr>
          <p:cNvPr id="1383" name="Google Shape;1383;p23"/>
          <p:cNvGrpSpPr/>
          <p:nvPr/>
        </p:nvGrpSpPr>
        <p:grpSpPr>
          <a:xfrm>
            <a:off x="273933" y="33"/>
            <a:ext cx="11918267" cy="6858000"/>
            <a:chOff x="205450" y="25"/>
            <a:chExt cx="8938700" cy="5143500"/>
          </a:xfrm>
        </p:grpSpPr>
        <p:cxnSp>
          <p:nvCxnSpPr>
            <p:cNvPr id="1384" name="Google Shape;1384;p23"/>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5" name="Google Shape;1385;p23"/>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6" name="Google Shape;1386;p23"/>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7" name="Google Shape;1387;p23"/>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8" name="Google Shape;1388;p23"/>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89" name="Google Shape;1389;p23"/>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0" name="Google Shape;1390;p23"/>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1" name="Google Shape;1391;p23"/>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2" name="Google Shape;1392;p23"/>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3" name="Google Shape;1393;p23"/>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4" name="Google Shape;1394;p23"/>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5" name="Google Shape;1395;p23"/>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6" name="Google Shape;1396;p23"/>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7" name="Google Shape;1397;p23"/>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8" name="Google Shape;1398;p23"/>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399" name="Google Shape;1399;p23"/>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0" name="Google Shape;1400;p23"/>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1" name="Google Shape;1401;p23"/>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2" name="Google Shape;1402;p23"/>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3" name="Google Shape;1403;p23"/>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4" name="Google Shape;1404;p23"/>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05" name="Google Shape;1405;p23"/>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6" name="Google Shape;1406;p23"/>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7" name="Google Shape;1407;p23"/>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8" name="Google Shape;1408;p23"/>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09" name="Google Shape;1409;p23"/>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0" name="Google Shape;1410;p23"/>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1" name="Google Shape;1411;p23"/>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2" name="Google Shape;1412;p23"/>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3" name="Google Shape;1413;p23"/>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4" name="Google Shape;1414;p23"/>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5" name="Google Shape;1415;p23"/>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6" name="Google Shape;1416;p23"/>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7" name="Google Shape;1417;p23"/>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8" name="Google Shape;1418;p23"/>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19" name="Google Shape;1419;p23"/>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0" name="Google Shape;1420;p23"/>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1" name="Google Shape;1421;p23"/>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2" name="Google Shape;1422;p23"/>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3" name="Google Shape;1423;p23"/>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4" name="Google Shape;1424;p23"/>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5" name="Google Shape;1425;p23"/>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6" name="Google Shape;1426;p23"/>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27" name="Google Shape;1427;p23"/>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428" name="Google Shape;1428;p23"/>
          <p:cNvGrpSpPr/>
          <p:nvPr/>
        </p:nvGrpSpPr>
        <p:grpSpPr>
          <a:xfrm>
            <a:off x="-1607512" y="-2169798"/>
            <a:ext cx="15619879" cy="11480487"/>
            <a:chOff x="-1205634" y="-1627349"/>
            <a:chExt cx="11714909" cy="8610365"/>
          </a:xfrm>
        </p:grpSpPr>
        <p:sp>
          <p:nvSpPr>
            <p:cNvPr id="1429" name="Google Shape;1429;p23"/>
            <p:cNvSpPr/>
            <p:nvPr/>
          </p:nvSpPr>
          <p:spPr>
            <a:xfrm rot="-3619355">
              <a:off x="4179282" y="-2881356"/>
              <a:ext cx="1042786" cy="11157813"/>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23"/>
            <p:cNvSpPr/>
            <p:nvPr/>
          </p:nvSpPr>
          <p:spPr>
            <a:xfrm rot="3702156">
              <a:off x="4075600" y="-2950029"/>
              <a:ext cx="1042932" cy="11157878"/>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23"/>
            <p:cNvSpPr/>
            <p:nvPr/>
          </p:nvSpPr>
          <p:spPr>
            <a:xfrm rot="-3605616">
              <a:off x="3369247" y="-1829026"/>
              <a:ext cx="1042752" cy="11157884"/>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23"/>
            <p:cNvSpPr/>
            <p:nvPr/>
          </p:nvSpPr>
          <p:spPr>
            <a:xfrm rot="-3619355">
              <a:off x="4882482" y="-3991306"/>
              <a:ext cx="1042786" cy="11157813"/>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23"/>
            <p:cNvSpPr/>
            <p:nvPr/>
          </p:nvSpPr>
          <p:spPr>
            <a:xfrm rot="3702156">
              <a:off x="3432450" y="-4102629"/>
              <a:ext cx="1042932" cy="11157878"/>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23"/>
            <p:cNvSpPr/>
            <p:nvPr/>
          </p:nvSpPr>
          <p:spPr>
            <a:xfrm rot="3702156">
              <a:off x="4638075" y="-1829004"/>
              <a:ext cx="1042932" cy="11157878"/>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5" name="Google Shape;1435;p23"/>
          <p:cNvGrpSpPr/>
          <p:nvPr/>
        </p:nvGrpSpPr>
        <p:grpSpPr>
          <a:xfrm>
            <a:off x="61701" y="-15"/>
            <a:ext cx="11980900" cy="6763924"/>
            <a:chOff x="46275" y="-12"/>
            <a:chExt cx="8985675" cy="5072943"/>
          </a:xfrm>
        </p:grpSpPr>
        <p:sp>
          <p:nvSpPr>
            <p:cNvPr id="1436" name="Google Shape;1436;p23"/>
            <p:cNvSpPr/>
            <p:nvPr/>
          </p:nvSpPr>
          <p:spPr>
            <a:xfrm>
              <a:off x="89425" y="2468323"/>
              <a:ext cx="206661" cy="206911"/>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23"/>
            <p:cNvSpPr/>
            <p:nvPr/>
          </p:nvSpPr>
          <p:spPr>
            <a:xfrm>
              <a:off x="8789949" y="2606750"/>
              <a:ext cx="242002" cy="242325"/>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23"/>
            <p:cNvSpPr/>
            <p:nvPr/>
          </p:nvSpPr>
          <p:spPr>
            <a:xfrm>
              <a:off x="4439688" y="4865996"/>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23"/>
            <p:cNvSpPr/>
            <p:nvPr/>
          </p:nvSpPr>
          <p:spPr>
            <a:xfrm>
              <a:off x="4439688" y="53134"/>
              <a:ext cx="206661" cy="206934"/>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40" name="Google Shape;1440;p23"/>
            <p:cNvGrpSpPr/>
            <p:nvPr/>
          </p:nvGrpSpPr>
          <p:grpSpPr>
            <a:xfrm>
              <a:off x="46275" y="-12"/>
              <a:ext cx="8965650" cy="5007825"/>
              <a:chOff x="46275" y="-12"/>
              <a:chExt cx="8965650" cy="5007825"/>
            </a:xfrm>
          </p:grpSpPr>
          <p:sp>
            <p:nvSpPr>
              <p:cNvPr id="1441" name="Google Shape;1441;p23"/>
              <p:cNvSpPr/>
              <p:nvPr/>
            </p:nvSpPr>
            <p:spPr>
              <a:xfrm>
                <a:off x="8529100" y="67688"/>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23"/>
              <p:cNvSpPr/>
              <p:nvPr/>
            </p:nvSpPr>
            <p:spPr>
              <a:xfrm>
                <a:off x="2515900" y="48907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23"/>
              <p:cNvSpPr/>
              <p:nvPr/>
            </p:nvSpPr>
            <p:spPr>
              <a:xfrm>
                <a:off x="748825" y="4905813"/>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3"/>
              <p:cNvSpPr/>
              <p:nvPr/>
            </p:nvSpPr>
            <p:spPr>
              <a:xfrm>
                <a:off x="46275" y="4711063"/>
                <a:ext cx="227400" cy="227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23"/>
              <p:cNvSpPr/>
              <p:nvPr/>
            </p:nvSpPr>
            <p:spPr>
              <a:xfrm>
                <a:off x="5994675" y="-12"/>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23"/>
              <p:cNvSpPr/>
              <p:nvPr/>
            </p:nvSpPr>
            <p:spPr>
              <a:xfrm>
                <a:off x="8909925" y="1607888"/>
                <a:ext cx="102000" cy="102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47" name="Google Shape;1447;p23"/>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3297185"/>
      </p:ext>
    </p:extLst>
  </p:cSld>
  <p:clrMapOvr>
    <a:masterClrMapping/>
  </p:clrMapOvr>
  <p:transition spd="slow" advTm="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2"/>
        </a:solidFill>
        <a:effectLst/>
      </p:bgPr>
    </p:bg>
    <p:spTree>
      <p:nvGrpSpPr>
        <p:cNvPr id="1" name="Shape 1448"/>
        <p:cNvGrpSpPr/>
        <p:nvPr/>
      </p:nvGrpSpPr>
      <p:grpSpPr>
        <a:xfrm>
          <a:off x="0" y="0"/>
          <a:ext cx="0" cy="0"/>
          <a:chOff x="0" y="0"/>
          <a:chExt cx="0" cy="0"/>
        </a:xfrm>
      </p:grpSpPr>
      <p:grpSp>
        <p:nvGrpSpPr>
          <p:cNvPr id="1449" name="Google Shape;1449;p24"/>
          <p:cNvGrpSpPr/>
          <p:nvPr/>
        </p:nvGrpSpPr>
        <p:grpSpPr>
          <a:xfrm>
            <a:off x="273933" y="33"/>
            <a:ext cx="11918267" cy="6858000"/>
            <a:chOff x="205450" y="25"/>
            <a:chExt cx="8938700" cy="5143500"/>
          </a:xfrm>
        </p:grpSpPr>
        <p:cxnSp>
          <p:nvCxnSpPr>
            <p:cNvPr id="1450" name="Google Shape;1450;p24"/>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1" name="Google Shape;1451;p24"/>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2" name="Google Shape;1452;p24"/>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3" name="Google Shape;1453;p24"/>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4" name="Google Shape;1454;p24"/>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5" name="Google Shape;1455;p24"/>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6" name="Google Shape;1456;p24"/>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7" name="Google Shape;1457;p24"/>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8" name="Google Shape;1458;p24"/>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59" name="Google Shape;1459;p24"/>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0" name="Google Shape;1460;p24"/>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1" name="Google Shape;1461;p24"/>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2" name="Google Shape;1462;p24"/>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3" name="Google Shape;1463;p24"/>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4" name="Google Shape;1464;p24"/>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5" name="Google Shape;1465;p24"/>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6" name="Google Shape;1466;p24"/>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7" name="Google Shape;1467;p24"/>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8" name="Google Shape;1468;p24"/>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69" name="Google Shape;1469;p24"/>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70" name="Google Shape;1470;p24"/>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471" name="Google Shape;1471;p24"/>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2" name="Google Shape;1472;p24"/>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3" name="Google Shape;1473;p24"/>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4" name="Google Shape;1474;p24"/>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5" name="Google Shape;1475;p24"/>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6" name="Google Shape;1476;p24"/>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7" name="Google Shape;1477;p24"/>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8" name="Google Shape;1478;p24"/>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79" name="Google Shape;1479;p24"/>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0" name="Google Shape;1480;p24"/>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1" name="Google Shape;1481;p24"/>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2" name="Google Shape;1482;p24"/>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3" name="Google Shape;1483;p24"/>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4" name="Google Shape;1484;p24"/>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5" name="Google Shape;1485;p24"/>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6" name="Google Shape;1486;p24"/>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7" name="Google Shape;1487;p24"/>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8" name="Google Shape;1488;p24"/>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89" name="Google Shape;1489;p24"/>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0" name="Google Shape;1490;p24"/>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1" name="Google Shape;1491;p24"/>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2" name="Google Shape;1492;p24"/>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493" name="Google Shape;1493;p24"/>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494" name="Google Shape;1494;p24"/>
          <p:cNvGrpSpPr/>
          <p:nvPr/>
        </p:nvGrpSpPr>
        <p:grpSpPr>
          <a:xfrm>
            <a:off x="33" y="-14417"/>
            <a:ext cx="12191920" cy="6886840"/>
            <a:chOff x="1888" y="-21775"/>
            <a:chExt cx="9142112" cy="5165130"/>
          </a:xfrm>
        </p:grpSpPr>
        <p:sp>
          <p:nvSpPr>
            <p:cNvPr id="1495" name="Google Shape;1495;p24"/>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24"/>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24"/>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24"/>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24"/>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24"/>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24"/>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24"/>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4"/>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4"/>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24"/>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6" name="Google Shape;1506;p24"/>
          <p:cNvGrpSpPr/>
          <p:nvPr/>
        </p:nvGrpSpPr>
        <p:grpSpPr>
          <a:xfrm>
            <a:off x="180967" y="87018"/>
            <a:ext cx="11966755" cy="6692645"/>
            <a:chOff x="135725" y="65263"/>
            <a:chExt cx="8975066" cy="5019484"/>
          </a:xfrm>
        </p:grpSpPr>
        <p:sp>
          <p:nvSpPr>
            <p:cNvPr id="1507" name="Google Shape;1507;p24"/>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4"/>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4"/>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24"/>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24"/>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24"/>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24"/>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24"/>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24"/>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24"/>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24"/>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24"/>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9" name="Google Shape;1519;p24"/>
          <p:cNvSpPr/>
          <p:nvPr/>
        </p:nvSpPr>
        <p:spPr>
          <a:xfrm>
            <a:off x="511700" y="466300"/>
            <a:ext cx="11168400" cy="5910400"/>
          </a:xfrm>
          <a:prstGeom prst="roundRect">
            <a:avLst>
              <a:gd name="adj" fmla="val 6898"/>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536394"/>
      </p:ext>
    </p:extLst>
  </p:cSld>
  <p:clrMapOvr>
    <a:masterClrMapping/>
  </p:clrMapOvr>
  <p:transition spd="slow" advTm="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520"/>
        <p:cNvGrpSpPr/>
        <p:nvPr/>
      </p:nvGrpSpPr>
      <p:grpSpPr>
        <a:xfrm>
          <a:off x="0" y="0"/>
          <a:ext cx="0" cy="0"/>
          <a:chOff x="0" y="0"/>
          <a:chExt cx="0" cy="0"/>
        </a:xfrm>
      </p:grpSpPr>
      <p:grpSp>
        <p:nvGrpSpPr>
          <p:cNvPr id="1521" name="Google Shape;1521;p25"/>
          <p:cNvGrpSpPr/>
          <p:nvPr/>
        </p:nvGrpSpPr>
        <p:grpSpPr>
          <a:xfrm>
            <a:off x="273933" y="33"/>
            <a:ext cx="11918267" cy="6858000"/>
            <a:chOff x="205450" y="25"/>
            <a:chExt cx="8938700" cy="5143500"/>
          </a:xfrm>
        </p:grpSpPr>
        <p:cxnSp>
          <p:nvCxnSpPr>
            <p:cNvPr id="1522" name="Google Shape;1522;p25"/>
            <p:cNvCxnSpPr/>
            <p:nvPr/>
          </p:nvCxnSpPr>
          <p:spPr>
            <a:xfrm>
              <a:off x="205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3" name="Google Shape;1523;p25"/>
            <p:cNvCxnSpPr/>
            <p:nvPr/>
          </p:nvCxnSpPr>
          <p:spPr>
            <a:xfrm>
              <a:off x="424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4" name="Google Shape;1524;p25"/>
            <p:cNvCxnSpPr/>
            <p:nvPr/>
          </p:nvCxnSpPr>
          <p:spPr>
            <a:xfrm>
              <a:off x="643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5" name="Google Shape;1525;p25"/>
            <p:cNvCxnSpPr/>
            <p:nvPr/>
          </p:nvCxnSpPr>
          <p:spPr>
            <a:xfrm>
              <a:off x="862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6" name="Google Shape;1526;p25"/>
            <p:cNvCxnSpPr/>
            <p:nvPr/>
          </p:nvCxnSpPr>
          <p:spPr>
            <a:xfrm>
              <a:off x="1080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7" name="Google Shape;1527;p25"/>
            <p:cNvCxnSpPr/>
            <p:nvPr/>
          </p:nvCxnSpPr>
          <p:spPr>
            <a:xfrm>
              <a:off x="1299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8" name="Google Shape;1528;p25"/>
            <p:cNvCxnSpPr/>
            <p:nvPr/>
          </p:nvCxnSpPr>
          <p:spPr>
            <a:xfrm>
              <a:off x="1518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29" name="Google Shape;1529;p25"/>
            <p:cNvCxnSpPr/>
            <p:nvPr/>
          </p:nvCxnSpPr>
          <p:spPr>
            <a:xfrm>
              <a:off x="1737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0" name="Google Shape;1530;p25"/>
            <p:cNvCxnSpPr/>
            <p:nvPr/>
          </p:nvCxnSpPr>
          <p:spPr>
            <a:xfrm>
              <a:off x="1956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1" name="Google Shape;1531;p25"/>
            <p:cNvCxnSpPr/>
            <p:nvPr/>
          </p:nvCxnSpPr>
          <p:spPr>
            <a:xfrm>
              <a:off x="2175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2" name="Google Shape;1532;p25"/>
            <p:cNvCxnSpPr/>
            <p:nvPr/>
          </p:nvCxnSpPr>
          <p:spPr>
            <a:xfrm>
              <a:off x="2394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3" name="Google Shape;1533;p25"/>
            <p:cNvCxnSpPr/>
            <p:nvPr/>
          </p:nvCxnSpPr>
          <p:spPr>
            <a:xfrm>
              <a:off x="2613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4" name="Google Shape;1534;p25"/>
            <p:cNvCxnSpPr/>
            <p:nvPr/>
          </p:nvCxnSpPr>
          <p:spPr>
            <a:xfrm>
              <a:off x="2831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5" name="Google Shape;1535;p25"/>
            <p:cNvCxnSpPr/>
            <p:nvPr/>
          </p:nvCxnSpPr>
          <p:spPr>
            <a:xfrm>
              <a:off x="30508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6" name="Google Shape;1536;p25"/>
            <p:cNvCxnSpPr/>
            <p:nvPr/>
          </p:nvCxnSpPr>
          <p:spPr>
            <a:xfrm>
              <a:off x="32697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7" name="Google Shape;1537;p25"/>
            <p:cNvCxnSpPr/>
            <p:nvPr/>
          </p:nvCxnSpPr>
          <p:spPr>
            <a:xfrm>
              <a:off x="34885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8" name="Google Shape;1538;p25"/>
            <p:cNvCxnSpPr/>
            <p:nvPr/>
          </p:nvCxnSpPr>
          <p:spPr>
            <a:xfrm>
              <a:off x="37074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39" name="Google Shape;1539;p25"/>
            <p:cNvCxnSpPr/>
            <p:nvPr/>
          </p:nvCxnSpPr>
          <p:spPr>
            <a:xfrm>
              <a:off x="392632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0" name="Google Shape;1540;p25"/>
            <p:cNvCxnSpPr/>
            <p:nvPr/>
          </p:nvCxnSpPr>
          <p:spPr>
            <a:xfrm>
              <a:off x="414520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1" name="Google Shape;1541;p25"/>
            <p:cNvCxnSpPr/>
            <p:nvPr/>
          </p:nvCxnSpPr>
          <p:spPr>
            <a:xfrm>
              <a:off x="4364075"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2" name="Google Shape;1542;p25"/>
            <p:cNvCxnSpPr/>
            <p:nvPr/>
          </p:nvCxnSpPr>
          <p:spPr>
            <a:xfrm>
              <a:off x="4582950" y="25"/>
              <a:ext cx="0" cy="5143500"/>
            </a:xfrm>
            <a:prstGeom prst="straightConnector1">
              <a:avLst/>
            </a:prstGeom>
            <a:noFill/>
            <a:ln w="19050" cap="flat" cmpd="sng">
              <a:solidFill>
                <a:schemeClr val="dk1"/>
              </a:solidFill>
              <a:prstDash val="solid"/>
              <a:round/>
              <a:headEnd type="none" w="med" len="med"/>
              <a:tailEnd type="none" w="med" len="med"/>
            </a:ln>
          </p:spPr>
        </p:cxnSp>
        <p:cxnSp>
          <p:nvCxnSpPr>
            <p:cNvPr id="1543" name="Google Shape;1543;p25"/>
            <p:cNvCxnSpPr/>
            <p:nvPr/>
          </p:nvCxnSpPr>
          <p:spPr>
            <a:xfrm rot="10800000">
              <a:off x="6863550" y="2061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4" name="Google Shape;1544;p25"/>
            <p:cNvCxnSpPr/>
            <p:nvPr/>
          </p:nvCxnSpPr>
          <p:spPr>
            <a:xfrm rot="10800000">
              <a:off x="6863550" y="1842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5" name="Google Shape;1545;p25"/>
            <p:cNvCxnSpPr/>
            <p:nvPr/>
          </p:nvCxnSpPr>
          <p:spPr>
            <a:xfrm rot="10800000">
              <a:off x="6863550" y="16237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6" name="Google Shape;1546;p25"/>
            <p:cNvCxnSpPr/>
            <p:nvPr/>
          </p:nvCxnSpPr>
          <p:spPr>
            <a:xfrm rot="10800000">
              <a:off x="6863550" y="14048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7" name="Google Shape;1547;p25"/>
            <p:cNvCxnSpPr/>
            <p:nvPr/>
          </p:nvCxnSpPr>
          <p:spPr>
            <a:xfrm rot="10800000">
              <a:off x="6863550" y="11859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8" name="Google Shape;1548;p25"/>
            <p:cNvCxnSpPr/>
            <p:nvPr/>
          </p:nvCxnSpPr>
          <p:spPr>
            <a:xfrm rot="10800000">
              <a:off x="6863550" y="9671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49" name="Google Shape;1549;p25"/>
            <p:cNvCxnSpPr/>
            <p:nvPr/>
          </p:nvCxnSpPr>
          <p:spPr>
            <a:xfrm rot="10800000">
              <a:off x="6863550" y="74823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0" name="Google Shape;1550;p25"/>
            <p:cNvCxnSpPr/>
            <p:nvPr/>
          </p:nvCxnSpPr>
          <p:spPr>
            <a:xfrm rot="10800000">
              <a:off x="6863550" y="52936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1" name="Google Shape;1551;p25"/>
            <p:cNvCxnSpPr/>
            <p:nvPr/>
          </p:nvCxnSpPr>
          <p:spPr>
            <a:xfrm rot="10800000">
              <a:off x="6863550" y="310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2" name="Google Shape;1552;p25"/>
            <p:cNvCxnSpPr/>
            <p:nvPr/>
          </p:nvCxnSpPr>
          <p:spPr>
            <a:xfrm rot="10800000">
              <a:off x="6863550" y="91613"/>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3" name="Google Shape;1553;p25"/>
            <p:cNvCxnSpPr/>
            <p:nvPr/>
          </p:nvCxnSpPr>
          <p:spPr>
            <a:xfrm rot="10800000">
              <a:off x="6863550" y="-127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4" name="Google Shape;1554;p25"/>
            <p:cNvCxnSpPr/>
            <p:nvPr/>
          </p:nvCxnSpPr>
          <p:spPr>
            <a:xfrm rot="10800000">
              <a:off x="6863550" y="-346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5" name="Google Shape;1555;p25"/>
            <p:cNvCxnSpPr/>
            <p:nvPr/>
          </p:nvCxnSpPr>
          <p:spPr>
            <a:xfrm rot="10800000">
              <a:off x="6863550" y="-5650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6" name="Google Shape;1556;p25"/>
            <p:cNvCxnSpPr/>
            <p:nvPr/>
          </p:nvCxnSpPr>
          <p:spPr>
            <a:xfrm rot="10800000">
              <a:off x="6863550" y="-7838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7" name="Google Shape;1557;p25"/>
            <p:cNvCxnSpPr/>
            <p:nvPr/>
          </p:nvCxnSpPr>
          <p:spPr>
            <a:xfrm rot="10800000">
              <a:off x="6863550" y="-10027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8" name="Google Shape;1558;p25"/>
            <p:cNvCxnSpPr/>
            <p:nvPr/>
          </p:nvCxnSpPr>
          <p:spPr>
            <a:xfrm rot="10800000">
              <a:off x="6863550" y="-12216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59" name="Google Shape;1559;p25"/>
            <p:cNvCxnSpPr/>
            <p:nvPr/>
          </p:nvCxnSpPr>
          <p:spPr>
            <a:xfrm rot="10800000">
              <a:off x="6863550" y="-144051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0" name="Google Shape;1560;p25"/>
            <p:cNvCxnSpPr/>
            <p:nvPr/>
          </p:nvCxnSpPr>
          <p:spPr>
            <a:xfrm rot="10800000">
              <a:off x="6863550" y="-165938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1" name="Google Shape;1561;p25"/>
            <p:cNvCxnSpPr/>
            <p:nvPr/>
          </p:nvCxnSpPr>
          <p:spPr>
            <a:xfrm rot="10800000">
              <a:off x="6863550" y="-1878262"/>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2" name="Google Shape;1562;p25"/>
            <p:cNvCxnSpPr/>
            <p:nvPr/>
          </p:nvCxnSpPr>
          <p:spPr>
            <a:xfrm rot="10800000">
              <a:off x="6863550" y="-2097137"/>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3" name="Google Shape;1563;p25"/>
            <p:cNvCxnSpPr/>
            <p:nvPr/>
          </p:nvCxnSpPr>
          <p:spPr>
            <a:xfrm rot="10800000">
              <a:off x="6863550" y="2267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4" name="Google Shape;1564;p25"/>
            <p:cNvCxnSpPr/>
            <p:nvPr/>
          </p:nvCxnSpPr>
          <p:spPr>
            <a:xfrm rot="10800000">
              <a:off x="6863550" y="2473488"/>
              <a:ext cx="0" cy="4561200"/>
            </a:xfrm>
            <a:prstGeom prst="straightConnector1">
              <a:avLst/>
            </a:prstGeom>
            <a:noFill/>
            <a:ln w="19050" cap="flat" cmpd="sng">
              <a:solidFill>
                <a:schemeClr val="dk1"/>
              </a:solidFill>
              <a:prstDash val="solid"/>
              <a:round/>
              <a:headEnd type="none" w="med" len="med"/>
              <a:tailEnd type="none" w="med" len="med"/>
            </a:ln>
          </p:spPr>
        </p:cxnSp>
        <p:cxnSp>
          <p:nvCxnSpPr>
            <p:cNvPr id="1565" name="Google Shape;1565;p25"/>
            <p:cNvCxnSpPr/>
            <p:nvPr/>
          </p:nvCxnSpPr>
          <p:spPr>
            <a:xfrm rot="10800000">
              <a:off x="6863550" y="2679488"/>
              <a:ext cx="0" cy="4561200"/>
            </a:xfrm>
            <a:prstGeom prst="straightConnector1">
              <a:avLst/>
            </a:prstGeom>
            <a:noFill/>
            <a:ln w="19050" cap="flat" cmpd="sng">
              <a:solidFill>
                <a:schemeClr val="dk1"/>
              </a:solidFill>
              <a:prstDash val="solid"/>
              <a:round/>
              <a:headEnd type="none" w="med" len="med"/>
              <a:tailEnd type="none" w="med" len="med"/>
            </a:ln>
          </p:spPr>
        </p:cxnSp>
      </p:grpSp>
      <p:grpSp>
        <p:nvGrpSpPr>
          <p:cNvPr id="1566" name="Google Shape;1566;p25"/>
          <p:cNvGrpSpPr/>
          <p:nvPr/>
        </p:nvGrpSpPr>
        <p:grpSpPr>
          <a:xfrm>
            <a:off x="33" y="-14417"/>
            <a:ext cx="12191920" cy="6886840"/>
            <a:chOff x="1888" y="-21775"/>
            <a:chExt cx="9142112" cy="5165130"/>
          </a:xfrm>
        </p:grpSpPr>
        <p:sp>
          <p:nvSpPr>
            <p:cNvPr id="1567" name="Google Shape;1567;p25"/>
            <p:cNvSpPr/>
            <p:nvPr/>
          </p:nvSpPr>
          <p:spPr>
            <a:xfrm>
              <a:off x="1888" y="-21775"/>
              <a:ext cx="9142112" cy="4126192"/>
            </a:xfrm>
            <a:custGeom>
              <a:avLst/>
              <a:gdLst/>
              <a:ahLst/>
              <a:cxnLst/>
              <a:rect l="l" t="t" r="r" b="b"/>
              <a:pathLst>
                <a:path w="285691" h="136482" extrusionOk="0">
                  <a:moveTo>
                    <a:pt x="243793" y="0"/>
                  </a:moveTo>
                  <a:cubicBezTo>
                    <a:pt x="241674" y="10406"/>
                    <a:pt x="234911" y="20550"/>
                    <a:pt x="220504" y="26241"/>
                  </a:cubicBezTo>
                  <a:cubicBezTo>
                    <a:pt x="201454" y="33766"/>
                    <a:pt x="174951" y="31266"/>
                    <a:pt x="155353" y="38291"/>
                  </a:cubicBezTo>
                  <a:cubicBezTo>
                    <a:pt x="123075" y="49875"/>
                    <a:pt x="125933" y="80046"/>
                    <a:pt x="97144" y="94500"/>
                  </a:cubicBezTo>
                  <a:cubicBezTo>
                    <a:pt x="80106" y="103060"/>
                    <a:pt x="56115" y="104061"/>
                    <a:pt x="34052" y="106156"/>
                  </a:cubicBezTo>
                  <a:cubicBezTo>
                    <a:pt x="22503" y="107263"/>
                    <a:pt x="10299" y="109121"/>
                    <a:pt x="1" y="112383"/>
                  </a:cubicBezTo>
                  <a:lnTo>
                    <a:pt x="1" y="136481"/>
                  </a:lnTo>
                  <a:cubicBezTo>
                    <a:pt x="2596" y="134802"/>
                    <a:pt x="5537" y="133314"/>
                    <a:pt x="8895" y="132028"/>
                  </a:cubicBezTo>
                  <a:cubicBezTo>
                    <a:pt x="20129" y="127743"/>
                    <a:pt x="33145" y="126895"/>
                    <a:pt x="46668" y="126895"/>
                  </a:cubicBezTo>
                  <a:cubicBezTo>
                    <a:pt x="55517" y="126895"/>
                    <a:pt x="64584" y="127258"/>
                    <a:pt x="73511" y="127258"/>
                  </a:cubicBezTo>
                  <a:cubicBezTo>
                    <a:pt x="77965" y="127258"/>
                    <a:pt x="82385" y="127167"/>
                    <a:pt x="86726" y="126897"/>
                  </a:cubicBezTo>
                  <a:cubicBezTo>
                    <a:pt x="117349" y="124992"/>
                    <a:pt x="145590" y="112955"/>
                    <a:pt x="158342" y="96357"/>
                  </a:cubicBezTo>
                  <a:cubicBezTo>
                    <a:pt x="170129" y="81022"/>
                    <a:pt x="171260" y="60996"/>
                    <a:pt x="195215" y="51887"/>
                  </a:cubicBezTo>
                  <a:cubicBezTo>
                    <a:pt x="214242" y="44660"/>
                    <a:pt x="240888" y="47601"/>
                    <a:pt x="259354" y="39874"/>
                  </a:cubicBezTo>
                  <a:cubicBezTo>
                    <a:pt x="275690" y="33028"/>
                    <a:pt x="280357" y="20229"/>
                    <a:pt x="285691" y="8787"/>
                  </a:cubicBezTo>
                  <a:lnTo>
                    <a:pt x="285691" y="0"/>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25"/>
            <p:cNvSpPr/>
            <p:nvPr/>
          </p:nvSpPr>
          <p:spPr>
            <a:xfrm>
              <a:off x="6299808" y="3098373"/>
              <a:ext cx="2844192" cy="2044982"/>
            </a:xfrm>
            <a:custGeom>
              <a:avLst/>
              <a:gdLst/>
              <a:ahLst/>
              <a:cxnLst/>
              <a:rect l="l" t="t" r="r" b="b"/>
              <a:pathLst>
                <a:path w="88881" h="64247" extrusionOk="0">
                  <a:moveTo>
                    <a:pt x="88881" y="0"/>
                  </a:moveTo>
                  <a:cubicBezTo>
                    <a:pt x="85285" y="179"/>
                    <a:pt x="81678" y="298"/>
                    <a:pt x="78130" y="667"/>
                  </a:cubicBezTo>
                  <a:cubicBezTo>
                    <a:pt x="61663" y="2358"/>
                    <a:pt x="47162" y="9608"/>
                    <a:pt x="41625" y="18943"/>
                  </a:cubicBezTo>
                  <a:cubicBezTo>
                    <a:pt x="38791" y="23717"/>
                    <a:pt x="38196" y="28849"/>
                    <a:pt x="36315" y="33778"/>
                  </a:cubicBezTo>
                  <a:cubicBezTo>
                    <a:pt x="31588" y="46232"/>
                    <a:pt x="17991" y="57257"/>
                    <a:pt x="1" y="64246"/>
                  </a:cubicBezTo>
                  <a:lnTo>
                    <a:pt x="49364" y="64246"/>
                  </a:lnTo>
                  <a:cubicBezTo>
                    <a:pt x="49733" y="63949"/>
                    <a:pt x="50090" y="63639"/>
                    <a:pt x="50436" y="63329"/>
                  </a:cubicBezTo>
                  <a:cubicBezTo>
                    <a:pt x="60997" y="53769"/>
                    <a:pt x="59306" y="39874"/>
                    <a:pt x="74058" y="32504"/>
                  </a:cubicBezTo>
                  <a:cubicBezTo>
                    <a:pt x="78380" y="30349"/>
                    <a:pt x="83476" y="29087"/>
                    <a:pt x="88881" y="28170"/>
                  </a:cubicBezTo>
                  <a:lnTo>
                    <a:pt x="88881" y="0"/>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25"/>
            <p:cNvSpPr/>
            <p:nvPr/>
          </p:nvSpPr>
          <p:spPr>
            <a:xfrm>
              <a:off x="1466464" y="2257794"/>
              <a:ext cx="7677536" cy="2885549"/>
            </a:xfrm>
            <a:custGeom>
              <a:avLst/>
              <a:gdLst/>
              <a:ahLst/>
              <a:cxnLst/>
              <a:rect l="l" t="t" r="r" b="b"/>
              <a:pathLst>
                <a:path w="239923" h="90655" extrusionOk="0">
                  <a:moveTo>
                    <a:pt x="239923" y="0"/>
                  </a:moveTo>
                  <a:cubicBezTo>
                    <a:pt x="224147" y="2489"/>
                    <a:pt x="206347" y="2393"/>
                    <a:pt x="192560" y="7632"/>
                  </a:cubicBezTo>
                  <a:cubicBezTo>
                    <a:pt x="168605" y="16740"/>
                    <a:pt x="167473" y="36767"/>
                    <a:pt x="155686" y="52114"/>
                  </a:cubicBezTo>
                  <a:cubicBezTo>
                    <a:pt x="142935" y="68699"/>
                    <a:pt x="114693" y="80748"/>
                    <a:pt x="84070" y="82653"/>
                  </a:cubicBezTo>
                  <a:cubicBezTo>
                    <a:pt x="79761" y="82920"/>
                    <a:pt x="75374" y="83009"/>
                    <a:pt x="70953" y="83009"/>
                  </a:cubicBezTo>
                  <a:cubicBezTo>
                    <a:pt x="61994" y="83009"/>
                    <a:pt x="52893" y="82643"/>
                    <a:pt x="44012" y="82643"/>
                  </a:cubicBezTo>
                  <a:cubicBezTo>
                    <a:pt x="30488" y="82643"/>
                    <a:pt x="17473" y="83493"/>
                    <a:pt x="6239" y="87785"/>
                  </a:cubicBezTo>
                  <a:cubicBezTo>
                    <a:pt x="3977" y="88642"/>
                    <a:pt x="1905" y="89606"/>
                    <a:pt x="0" y="90654"/>
                  </a:cubicBezTo>
                  <a:lnTo>
                    <a:pt x="151043" y="90654"/>
                  </a:lnTo>
                  <a:cubicBezTo>
                    <a:pt x="169033" y="83665"/>
                    <a:pt x="182630" y="72640"/>
                    <a:pt x="187357" y="60186"/>
                  </a:cubicBezTo>
                  <a:cubicBezTo>
                    <a:pt x="189238" y="55257"/>
                    <a:pt x="189833" y="50125"/>
                    <a:pt x="192667" y="45351"/>
                  </a:cubicBezTo>
                  <a:cubicBezTo>
                    <a:pt x="198204" y="36016"/>
                    <a:pt x="212705" y="28766"/>
                    <a:pt x="229172" y="27075"/>
                  </a:cubicBezTo>
                  <a:cubicBezTo>
                    <a:pt x="232720" y="26706"/>
                    <a:pt x="236327" y="26587"/>
                    <a:pt x="239923" y="26408"/>
                  </a:cubicBezTo>
                  <a:lnTo>
                    <a:pt x="239923"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25"/>
            <p:cNvSpPr/>
            <p:nvPr/>
          </p:nvSpPr>
          <p:spPr>
            <a:xfrm>
              <a:off x="1888" y="39626"/>
              <a:ext cx="9142112" cy="5103686"/>
            </a:xfrm>
            <a:custGeom>
              <a:avLst/>
              <a:gdLst/>
              <a:ahLst/>
              <a:cxnLst/>
              <a:rect l="l" t="t" r="r" b="b"/>
              <a:pathLst>
                <a:path w="285691" h="160342" extrusionOk="0">
                  <a:moveTo>
                    <a:pt x="285691" y="0"/>
                  </a:moveTo>
                  <a:cubicBezTo>
                    <a:pt x="280357" y="11442"/>
                    <a:pt x="275690" y="24241"/>
                    <a:pt x="259354" y="31087"/>
                  </a:cubicBezTo>
                  <a:cubicBezTo>
                    <a:pt x="240888" y="38814"/>
                    <a:pt x="214242" y="35873"/>
                    <a:pt x="195215" y="43101"/>
                  </a:cubicBezTo>
                  <a:cubicBezTo>
                    <a:pt x="171260" y="52209"/>
                    <a:pt x="170129" y="72247"/>
                    <a:pt x="158342" y="87582"/>
                  </a:cubicBezTo>
                  <a:cubicBezTo>
                    <a:pt x="145590" y="104180"/>
                    <a:pt x="117337" y="116217"/>
                    <a:pt x="86726" y="118122"/>
                  </a:cubicBezTo>
                  <a:cubicBezTo>
                    <a:pt x="82385" y="118392"/>
                    <a:pt x="77965" y="118483"/>
                    <a:pt x="73511" y="118483"/>
                  </a:cubicBezTo>
                  <a:cubicBezTo>
                    <a:pt x="64584" y="118483"/>
                    <a:pt x="55517" y="118120"/>
                    <a:pt x="46668" y="118120"/>
                  </a:cubicBezTo>
                  <a:cubicBezTo>
                    <a:pt x="33145" y="118120"/>
                    <a:pt x="20129" y="118968"/>
                    <a:pt x="8895" y="123253"/>
                  </a:cubicBezTo>
                  <a:cubicBezTo>
                    <a:pt x="5537" y="124539"/>
                    <a:pt x="2596" y="126039"/>
                    <a:pt x="1" y="127706"/>
                  </a:cubicBezTo>
                  <a:lnTo>
                    <a:pt x="1" y="160341"/>
                  </a:lnTo>
                  <a:lnTo>
                    <a:pt x="4525" y="160341"/>
                  </a:lnTo>
                  <a:cubicBezTo>
                    <a:pt x="8537" y="151864"/>
                    <a:pt x="15360" y="144292"/>
                    <a:pt x="27683" y="139589"/>
                  </a:cubicBezTo>
                  <a:cubicBezTo>
                    <a:pt x="38917" y="135303"/>
                    <a:pt x="51933" y="134455"/>
                    <a:pt x="65456" y="134455"/>
                  </a:cubicBezTo>
                  <a:cubicBezTo>
                    <a:pt x="74305" y="134455"/>
                    <a:pt x="83372" y="134818"/>
                    <a:pt x="92299" y="134818"/>
                  </a:cubicBezTo>
                  <a:cubicBezTo>
                    <a:pt x="96753" y="134818"/>
                    <a:pt x="101173" y="134728"/>
                    <a:pt x="105514" y="134457"/>
                  </a:cubicBezTo>
                  <a:cubicBezTo>
                    <a:pt x="136125" y="132552"/>
                    <a:pt x="164378" y="120503"/>
                    <a:pt x="177118" y="103918"/>
                  </a:cubicBezTo>
                  <a:cubicBezTo>
                    <a:pt x="188917" y="88582"/>
                    <a:pt x="190036" y="68544"/>
                    <a:pt x="214003" y="59436"/>
                  </a:cubicBezTo>
                  <a:cubicBezTo>
                    <a:pt x="233030" y="52209"/>
                    <a:pt x="259676" y="55150"/>
                    <a:pt x="278131" y="47423"/>
                  </a:cubicBezTo>
                  <a:cubicBezTo>
                    <a:pt x="281000" y="46220"/>
                    <a:pt x="283476" y="44827"/>
                    <a:pt x="285691" y="43303"/>
                  </a:cubicBezTo>
                  <a:lnTo>
                    <a:pt x="285691" y="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25"/>
            <p:cNvSpPr/>
            <p:nvPr/>
          </p:nvSpPr>
          <p:spPr>
            <a:xfrm>
              <a:off x="146656" y="1417948"/>
              <a:ext cx="8997344" cy="3725383"/>
            </a:xfrm>
            <a:custGeom>
              <a:avLst/>
              <a:gdLst/>
              <a:ahLst/>
              <a:cxnLst/>
              <a:rect l="l" t="t" r="r" b="b"/>
              <a:pathLst>
                <a:path w="281167" h="117040" extrusionOk="0">
                  <a:moveTo>
                    <a:pt x="281167" y="1"/>
                  </a:moveTo>
                  <a:cubicBezTo>
                    <a:pt x="278952" y="1525"/>
                    <a:pt x="276476" y="2918"/>
                    <a:pt x="273618" y="4121"/>
                  </a:cubicBezTo>
                  <a:cubicBezTo>
                    <a:pt x="255152" y="11848"/>
                    <a:pt x="228506" y="8907"/>
                    <a:pt x="209479" y="16134"/>
                  </a:cubicBezTo>
                  <a:cubicBezTo>
                    <a:pt x="185524" y="25242"/>
                    <a:pt x="184393" y="45280"/>
                    <a:pt x="172606" y="60616"/>
                  </a:cubicBezTo>
                  <a:cubicBezTo>
                    <a:pt x="159854" y="77213"/>
                    <a:pt x="131613" y="89250"/>
                    <a:pt x="100990" y="91155"/>
                  </a:cubicBezTo>
                  <a:cubicBezTo>
                    <a:pt x="96649" y="91426"/>
                    <a:pt x="92229" y="91516"/>
                    <a:pt x="87775" y="91516"/>
                  </a:cubicBezTo>
                  <a:cubicBezTo>
                    <a:pt x="78848" y="91516"/>
                    <a:pt x="69781" y="91153"/>
                    <a:pt x="60932" y="91153"/>
                  </a:cubicBezTo>
                  <a:cubicBezTo>
                    <a:pt x="47409" y="91153"/>
                    <a:pt x="34393" y="92001"/>
                    <a:pt x="23159" y="96287"/>
                  </a:cubicBezTo>
                  <a:cubicBezTo>
                    <a:pt x="10836" y="100990"/>
                    <a:pt x="4013" y="108562"/>
                    <a:pt x="1" y="117039"/>
                  </a:cubicBezTo>
                  <a:lnTo>
                    <a:pt x="41244" y="117039"/>
                  </a:lnTo>
                  <a:cubicBezTo>
                    <a:pt x="43161" y="115991"/>
                    <a:pt x="45221" y="115027"/>
                    <a:pt x="47483" y="114170"/>
                  </a:cubicBezTo>
                  <a:cubicBezTo>
                    <a:pt x="58717" y="109878"/>
                    <a:pt x="71732" y="109028"/>
                    <a:pt x="85256" y="109028"/>
                  </a:cubicBezTo>
                  <a:cubicBezTo>
                    <a:pt x="94137" y="109028"/>
                    <a:pt x="103238" y="109394"/>
                    <a:pt x="112197" y="109394"/>
                  </a:cubicBezTo>
                  <a:cubicBezTo>
                    <a:pt x="116618" y="109394"/>
                    <a:pt x="121005" y="109305"/>
                    <a:pt x="125314" y="109038"/>
                  </a:cubicBezTo>
                  <a:cubicBezTo>
                    <a:pt x="155937" y="107133"/>
                    <a:pt x="184179" y="95084"/>
                    <a:pt x="196930" y="78499"/>
                  </a:cubicBezTo>
                  <a:cubicBezTo>
                    <a:pt x="208717" y="63152"/>
                    <a:pt x="209849" y="43125"/>
                    <a:pt x="233804" y="34017"/>
                  </a:cubicBezTo>
                  <a:cubicBezTo>
                    <a:pt x="247603" y="28778"/>
                    <a:pt x="265391" y="28874"/>
                    <a:pt x="281167" y="26385"/>
                  </a:cubicBezTo>
                  <a:lnTo>
                    <a:pt x="281167"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25"/>
            <p:cNvSpPr/>
            <p:nvPr/>
          </p:nvSpPr>
          <p:spPr>
            <a:xfrm>
              <a:off x="2966464" y="3806218"/>
              <a:ext cx="152032" cy="146545"/>
            </a:xfrm>
            <a:custGeom>
              <a:avLst/>
              <a:gdLst/>
              <a:ahLst/>
              <a:cxnLst/>
              <a:rect l="l" t="t" r="r" b="b"/>
              <a:pathLst>
                <a:path w="4751" h="4604" extrusionOk="0">
                  <a:moveTo>
                    <a:pt x="2418" y="1"/>
                  </a:moveTo>
                  <a:cubicBezTo>
                    <a:pt x="1227" y="1"/>
                    <a:pt x="0" y="1034"/>
                    <a:pt x="0" y="2301"/>
                  </a:cubicBezTo>
                  <a:cubicBezTo>
                    <a:pt x="0" y="3574"/>
                    <a:pt x="1230" y="4604"/>
                    <a:pt x="2419" y="4604"/>
                  </a:cubicBezTo>
                  <a:cubicBezTo>
                    <a:pt x="2953" y="4604"/>
                    <a:pt x="3479" y="4396"/>
                    <a:pt x="3882" y="3908"/>
                  </a:cubicBezTo>
                  <a:cubicBezTo>
                    <a:pt x="3905" y="3884"/>
                    <a:pt x="3929" y="3849"/>
                    <a:pt x="3953" y="3825"/>
                  </a:cubicBezTo>
                  <a:cubicBezTo>
                    <a:pt x="4751" y="2860"/>
                    <a:pt x="4751" y="1753"/>
                    <a:pt x="3953" y="789"/>
                  </a:cubicBezTo>
                  <a:cubicBezTo>
                    <a:pt x="3929" y="765"/>
                    <a:pt x="3905" y="729"/>
                    <a:pt x="3882" y="694"/>
                  </a:cubicBezTo>
                  <a:cubicBezTo>
                    <a:pt x="3477" y="208"/>
                    <a:pt x="2951" y="1"/>
                    <a:pt x="2418"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25"/>
            <p:cNvSpPr/>
            <p:nvPr/>
          </p:nvSpPr>
          <p:spPr>
            <a:xfrm>
              <a:off x="1466479" y="3370685"/>
              <a:ext cx="198912" cy="196327"/>
            </a:xfrm>
            <a:custGeom>
              <a:avLst/>
              <a:gdLst/>
              <a:ahLst/>
              <a:cxnLst/>
              <a:rect l="l" t="t" r="r" b="b"/>
              <a:pathLst>
                <a:path w="6216" h="6168" extrusionOk="0">
                  <a:moveTo>
                    <a:pt x="3210" y="1"/>
                  </a:moveTo>
                  <a:cubicBezTo>
                    <a:pt x="3041" y="1"/>
                    <a:pt x="2872" y="20"/>
                    <a:pt x="2703" y="60"/>
                  </a:cubicBezTo>
                  <a:cubicBezTo>
                    <a:pt x="2286" y="71"/>
                    <a:pt x="1905" y="202"/>
                    <a:pt x="1560" y="417"/>
                  </a:cubicBezTo>
                  <a:cubicBezTo>
                    <a:pt x="1334" y="571"/>
                    <a:pt x="1120" y="726"/>
                    <a:pt x="917" y="917"/>
                  </a:cubicBezTo>
                  <a:cubicBezTo>
                    <a:pt x="762" y="1119"/>
                    <a:pt x="596" y="1333"/>
                    <a:pt x="441" y="1536"/>
                  </a:cubicBezTo>
                  <a:cubicBezTo>
                    <a:pt x="108" y="2048"/>
                    <a:pt x="72" y="2524"/>
                    <a:pt x="24" y="3108"/>
                  </a:cubicBezTo>
                  <a:cubicBezTo>
                    <a:pt x="12" y="3143"/>
                    <a:pt x="12" y="3167"/>
                    <a:pt x="12" y="3203"/>
                  </a:cubicBezTo>
                  <a:cubicBezTo>
                    <a:pt x="0" y="3608"/>
                    <a:pt x="84" y="3989"/>
                    <a:pt x="262" y="4346"/>
                  </a:cubicBezTo>
                  <a:cubicBezTo>
                    <a:pt x="381" y="4715"/>
                    <a:pt x="596" y="5036"/>
                    <a:pt x="882" y="5298"/>
                  </a:cubicBezTo>
                  <a:cubicBezTo>
                    <a:pt x="1084" y="5453"/>
                    <a:pt x="1286" y="5608"/>
                    <a:pt x="1477" y="5763"/>
                  </a:cubicBezTo>
                  <a:cubicBezTo>
                    <a:pt x="1941" y="6025"/>
                    <a:pt x="2441" y="6167"/>
                    <a:pt x="2977" y="6167"/>
                  </a:cubicBezTo>
                  <a:cubicBezTo>
                    <a:pt x="3013" y="6167"/>
                    <a:pt x="3037" y="6155"/>
                    <a:pt x="3072" y="6155"/>
                  </a:cubicBezTo>
                  <a:lnTo>
                    <a:pt x="3096" y="6155"/>
                  </a:lnTo>
                  <a:cubicBezTo>
                    <a:pt x="3122" y="6156"/>
                    <a:pt x="3148" y="6157"/>
                    <a:pt x="3174" y="6157"/>
                  </a:cubicBezTo>
                  <a:cubicBezTo>
                    <a:pt x="3562" y="6157"/>
                    <a:pt x="3929" y="6072"/>
                    <a:pt x="4275" y="5894"/>
                  </a:cubicBezTo>
                  <a:cubicBezTo>
                    <a:pt x="4656" y="5763"/>
                    <a:pt x="4989" y="5560"/>
                    <a:pt x="5263" y="5251"/>
                  </a:cubicBezTo>
                  <a:cubicBezTo>
                    <a:pt x="5442" y="5060"/>
                    <a:pt x="5608" y="4846"/>
                    <a:pt x="5751" y="4620"/>
                  </a:cubicBezTo>
                  <a:cubicBezTo>
                    <a:pt x="5858" y="4370"/>
                    <a:pt x="5965" y="4131"/>
                    <a:pt x="6061" y="3881"/>
                  </a:cubicBezTo>
                  <a:cubicBezTo>
                    <a:pt x="6192" y="3477"/>
                    <a:pt x="6216" y="3072"/>
                    <a:pt x="6120" y="2667"/>
                  </a:cubicBezTo>
                  <a:cubicBezTo>
                    <a:pt x="6120" y="2381"/>
                    <a:pt x="6049" y="2131"/>
                    <a:pt x="5906" y="1893"/>
                  </a:cubicBezTo>
                  <a:cubicBezTo>
                    <a:pt x="5787" y="1512"/>
                    <a:pt x="5573" y="1179"/>
                    <a:pt x="5275" y="905"/>
                  </a:cubicBezTo>
                  <a:cubicBezTo>
                    <a:pt x="5073" y="738"/>
                    <a:pt x="4858" y="583"/>
                    <a:pt x="4656" y="417"/>
                  </a:cubicBezTo>
                  <a:cubicBezTo>
                    <a:pt x="4406" y="321"/>
                    <a:pt x="4168" y="214"/>
                    <a:pt x="3918" y="107"/>
                  </a:cubicBezTo>
                  <a:cubicBezTo>
                    <a:pt x="3682" y="38"/>
                    <a:pt x="3446" y="1"/>
                    <a:pt x="3210"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25"/>
            <p:cNvSpPr/>
            <p:nvPr/>
          </p:nvSpPr>
          <p:spPr>
            <a:xfrm>
              <a:off x="1070501" y="4837740"/>
              <a:ext cx="198906" cy="153396"/>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25"/>
            <p:cNvSpPr/>
            <p:nvPr/>
          </p:nvSpPr>
          <p:spPr>
            <a:xfrm>
              <a:off x="6951328" y="3699713"/>
              <a:ext cx="152064" cy="146545"/>
            </a:xfrm>
            <a:custGeom>
              <a:avLst/>
              <a:gdLst/>
              <a:ahLst/>
              <a:cxnLst/>
              <a:rect l="l" t="t" r="r" b="b"/>
              <a:pathLst>
                <a:path w="4752" h="4604" extrusionOk="0">
                  <a:moveTo>
                    <a:pt x="2419" y="1"/>
                  </a:moveTo>
                  <a:cubicBezTo>
                    <a:pt x="1228" y="1"/>
                    <a:pt x="1" y="1035"/>
                    <a:pt x="1" y="2301"/>
                  </a:cubicBezTo>
                  <a:cubicBezTo>
                    <a:pt x="1" y="3574"/>
                    <a:pt x="1230" y="4604"/>
                    <a:pt x="2419" y="4604"/>
                  </a:cubicBezTo>
                  <a:cubicBezTo>
                    <a:pt x="2953" y="4604"/>
                    <a:pt x="3480" y="4396"/>
                    <a:pt x="3882" y="3909"/>
                  </a:cubicBezTo>
                  <a:cubicBezTo>
                    <a:pt x="3906" y="3873"/>
                    <a:pt x="3930" y="3849"/>
                    <a:pt x="3953" y="3813"/>
                  </a:cubicBezTo>
                  <a:cubicBezTo>
                    <a:pt x="4751" y="2861"/>
                    <a:pt x="4751" y="1754"/>
                    <a:pt x="3953" y="789"/>
                  </a:cubicBezTo>
                  <a:cubicBezTo>
                    <a:pt x="3930" y="753"/>
                    <a:pt x="3906" y="730"/>
                    <a:pt x="3882" y="694"/>
                  </a:cubicBezTo>
                  <a:cubicBezTo>
                    <a:pt x="3477" y="208"/>
                    <a:pt x="2951" y="1"/>
                    <a:pt x="2419"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25"/>
            <p:cNvSpPr/>
            <p:nvPr/>
          </p:nvSpPr>
          <p:spPr>
            <a:xfrm>
              <a:off x="5194144" y="3113810"/>
              <a:ext cx="198912" cy="196423"/>
            </a:xfrm>
            <a:custGeom>
              <a:avLst/>
              <a:gdLst/>
              <a:ahLst/>
              <a:cxnLst/>
              <a:rect l="l" t="t" r="r" b="b"/>
              <a:pathLst>
                <a:path w="6216" h="6171" extrusionOk="0">
                  <a:moveTo>
                    <a:pt x="3232" y="0"/>
                  </a:moveTo>
                  <a:cubicBezTo>
                    <a:pt x="3055" y="0"/>
                    <a:pt x="2879" y="22"/>
                    <a:pt x="2704" y="63"/>
                  </a:cubicBezTo>
                  <a:cubicBezTo>
                    <a:pt x="2299" y="75"/>
                    <a:pt x="1918" y="194"/>
                    <a:pt x="1561" y="420"/>
                  </a:cubicBezTo>
                  <a:cubicBezTo>
                    <a:pt x="1334" y="563"/>
                    <a:pt x="1120" y="730"/>
                    <a:pt x="918" y="908"/>
                  </a:cubicBezTo>
                  <a:cubicBezTo>
                    <a:pt x="763" y="1123"/>
                    <a:pt x="608" y="1325"/>
                    <a:pt x="441" y="1539"/>
                  </a:cubicBezTo>
                  <a:cubicBezTo>
                    <a:pt x="120" y="2039"/>
                    <a:pt x="72" y="2527"/>
                    <a:pt x="25" y="3111"/>
                  </a:cubicBezTo>
                  <a:cubicBezTo>
                    <a:pt x="25" y="3147"/>
                    <a:pt x="13" y="3170"/>
                    <a:pt x="13" y="3206"/>
                  </a:cubicBezTo>
                  <a:cubicBezTo>
                    <a:pt x="1" y="3611"/>
                    <a:pt x="84" y="3992"/>
                    <a:pt x="275" y="4349"/>
                  </a:cubicBezTo>
                  <a:cubicBezTo>
                    <a:pt x="394" y="4718"/>
                    <a:pt x="596" y="5028"/>
                    <a:pt x="882" y="5302"/>
                  </a:cubicBezTo>
                  <a:cubicBezTo>
                    <a:pt x="1084" y="5456"/>
                    <a:pt x="1287" y="5611"/>
                    <a:pt x="1477" y="5766"/>
                  </a:cubicBezTo>
                  <a:cubicBezTo>
                    <a:pt x="1942" y="6028"/>
                    <a:pt x="2442" y="6159"/>
                    <a:pt x="2977" y="6171"/>
                  </a:cubicBezTo>
                  <a:cubicBezTo>
                    <a:pt x="3013" y="6159"/>
                    <a:pt x="3037" y="6159"/>
                    <a:pt x="3073" y="6159"/>
                  </a:cubicBezTo>
                  <a:lnTo>
                    <a:pt x="3097" y="6159"/>
                  </a:lnTo>
                  <a:cubicBezTo>
                    <a:pt x="3122" y="6160"/>
                    <a:pt x="3148" y="6160"/>
                    <a:pt x="3174" y="6160"/>
                  </a:cubicBezTo>
                  <a:cubicBezTo>
                    <a:pt x="3563" y="6160"/>
                    <a:pt x="3940" y="6076"/>
                    <a:pt x="4275" y="5897"/>
                  </a:cubicBezTo>
                  <a:cubicBezTo>
                    <a:pt x="4656" y="5766"/>
                    <a:pt x="4990" y="5552"/>
                    <a:pt x="5263" y="5254"/>
                  </a:cubicBezTo>
                  <a:cubicBezTo>
                    <a:pt x="5454" y="5052"/>
                    <a:pt x="5609" y="4837"/>
                    <a:pt x="5764" y="4623"/>
                  </a:cubicBezTo>
                  <a:cubicBezTo>
                    <a:pt x="5859" y="4373"/>
                    <a:pt x="5966" y="4135"/>
                    <a:pt x="6073" y="3885"/>
                  </a:cubicBezTo>
                  <a:cubicBezTo>
                    <a:pt x="6192" y="3480"/>
                    <a:pt x="6216" y="3075"/>
                    <a:pt x="6121" y="2658"/>
                  </a:cubicBezTo>
                  <a:cubicBezTo>
                    <a:pt x="6121" y="2385"/>
                    <a:pt x="6049" y="2123"/>
                    <a:pt x="5918" y="1885"/>
                  </a:cubicBezTo>
                  <a:cubicBezTo>
                    <a:pt x="5787" y="1504"/>
                    <a:pt x="5573" y="1182"/>
                    <a:pt x="5275" y="896"/>
                  </a:cubicBezTo>
                  <a:cubicBezTo>
                    <a:pt x="5073" y="742"/>
                    <a:pt x="4871" y="587"/>
                    <a:pt x="4656" y="420"/>
                  </a:cubicBezTo>
                  <a:cubicBezTo>
                    <a:pt x="4418" y="325"/>
                    <a:pt x="4168" y="218"/>
                    <a:pt x="3930" y="110"/>
                  </a:cubicBezTo>
                  <a:cubicBezTo>
                    <a:pt x="3694" y="36"/>
                    <a:pt x="3462" y="0"/>
                    <a:pt x="323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25"/>
            <p:cNvSpPr/>
            <p:nvPr/>
          </p:nvSpPr>
          <p:spPr>
            <a:xfrm>
              <a:off x="8691145" y="1128850"/>
              <a:ext cx="88800"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8" name="Google Shape;1578;p25"/>
          <p:cNvGrpSpPr/>
          <p:nvPr/>
        </p:nvGrpSpPr>
        <p:grpSpPr>
          <a:xfrm>
            <a:off x="180967" y="87018"/>
            <a:ext cx="11966755" cy="6692645"/>
            <a:chOff x="135725" y="65263"/>
            <a:chExt cx="8975066" cy="5019484"/>
          </a:xfrm>
        </p:grpSpPr>
        <p:sp>
          <p:nvSpPr>
            <p:cNvPr id="1579" name="Google Shape;1579;p25"/>
            <p:cNvSpPr/>
            <p:nvPr/>
          </p:nvSpPr>
          <p:spPr>
            <a:xfrm>
              <a:off x="8600354" y="115167"/>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25"/>
            <p:cNvSpPr/>
            <p:nvPr/>
          </p:nvSpPr>
          <p:spPr>
            <a:xfrm>
              <a:off x="246145" y="41977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25"/>
            <p:cNvSpPr/>
            <p:nvPr/>
          </p:nvSpPr>
          <p:spPr>
            <a:xfrm>
              <a:off x="6054120" y="49491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25"/>
            <p:cNvSpPr/>
            <p:nvPr/>
          </p:nvSpPr>
          <p:spPr>
            <a:xfrm>
              <a:off x="9021970" y="448500"/>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25"/>
            <p:cNvSpPr/>
            <p:nvPr/>
          </p:nvSpPr>
          <p:spPr>
            <a:xfrm>
              <a:off x="8898745" y="68892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25"/>
            <p:cNvSpPr/>
            <p:nvPr/>
          </p:nvSpPr>
          <p:spPr>
            <a:xfrm>
              <a:off x="395554" y="4848692"/>
              <a:ext cx="298406" cy="230067"/>
            </a:xfrm>
            <a:custGeom>
              <a:avLst/>
              <a:gdLst/>
              <a:ahLst/>
              <a:cxnLst/>
              <a:rect l="l" t="t" r="r" b="b"/>
              <a:pathLst>
                <a:path w="9323" h="7228" extrusionOk="0">
                  <a:moveTo>
                    <a:pt x="4667" y="0"/>
                  </a:moveTo>
                  <a:cubicBezTo>
                    <a:pt x="12" y="0"/>
                    <a:pt x="0" y="7227"/>
                    <a:pt x="4667" y="7227"/>
                  </a:cubicBezTo>
                  <a:cubicBezTo>
                    <a:pt x="9311" y="7227"/>
                    <a:pt x="9323" y="0"/>
                    <a:pt x="4667"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25"/>
            <p:cNvSpPr/>
            <p:nvPr/>
          </p:nvSpPr>
          <p:spPr>
            <a:xfrm>
              <a:off x="8898745" y="3769475"/>
              <a:ext cx="88821" cy="68244"/>
            </a:xfrm>
            <a:custGeom>
              <a:avLst/>
              <a:gdLst/>
              <a:ahLst/>
              <a:cxnLst/>
              <a:rect l="l" t="t" r="r" b="b"/>
              <a:pathLst>
                <a:path w="2775" h="2144" extrusionOk="0">
                  <a:moveTo>
                    <a:pt x="1393" y="1"/>
                  </a:moveTo>
                  <a:cubicBezTo>
                    <a:pt x="12" y="1"/>
                    <a:pt x="0" y="2144"/>
                    <a:pt x="1393" y="2144"/>
                  </a:cubicBezTo>
                  <a:cubicBezTo>
                    <a:pt x="2775" y="2144"/>
                    <a:pt x="2775" y="1"/>
                    <a:pt x="1393" y="1"/>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25"/>
            <p:cNvSpPr/>
            <p:nvPr/>
          </p:nvSpPr>
          <p:spPr>
            <a:xfrm>
              <a:off x="795168"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25"/>
            <p:cNvSpPr/>
            <p:nvPr/>
          </p:nvSpPr>
          <p:spPr>
            <a:xfrm>
              <a:off x="6252975" y="65263"/>
              <a:ext cx="227398" cy="227700"/>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25"/>
            <p:cNvSpPr/>
            <p:nvPr/>
          </p:nvSpPr>
          <p:spPr>
            <a:xfrm>
              <a:off x="135725" y="1126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25"/>
            <p:cNvSpPr/>
            <p:nvPr/>
          </p:nvSpPr>
          <p:spPr>
            <a:xfrm>
              <a:off x="135725" y="601088"/>
              <a:ext cx="132709" cy="132876"/>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25"/>
            <p:cNvSpPr/>
            <p:nvPr/>
          </p:nvSpPr>
          <p:spPr>
            <a:xfrm>
              <a:off x="8673300" y="4718075"/>
              <a:ext cx="366171" cy="366672"/>
            </a:xfrm>
            <a:custGeom>
              <a:avLst/>
              <a:gdLst/>
              <a:ahLst/>
              <a:cxnLst/>
              <a:rect l="l" t="t" r="r" b="b"/>
              <a:pathLst>
                <a:path w="9085" h="9098" extrusionOk="0">
                  <a:moveTo>
                    <a:pt x="2655" y="1"/>
                  </a:moveTo>
                  <a:lnTo>
                    <a:pt x="2798" y="2811"/>
                  </a:lnTo>
                  <a:lnTo>
                    <a:pt x="0" y="2668"/>
                  </a:lnTo>
                  <a:lnTo>
                    <a:pt x="2084" y="4549"/>
                  </a:lnTo>
                  <a:lnTo>
                    <a:pt x="0" y="6430"/>
                  </a:lnTo>
                  <a:lnTo>
                    <a:pt x="2798" y="6287"/>
                  </a:lnTo>
                  <a:lnTo>
                    <a:pt x="2655" y="9097"/>
                  </a:lnTo>
                  <a:lnTo>
                    <a:pt x="4548" y="7014"/>
                  </a:lnTo>
                  <a:lnTo>
                    <a:pt x="6430" y="9097"/>
                  </a:lnTo>
                  <a:lnTo>
                    <a:pt x="6287" y="6287"/>
                  </a:lnTo>
                  <a:lnTo>
                    <a:pt x="9085" y="6430"/>
                  </a:lnTo>
                  <a:lnTo>
                    <a:pt x="7001" y="4549"/>
                  </a:lnTo>
                  <a:lnTo>
                    <a:pt x="9085" y="2668"/>
                  </a:lnTo>
                  <a:lnTo>
                    <a:pt x="6287" y="2811"/>
                  </a:lnTo>
                  <a:lnTo>
                    <a:pt x="6430" y="1"/>
                  </a:lnTo>
                  <a:lnTo>
                    <a:pt x="4548" y="2084"/>
                  </a:lnTo>
                  <a:lnTo>
                    <a:pt x="265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35742199"/>
      </p:ext>
    </p:extLst>
  </p:cSld>
  <p:clrMapOvr>
    <a:masterClrMapping/>
  </p:clrMapOvr>
  <p:transition spd="slow" advTm="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1219170" eaLnBrk="1" fontAlgn="auto" hangingPunct="1">
              <a:spcBef>
                <a:spcPts val="0"/>
              </a:spcBef>
              <a:spcAft>
                <a:spcPts val="0"/>
              </a:spcAft>
              <a:buClr>
                <a:srgbClr val="000000"/>
              </a:buClr>
              <a:defRPr/>
            </a:pPr>
            <a:endParaRPr lang="en-US" altLang="fr-FR" sz="1867" i="0"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defTabSz="1219170" eaLnBrk="1" fontAlgn="auto" hangingPunct="1">
              <a:spcBef>
                <a:spcPts val="0"/>
              </a:spcBef>
              <a:spcAft>
                <a:spcPts val="0"/>
              </a:spcAft>
              <a:buClr>
                <a:srgbClr val="000000"/>
              </a:buClr>
              <a:defRPr/>
            </a:pPr>
            <a:endParaRPr lang="en-US" altLang="fr-FR" sz="1867" i="0"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1219170" eaLnBrk="1" fontAlgn="auto" hangingPunct="1">
              <a:spcBef>
                <a:spcPts val="0"/>
              </a:spcBef>
              <a:spcAft>
                <a:spcPts val="0"/>
              </a:spcAft>
              <a:buClr>
                <a:srgbClr val="000000"/>
              </a:buClr>
              <a:defRPr/>
            </a:pPr>
            <a:fld id="{686F17A3-630A-4FAB-BDB2-6CC48DFEEF11}" type="slidenum">
              <a:rPr lang="en-US" altLang="fr-FR" sz="1867" i="0" kern="0" smtClean="0">
                <a:solidFill>
                  <a:srgbClr val="000000"/>
                </a:solidFill>
                <a:latin typeface="Arial"/>
                <a:cs typeface="Arial"/>
                <a:sym typeface="Arial"/>
              </a:rPr>
              <a:pPr defTabSz="1219170" eaLnBrk="1" fontAlgn="auto" hangingPunct="1">
                <a:spcBef>
                  <a:spcPts val="0"/>
                </a:spcBef>
                <a:spcAft>
                  <a:spcPts val="0"/>
                </a:spcAft>
                <a:buClr>
                  <a:srgbClr val="000000"/>
                </a:buClr>
                <a:defRPr/>
              </a:pPr>
              <a:t>‹#›</a:t>
            </a:fld>
            <a:endParaRPr lang="en-US" altLang="fr-FR" sz="1867" i="0" kern="0">
              <a:solidFill>
                <a:srgbClr val="000000"/>
              </a:solidFill>
              <a:latin typeface="Arial"/>
              <a:cs typeface="Arial"/>
              <a:sym typeface="Arial"/>
            </a:endParaRPr>
          </a:p>
        </p:txBody>
      </p:sp>
    </p:spTree>
    <p:extLst>
      <p:ext uri="{BB962C8B-B14F-4D97-AF65-F5344CB8AC3E}">
        <p14:creationId xmlns:p14="http://schemas.microsoft.com/office/powerpoint/2010/main" val="40013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D75155-D592-40D8-934C-976BAC0157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C423EEB-5972-4273-A23E-43BFD579CF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EEE77E-9B74-4F86-8A45-540B33CD8CA8}"/>
              </a:ext>
            </a:extLst>
          </p:cNvPr>
          <p:cNvSpPr>
            <a:spLocks noGrp="1" noChangeArrowheads="1"/>
          </p:cNvSpPr>
          <p:nvPr>
            <p:ph type="sldNum" sz="quarter" idx="12"/>
          </p:nvPr>
        </p:nvSpPr>
        <p:spPr>
          <a:ln/>
        </p:spPr>
        <p:txBody>
          <a:bodyPr/>
          <a:lstStyle>
            <a:lvl1pPr>
              <a:defRPr/>
            </a:lvl1pPr>
          </a:lstStyle>
          <a:p>
            <a:pPr>
              <a:defRPr/>
            </a:pPr>
            <a:fld id="{9A6D34DC-B40E-469D-9871-F05B099C7932}" type="slidenum">
              <a:rPr lang="en-US" altLang="en-US"/>
              <a:pPr>
                <a:defRPr/>
              </a:pPr>
              <a:t>‹#›</a:t>
            </a:fld>
            <a:endParaRPr lang="en-US" altLang="en-US"/>
          </a:p>
        </p:txBody>
      </p:sp>
    </p:spTree>
    <p:extLst>
      <p:ext uri="{BB962C8B-B14F-4D97-AF65-F5344CB8AC3E}">
        <p14:creationId xmlns:p14="http://schemas.microsoft.com/office/powerpoint/2010/main" val="56586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C9CA32-FCF0-4D16-9128-C771790C43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ECE462-B14B-41C6-ACE6-C140B9B90C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8BAD461-D283-4540-8903-9CA007406ABD}"/>
              </a:ext>
            </a:extLst>
          </p:cNvPr>
          <p:cNvSpPr>
            <a:spLocks noGrp="1" noChangeArrowheads="1"/>
          </p:cNvSpPr>
          <p:nvPr>
            <p:ph type="sldNum" sz="quarter" idx="12"/>
          </p:nvPr>
        </p:nvSpPr>
        <p:spPr>
          <a:ln/>
        </p:spPr>
        <p:txBody>
          <a:bodyPr/>
          <a:lstStyle>
            <a:lvl1pPr>
              <a:defRPr/>
            </a:lvl1pPr>
          </a:lstStyle>
          <a:p>
            <a:pPr>
              <a:defRPr/>
            </a:pPr>
            <a:fld id="{2FBAD221-44FD-4FC2-8987-B351B8BA0237}" type="slidenum">
              <a:rPr lang="en-US" altLang="en-US"/>
              <a:pPr>
                <a:defRPr/>
              </a:pPr>
              <a:t>‹#›</a:t>
            </a:fld>
            <a:endParaRPr lang="en-US" altLang="en-US"/>
          </a:p>
        </p:txBody>
      </p:sp>
    </p:spTree>
    <p:extLst>
      <p:ext uri="{BB962C8B-B14F-4D97-AF65-F5344CB8AC3E}">
        <p14:creationId xmlns:p14="http://schemas.microsoft.com/office/powerpoint/2010/main" val="23657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B40E43-080B-4ACE-9AE3-600E31D696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32F675-8C8B-4280-874F-EECAC3112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916793-9C45-48DE-A200-248772D41EF5}"/>
              </a:ext>
            </a:extLst>
          </p:cNvPr>
          <p:cNvSpPr>
            <a:spLocks noGrp="1" noChangeArrowheads="1"/>
          </p:cNvSpPr>
          <p:nvPr>
            <p:ph type="sldNum" sz="quarter" idx="12"/>
          </p:nvPr>
        </p:nvSpPr>
        <p:spPr>
          <a:ln/>
        </p:spPr>
        <p:txBody>
          <a:bodyPr/>
          <a:lstStyle>
            <a:lvl1pPr>
              <a:defRPr/>
            </a:lvl1pPr>
          </a:lstStyle>
          <a:p>
            <a:pPr>
              <a:defRPr/>
            </a:pPr>
            <a:fld id="{0D26B9F9-1106-47C1-9280-7D9EE3A330ED}" type="slidenum">
              <a:rPr lang="en-US" altLang="en-US"/>
              <a:pPr>
                <a:defRPr/>
              </a:pPr>
              <a:t>‹#›</a:t>
            </a:fld>
            <a:endParaRPr lang="en-US" altLang="en-US"/>
          </a:p>
        </p:txBody>
      </p:sp>
    </p:spTree>
    <p:extLst>
      <p:ext uri="{BB962C8B-B14F-4D97-AF65-F5344CB8AC3E}">
        <p14:creationId xmlns:p14="http://schemas.microsoft.com/office/powerpoint/2010/main" val="89535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D84809-ADB9-47AD-ADE8-559356D454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858342-DA01-4C0C-BB6D-80EBE8228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949A39-F3DE-42AD-9848-BEC32EA3893C}"/>
              </a:ext>
            </a:extLst>
          </p:cNvPr>
          <p:cNvSpPr>
            <a:spLocks noGrp="1" noChangeArrowheads="1"/>
          </p:cNvSpPr>
          <p:nvPr>
            <p:ph type="sldNum" sz="quarter" idx="12"/>
          </p:nvPr>
        </p:nvSpPr>
        <p:spPr>
          <a:ln/>
        </p:spPr>
        <p:txBody>
          <a:bodyPr/>
          <a:lstStyle>
            <a:lvl1pPr>
              <a:defRPr/>
            </a:lvl1pPr>
          </a:lstStyle>
          <a:p>
            <a:pPr>
              <a:defRPr/>
            </a:pPr>
            <a:fld id="{6A8573BD-D427-4C0B-A6A3-A7457A619036}" type="slidenum">
              <a:rPr lang="en-US" altLang="en-US"/>
              <a:pPr>
                <a:defRPr/>
              </a:pPr>
              <a:t>‹#›</a:t>
            </a:fld>
            <a:endParaRPr lang="en-US" altLang="en-US"/>
          </a:p>
        </p:txBody>
      </p:sp>
    </p:spTree>
    <p:extLst>
      <p:ext uri="{BB962C8B-B14F-4D97-AF65-F5344CB8AC3E}">
        <p14:creationId xmlns:p14="http://schemas.microsoft.com/office/powerpoint/2010/main" val="156917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3CDF80-7217-4E47-9C12-492B826E247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E2F07D2-EDDB-4371-B57A-88CE78964050}"/>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20A6E4-7FAD-4D68-9167-5CB2B154DF8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US"/>
          </a:p>
        </p:txBody>
      </p:sp>
      <p:sp>
        <p:nvSpPr>
          <p:cNvPr id="1029" name="Rectangle 5">
            <a:extLst>
              <a:ext uri="{FF2B5EF4-FFF2-40B4-BE49-F238E27FC236}">
                <a16:creationId xmlns:a16="http://schemas.microsoft.com/office/drawing/2014/main" id="{BC58A97A-1C7F-4A53-B802-B9624575065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US"/>
          </a:p>
        </p:txBody>
      </p:sp>
      <p:sp>
        <p:nvSpPr>
          <p:cNvPr id="1030" name="Rectangle 6">
            <a:extLst>
              <a:ext uri="{FF2B5EF4-FFF2-40B4-BE49-F238E27FC236}">
                <a16:creationId xmlns:a16="http://schemas.microsoft.com/office/drawing/2014/main" id="{6C034174-5DF3-4363-A0E6-5A5D5052ECD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vl1pPr>
          </a:lstStyle>
          <a:p>
            <a:pPr>
              <a:defRPr/>
            </a:pPr>
            <a:fld id="{8EE9DC84-76E9-41F8-8F43-32B6842D67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B5B89E9-910C-4F86-9FAC-519D461825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F509DE8-F848-4A9A-9A44-4676E1F6A83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000872E-B5C8-417C-A8BD-9C52181F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FAE0671C-CD83-439C-844F-CCE4D17FA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9729861-A184-4CD7-A08B-75FD524BD78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C0130A79-B265-4EC9-8ADD-B16123CFB6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6000"/>
              <a:buFont typeface="Jomhuria"/>
              <a:buNone/>
              <a:defRPr sz="6000">
                <a:solidFill>
                  <a:schemeClr val="dk1"/>
                </a:solidFill>
                <a:latin typeface="Jomhuria"/>
                <a:ea typeface="Jomhuria"/>
                <a:cs typeface="Jomhuria"/>
                <a:sym typeface="Jomhuria"/>
              </a:defRPr>
            </a:lvl1pPr>
            <a:lvl2pPr lvl="1"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2pPr>
            <a:lvl3pPr lvl="2"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3pPr>
            <a:lvl4pPr lvl="3"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4pPr>
            <a:lvl5pPr lvl="4"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5pPr>
            <a:lvl6pPr lvl="5"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6pPr>
            <a:lvl7pPr lvl="6"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7pPr>
            <a:lvl8pPr lvl="7"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8pPr>
            <a:lvl9pPr lvl="8"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538098543"/>
      </p:ext>
    </p:extLst>
  </p:cSld>
  <p:clrMap bg1="lt1" tx1="dk1" bg2="dk2" tx2="lt2" accent1="accent1" accent2="accent2" accent3="accent3" accent4="accent4" accent5="accent5" accent6="accent6" hlink="hlink" folHlink="folHlink"/>
  <p:sldLayoutIdLst>
    <p:sldLayoutId id="2147483731"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ransition spd="slow" advTm="0">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6000"/>
              <a:buFont typeface="Jomhuria"/>
              <a:buNone/>
              <a:defRPr sz="6000">
                <a:solidFill>
                  <a:schemeClr val="dk1"/>
                </a:solidFill>
                <a:latin typeface="Jomhuria"/>
                <a:ea typeface="Jomhuria"/>
                <a:cs typeface="Jomhuria"/>
                <a:sym typeface="Jomhuria"/>
              </a:defRPr>
            </a:lvl1pPr>
            <a:lvl2pPr lvl="1"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2pPr>
            <a:lvl3pPr lvl="2"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3pPr>
            <a:lvl4pPr lvl="3"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4pPr>
            <a:lvl5pPr lvl="4"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5pPr>
            <a:lvl6pPr lvl="5"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6pPr>
            <a:lvl7pPr lvl="6"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7pPr>
            <a:lvl8pPr lvl="7"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8pPr>
            <a:lvl9pPr lvl="8" rtl="0">
              <a:spcBef>
                <a:spcPts val="0"/>
              </a:spcBef>
              <a:spcAft>
                <a:spcPts val="0"/>
              </a:spcAft>
              <a:buClr>
                <a:schemeClr val="dk1"/>
              </a:buClr>
              <a:buSzPts val="6000"/>
              <a:buFont typeface="Bebas Neue"/>
              <a:buNone/>
              <a:defRPr sz="6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249670413"/>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ransition spd="slow" advTm="0">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10">
            <a:extLst>
              <a:ext uri="{FF2B5EF4-FFF2-40B4-BE49-F238E27FC236}">
                <a16:creationId xmlns:a16="http://schemas.microsoft.com/office/drawing/2014/main" id="{C980BE23-E264-4719-B0C6-9979D275CFE6}"/>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id="{89DDA59F-1522-4C5A-B4AA-B0D733F640E8}"/>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124" name="Picture 5" descr="tải xuống.jpg">
            <a:extLst>
              <a:ext uri="{FF2B5EF4-FFF2-40B4-BE49-F238E27FC236}">
                <a16:creationId xmlns:a16="http://schemas.microsoft.com/office/drawing/2014/main" id="{78DB88A6-33E5-4C33-B2AD-B5D14DE32C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98713"/>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ircle(in)">
                                      <p:cBhvr>
                                        <p:cTn id="12"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8" name="Google Shape;2368;p50"/>
          <p:cNvSpPr/>
          <p:nvPr/>
        </p:nvSpPr>
        <p:spPr>
          <a:xfrm>
            <a:off x="860614" y="1157098"/>
            <a:ext cx="10499461" cy="4961156"/>
          </a:xfrm>
          <a:prstGeom prst="roundRect">
            <a:avLst>
              <a:gd name="adj" fmla="val 7335"/>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i="0" kern="0">
              <a:solidFill>
                <a:srgbClr val="000000"/>
              </a:solidFill>
              <a:latin typeface="Arial"/>
              <a:cs typeface="Arial"/>
              <a:sym typeface="Arial"/>
            </a:endParaRPr>
          </a:p>
        </p:txBody>
      </p:sp>
      <p:sp>
        <p:nvSpPr>
          <p:cNvPr id="2369" name="Google Shape;2369;p50"/>
          <p:cNvSpPr txBox="1"/>
          <p:nvPr/>
        </p:nvSpPr>
        <p:spPr>
          <a:xfrm>
            <a:off x="860615" y="1157098"/>
            <a:ext cx="10356027" cy="4494253"/>
          </a:xfrm>
          <a:prstGeom prst="rect">
            <a:avLst/>
          </a:prstGeom>
          <a:noFill/>
          <a:ln>
            <a:noFill/>
          </a:ln>
        </p:spPr>
        <p:txBody>
          <a:bodyPr spcFirstLastPara="1" wrap="square" lIns="121900" tIns="121900" rIns="121900" bIns="121900" anchor="t" anchorCtr="0">
            <a:noAutofit/>
          </a:bodyPr>
          <a:lstStyle/>
          <a:p>
            <a:pPr defTabSz="1219170" eaLnBrk="1" fontAlgn="auto" hangingPunct="1">
              <a:lnSpc>
                <a:spcPct val="150000"/>
              </a:lnSpc>
              <a:spcBef>
                <a:spcPts val="0"/>
              </a:spcBef>
              <a:spcAft>
                <a:spcPts val="0"/>
              </a:spcAft>
              <a:buClr>
                <a:srgbClr val="000000"/>
              </a:buClr>
            </a:pP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Bài</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2: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Tìm</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các</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từ</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endParaRPr lang="en-US" sz="2667" b="1" i="0" kern="0" dirty="0">
              <a:solidFill>
                <a:srgbClr val="C00000"/>
              </a:solidFill>
              <a:latin typeface="Comfortaa"/>
              <a:ea typeface="Comfortaa"/>
              <a:cs typeface="Times New Roman" panose="02020603050405020304" pitchFamily="18" charset="0"/>
              <a:sym typeface="Comfortaa"/>
            </a:endParaRPr>
          </a:p>
          <a:p>
            <a:pPr marL="457189" indent="-457189" defTabSz="1219170" eaLnBrk="1" fontAlgn="auto" hangingPunct="1">
              <a:lnSpc>
                <a:spcPct val="150000"/>
              </a:lnSpc>
              <a:spcBef>
                <a:spcPts val="0"/>
              </a:spcBef>
              <a:spcAft>
                <a:spcPts val="0"/>
              </a:spcAft>
              <a:buClr>
                <a:srgbClr val="000000"/>
              </a:buClr>
              <a:buFont typeface="Arial"/>
              <a:buAutoNum type="alphaLcPeriod"/>
            </a:pP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Chứa</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tiếng</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bắt</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đầu</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bằng</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d,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gi</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hoặc</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r,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có</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nghĩa</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như</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sau</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a:t>
            </a: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Làm</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sạch</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quần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áo</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chăn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màn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ằng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cách</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vò</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chải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giũ</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t</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rong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nước</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Có</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cảm</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giác</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khó</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chịu</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ở da,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như</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bị</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bỏng</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Trái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nghĩa</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với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ngang</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defTabSz="1219170" eaLnBrk="1" fontAlgn="auto" hangingPunct="1">
              <a:lnSpc>
                <a:spcPct val="150000"/>
              </a:lnSpc>
              <a:spcBef>
                <a:spcPts val="0"/>
              </a:spcBef>
              <a:spcAft>
                <a:spcPts val="0"/>
              </a:spcAft>
              <a:buClr>
                <a:srgbClr val="000000"/>
              </a:buClr>
            </a:pPr>
            <a:endParaRPr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p:txBody>
      </p:sp>
      <p:sp>
        <p:nvSpPr>
          <p:cNvPr id="2384" name="Google Shape;2384;p50"/>
          <p:cNvSpPr/>
          <p:nvPr/>
        </p:nvSpPr>
        <p:spPr>
          <a:xfrm>
            <a:off x="10791730" y="53978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i="0" kern="0">
              <a:solidFill>
                <a:srgbClr val="000000"/>
              </a:solidFill>
              <a:latin typeface="Arial"/>
              <a:cs typeface="Arial"/>
              <a:sym typeface="Arial"/>
            </a:endParaRPr>
          </a:p>
        </p:txBody>
      </p:sp>
      <p:sp>
        <p:nvSpPr>
          <p:cNvPr id="2387" name="Google Shape;2387;p50"/>
          <p:cNvSpPr txBox="1">
            <a:spLocks noGrp="1"/>
          </p:cNvSpPr>
          <p:nvPr>
            <p:ph type="title"/>
          </p:nvPr>
        </p:nvSpPr>
        <p:spPr>
          <a:xfrm>
            <a:off x="5345950" y="527511"/>
            <a:ext cx="2996417" cy="629587"/>
          </a:xfrm>
          <a:prstGeom prst="rect">
            <a:avLst/>
          </a:prstGeom>
        </p:spPr>
        <p:txBody>
          <a:bodyPr spcFirstLastPara="1" wrap="square" lIns="121900" tIns="121900" rIns="121900" bIns="121900" anchor="ctr" anchorCtr="0">
            <a:noAutofit/>
          </a:bodyPr>
          <a:lstStyle/>
          <a:p>
            <a:r>
              <a:rPr lang="en" sz="2667" b="1" dirty="0">
                <a:solidFill>
                  <a:srgbClr val="C00000"/>
                </a:solidFill>
                <a:latin typeface="Times New Roman" panose="02020603050405020304" pitchFamily="18" charset="0"/>
                <a:cs typeface="Times New Roman" panose="02020603050405020304" pitchFamily="18" charset="0"/>
              </a:rPr>
              <a:t>BÀI TẬP</a:t>
            </a:r>
            <a:endParaRPr sz="2667"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64660" y="3112880"/>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iặt</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77" name="TextBox 176"/>
          <p:cNvSpPr txBox="1"/>
          <p:nvPr/>
        </p:nvSpPr>
        <p:spPr>
          <a:xfrm>
            <a:off x="1864660" y="4330843"/>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rát</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78" name="TextBox 177"/>
          <p:cNvSpPr txBox="1"/>
          <p:nvPr/>
        </p:nvSpPr>
        <p:spPr>
          <a:xfrm>
            <a:off x="1864658" y="5511384"/>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dọc</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87278248"/>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69"/>
                                        </p:tgtEl>
                                        <p:attrNameLst>
                                          <p:attrName>style.visibility</p:attrName>
                                        </p:attrNameLst>
                                      </p:cBhvr>
                                      <p:to>
                                        <p:strVal val="visible"/>
                                      </p:to>
                                    </p:set>
                                    <p:animEffect transition="in" filter="wipe(down)">
                                      <p:cBhvr>
                                        <p:cTn id="7" dur="580">
                                          <p:stCondLst>
                                            <p:cond delay="0"/>
                                          </p:stCondLst>
                                        </p:cTn>
                                        <p:tgtEl>
                                          <p:spTgt spid="2369"/>
                                        </p:tgtEl>
                                      </p:cBhvr>
                                    </p:animEffect>
                                    <p:anim calcmode="lin" valueType="num">
                                      <p:cBhvr>
                                        <p:cTn id="8" dur="1822" tmFilter="0,0; 0.14,0.36; 0.43,0.73; 0.71,0.91; 1.0,1.0">
                                          <p:stCondLst>
                                            <p:cond delay="0"/>
                                          </p:stCondLst>
                                        </p:cTn>
                                        <p:tgtEl>
                                          <p:spTgt spid="23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69"/>
                                        </p:tgtEl>
                                      </p:cBhvr>
                                      <p:to x="100000" y="60000"/>
                                    </p:animScale>
                                    <p:animScale>
                                      <p:cBhvr>
                                        <p:cTn id="14" dur="166" decel="50000">
                                          <p:stCondLst>
                                            <p:cond delay="676"/>
                                          </p:stCondLst>
                                        </p:cTn>
                                        <p:tgtEl>
                                          <p:spTgt spid="2369"/>
                                        </p:tgtEl>
                                      </p:cBhvr>
                                      <p:to x="100000" y="100000"/>
                                    </p:animScale>
                                    <p:animScale>
                                      <p:cBhvr>
                                        <p:cTn id="15" dur="26">
                                          <p:stCondLst>
                                            <p:cond delay="1312"/>
                                          </p:stCondLst>
                                        </p:cTn>
                                        <p:tgtEl>
                                          <p:spTgt spid="2369"/>
                                        </p:tgtEl>
                                      </p:cBhvr>
                                      <p:to x="100000" y="80000"/>
                                    </p:animScale>
                                    <p:animScale>
                                      <p:cBhvr>
                                        <p:cTn id="16" dur="166" decel="50000">
                                          <p:stCondLst>
                                            <p:cond delay="1338"/>
                                          </p:stCondLst>
                                        </p:cTn>
                                        <p:tgtEl>
                                          <p:spTgt spid="2369"/>
                                        </p:tgtEl>
                                      </p:cBhvr>
                                      <p:to x="100000" y="100000"/>
                                    </p:animScale>
                                    <p:animScale>
                                      <p:cBhvr>
                                        <p:cTn id="17" dur="26">
                                          <p:stCondLst>
                                            <p:cond delay="1642"/>
                                          </p:stCondLst>
                                        </p:cTn>
                                        <p:tgtEl>
                                          <p:spTgt spid="2369"/>
                                        </p:tgtEl>
                                      </p:cBhvr>
                                      <p:to x="100000" y="90000"/>
                                    </p:animScale>
                                    <p:animScale>
                                      <p:cBhvr>
                                        <p:cTn id="18" dur="166" decel="50000">
                                          <p:stCondLst>
                                            <p:cond delay="1668"/>
                                          </p:stCondLst>
                                        </p:cTn>
                                        <p:tgtEl>
                                          <p:spTgt spid="2369"/>
                                        </p:tgtEl>
                                      </p:cBhvr>
                                      <p:to x="100000" y="100000"/>
                                    </p:animScale>
                                    <p:animScale>
                                      <p:cBhvr>
                                        <p:cTn id="19" dur="26">
                                          <p:stCondLst>
                                            <p:cond delay="1808"/>
                                          </p:stCondLst>
                                        </p:cTn>
                                        <p:tgtEl>
                                          <p:spTgt spid="2369"/>
                                        </p:tgtEl>
                                      </p:cBhvr>
                                      <p:to x="100000" y="95000"/>
                                    </p:animScale>
                                    <p:animScale>
                                      <p:cBhvr>
                                        <p:cTn id="20" dur="166" decel="50000">
                                          <p:stCondLst>
                                            <p:cond delay="1834"/>
                                          </p:stCondLst>
                                        </p:cTn>
                                        <p:tgtEl>
                                          <p:spTgt spid="236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68"/>
                                        </p:tgtEl>
                                        <p:attrNameLst>
                                          <p:attrName>style.visibility</p:attrName>
                                        </p:attrNameLst>
                                      </p:cBhvr>
                                      <p:to>
                                        <p:strVal val="visible"/>
                                      </p:to>
                                    </p:set>
                                    <p:animEffect transition="in" filter="wipe(down)">
                                      <p:cBhvr>
                                        <p:cTn id="23" dur="580">
                                          <p:stCondLst>
                                            <p:cond delay="0"/>
                                          </p:stCondLst>
                                        </p:cTn>
                                        <p:tgtEl>
                                          <p:spTgt spid="2368"/>
                                        </p:tgtEl>
                                      </p:cBhvr>
                                    </p:animEffect>
                                    <p:anim calcmode="lin" valueType="num">
                                      <p:cBhvr>
                                        <p:cTn id="24" dur="1822" tmFilter="0,0; 0.14,0.36; 0.43,0.73; 0.71,0.91; 1.0,1.0">
                                          <p:stCondLst>
                                            <p:cond delay="0"/>
                                          </p:stCondLst>
                                        </p:cTn>
                                        <p:tgtEl>
                                          <p:spTgt spid="236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6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6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6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68"/>
                                        </p:tgtEl>
                                        <p:attrNameLst>
                                          <p:attrName>ppt_y</p:attrName>
                                        </p:attrNameLst>
                                      </p:cBhvr>
                                      <p:tavLst>
                                        <p:tav tm="0" fmla="#ppt_y-sin(pi*$)/81">
                                          <p:val>
                                            <p:fltVal val="0"/>
                                          </p:val>
                                        </p:tav>
                                        <p:tav tm="100000">
                                          <p:val>
                                            <p:fltVal val="1"/>
                                          </p:val>
                                        </p:tav>
                                      </p:tavLst>
                                    </p:anim>
                                    <p:animScale>
                                      <p:cBhvr>
                                        <p:cTn id="29" dur="26">
                                          <p:stCondLst>
                                            <p:cond delay="650"/>
                                          </p:stCondLst>
                                        </p:cTn>
                                        <p:tgtEl>
                                          <p:spTgt spid="2368"/>
                                        </p:tgtEl>
                                      </p:cBhvr>
                                      <p:to x="100000" y="60000"/>
                                    </p:animScale>
                                    <p:animScale>
                                      <p:cBhvr>
                                        <p:cTn id="30" dur="166" decel="50000">
                                          <p:stCondLst>
                                            <p:cond delay="676"/>
                                          </p:stCondLst>
                                        </p:cTn>
                                        <p:tgtEl>
                                          <p:spTgt spid="2368"/>
                                        </p:tgtEl>
                                      </p:cBhvr>
                                      <p:to x="100000" y="100000"/>
                                    </p:animScale>
                                    <p:animScale>
                                      <p:cBhvr>
                                        <p:cTn id="31" dur="26">
                                          <p:stCondLst>
                                            <p:cond delay="1312"/>
                                          </p:stCondLst>
                                        </p:cTn>
                                        <p:tgtEl>
                                          <p:spTgt spid="2368"/>
                                        </p:tgtEl>
                                      </p:cBhvr>
                                      <p:to x="100000" y="80000"/>
                                    </p:animScale>
                                    <p:animScale>
                                      <p:cBhvr>
                                        <p:cTn id="32" dur="166" decel="50000">
                                          <p:stCondLst>
                                            <p:cond delay="1338"/>
                                          </p:stCondLst>
                                        </p:cTn>
                                        <p:tgtEl>
                                          <p:spTgt spid="2368"/>
                                        </p:tgtEl>
                                      </p:cBhvr>
                                      <p:to x="100000" y="100000"/>
                                    </p:animScale>
                                    <p:animScale>
                                      <p:cBhvr>
                                        <p:cTn id="33" dur="26">
                                          <p:stCondLst>
                                            <p:cond delay="1642"/>
                                          </p:stCondLst>
                                        </p:cTn>
                                        <p:tgtEl>
                                          <p:spTgt spid="2368"/>
                                        </p:tgtEl>
                                      </p:cBhvr>
                                      <p:to x="100000" y="90000"/>
                                    </p:animScale>
                                    <p:animScale>
                                      <p:cBhvr>
                                        <p:cTn id="34" dur="166" decel="50000">
                                          <p:stCondLst>
                                            <p:cond delay="1668"/>
                                          </p:stCondLst>
                                        </p:cTn>
                                        <p:tgtEl>
                                          <p:spTgt spid="2368"/>
                                        </p:tgtEl>
                                      </p:cBhvr>
                                      <p:to x="100000" y="100000"/>
                                    </p:animScale>
                                    <p:animScale>
                                      <p:cBhvr>
                                        <p:cTn id="35" dur="26">
                                          <p:stCondLst>
                                            <p:cond delay="1808"/>
                                          </p:stCondLst>
                                        </p:cTn>
                                        <p:tgtEl>
                                          <p:spTgt spid="2368"/>
                                        </p:tgtEl>
                                      </p:cBhvr>
                                      <p:to x="100000" y="95000"/>
                                    </p:animScale>
                                    <p:animScale>
                                      <p:cBhvr>
                                        <p:cTn id="36" dur="166" decel="50000">
                                          <p:stCondLst>
                                            <p:cond delay="1834"/>
                                          </p:stCondLst>
                                        </p:cTn>
                                        <p:tgtEl>
                                          <p:spTgt spid="236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 grpId="0" animBg="1"/>
      <p:bldP spid="2369" grpId="0"/>
      <p:bldP spid="4" grpId="0"/>
      <p:bldP spid="177" grpId="0"/>
      <p:bldP spid="1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8" name="Google Shape;2368;p50"/>
          <p:cNvSpPr/>
          <p:nvPr/>
        </p:nvSpPr>
        <p:spPr>
          <a:xfrm>
            <a:off x="1104729" y="1157098"/>
            <a:ext cx="10052992" cy="4961156"/>
          </a:xfrm>
          <a:prstGeom prst="roundRect">
            <a:avLst>
              <a:gd name="adj" fmla="val 7335"/>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i="0" kern="0">
              <a:solidFill>
                <a:srgbClr val="000000"/>
              </a:solidFill>
              <a:latin typeface="Arial"/>
              <a:cs typeface="Arial"/>
              <a:sym typeface="Arial"/>
            </a:endParaRPr>
          </a:p>
        </p:txBody>
      </p:sp>
      <p:sp>
        <p:nvSpPr>
          <p:cNvPr id="2369" name="Google Shape;2369;p50"/>
          <p:cNvSpPr txBox="1"/>
          <p:nvPr/>
        </p:nvSpPr>
        <p:spPr>
          <a:xfrm>
            <a:off x="1363252" y="1157097"/>
            <a:ext cx="9428477" cy="4795468"/>
          </a:xfrm>
          <a:prstGeom prst="rect">
            <a:avLst/>
          </a:prstGeom>
          <a:noFill/>
          <a:ln>
            <a:noFill/>
          </a:ln>
        </p:spPr>
        <p:txBody>
          <a:bodyPr spcFirstLastPara="1" wrap="square" lIns="121900" tIns="121900" rIns="121900" bIns="121900" anchor="t" anchorCtr="0">
            <a:noAutofit/>
          </a:bodyPr>
          <a:lstStyle/>
          <a:p>
            <a:pPr defTabSz="1219170" eaLnBrk="1" fontAlgn="auto" hangingPunct="1">
              <a:lnSpc>
                <a:spcPct val="150000"/>
              </a:lnSpc>
              <a:spcBef>
                <a:spcPts val="0"/>
              </a:spcBef>
              <a:spcAft>
                <a:spcPts val="0"/>
              </a:spcAft>
              <a:buClr>
                <a:srgbClr val="000000"/>
              </a:buClr>
            </a:pP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Bài</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2: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Tìm</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các</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r>
              <a:rPr lang="en-US" sz="2667" b="1" i="0" kern="0" dirty="0" err="1">
                <a:solidFill>
                  <a:srgbClr val="C00000"/>
                </a:solidFill>
                <a:latin typeface="Times New Roman" panose="02020603050405020304" pitchFamily="18" charset="0"/>
                <a:ea typeface="Comfortaa"/>
                <a:cs typeface="Times New Roman" panose="02020603050405020304" pitchFamily="18" charset="0"/>
                <a:sym typeface="Comfortaa"/>
              </a:rPr>
              <a:t>từ</a:t>
            </a:r>
            <a:r>
              <a:rPr lang="en-US" sz="2667" b="1" i="0" kern="0" dirty="0">
                <a:solidFill>
                  <a:srgbClr val="C00000"/>
                </a:solidFill>
                <a:latin typeface="Times New Roman" panose="02020603050405020304" pitchFamily="18" charset="0"/>
                <a:ea typeface="Comfortaa"/>
                <a:cs typeface="Times New Roman" panose="02020603050405020304" pitchFamily="18" charset="0"/>
                <a:sym typeface="Comfortaa"/>
              </a:rPr>
              <a:t>: </a:t>
            </a:r>
            <a:endParaRPr lang="en-US" sz="2667" b="1" i="0" kern="0" dirty="0">
              <a:solidFill>
                <a:srgbClr val="C00000"/>
              </a:solidFill>
              <a:latin typeface="Comfortaa"/>
              <a:ea typeface="Comfortaa"/>
              <a:cs typeface="Times New Roman" panose="02020603050405020304" pitchFamily="18" charset="0"/>
              <a:sym typeface="Comfortaa"/>
            </a:endParaRPr>
          </a:p>
          <a:p>
            <a:pPr defTabSz="1219170" eaLnBrk="1" fontAlgn="auto" hangingPunct="1">
              <a:lnSpc>
                <a:spcPct val="150000"/>
              </a:lnSpc>
              <a:spcBef>
                <a:spcPts val="0"/>
              </a:spcBef>
              <a:spcAft>
                <a:spcPts val="0"/>
              </a:spcAft>
              <a:buClr>
                <a:srgbClr val="000000"/>
              </a:buClr>
            </a:pP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b</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Chứa</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tiếng</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có</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vần</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uôn</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hoặc</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uông</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có</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nghĩa</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như</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b="1" kern="0" dirty="0" err="1">
                <a:solidFill>
                  <a:srgbClr val="000000"/>
                </a:solidFill>
                <a:latin typeface="Times New Roman" panose="02020603050405020304" pitchFamily="18" charset="0"/>
                <a:ea typeface="Comfortaa"/>
                <a:cs typeface="Times New Roman" panose="02020603050405020304" pitchFamily="18" charset="0"/>
                <a:sym typeface="Comfortaa"/>
              </a:rPr>
              <a:t>sau</a:t>
            </a:r>
            <a:r>
              <a:rPr lang="en-US" sz="2667" b="1" kern="0" dirty="0">
                <a:solidFill>
                  <a:srgbClr val="000000"/>
                </a:solidFill>
                <a:latin typeface="Times New Roman" panose="02020603050405020304" pitchFamily="18" charset="0"/>
                <a:ea typeface="Comfortaa"/>
                <a:cs typeface="Times New Roman" panose="02020603050405020304" pitchFamily="18" charset="0"/>
                <a:sym typeface="Comfortaa"/>
              </a:rPr>
              <a:t>:</a:t>
            </a: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Trái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nghĩa</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với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vui</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Phần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nhà</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được</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ngăn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bằng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tường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vách</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kín</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đáo</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marL="380990" indent="-380990" defTabSz="1219170" eaLnBrk="1" fontAlgn="auto" hangingPunct="1">
              <a:lnSpc>
                <a:spcPct val="150000"/>
              </a:lnSpc>
              <a:spcBef>
                <a:spcPts val="0"/>
              </a:spcBef>
              <a:spcAft>
                <a:spcPts val="0"/>
              </a:spcAft>
              <a:buClr>
                <a:srgbClr val="000000"/>
              </a:buClr>
              <a:buFontTx/>
              <a:buChar char="-"/>
            </a:pP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Vật</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bằng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kim</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loại</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phát</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ra</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tiếng</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kêu</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để</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báo</a:t>
            </a:r>
            <a:r>
              <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rPr>
              <a:t> </a:t>
            </a:r>
            <a:r>
              <a:rPr lang="en-US" sz="2667" i="0" kern="0" dirty="0" err="1">
                <a:solidFill>
                  <a:srgbClr val="000000"/>
                </a:solidFill>
                <a:latin typeface="Times New Roman" panose="02020603050405020304" pitchFamily="18" charset="0"/>
                <a:ea typeface="Comfortaa"/>
                <a:cs typeface="Times New Roman" panose="02020603050405020304" pitchFamily="18" charset="0"/>
                <a:sym typeface="Comfortaa"/>
              </a:rPr>
              <a:t>hiệu</a:t>
            </a:r>
            <a:endParaRPr lang="en-US"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a:p>
            <a:pPr defTabSz="1219170" eaLnBrk="1" fontAlgn="auto" hangingPunct="1">
              <a:lnSpc>
                <a:spcPct val="150000"/>
              </a:lnSpc>
              <a:spcBef>
                <a:spcPts val="0"/>
              </a:spcBef>
              <a:spcAft>
                <a:spcPts val="0"/>
              </a:spcAft>
              <a:buClr>
                <a:srgbClr val="000000"/>
              </a:buClr>
            </a:pPr>
            <a:endParaRPr sz="2667" i="0" kern="0" dirty="0">
              <a:solidFill>
                <a:srgbClr val="000000"/>
              </a:solidFill>
              <a:latin typeface="Times New Roman" panose="02020603050405020304" pitchFamily="18" charset="0"/>
              <a:ea typeface="Comfortaa"/>
              <a:cs typeface="Times New Roman" panose="02020603050405020304" pitchFamily="18" charset="0"/>
              <a:sym typeface="Comfortaa"/>
            </a:endParaRPr>
          </a:p>
        </p:txBody>
      </p:sp>
      <p:sp>
        <p:nvSpPr>
          <p:cNvPr id="2384" name="Google Shape;2384;p50"/>
          <p:cNvSpPr/>
          <p:nvPr/>
        </p:nvSpPr>
        <p:spPr>
          <a:xfrm>
            <a:off x="10791730" y="53978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i="0" kern="0">
              <a:solidFill>
                <a:srgbClr val="000000"/>
              </a:solidFill>
              <a:latin typeface="Arial"/>
              <a:cs typeface="Arial"/>
              <a:sym typeface="Arial"/>
            </a:endParaRPr>
          </a:p>
        </p:txBody>
      </p:sp>
      <p:sp>
        <p:nvSpPr>
          <p:cNvPr id="2387" name="Google Shape;2387;p50"/>
          <p:cNvSpPr txBox="1">
            <a:spLocks noGrp="1"/>
          </p:cNvSpPr>
          <p:nvPr>
            <p:ph type="title"/>
          </p:nvPr>
        </p:nvSpPr>
        <p:spPr>
          <a:xfrm>
            <a:off x="5345950" y="527511"/>
            <a:ext cx="2996417" cy="629587"/>
          </a:xfrm>
          <a:prstGeom prst="rect">
            <a:avLst/>
          </a:prstGeom>
        </p:spPr>
        <p:txBody>
          <a:bodyPr spcFirstLastPara="1" wrap="square" lIns="121900" tIns="121900" rIns="121900" bIns="121900" anchor="ctr" anchorCtr="0">
            <a:noAutofit/>
          </a:bodyPr>
          <a:lstStyle/>
          <a:p>
            <a:r>
              <a:rPr lang="en" sz="2667" b="1" dirty="0">
                <a:solidFill>
                  <a:srgbClr val="C00000"/>
                </a:solidFill>
                <a:latin typeface="Times New Roman" panose="02020603050405020304" pitchFamily="18" charset="0"/>
                <a:cs typeface="Times New Roman" panose="02020603050405020304" pitchFamily="18" charset="0"/>
              </a:rPr>
              <a:t>BÀI TẬP</a:t>
            </a:r>
            <a:endParaRPr sz="2667"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64658" y="3104195"/>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buồn</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77" name="TextBox 176"/>
          <p:cNvSpPr txBox="1"/>
          <p:nvPr/>
        </p:nvSpPr>
        <p:spPr>
          <a:xfrm>
            <a:off x="1864657" y="4330843"/>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buồng</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78" name="TextBox 177"/>
          <p:cNvSpPr txBox="1"/>
          <p:nvPr/>
        </p:nvSpPr>
        <p:spPr>
          <a:xfrm>
            <a:off x="1864657" y="5491288"/>
            <a:ext cx="2897393" cy="502766"/>
          </a:xfrm>
          <a:prstGeom prst="rect">
            <a:avLst/>
          </a:prstGeom>
          <a:noFill/>
        </p:spPr>
        <p:txBody>
          <a:bodyPr wrap="square" rtlCol="0">
            <a:spAutoFit/>
          </a:bodyPr>
          <a:lstStyle/>
          <a:p>
            <a:pPr defTabSz="1219170" eaLnBrk="1" fontAlgn="auto" hangingPunct="1">
              <a:spcBef>
                <a:spcPts val="0"/>
              </a:spcBef>
              <a:spcAft>
                <a:spcPts val="0"/>
              </a:spcAft>
              <a:buClr>
                <a:srgbClr val="000000"/>
              </a:buClr>
            </a:pPr>
            <a:r>
              <a:rPr lang="en-US" sz="2400" i="0" kern="0" dirty="0">
                <a:solidFill>
                  <a:srgbClr val="000000"/>
                </a:solidFill>
                <a:latin typeface="Arial"/>
                <a:cs typeface="Arial"/>
                <a:sym typeface="Wingdings" panose="05000000000000000000" pitchFamily="2" charset="2"/>
              </a:rPr>
              <a:t> </a:t>
            </a:r>
            <a:r>
              <a:rPr lang="en-US" sz="2667" b="1" i="0"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chuông</a:t>
            </a:r>
            <a:endParaRPr lang="en-US" sz="2667" b="1" i="0"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260889"/>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69"/>
                                        </p:tgtEl>
                                        <p:attrNameLst>
                                          <p:attrName>style.visibility</p:attrName>
                                        </p:attrNameLst>
                                      </p:cBhvr>
                                      <p:to>
                                        <p:strVal val="visible"/>
                                      </p:to>
                                    </p:set>
                                    <p:animEffect transition="in" filter="wipe(down)">
                                      <p:cBhvr>
                                        <p:cTn id="7" dur="580">
                                          <p:stCondLst>
                                            <p:cond delay="0"/>
                                          </p:stCondLst>
                                        </p:cTn>
                                        <p:tgtEl>
                                          <p:spTgt spid="2369"/>
                                        </p:tgtEl>
                                      </p:cBhvr>
                                    </p:animEffect>
                                    <p:anim calcmode="lin" valueType="num">
                                      <p:cBhvr>
                                        <p:cTn id="8" dur="1822" tmFilter="0,0; 0.14,0.36; 0.43,0.73; 0.71,0.91; 1.0,1.0">
                                          <p:stCondLst>
                                            <p:cond delay="0"/>
                                          </p:stCondLst>
                                        </p:cTn>
                                        <p:tgtEl>
                                          <p:spTgt spid="23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69"/>
                                        </p:tgtEl>
                                      </p:cBhvr>
                                      <p:to x="100000" y="60000"/>
                                    </p:animScale>
                                    <p:animScale>
                                      <p:cBhvr>
                                        <p:cTn id="14" dur="166" decel="50000">
                                          <p:stCondLst>
                                            <p:cond delay="676"/>
                                          </p:stCondLst>
                                        </p:cTn>
                                        <p:tgtEl>
                                          <p:spTgt spid="2369"/>
                                        </p:tgtEl>
                                      </p:cBhvr>
                                      <p:to x="100000" y="100000"/>
                                    </p:animScale>
                                    <p:animScale>
                                      <p:cBhvr>
                                        <p:cTn id="15" dur="26">
                                          <p:stCondLst>
                                            <p:cond delay="1312"/>
                                          </p:stCondLst>
                                        </p:cTn>
                                        <p:tgtEl>
                                          <p:spTgt spid="2369"/>
                                        </p:tgtEl>
                                      </p:cBhvr>
                                      <p:to x="100000" y="80000"/>
                                    </p:animScale>
                                    <p:animScale>
                                      <p:cBhvr>
                                        <p:cTn id="16" dur="166" decel="50000">
                                          <p:stCondLst>
                                            <p:cond delay="1338"/>
                                          </p:stCondLst>
                                        </p:cTn>
                                        <p:tgtEl>
                                          <p:spTgt spid="2369"/>
                                        </p:tgtEl>
                                      </p:cBhvr>
                                      <p:to x="100000" y="100000"/>
                                    </p:animScale>
                                    <p:animScale>
                                      <p:cBhvr>
                                        <p:cTn id="17" dur="26">
                                          <p:stCondLst>
                                            <p:cond delay="1642"/>
                                          </p:stCondLst>
                                        </p:cTn>
                                        <p:tgtEl>
                                          <p:spTgt spid="2369"/>
                                        </p:tgtEl>
                                      </p:cBhvr>
                                      <p:to x="100000" y="90000"/>
                                    </p:animScale>
                                    <p:animScale>
                                      <p:cBhvr>
                                        <p:cTn id="18" dur="166" decel="50000">
                                          <p:stCondLst>
                                            <p:cond delay="1668"/>
                                          </p:stCondLst>
                                        </p:cTn>
                                        <p:tgtEl>
                                          <p:spTgt spid="2369"/>
                                        </p:tgtEl>
                                      </p:cBhvr>
                                      <p:to x="100000" y="100000"/>
                                    </p:animScale>
                                    <p:animScale>
                                      <p:cBhvr>
                                        <p:cTn id="19" dur="26">
                                          <p:stCondLst>
                                            <p:cond delay="1808"/>
                                          </p:stCondLst>
                                        </p:cTn>
                                        <p:tgtEl>
                                          <p:spTgt spid="2369"/>
                                        </p:tgtEl>
                                      </p:cBhvr>
                                      <p:to x="100000" y="95000"/>
                                    </p:animScale>
                                    <p:animScale>
                                      <p:cBhvr>
                                        <p:cTn id="20" dur="166" decel="50000">
                                          <p:stCondLst>
                                            <p:cond delay="1834"/>
                                          </p:stCondLst>
                                        </p:cTn>
                                        <p:tgtEl>
                                          <p:spTgt spid="236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68"/>
                                        </p:tgtEl>
                                        <p:attrNameLst>
                                          <p:attrName>style.visibility</p:attrName>
                                        </p:attrNameLst>
                                      </p:cBhvr>
                                      <p:to>
                                        <p:strVal val="visible"/>
                                      </p:to>
                                    </p:set>
                                    <p:animEffect transition="in" filter="wipe(down)">
                                      <p:cBhvr>
                                        <p:cTn id="23" dur="580">
                                          <p:stCondLst>
                                            <p:cond delay="0"/>
                                          </p:stCondLst>
                                        </p:cTn>
                                        <p:tgtEl>
                                          <p:spTgt spid="2368"/>
                                        </p:tgtEl>
                                      </p:cBhvr>
                                    </p:animEffect>
                                    <p:anim calcmode="lin" valueType="num">
                                      <p:cBhvr>
                                        <p:cTn id="24" dur="1822" tmFilter="0,0; 0.14,0.36; 0.43,0.73; 0.71,0.91; 1.0,1.0">
                                          <p:stCondLst>
                                            <p:cond delay="0"/>
                                          </p:stCondLst>
                                        </p:cTn>
                                        <p:tgtEl>
                                          <p:spTgt spid="236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6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6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6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68"/>
                                        </p:tgtEl>
                                        <p:attrNameLst>
                                          <p:attrName>ppt_y</p:attrName>
                                        </p:attrNameLst>
                                      </p:cBhvr>
                                      <p:tavLst>
                                        <p:tav tm="0" fmla="#ppt_y-sin(pi*$)/81">
                                          <p:val>
                                            <p:fltVal val="0"/>
                                          </p:val>
                                        </p:tav>
                                        <p:tav tm="100000">
                                          <p:val>
                                            <p:fltVal val="1"/>
                                          </p:val>
                                        </p:tav>
                                      </p:tavLst>
                                    </p:anim>
                                    <p:animScale>
                                      <p:cBhvr>
                                        <p:cTn id="29" dur="26">
                                          <p:stCondLst>
                                            <p:cond delay="650"/>
                                          </p:stCondLst>
                                        </p:cTn>
                                        <p:tgtEl>
                                          <p:spTgt spid="2368"/>
                                        </p:tgtEl>
                                      </p:cBhvr>
                                      <p:to x="100000" y="60000"/>
                                    </p:animScale>
                                    <p:animScale>
                                      <p:cBhvr>
                                        <p:cTn id="30" dur="166" decel="50000">
                                          <p:stCondLst>
                                            <p:cond delay="676"/>
                                          </p:stCondLst>
                                        </p:cTn>
                                        <p:tgtEl>
                                          <p:spTgt spid="2368"/>
                                        </p:tgtEl>
                                      </p:cBhvr>
                                      <p:to x="100000" y="100000"/>
                                    </p:animScale>
                                    <p:animScale>
                                      <p:cBhvr>
                                        <p:cTn id="31" dur="26">
                                          <p:stCondLst>
                                            <p:cond delay="1312"/>
                                          </p:stCondLst>
                                        </p:cTn>
                                        <p:tgtEl>
                                          <p:spTgt spid="2368"/>
                                        </p:tgtEl>
                                      </p:cBhvr>
                                      <p:to x="100000" y="80000"/>
                                    </p:animScale>
                                    <p:animScale>
                                      <p:cBhvr>
                                        <p:cTn id="32" dur="166" decel="50000">
                                          <p:stCondLst>
                                            <p:cond delay="1338"/>
                                          </p:stCondLst>
                                        </p:cTn>
                                        <p:tgtEl>
                                          <p:spTgt spid="2368"/>
                                        </p:tgtEl>
                                      </p:cBhvr>
                                      <p:to x="100000" y="100000"/>
                                    </p:animScale>
                                    <p:animScale>
                                      <p:cBhvr>
                                        <p:cTn id="33" dur="26">
                                          <p:stCondLst>
                                            <p:cond delay="1642"/>
                                          </p:stCondLst>
                                        </p:cTn>
                                        <p:tgtEl>
                                          <p:spTgt spid="2368"/>
                                        </p:tgtEl>
                                      </p:cBhvr>
                                      <p:to x="100000" y="90000"/>
                                    </p:animScale>
                                    <p:animScale>
                                      <p:cBhvr>
                                        <p:cTn id="34" dur="166" decel="50000">
                                          <p:stCondLst>
                                            <p:cond delay="1668"/>
                                          </p:stCondLst>
                                        </p:cTn>
                                        <p:tgtEl>
                                          <p:spTgt spid="2368"/>
                                        </p:tgtEl>
                                      </p:cBhvr>
                                      <p:to x="100000" y="100000"/>
                                    </p:animScale>
                                    <p:animScale>
                                      <p:cBhvr>
                                        <p:cTn id="35" dur="26">
                                          <p:stCondLst>
                                            <p:cond delay="1808"/>
                                          </p:stCondLst>
                                        </p:cTn>
                                        <p:tgtEl>
                                          <p:spTgt spid="2368"/>
                                        </p:tgtEl>
                                      </p:cBhvr>
                                      <p:to x="100000" y="95000"/>
                                    </p:animScale>
                                    <p:animScale>
                                      <p:cBhvr>
                                        <p:cTn id="36" dur="166" decel="50000">
                                          <p:stCondLst>
                                            <p:cond delay="1834"/>
                                          </p:stCondLst>
                                        </p:cTn>
                                        <p:tgtEl>
                                          <p:spTgt spid="236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 grpId="0" animBg="1"/>
      <p:bldP spid="2369" grpId="0"/>
      <p:bldP spid="4" grpId="0"/>
      <p:bldP spid="177" grpId="0"/>
      <p:bldP spid="1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ình nền màu hồng - Tổng hợp hình nền, ảnh nền, wallpaper màu hồng đẹp nhất"/>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9972" y="-21021"/>
            <a:ext cx="8763000" cy="6678751"/>
          </a:xfrm>
          <a:prstGeom prst="rect">
            <a:avLst/>
          </a:prstGeom>
        </p:spPr>
        <p:txBody>
          <a:bodyPr wrap="square">
            <a:spAutoFit/>
          </a:bodyPr>
          <a:lstStyle/>
          <a:p>
            <a:pPr lvl="0" fontAlgn="base">
              <a:spcBef>
                <a:spcPct val="0"/>
              </a:spcBef>
              <a:spcAft>
                <a:spcPct val="0"/>
              </a:spcAft>
            </a:pPr>
            <a:r>
              <a:rPr lang="en-US" sz="4800" b="1" dirty="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4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dirty="0">
                <a:effectLst>
                  <a:outerShdw blurRad="38100" dist="38100" dir="2700000" algn="tl">
                    <a:srgbClr val="000000">
                      <a:alpha val="43137"/>
                    </a:srgbClr>
                  </a:outerShdw>
                </a:effectLst>
                <a:latin typeface="Times New Roman" pitchFamily="18" charset="0"/>
                <a:cs typeface="Times New Roman" pitchFamily="18" charset="0"/>
              </a:rPr>
              <a:t>a)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bắt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đầu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hoặc</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r</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quần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áo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chăn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màn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vò</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chải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giũ</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nước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giác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khó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chịu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ở da,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bị</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bỏng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Trái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ngang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1" name="Rectangle 10"/>
          <p:cNvSpPr/>
          <p:nvPr/>
        </p:nvSpPr>
        <p:spPr>
          <a:xfrm>
            <a:off x="8915400" y="2933633"/>
            <a:ext cx="1449022" cy="769441"/>
          </a:xfrm>
          <a:prstGeom prst="rect">
            <a:avLst/>
          </a:prstGeom>
          <a:solidFill>
            <a:schemeClr val="bg1"/>
          </a:solidFill>
        </p:spPr>
        <p:txBody>
          <a:bodyPr wrap="square">
            <a:spAutoFit/>
          </a:bodyPr>
          <a:lstStyle/>
          <a:p>
            <a:pPr algn="ct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a:t>
            </a: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ặt</a:t>
            </a:r>
            <a:endParaRPr lang="en-US" sz="4400" dirty="0">
              <a:solidFill>
                <a:srgbClr val="000099"/>
              </a:solidFill>
            </a:endParaRPr>
          </a:p>
        </p:txBody>
      </p:sp>
      <p:sp>
        <p:nvSpPr>
          <p:cNvPr id="13" name="Rectangle 12"/>
          <p:cNvSpPr/>
          <p:nvPr/>
        </p:nvSpPr>
        <p:spPr>
          <a:xfrm>
            <a:off x="3124200" y="4700311"/>
            <a:ext cx="1449022" cy="769441"/>
          </a:xfrm>
          <a:prstGeom prst="rect">
            <a:avLst/>
          </a:prstGeom>
          <a:solidFill>
            <a:schemeClr val="bg1"/>
          </a:solidFill>
        </p:spPr>
        <p:txBody>
          <a:bodyPr wrap="square">
            <a:spAutoFit/>
          </a:bodyPr>
          <a:lstStyle/>
          <a:p>
            <a:pPr algn="ct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a:t>
            </a: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át</a:t>
            </a:r>
            <a:endParaRPr lang="en-US" sz="4400" dirty="0">
              <a:solidFill>
                <a:srgbClr val="000099"/>
              </a:solidFill>
            </a:endParaRPr>
          </a:p>
        </p:txBody>
      </p:sp>
      <p:sp>
        <p:nvSpPr>
          <p:cNvPr id="14" name="Rectangle 13"/>
          <p:cNvSpPr/>
          <p:nvPr/>
        </p:nvSpPr>
        <p:spPr>
          <a:xfrm>
            <a:off x="6858000" y="5638800"/>
            <a:ext cx="1449022" cy="769441"/>
          </a:xfrm>
          <a:prstGeom prst="rect">
            <a:avLst/>
          </a:prstGeom>
          <a:solidFill>
            <a:schemeClr val="bg1"/>
          </a:solidFill>
        </p:spPr>
        <p:txBody>
          <a:bodyPr wrap="square">
            <a:spAutoFit/>
          </a:bodyPr>
          <a:lstStyle/>
          <a:p>
            <a:pPr algn="ct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a:t>
            </a: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ọc</a:t>
            </a:r>
            <a:endParaRPr lang="en-US" sz="4400" dirty="0">
              <a:solidFill>
                <a:srgbClr val="000099"/>
              </a:solidFill>
            </a:endParaRPr>
          </a:p>
        </p:txBody>
      </p:sp>
    </p:spTree>
    <p:extLst>
      <p:ext uri="{BB962C8B-B14F-4D97-AF65-F5344CB8AC3E}">
        <p14:creationId xmlns:p14="http://schemas.microsoft.com/office/powerpoint/2010/main" val="14669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ình nền màu hồng - Tổng hợp hình nền, ảnh nền, wallpaper màu hồng đẹp nhất"/>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0"/>
            <a:ext cx="8534400" cy="6771084"/>
          </a:xfrm>
          <a:prstGeom prst="rect">
            <a:avLst/>
          </a:prstGeom>
        </p:spPr>
        <p:txBody>
          <a:bodyPr wrap="square">
            <a:spAutoFit/>
          </a:bodyPr>
          <a:lstStyle/>
          <a:p>
            <a:pPr lvl="0" fontAlgn="base">
              <a:spcBef>
                <a:spcPct val="0"/>
              </a:spcBef>
              <a:spcAft>
                <a:spcPct val="0"/>
              </a:spcAft>
            </a:pPr>
            <a:r>
              <a:rPr lang="en-US" sz="5400" b="1" dirty="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a:t>
            </a:r>
            <a:r>
              <a:rPr lang="en-US" sz="5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dirty="0">
                <a:effectLst>
                  <a:outerShdw blurRad="38100" dist="38100" dir="2700000" algn="tl">
                    <a:srgbClr val="000000">
                      <a:alpha val="43137"/>
                    </a:srgbClr>
                  </a:outerShdw>
                </a:effectLst>
                <a:latin typeface="Times New Roman" pitchFamily="18" charset="0"/>
                <a:cs typeface="Times New Roman" pitchFamily="18" charset="0"/>
              </a:rPr>
              <a:t>b)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Chứa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vần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uôn</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hoặc</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uông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Trái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vui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 ....</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Phần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nhà</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ngăn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tường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vách</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kín</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đáo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 ....</a:t>
            </a:r>
          </a:p>
          <a:p>
            <a:pPr>
              <a:lnSpc>
                <a:spcPct val="150000"/>
              </a:lnSpc>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Vật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kim</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loại</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phát</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kêu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báo</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effectLst>
                  <a:outerShdw blurRad="38100" dist="38100" dir="2700000" algn="tl">
                    <a:srgbClr val="000000">
                      <a:alpha val="43137"/>
                    </a:srgbClr>
                  </a:outerShdw>
                </a:effectLst>
                <a:latin typeface="Times New Roman" pitchFamily="18" charset="0"/>
                <a:cs typeface="Times New Roman" pitchFamily="18" charset="0"/>
              </a:rPr>
              <a:t>hiệu</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 .....</a:t>
            </a:r>
          </a:p>
        </p:txBody>
      </p:sp>
      <p:sp>
        <p:nvSpPr>
          <p:cNvPr id="11" name="Rectangle 10"/>
          <p:cNvSpPr/>
          <p:nvPr/>
        </p:nvSpPr>
        <p:spPr>
          <a:xfrm>
            <a:off x="6324600" y="2181199"/>
            <a:ext cx="2027794" cy="769441"/>
          </a:xfrm>
          <a:prstGeom prst="rect">
            <a:avLst/>
          </a:prstGeom>
          <a:solidFill>
            <a:schemeClr val="bg1"/>
          </a:solidFill>
        </p:spPr>
        <p:txBody>
          <a:bodyPr wrap="square">
            <a:spAutoFit/>
          </a:bodyPr>
          <a:lstStyle/>
          <a:p>
            <a:pPr algn="ct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a:t>
            </a: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uồn</a:t>
            </a:r>
            <a:endParaRPr lang="en-US" sz="4400" u="sng" dirty="0">
              <a:solidFill>
                <a:srgbClr val="000099"/>
              </a:solidFill>
            </a:endParaRPr>
          </a:p>
        </p:txBody>
      </p:sp>
      <p:sp>
        <p:nvSpPr>
          <p:cNvPr id="12" name="Rectangle 11"/>
          <p:cNvSpPr/>
          <p:nvPr/>
        </p:nvSpPr>
        <p:spPr>
          <a:xfrm>
            <a:off x="5082103" y="3962401"/>
            <a:ext cx="2027794" cy="769441"/>
          </a:xfrm>
          <a:prstGeom prst="rect">
            <a:avLst/>
          </a:prstGeom>
          <a:solidFill>
            <a:schemeClr val="bg1"/>
          </a:solidFill>
        </p:spPr>
        <p:txBody>
          <a:bodyPr wrap="square">
            <a:spAutoFit/>
          </a:bodyPr>
          <a:lstStyle/>
          <a:p>
            <a:pPr algn="ct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a:t>
            </a: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uồng</a:t>
            </a:r>
            <a:endParaRPr lang="en-US" sz="4400" u="sng" dirty="0">
              <a:solidFill>
                <a:srgbClr val="000099"/>
              </a:solidFill>
            </a:endParaRPr>
          </a:p>
        </p:txBody>
      </p:sp>
      <p:sp>
        <p:nvSpPr>
          <p:cNvPr id="13" name="Rectangle 12"/>
          <p:cNvSpPr/>
          <p:nvPr/>
        </p:nvSpPr>
        <p:spPr>
          <a:xfrm>
            <a:off x="4800600" y="5791201"/>
            <a:ext cx="2027794" cy="769441"/>
          </a:xfrm>
          <a:prstGeom prst="rect">
            <a:avLst/>
          </a:prstGeom>
          <a:solidFill>
            <a:schemeClr val="bg1"/>
          </a:solidFill>
        </p:spPr>
        <p:txBody>
          <a:bodyPr wrap="square">
            <a:spAutoFit/>
          </a:bodyPr>
          <a:lstStyle/>
          <a:p>
            <a:pPr algn="ctr"/>
            <a:r>
              <a:rPr lang="en-US" sz="44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ch</a:t>
            </a:r>
            <a:r>
              <a:rPr lang="en-US" sz="44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uông</a:t>
            </a:r>
            <a:endParaRPr lang="en-US" sz="4400" u="sng" dirty="0">
              <a:solidFill>
                <a:srgbClr val="000099"/>
              </a:solidFill>
            </a:endParaRPr>
          </a:p>
        </p:txBody>
      </p:sp>
    </p:spTree>
    <p:extLst>
      <p:ext uri="{BB962C8B-B14F-4D97-AF65-F5344CB8AC3E}">
        <p14:creationId xmlns:p14="http://schemas.microsoft.com/office/powerpoint/2010/main" val="25028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E398B762-EEEE-44C8-BC3A-D04AD7771AAF}"/>
              </a:ext>
            </a:extLst>
          </p:cNvPr>
          <p:cNvSpPr>
            <a:spLocks noChangeArrowheads="1"/>
          </p:cNvSpPr>
          <p:nvPr/>
        </p:nvSpPr>
        <p:spPr bwMode="auto">
          <a:xfrm flipV="1">
            <a:off x="790575" y="1195388"/>
            <a:ext cx="293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i="0">
              <a:solidFill>
                <a:srgbClr val="000000"/>
              </a:solidFill>
              <a:latin typeface="Arial" panose="020B0604020202020204" pitchFamily="34" charset="0"/>
              <a:cs typeface="Arial" panose="020B0604020202020204" pitchFamily="34" charset="0"/>
            </a:endParaRPr>
          </a:p>
        </p:txBody>
      </p:sp>
      <p:sp>
        <p:nvSpPr>
          <p:cNvPr id="17411" name="Text Box 27">
            <a:extLst>
              <a:ext uri="{FF2B5EF4-FFF2-40B4-BE49-F238E27FC236}">
                <a16:creationId xmlns:a16="http://schemas.microsoft.com/office/drawing/2014/main" id="{3AAD04C8-2851-4AA5-A3A4-7CECC3ACE49B}"/>
              </a:ext>
            </a:extLst>
          </p:cNvPr>
          <p:cNvSpPr txBox="1">
            <a:spLocks noChangeArrowheads="1"/>
          </p:cNvSpPr>
          <p:nvPr/>
        </p:nvSpPr>
        <p:spPr bwMode="auto">
          <a:xfrm>
            <a:off x="6505575" y="12319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140476"/>
                </a:solidFill>
                <a:latin typeface="Times New Roman" panose="02020603050405020304" pitchFamily="18" charset="0"/>
              </a:rPr>
              <a:t>Theo </a:t>
            </a:r>
            <a:r>
              <a:rPr lang="en-US" altLang="en-US" b="1" i="0">
                <a:solidFill>
                  <a:srgbClr val="140476"/>
                </a:solidFill>
                <a:latin typeface="Times New Roman" panose="02020603050405020304" pitchFamily="18" charset="0"/>
              </a:rPr>
              <a:t>Từ Nguyên Thạch</a:t>
            </a:r>
          </a:p>
        </p:txBody>
      </p:sp>
      <p:pic>
        <p:nvPicPr>
          <p:cNvPr id="17412" name="Picture 8" descr="Có thể là tranh biếm họa">
            <a:extLst>
              <a:ext uri="{FF2B5EF4-FFF2-40B4-BE49-F238E27FC236}">
                <a16:creationId xmlns:a16="http://schemas.microsoft.com/office/drawing/2014/main" id="{34E9F1B7-42E3-415A-ACF2-01FDFCEAB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89" b="39999"/>
          <a:stretch>
            <a:fillRect/>
          </a:stretch>
        </p:blipFill>
        <p:spPr bwMode="auto">
          <a:xfrm>
            <a:off x="0" y="-428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7">
            <a:extLst>
              <a:ext uri="{FF2B5EF4-FFF2-40B4-BE49-F238E27FC236}">
                <a16:creationId xmlns:a16="http://schemas.microsoft.com/office/drawing/2014/main" id="{2A084B75-AECB-49DD-9721-0E0FB9DB82E9}"/>
              </a:ext>
            </a:extLst>
          </p:cNvPr>
          <p:cNvSpPr txBox="1">
            <a:spLocks noChangeArrowheads="1"/>
          </p:cNvSpPr>
          <p:nvPr/>
        </p:nvSpPr>
        <p:spPr bwMode="auto">
          <a:xfrm>
            <a:off x="4568825" y="1901825"/>
            <a:ext cx="305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i="0" u="sng">
                <a:solidFill>
                  <a:srgbClr val="002060"/>
                </a:solidFill>
                <a:latin typeface="Times New Roman" panose="02020603050405020304" pitchFamily="18" charset="0"/>
              </a:rPr>
              <a:t>Củng cố - Dặn dò</a:t>
            </a:r>
          </a:p>
        </p:txBody>
      </p:sp>
      <p:sp>
        <p:nvSpPr>
          <p:cNvPr id="10" name="Rectangle 23">
            <a:extLst>
              <a:ext uri="{FF2B5EF4-FFF2-40B4-BE49-F238E27FC236}">
                <a16:creationId xmlns:a16="http://schemas.microsoft.com/office/drawing/2014/main" id="{56AF5DF7-C64E-4312-AED3-B8B0914CEE1E}"/>
              </a:ext>
            </a:extLst>
          </p:cNvPr>
          <p:cNvSpPr>
            <a:spLocks noChangeArrowheads="1"/>
          </p:cNvSpPr>
          <p:nvPr/>
        </p:nvSpPr>
        <p:spPr bwMode="auto">
          <a:xfrm>
            <a:off x="3886200" y="2914650"/>
            <a:ext cx="61817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pt-BR" altLang="en-US" sz="3200" b="1" i="0">
                <a:solidFill>
                  <a:srgbClr val="000000"/>
                </a:solidFill>
                <a:latin typeface="Times New Roman" panose="02020603050405020304" pitchFamily="18" charset="0"/>
                <a:cs typeface="Times New Roman" panose="02020603050405020304" pitchFamily="18" charset="0"/>
              </a:rPr>
              <a:t>Xem trước bài : </a:t>
            </a:r>
            <a:r>
              <a:rPr lang="pt-BR" altLang="en-US" sz="3200" b="1" i="0">
                <a:solidFill>
                  <a:srgbClr val="FF0000"/>
                </a:solidFill>
                <a:latin typeface="Times New Roman" panose="02020603050405020304" pitchFamily="18" charset="0"/>
                <a:cs typeface="Times New Roman" panose="02020603050405020304" pitchFamily="18" charset="0"/>
              </a:rPr>
              <a:t>Tiếng ru</a:t>
            </a:r>
          </a:p>
        </p:txBody>
      </p:sp>
      <p:sp>
        <p:nvSpPr>
          <p:cNvPr id="17415" name="Text Box 10">
            <a:extLst>
              <a:ext uri="{FF2B5EF4-FFF2-40B4-BE49-F238E27FC236}">
                <a16:creationId xmlns:a16="http://schemas.microsoft.com/office/drawing/2014/main" id="{58B45374-FE6D-4E86-B90D-6B9DA8C5EB99}"/>
              </a:ext>
            </a:extLst>
          </p:cNvPr>
          <p:cNvSpPr txBox="1">
            <a:spLocks noChangeArrowheads="1"/>
          </p:cNvSpPr>
          <p:nvPr/>
        </p:nvSpPr>
        <p:spPr bwMode="auto">
          <a:xfrm>
            <a:off x="4876800" y="528638"/>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i="0" u="sng">
                <a:solidFill>
                  <a:srgbClr val="0000FF"/>
                </a:solidFill>
                <a:latin typeface="Times New Roman" panose="02020603050405020304" pitchFamily="18" charset="0"/>
                <a:cs typeface="Times New Roman" panose="02020603050405020304" pitchFamily="18" charset="0"/>
              </a:rPr>
              <a:t>Chính tả</a:t>
            </a:r>
          </a:p>
        </p:txBody>
      </p:sp>
      <p:sp>
        <p:nvSpPr>
          <p:cNvPr id="12" name="Text Box 11">
            <a:extLst>
              <a:ext uri="{FF2B5EF4-FFF2-40B4-BE49-F238E27FC236}">
                <a16:creationId xmlns:a16="http://schemas.microsoft.com/office/drawing/2014/main" id="{7CB8DD74-2D49-47A4-9BA3-970E13DD05A5}"/>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7" descr="Không có mô tả ảnh.">
            <a:extLst>
              <a:ext uri="{FF2B5EF4-FFF2-40B4-BE49-F238E27FC236}">
                <a16:creationId xmlns:a16="http://schemas.microsoft.com/office/drawing/2014/main" id="{EC090760-F809-4BF6-8763-5B96DBD2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41">
            <a:extLst>
              <a:ext uri="{FF2B5EF4-FFF2-40B4-BE49-F238E27FC236}">
                <a16:creationId xmlns:a16="http://schemas.microsoft.com/office/drawing/2014/main" id="{6024BD51-A4C1-47B1-9C9F-FD37FDCA01A5}"/>
              </a:ext>
            </a:extLst>
          </p:cNvPr>
          <p:cNvSpPr>
            <a:spLocks noChangeArrowheads="1" noChangeShapeType="1" noTextEdit="1"/>
          </p:cNvSpPr>
          <p:nvPr/>
        </p:nvSpPr>
        <p:spPr bwMode="auto">
          <a:xfrm>
            <a:off x="4648200" y="3016250"/>
            <a:ext cx="5503863" cy="1312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 HỌC TỐT !</a:t>
            </a:r>
            <a:endPar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8">
            <a:extLst>
              <a:ext uri="{FF2B5EF4-FFF2-40B4-BE49-F238E27FC236}">
                <a16:creationId xmlns:a16="http://schemas.microsoft.com/office/drawing/2014/main" id="{EDA4CFA0-D7AE-4DE3-AA82-013B156B79E2}"/>
              </a:ext>
            </a:extLst>
          </p:cNvPr>
          <p:cNvSpPr txBox="1">
            <a:spLocks noChangeArrowheads="1"/>
          </p:cNvSpPr>
          <p:nvPr/>
        </p:nvSpPr>
        <p:spPr bwMode="auto">
          <a:xfrm>
            <a:off x="1790700" y="1981200"/>
            <a:ext cx="8991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Cụ</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ngừng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lại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rồi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nghẹn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ngào</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nói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tiếp</a:t>
            </a:r>
            <a:r>
              <a:rPr lang="en-US" altLang="en-US" sz="3000" i="0" dirty="0">
                <a:solidFill>
                  <a:srgbClr val="0000FF"/>
                </a:solidFill>
                <a:latin typeface="Times New Roman" panose="02020603050405020304" pitchFamily="18" charset="0"/>
              </a:rPr>
              <a:t>:</a:t>
            </a:r>
          </a:p>
          <a:p>
            <a:pPr algn="just" eaLnBrk="1" hangingPunct="1">
              <a:spcBef>
                <a:spcPct val="0"/>
              </a:spcBef>
              <a:buFontTx/>
              <a:buNone/>
            </a:pPr>
            <a:r>
              <a:rPr lang="en-US" altLang="en-US" sz="3000" i="0" dirty="0">
                <a:solidFill>
                  <a:srgbClr val="0000FF"/>
                </a:solidFill>
                <a:latin typeface="Times New Roman" panose="02020603050405020304" pitchFamily="18" charset="0"/>
              </a:rPr>
              <a:t>   -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đang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rất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buồn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lão</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nằm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bệnh</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viện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mấy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tháng</a:t>
            </a:r>
            <a:r>
              <a:rPr lang="en-US" altLang="en-US" sz="3000" i="0" dirty="0">
                <a:solidFill>
                  <a:srgbClr val="0000FF"/>
                </a:solidFill>
                <a:latin typeface="Times New Roman" panose="02020603050405020304" pitchFamily="18" charset="0"/>
              </a:rPr>
              <a:t> nay </a:t>
            </a:r>
            <a:r>
              <a:rPr lang="en-US" altLang="en-US" sz="3000" i="0" dirty="0" err="1">
                <a:solidFill>
                  <a:srgbClr val="0000FF"/>
                </a:solidFill>
                <a:latin typeface="Times New Roman" panose="02020603050405020304" pitchFamily="18" charset="0"/>
              </a:rPr>
              <a:t>rồi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Bà</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ốm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nặng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lắm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khó</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mà</a:t>
            </a:r>
            <a:r>
              <a:rPr lang="en-US" altLang="en-US" sz="3000" i="0" dirty="0">
                <a:solidFill>
                  <a:srgbClr val="0000FF"/>
                </a:solidFill>
                <a:latin typeface="Times New Roman" panose="02020603050405020304" pitchFamily="18" charset="0"/>
              </a:rPr>
              <a:t> qua </a:t>
            </a:r>
            <a:r>
              <a:rPr lang="en-US" altLang="en-US" sz="3000" i="0" dirty="0" err="1">
                <a:solidFill>
                  <a:srgbClr val="0000FF"/>
                </a:solidFill>
                <a:latin typeface="Times New Roman" panose="02020603050405020304" pitchFamily="18" charset="0"/>
              </a:rPr>
              <a:t>khỏi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ngồi</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đây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chờ</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xe</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buýt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để</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đến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bệnh</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viện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cảm</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ơn</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lòng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tốt</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của</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các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cháu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Dẫu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các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cháu</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không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giúp</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gì</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được</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nhưng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ông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cũng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thấy</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lòng</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nhẹ</a:t>
            </a:r>
            <a:r>
              <a:rPr lang="en-US" altLang="en-US" sz="3000" i="0" dirty="0">
                <a:solidFill>
                  <a:srgbClr val="0000FF"/>
                </a:solidFill>
                <a:latin typeface="Times New Roman" panose="02020603050405020304" pitchFamily="18" charset="0"/>
              </a:rPr>
              <a:t> </a:t>
            </a:r>
            <a:r>
              <a:rPr lang="en-US" altLang="en-US" sz="3000" i="0" dirty="0" err="1">
                <a:solidFill>
                  <a:srgbClr val="0000FF"/>
                </a:solidFill>
                <a:latin typeface="Times New Roman" panose="02020603050405020304" pitchFamily="18" charset="0"/>
              </a:rPr>
              <a:t>hơn</a:t>
            </a:r>
            <a:r>
              <a:rPr lang="en-US" altLang="en-US" sz="3000" i="0" dirty="0">
                <a:solidFill>
                  <a:srgbClr val="0000FF"/>
                </a:solidFill>
                <a:latin typeface="Times New Roman" panose="02020603050405020304" pitchFamily="18" charset="0"/>
              </a:rPr>
              <a:t>.</a:t>
            </a:r>
          </a:p>
          <a:p>
            <a:pPr algn="just" eaLnBrk="1" hangingPunct="1">
              <a:spcBef>
                <a:spcPct val="0"/>
              </a:spcBef>
              <a:buFontTx/>
              <a:buNone/>
            </a:pPr>
            <a:r>
              <a:rPr lang="en-US" altLang="en-US" sz="3000" dirty="0">
                <a:solidFill>
                  <a:srgbClr val="0000FF"/>
                </a:solidFill>
                <a:latin typeface="Times New Roman" panose="02020603050405020304" pitchFamily="18" charset="0"/>
              </a:rPr>
              <a:t>                                                Theo</a:t>
            </a:r>
            <a:r>
              <a:rPr lang="en-US" altLang="en-US" sz="3000" i="0" dirty="0">
                <a:solidFill>
                  <a:srgbClr val="0000FF"/>
                </a:solidFill>
                <a:latin typeface="Times New Roman" panose="02020603050405020304" pitchFamily="18" charset="0"/>
              </a:rPr>
              <a:t> Xu-</a:t>
            </a:r>
            <a:r>
              <a:rPr lang="en-US" altLang="en-US" sz="3000" i="0" dirty="0" err="1">
                <a:solidFill>
                  <a:srgbClr val="0000FF"/>
                </a:solidFill>
                <a:latin typeface="Times New Roman" panose="02020603050405020304" pitchFamily="18" charset="0"/>
              </a:rPr>
              <a:t>khôm</a:t>
            </a:r>
            <a:r>
              <a:rPr lang="en-US" altLang="en-US" sz="3000" i="0" dirty="0">
                <a:solidFill>
                  <a:srgbClr val="0000FF"/>
                </a:solidFill>
                <a:latin typeface="Times New Roman" panose="02020603050405020304" pitchFamily="18" charset="0"/>
              </a:rPr>
              <a:t>-</a:t>
            </a:r>
            <a:r>
              <a:rPr lang="en-US" altLang="en-US" sz="3000" i="0" dirty="0" err="1">
                <a:solidFill>
                  <a:srgbClr val="0000FF"/>
                </a:solidFill>
                <a:latin typeface="Times New Roman" panose="02020603050405020304" pitchFamily="18" charset="0"/>
              </a:rPr>
              <a:t>lin-xki</a:t>
            </a:r>
            <a:endParaRPr lang="en-US" altLang="en-US" sz="3000" i="0" dirty="0">
              <a:solidFill>
                <a:srgbClr val="0000FF"/>
              </a:solidFill>
              <a:latin typeface="Times New Roman" panose="02020603050405020304" pitchFamily="18" charset="0"/>
            </a:endParaRPr>
          </a:p>
        </p:txBody>
      </p:sp>
      <p:sp>
        <p:nvSpPr>
          <p:cNvPr id="7" name="Text Box 11">
            <a:extLst>
              <a:ext uri="{FF2B5EF4-FFF2-40B4-BE49-F238E27FC236}">
                <a16:creationId xmlns:a16="http://schemas.microsoft.com/office/drawing/2014/main" id="{7CEBF7AA-CD87-4A05-B4F9-58BE7B096D2D}"/>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Text Box 10">
            <a:extLst>
              <a:ext uri="{FF2B5EF4-FFF2-40B4-BE49-F238E27FC236}">
                <a16:creationId xmlns:a16="http://schemas.microsoft.com/office/drawing/2014/main" id="{1C5F690C-9146-4122-ABEA-7B15CCD22C27}"/>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FA51A02E-621A-428B-8046-A8963CB6D128}"/>
              </a:ext>
            </a:extLst>
          </p:cNvPr>
          <p:cNvSpPr>
            <a:spLocks noChangeArrowheads="1"/>
          </p:cNvSpPr>
          <p:nvPr/>
        </p:nvSpPr>
        <p:spPr bwMode="auto">
          <a:xfrm>
            <a:off x="2362200" y="4033838"/>
            <a:ext cx="7239000" cy="701675"/>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a:solidFill>
                  <a:srgbClr val="0000CC"/>
                </a:solidFill>
                <a:latin typeface="Times New Roman" panose="02020603050405020304" pitchFamily="18" charset="0"/>
                <a:cs typeface="Times New Roman" panose="02020603050405020304" pitchFamily="18" charset="0"/>
              </a:rPr>
              <a:t> Đoạn văn kể chuyện gì?</a:t>
            </a:r>
          </a:p>
        </p:txBody>
      </p:sp>
      <p:sp>
        <p:nvSpPr>
          <p:cNvPr id="8" name="Text Box 20">
            <a:extLst>
              <a:ext uri="{FF2B5EF4-FFF2-40B4-BE49-F238E27FC236}">
                <a16:creationId xmlns:a16="http://schemas.microsoft.com/office/drawing/2014/main" id="{FF1042D7-8462-4928-B044-C7B719C348E5}"/>
              </a:ext>
            </a:extLst>
          </p:cNvPr>
          <p:cNvSpPr txBox="1">
            <a:spLocks noChangeArrowheads="1"/>
          </p:cNvSpPr>
          <p:nvPr/>
        </p:nvSpPr>
        <p:spPr bwMode="auto">
          <a:xfrm>
            <a:off x="620713" y="4876800"/>
            <a:ext cx="9372600" cy="1200150"/>
          </a:xfrm>
          <a:prstGeom prst="rect">
            <a:avLst/>
          </a:prstGeom>
          <a:solidFill>
            <a:schemeClr val="accent1">
              <a:lumMod val="40000"/>
              <a:lumOff val="60000"/>
            </a:schemeClr>
          </a:solidFill>
          <a:ln w="9525">
            <a:noFill/>
            <a:miter lim="800000"/>
            <a:headEnd/>
            <a:tailEnd/>
          </a:ln>
        </p:spPr>
        <p:txBody>
          <a:bodyPr>
            <a:spAutoFit/>
          </a:bodyPr>
          <a:lstStyle/>
          <a:p>
            <a:pPr algn="just">
              <a:spcBef>
                <a:spcPct val="50000"/>
              </a:spcBef>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lí</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ốm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a:t>
            </a:r>
          </a:p>
        </p:txBody>
      </p:sp>
      <p:sp>
        <p:nvSpPr>
          <p:cNvPr id="12" name="Text Box 11">
            <a:extLst>
              <a:ext uri="{FF2B5EF4-FFF2-40B4-BE49-F238E27FC236}">
                <a16:creationId xmlns:a16="http://schemas.microsoft.com/office/drawing/2014/main" id="{009C2964-A739-4B2B-89DD-E4A4CDDF9B5B}"/>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08B154-E3B1-4562-9E39-40DCB976FB4F}"/>
              </a:ext>
            </a:extLst>
          </p:cNvPr>
          <p:cNvSpPr txBox="1">
            <a:spLocks noChangeArrowheads="1"/>
          </p:cNvSpPr>
          <p:nvPr/>
        </p:nvSpPr>
        <p:spPr bwMode="auto">
          <a:xfrm>
            <a:off x="304800" y="1616074"/>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6603ED03-93CE-46F2-A91E-B2E5612A1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E24380DF-46EB-4C18-BC26-68E1EEECC69E}"/>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Cụ</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ngừng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lại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nghẹn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ngào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nói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tiếp</a:t>
            </a:r>
            <a:r>
              <a:rPr lang="en-US" altLang="en-US" sz="2400" i="0" dirty="0">
                <a:solidFill>
                  <a:srgbClr val="0000FF"/>
                </a:solidFill>
                <a:latin typeface="Times New Roman" panose="02020603050405020304" pitchFamily="18" charset="0"/>
              </a:rPr>
              <a:t>:</a:t>
            </a:r>
          </a:p>
          <a:p>
            <a:pPr algn="just" eaLnBrk="1" hangingPunct="1">
              <a:spcBef>
                <a:spcPct val="0"/>
              </a:spcBef>
              <a:buFontTx/>
              <a:buNone/>
            </a:pPr>
            <a:r>
              <a:rPr lang="en-US" altLang="en-US" sz="2400" i="0" dirty="0">
                <a:solidFill>
                  <a:srgbClr val="0000FF"/>
                </a:solidFill>
                <a:latin typeface="Times New Roman" panose="02020603050405020304" pitchFamily="18" charset="0"/>
              </a:rPr>
              <a:t>   -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đang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buồn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lão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nằm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tháng</a:t>
            </a:r>
            <a:r>
              <a:rPr lang="en-US" altLang="en-US" sz="2400" i="0" dirty="0">
                <a:solidFill>
                  <a:srgbClr val="0000FF"/>
                </a:solidFill>
                <a:latin typeface="Times New Roman" panose="02020603050405020304" pitchFamily="18" charset="0"/>
              </a:rPr>
              <a:t> nay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ốm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nặng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lắm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a:t>
            </a:r>
            <a:r>
              <a:rPr lang="en-US" altLang="en-US" sz="2400" i="0" dirty="0">
                <a:solidFill>
                  <a:srgbClr val="0000FF"/>
                </a:solidFill>
                <a:latin typeface="Times New Roman" panose="02020603050405020304" pitchFamily="18" charset="0"/>
              </a:rPr>
              <a:t> qua </a:t>
            </a:r>
            <a:r>
              <a:rPr lang="en-US" altLang="en-US" sz="2400" i="0" dirty="0" err="1">
                <a:solidFill>
                  <a:srgbClr val="0000FF"/>
                </a:solidFill>
                <a:latin typeface="Times New Roman" panose="02020603050405020304" pitchFamily="18" charset="0"/>
              </a:rPr>
              <a:t>khỏi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chờ</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xe</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buýt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đến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cảm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ơn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tốt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của</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Dẫu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giúp</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nhưng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cũng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nhẹ</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hơn</a:t>
            </a:r>
            <a:r>
              <a:rPr lang="en-US" altLang="en-US" sz="2400" i="0" dirty="0">
                <a:solidFill>
                  <a:srgbClr val="0000FF"/>
                </a:solidFill>
                <a:latin typeface="Times New Roman" panose="02020603050405020304" pitchFamily="18" charset="0"/>
              </a:rPr>
              <a:t>.</a:t>
            </a:r>
          </a:p>
        </p:txBody>
      </p:sp>
      <p:sp>
        <p:nvSpPr>
          <p:cNvPr id="10" name="Text Box 10">
            <a:extLst>
              <a:ext uri="{FF2B5EF4-FFF2-40B4-BE49-F238E27FC236}">
                <a16:creationId xmlns:a16="http://schemas.microsoft.com/office/drawing/2014/main" id="{3C629833-C1EE-48F7-9997-4FE2BAF9A4AE}"/>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3DC3F9AE-D2D0-4A3A-92B9-2EFA50D06C30}"/>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0DA6E11-5B80-45B1-87A1-9D1EDA3AD166}"/>
              </a:ext>
            </a:extLst>
          </p:cNvPr>
          <p:cNvSpPr txBox="1">
            <a:spLocks noChangeArrowheads="1"/>
          </p:cNvSpPr>
          <p:nvPr/>
        </p:nvSpPr>
        <p:spPr bwMode="auto">
          <a:xfrm>
            <a:off x="337345" y="1633537"/>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0245" name="Picture 13">
            <a:extLst>
              <a:ext uri="{FF2B5EF4-FFF2-40B4-BE49-F238E27FC236}">
                <a16:creationId xmlns:a16="http://schemas.microsoft.com/office/drawing/2014/main" id="{1AB9B523-6707-493D-87FE-DC33238FB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DE5C7FA1-B69A-443A-8B36-3A4960CE3BE4}"/>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Cụ</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ngừng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lại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nghẹn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ngào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nói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tiếp</a:t>
            </a:r>
            <a:r>
              <a:rPr lang="en-US" altLang="en-US" sz="2400" i="0" dirty="0">
                <a:solidFill>
                  <a:srgbClr val="0000FF"/>
                </a:solidFill>
                <a:latin typeface="Times New Roman" panose="02020603050405020304" pitchFamily="18" charset="0"/>
              </a:rPr>
              <a:t>:</a:t>
            </a:r>
          </a:p>
          <a:p>
            <a:pPr algn="just" eaLnBrk="1" hangingPunct="1">
              <a:spcBef>
                <a:spcPct val="0"/>
              </a:spcBef>
              <a:buFontTx/>
              <a:buNone/>
            </a:pPr>
            <a:r>
              <a:rPr lang="en-US" altLang="en-US" sz="2400" i="0" dirty="0">
                <a:solidFill>
                  <a:srgbClr val="0000FF"/>
                </a:solidFill>
                <a:latin typeface="Times New Roman" panose="02020603050405020304" pitchFamily="18" charset="0"/>
              </a:rPr>
              <a:t>   -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đang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rất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buồn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lão</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nằm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tháng</a:t>
            </a:r>
            <a:r>
              <a:rPr lang="en-US" altLang="en-US" sz="2400" i="0" dirty="0">
                <a:solidFill>
                  <a:srgbClr val="0000FF"/>
                </a:solidFill>
                <a:latin typeface="Times New Roman" panose="02020603050405020304" pitchFamily="18" charset="0"/>
              </a:rPr>
              <a:t> nay </a:t>
            </a:r>
            <a:r>
              <a:rPr lang="en-US" altLang="en-US" sz="2400" i="0" dirty="0" err="1">
                <a:solidFill>
                  <a:srgbClr val="0000FF"/>
                </a:solidFill>
                <a:latin typeface="Times New Roman" panose="02020603050405020304" pitchFamily="18" charset="0"/>
              </a:rPr>
              <a:t>rồi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Bà</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ốm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nặng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lắm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khó</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mà</a:t>
            </a:r>
            <a:r>
              <a:rPr lang="en-US" altLang="en-US" sz="2400" i="0" dirty="0">
                <a:solidFill>
                  <a:srgbClr val="0000FF"/>
                </a:solidFill>
                <a:latin typeface="Times New Roman" panose="02020603050405020304" pitchFamily="18" charset="0"/>
              </a:rPr>
              <a:t> qua </a:t>
            </a:r>
            <a:r>
              <a:rPr lang="en-US" altLang="en-US" sz="2400" i="0" dirty="0" err="1">
                <a:solidFill>
                  <a:srgbClr val="0000FF"/>
                </a:solidFill>
                <a:latin typeface="Times New Roman" panose="02020603050405020304" pitchFamily="18" charset="0"/>
              </a:rPr>
              <a:t>khỏi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ngồi</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đây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chờ</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xe</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buýt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để</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đến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bệnh</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viện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cảm</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ơn</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tốt</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của</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Dẫu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các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cháu</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không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giúp</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gì</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được</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nhưng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ông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cũng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thấy</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lòng</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nhẹ</a:t>
            </a:r>
            <a:r>
              <a:rPr lang="en-US" altLang="en-US" sz="2400" i="0" dirty="0">
                <a:solidFill>
                  <a:srgbClr val="0000FF"/>
                </a:solidFill>
                <a:latin typeface="Times New Roman" panose="02020603050405020304" pitchFamily="18" charset="0"/>
              </a:rPr>
              <a:t> </a:t>
            </a:r>
            <a:r>
              <a:rPr lang="en-US" altLang="en-US" sz="2400" i="0" dirty="0" err="1">
                <a:solidFill>
                  <a:srgbClr val="0000FF"/>
                </a:solidFill>
                <a:latin typeface="Times New Roman" panose="02020603050405020304" pitchFamily="18" charset="0"/>
              </a:rPr>
              <a:t>hơn</a:t>
            </a:r>
            <a:r>
              <a:rPr lang="en-US" altLang="en-US" sz="2400" i="0" dirty="0">
                <a:solidFill>
                  <a:srgbClr val="0000FF"/>
                </a:solidFill>
                <a:latin typeface="Times New Roman" panose="02020603050405020304" pitchFamily="18" charset="0"/>
              </a:rPr>
              <a:t>.</a:t>
            </a:r>
          </a:p>
        </p:txBody>
      </p:sp>
      <p:sp>
        <p:nvSpPr>
          <p:cNvPr id="15" name="AutoShape 3">
            <a:extLst>
              <a:ext uri="{FF2B5EF4-FFF2-40B4-BE49-F238E27FC236}">
                <a16:creationId xmlns:a16="http://schemas.microsoft.com/office/drawing/2014/main" id="{C84A3B61-A7A8-4628-9992-603AA8740DBE}"/>
              </a:ext>
            </a:extLst>
          </p:cNvPr>
          <p:cNvSpPr>
            <a:spLocks noChangeArrowheads="1"/>
          </p:cNvSpPr>
          <p:nvPr/>
        </p:nvSpPr>
        <p:spPr bwMode="auto">
          <a:xfrm>
            <a:off x="2514600" y="4152900"/>
            <a:ext cx="6705600" cy="703263"/>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Đoạn</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văn</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có</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mấy</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câu</a:t>
            </a:r>
            <a:r>
              <a:rPr lang="en-US" altLang="en-US" sz="2400" b="1" i="0" dirty="0">
                <a:solidFill>
                  <a:srgbClr val="0000CC"/>
                </a:solidFill>
                <a:latin typeface="Times New Roman" panose="02020603050405020304" pitchFamily="18" charset="0"/>
                <a:cs typeface="Times New Roman" panose="02020603050405020304" pitchFamily="18" charset="0"/>
              </a:rPr>
              <a:t>?</a:t>
            </a:r>
          </a:p>
        </p:txBody>
      </p:sp>
      <p:sp>
        <p:nvSpPr>
          <p:cNvPr id="16" name="Text Box 20">
            <a:extLst>
              <a:ext uri="{FF2B5EF4-FFF2-40B4-BE49-F238E27FC236}">
                <a16:creationId xmlns:a16="http://schemas.microsoft.com/office/drawing/2014/main" id="{6153F228-1D81-4FC1-8197-C8AF8EA94F08}"/>
              </a:ext>
            </a:extLst>
          </p:cNvPr>
          <p:cNvSpPr txBox="1">
            <a:spLocks noChangeArrowheads="1"/>
          </p:cNvSpPr>
          <p:nvPr/>
        </p:nvSpPr>
        <p:spPr bwMode="auto">
          <a:xfrm>
            <a:off x="4191000" y="5105400"/>
            <a:ext cx="6096000" cy="461963"/>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7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E6244885-ED00-47CE-8DAE-B36ECCCFF535}"/>
              </a:ext>
            </a:extLst>
          </p:cNvPr>
          <p:cNvSpPr>
            <a:spLocks noChangeArrowheads="1"/>
          </p:cNvSpPr>
          <p:nvPr/>
        </p:nvSpPr>
        <p:spPr bwMode="auto">
          <a:xfrm rot="-1096706">
            <a:off x="6769897" y="3476513"/>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B185F526-827A-453F-8F2F-1A075CC16879}"/>
              </a:ext>
            </a:extLst>
          </p:cNvPr>
          <p:cNvSpPr>
            <a:spLocks noChangeArrowheads="1"/>
          </p:cNvSpPr>
          <p:nvPr/>
        </p:nvSpPr>
        <p:spPr bwMode="auto">
          <a:xfrm rot="-1096706">
            <a:off x="5748335" y="2748056"/>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981E973-885A-4FF9-ABDB-6A8C66D223A0}"/>
              </a:ext>
            </a:extLst>
          </p:cNvPr>
          <p:cNvSpPr>
            <a:spLocks noChangeArrowheads="1"/>
          </p:cNvSpPr>
          <p:nvPr/>
        </p:nvSpPr>
        <p:spPr bwMode="auto">
          <a:xfrm rot="-1096706">
            <a:off x="3586767" y="2390774"/>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2EC00E5F-072E-4E88-8B6F-7AF588DFD86D}"/>
              </a:ext>
            </a:extLst>
          </p:cNvPr>
          <p:cNvSpPr>
            <a:spLocks noChangeArrowheads="1"/>
          </p:cNvSpPr>
          <p:nvPr/>
        </p:nvSpPr>
        <p:spPr bwMode="auto">
          <a:xfrm rot="-1096706">
            <a:off x="1110860" y="2758852"/>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159241BB-47FF-405B-86D2-9EF827B9CB34}"/>
              </a:ext>
            </a:extLst>
          </p:cNvPr>
          <p:cNvSpPr>
            <a:spLocks noChangeArrowheads="1"/>
          </p:cNvSpPr>
          <p:nvPr/>
        </p:nvSpPr>
        <p:spPr bwMode="auto">
          <a:xfrm rot="-1096706">
            <a:off x="2497142" y="3126358"/>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5B294BC0-B88F-4C7D-B064-E4F463FA9D98}"/>
              </a:ext>
            </a:extLst>
          </p:cNvPr>
          <p:cNvSpPr>
            <a:spLocks noChangeArrowheads="1"/>
          </p:cNvSpPr>
          <p:nvPr/>
        </p:nvSpPr>
        <p:spPr bwMode="auto">
          <a:xfrm rot="-1096706">
            <a:off x="6901897" y="3151981"/>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CDE22C97-51AE-4CFD-A740-BDAADFDF883C}"/>
              </a:ext>
            </a:extLst>
          </p:cNvPr>
          <p:cNvSpPr>
            <a:spLocks noChangeArrowheads="1"/>
          </p:cNvSpPr>
          <p:nvPr/>
        </p:nvSpPr>
        <p:spPr bwMode="auto">
          <a:xfrm rot="-1096706">
            <a:off x="5606663" y="2008075"/>
            <a:ext cx="392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21" name="Text Box 10">
            <a:extLst>
              <a:ext uri="{FF2B5EF4-FFF2-40B4-BE49-F238E27FC236}">
                <a16:creationId xmlns:a16="http://schemas.microsoft.com/office/drawing/2014/main" id="{FC18A068-1952-468C-A7A5-CB537677784A}"/>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p:bldP spid="11" grpId="0"/>
      <p:bldP spid="14"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ext Box 10">
            <a:extLst>
              <a:ext uri="{FF2B5EF4-FFF2-40B4-BE49-F238E27FC236}">
                <a16:creationId xmlns:a16="http://schemas.microsoft.com/office/drawing/2014/main" id="{373550DB-28E8-425C-92FC-6DAD45CF065B}"/>
              </a:ext>
            </a:extLst>
          </p:cNvPr>
          <p:cNvSpPr txBox="1">
            <a:spLocks noChangeArrowheads="1"/>
          </p:cNvSpPr>
          <p:nvPr/>
        </p:nvSpPr>
        <p:spPr bwMode="auto">
          <a:xfrm>
            <a:off x="4876800" y="528638"/>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Chính tả</a:t>
            </a:r>
          </a:p>
        </p:txBody>
      </p:sp>
      <p:sp>
        <p:nvSpPr>
          <p:cNvPr id="12" name="Text Box 11">
            <a:extLst>
              <a:ext uri="{FF2B5EF4-FFF2-40B4-BE49-F238E27FC236}">
                <a16:creationId xmlns:a16="http://schemas.microsoft.com/office/drawing/2014/main" id="{5B535BBC-25B6-4B1E-B163-AC1BDEAAC4A4}"/>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cụ</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C8B3C0DD-F7AA-4605-80A4-4E8E25857A0C}"/>
              </a:ext>
            </a:extLst>
          </p:cNvPr>
          <p:cNvSpPr txBox="1">
            <a:spLocks noChangeArrowheads="1"/>
          </p:cNvSpPr>
          <p:nvPr/>
        </p:nvSpPr>
        <p:spPr bwMode="auto">
          <a:xfrm>
            <a:off x="304800" y="1622426"/>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Tìm</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hiểu</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nội</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dung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đoạn</a:t>
            </a:r>
            <a:r>
              <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 </a:t>
            </a:r>
            <a:r>
              <a:rPr kumimoji="0" lang="en-US" altLang="en-US" sz="28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rPr>
              <a:t>viết</a:t>
            </a:r>
            <a:endParaRPr kumimoji="0" lang="en-US"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pic>
        <p:nvPicPr>
          <p:cNvPr id="9221" name="Picture 13">
            <a:extLst>
              <a:ext uri="{FF2B5EF4-FFF2-40B4-BE49-F238E27FC236}">
                <a16:creationId xmlns:a16="http://schemas.microsoft.com/office/drawing/2014/main" id="{678A4F39-9BC1-4ABC-B016-528422AF6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804988"/>
            <a:ext cx="18288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8">
            <a:extLst>
              <a:ext uri="{FF2B5EF4-FFF2-40B4-BE49-F238E27FC236}">
                <a16:creationId xmlns:a16="http://schemas.microsoft.com/office/drawing/2014/main" id="{0D7ECB7A-2A51-430E-BC98-A3AA44534587}"/>
              </a:ext>
            </a:extLst>
          </p:cNvPr>
          <p:cNvSpPr txBox="1">
            <a:spLocks noChangeArrowheads="1"/>
          </p:cNvSpPr>
          <p:nvPr/>
        </p:nvSpPr>
        <p:spPr bwMode="auto">
          <a:xfrm>
            <a:off x="739775" y="2090738"/>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Cụ ngừng lại, rồi nghẹn ngào nói tiếp:</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a:t>
            </a:r>
          </a:p>
        </p:txBody>
      </p:sp>
      <p:sp>
        <p:nvSpPr>
          <p:cNvPr id="10" name="AutoShape 3">
            <a:extLst>
              <a:ext uri="{FF2B5EF4-FFF2-40B4-BE49-F238E27FC236}">
                <a16:creationId xmlns:a16="http://schemas.microsoft.com/office/drawing/2014/main" id="{814091F3-CD47-4643-817B-FADAC761A105}"/>
              </a:ext>
            </a:extLst>
          </p:cNvPr>
          <p:cNvSpPr>
            <a:spLocks noChangeArrowheads="1"/>
          </p:cNvSpPr>
          <p:nvPr/>
        </p:nvSpPr>
        <p:spPr bwMode="auto">
          <a:xfrm>
            <a:off x="2830513" y="4030663"/>
            <a:ext cx="6705600" cy="1265237"/>
          </a:xfrm>
          <a:prstGeom prst="cloudCallout">
            <a:avLst>
              <a:gd name="adj1" fmla="val 53662"/>
              <a:gd name="adj2" fmla="val -5347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00CC99"/>
              </a:buClr>
              <a:buSzTx/>
              <a:buFont typeface="Wingdings" panose="05000000000000000000" pitchFamily="2" charset="2"/>
              <a:buNone/>
              <a:tabLst/>
              <a:defRPr/>
            </a:pPr>
            <a:r>
              <a:rPr kumimoji="0" lang="en-US" altLang="en-US" sz="24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Những chữ nào trong đoạn  phải viết hoa?</a:t>
            </a:r>
          </a:p>
        </p:txBody>
      </p:sp>
      <p:sp>
        <p:nvSpPr>
          <p:cNvPr id="11" name="Text Box 20">
            <a:extLst>
              <a:ext uri="{FF2B5EF4-FFF2-40B4-BE49-F238E27FC236}">
                <a16:creationId xmlns:a16="http://schemas.microsoft.com/office/drawing/2014/main" id="{37C0A0E6-494C-4344-B6D4-0FD427F377D1}"/>
              </a:ext>
            </a:extLst>
          </p:cNvPr>
          <p:cNvSpPr txBox="1">
            <a:spLocks noChangeArrowheads="1"/>
          </p:cNvSpPr>
          <p:nvPr/>
        </p:nvSpPr>
        <p:spPr bwMode="auto">
          <a:xfrm>
            <a:off x="2554288" y="5429250"/>
            <a:ext cx="7351712" cy="830263"/>
          </a:xfrm>
          <a:prstGeom prst="rect">
            <a:avLst/>
          </a:prstGeom>
          <a:solidFill>
            <a:schemeClr val="accent1">
              <a:lumMod val="40000"/>
              <a:lumOff val="60000"/>
            </a:schemeClr>
          </a:solid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chữ</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đầu</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mỗi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66D6C54E-E784-49D7-AD39-6A4C4496A031}"/>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3A6B076-28F4-4330-9A17-486F9F50FCF1}"/>
              </a:ext>
            </a:extLst>
          </p:cNvPr>
          <p:cNvSpPr txBox="1">
            <a:spLocks noChangeArrowheads="1"/>
          </p:cNvSpPr>
          <p:nvPr/>
        </p:nvSpPr>
        <p:spPr bwMode="auto">
          <a:xfrm>
            <a:off x="400844" y="1644650"/>
            <a:ext cx="5257800" cy="523875"/>
          </a:xfrm>
          <a:prstGeom prst="rect">
            <a:avLst/>
          </a:prstGeom>
          <a:noFill/>
          <a:ln w="9525">
            <a:noFill/>
            <a:miter lim="800000"/>
            <a:headEnd/>
            <a:tailEnd/>
          </a:ln>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Tìm</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hiểu</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nội</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dung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đoạn</a:t>
            </a:r>
            <a:r>
              <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en-US" sz="2800" i="0" dirty="0" err="1">
                <a:solidFill>
                  <a:srgbClr val="0000FF"/>
                </a:solidFill>
                <a:effectLst>
                  <a:outerShdw blurRad="38100" dist="38100" dir="2700000" algn="tl">
                    <a:srgbClr val="C0C0C0"/>
                  </a:outerShdw>
                </a:effectLst>
                <a:latin typeface="Times New Roman" pitchFamily="18" charset="0"/>
                <a:cs typeface="Times New Roman" pitchFamily="18" charset="0"/>
              </a:rPr>
              <a:t>viết</a:t>
            </a:r>
            <a:endParaRPr lang="en-US" altLang="en-US" sz="2800" i="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2293" name="Text Box 8">
            <a:extLst>
              <a:ext uri="{FF2B5EF4-FFF2-40B4-BE49-F238E27FC236}">
                <a16:creationId xmlns:a16="http://schemas.microsoft.com/office/drawing/2014/main" id="{B45B04FB-1BD6-4B95-9818-8CD04FAD0AD7}"/>
              </a:ext>
            </a:extLst>
          </p:cNvPr>
          <p:cNvSpPr txBox="1">
            <a:spLocks noChangeArrowheads="1"/>
          </p:cNvSpPr>
          <p:nvPr/>
        </p:nvSpPr>
        <p:spPr bwMode="auto">
          <a:xfrm>
            <a:off x="2209800" y="2151063"/>
            <a:ext cx="899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i="0">
                <a:solidFill>
                  <a:srgbClr val="0000FF"/>
                </a:solidFill>
                <a:latin typeface="Times New Roman" panose="02020603050405020304" pitchFamily="18" charset="0"/>
              </a:rPr>
              <a:t>   </a:t>
            </a:r>
            <a:r>
              <a:rPr lang="en-US" altLang="en-US" sz="2400" i="0">
                <a:solidFill>
                  <a:srgbClr val="0000FF"/>
                </a:solidFill>
                <a:latin typeface="Times New Roman" panose="02020603050405020304" pitchFamily="18" charset="0"/>
              </a:rPr>
              <a:t>Cụ ngừng lại, rồi nghẹn ngào nói tiếp:</a:t>
            </a:r>
          </a:p>
          <a:p>
            <a:pPr algn="just" eaLnBrk="1" hangingPunct="1">
              <a:spcBef>
                <a:spcPct val="0"/>
              </a:spcBef>
              <a:buFontTx/>
              <a:buNone/>
            </a:pPr>
            <a:r>
              <a:rPr lang="en-US" altLang="en-US" sz="2400" i="0">
                <a:solidFill>
                  <a:srgbClr val="0000FF"/>
                </a:solidFill>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a:t>
            </a:r>
          </a:p>
        </p:txBody>
      </p:sp>
      <p:sp>
        <p:nvSpPr>
          <p:cNvPr id="10" name="AutoShape 2">
            <a:extLst>
              <a:ext uri="{FF2B5EF4-FFF2-40B4-BE49-F238E27FC236}">
                <a16:creationId xmlns:a16="http://schemas.microsoft.com/office/drawing/2014/main" id="{D476AD27-D912-4E76-AC3A-E93F980B029B}"/>
              </a:ext>
            </a:extLst>
          </p:cNvPr>
          <p:cNvSpPr>
            <a:spLocks noChangeArrowheads="1"/>
          </p:cNvSpPr>
          <p:nvPr/>
        </p:nvSpPr>
        <p:spPr bwMode="auto">
          <a:xfrm>
            <a:off x="2424994" y="4234359"/>
            <a:ext cx="7085012" cy="702766"/>
          </a:xfrm>
          <a:prstGeom prst="cloudCallout">
            <a:avLst>
              <a:gd name="adj1" fmla="val -59528"/>
              <a:gd name="adj2" fmla="val -2998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9144" rIns="914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 typeface="Wingdings" panose="05000000000000000000" pitchFamily="2" charset="2"/>
              <a:buNone/>
            </a:pP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Lời</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ông</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cụ</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được</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viết</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như</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thế</a:t>
            </a:r>
            <a:r>
              <a:rPr lang="en-US" altLang="en-US" sz="2400" b="1" i="0" dirty="0">
                <a:solidFill>
                  <a:srgbClr val="0000CC"/>
                </a:solidFill>
                <a:latin typeface="Times New Roman" panose="02020603050405020304" pitchFamily="18" charset="0"/>
                <a:cs typeface="Times New Roman" panose="02020603050405020304" pitchFamily="18" charset="0"/>
              </a:rPr>
              <a:t> </a:t>
            </a:r>
            <a:r>
              <a:rPr lang="en-US" altLang="en-US" sz="2400" b="1" i="0" dirty="0" err="1">
                <a:solidFill>
                  <a:srgbClr val="0000CC"/>
                </a:solidFill>
                <a:latin typeface="Times New Roman" panose="02020603050405020304" pitchFamily="18" charset="0"/>
                <a:cs typeface="Times New Roman" panose="02020603050405020304" pitchFamily="18" charset="0"/>
              </a:rPr>
              <a:t>nào</a:t>
            </a:r>
            <a:r>
              <a:rPr lang="en-US" altLang="en-US" sz="2400" b="1" i="0" dirty="0">
                <a:solidFill>
                  <a:srgbClr val="0000CC"/>
                </a:solidFill>
                <a:latin typeface="Times New Roman" panose="02020603050405020304" pitchFamily="18" charset="0"/>
                <a:cs typeface="Times New Roman" panose="02020603050405020304" pitchFamily="18" charset="0"/>
              </a:rPr>
              <a:t>?</a:t>
            </a:r>
          </a:p>
        </p:txBody>
      </p:sp>
      <p:sp>
        <p:nvSpPr>
          <p:cNvPr id="11" name="Text Box 4">
            <a:extLst>
              <a:ext uri="{FF2B5EF4-FFF2-40B4-BE49-F238E27FC236}">
                <a16:creationId xmlns:a16="http://schemas.microsoft.com/office/drawing/2014/main" id="{5105A705-7265-4576-886C-57C36D1C2851}"/>
              </a:ext>
            </a:extLst>
          </p:cNvPr>
          <p:cNvSpPr txBox="1">
            <a:spLocks noChangeArrowheads="1"/>
          </p:cNvSpPr>
          <p:nvPr/>
        </p:nvSpPr>
        <p:spPr bwMode="auto">
          <a:xfrm>
            <a:off x="2324100" y="5067090"/>
            <a:ext cx="7734300" cy="830997"/>
          </a:xfrm>
          <a:prstGeom prst="rect">
            <a:avLst/>
          </a:prstGeom>
          <a:solidFill>
            <a:schemeClr val="accent5"/>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Char char="-"/>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a:t>
            </a:r>
          </a:p>
          <a:p>
            <a:pPr eaLnBrk="1" hangingPunct="1">
              <a:spcBef>
                <a:spcPts val="0"/>
              </a:spcBef>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lùi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ô.</a:t>
            </a:r>
          </a:p>
        </p:txBody>
      </p:sp>
      <p:pic>
        <p:nvPicPr>
          <p:cNvPr id="17" name="Picture 16">
            <a:extLst>
              <a:ext uri="{FF2B5EF4-FFF2-40B4-BE49-F238E27FC236}">
                <a16:creationId xmlns:a16="http://schemas.microsoft.com/office/drawing/2014/main" id="{21EC261F-DDA5-40BF-A5FC-0F7D512C9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2168525"/>
            <a:ext cx="182721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
            <a:extLst>
              <a:ext uri="{FF2B5EF4-FFF2-40B4-BE49-F238E27FC236}">
                <a16:creationId xmlns:a16="http://schemas.microsoft.com/office/drawing/2014/main" id="{C82C9DA2-0CD6-49FF-B7CB-E97C51A7E8B6}"/>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8571E983-915D-49C1-A5D3-5188835B8297}"/>
              </a:ext>
            </a:extLst>
          </p:cNvPr>
          <p:cNvSpPr txBox="1">
            <a:spLocks noChangeArrowheads="1"/>
          </p:cNvSpPr>
          <p:nvPr/>
        </p:nvSpPr>
        <p:spPr bwMode="auto">
          <a:xfrm>
            <a:off x="298450" y="1450975"/>
            <a:ext cx="5410200" cy="8382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i="0" u="sng" kern="0" dirty="0" err="1"/>
              <a:t>Hướng</a:t>
            </a:r>
            <a:r>
              <a:rPr lang="en-US" sz="3200" i="0" u="sng" kern="0" dirty="0"/>
              <a:t> </a:t>
            </a:r>
            <a:r>
              <a:rPr lang="en-US" sz="3200" i="0" u="sng" kern="0" dirty="0" err="1"/>
              <a:t>dẫn</a:t>
            </a:r>
            <a:r>
              <a:rPr lang="en-US" sz="3200" i="0" u="sng" kern="0" dirty="0"/>
              <a:t> </a:t>
            </a:r>
            <a:r>
              <a:rPr lang="en-US" sz="3200" i="0" u="sng" kern="0" dirty="0" err="1"/>
              <a:t>viết</a:t>
            </a:r>
            <a:r>
              <a:rPr lang="en-US" sz="3200" i="0" u="sng" kern="0" dirty="0"/>
              <a:t> </a:t>
            </a:r>
            <a:r>
              <a:rPr lang="en-US" sz="3200" i="0" u="sng" kern="0" dirty="0" err="1"/>
              <a:t>từ</a:t>
            </a:r>
            <a:r>
              <a:rPr lang="en-US" sz="3200" i="0" u="sng" kern="0" dirty="0"/>
              <a:t> </a:t>
            </a:r>
            <a:r>
              <a:rPr lang="en-US" sz="3200" i="0" u="sng" kern="0" dirty="0" err="1"/>
              <a:t>khó</a:t>
            </a:r>
            <a:endParaRPr lang="en-US" sz="3200" i="0" u="sng" kern="0" dirty="0"/>
          </a:p>
        </p:txBody>
      </p:sp>
      <p:sp>
        <p:nvSpPr>
          <p:cNvPr id="14" name="Rectangle 5">
            <a:extLst>
              <a:ext uri="{FF2B5EF4-FFF2-40B4-BE49-F238E27FC236}">
                <a16:creationId xmlns:a16="http://schemas.microsoft.com/office/drawing/2014/main" id="{F1EA0305-0F74-469B-B1EF-94B7A4240108}"/>
              </a:ext>
            </a:extLst>
          </p:cNvPr>
          <p:cNvSpPr>
            <a:spLocks noChangeArrowheads="1"/>
          </p:cNvSpPr>
          <p:nvPr/>
        </p:nvSpPr>
        <p:spPr bwMode="auto">
          <a:xfrm>
            <a:off x="2198688" y="4351338"/>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xe buýt</a:t>
            </a:r>
          </a:p>
        </p:txBody>
      </p:sp>
      <p:sp>
        <p:nvSpPr>
          <p:cNvPr id="15" name="Rectangle 6">
            <a:extLst>
              <a:ext uri="{FF2B5EF4-FFF2-40B4-BE49-F238E27FC236}">
                <a16:creationId xmlns:a16="http://schemas.microsoft.com/office/drawing/2014/main" id="{12474CF3-89D9-45C0-9258-D17909ED8B14}"/>
              </a:ext>
            </a:extLst>
          </p:cNvPr>
          <p:cNvSpPr>
            <a:spLocks noChangeArrowheads="1"/>
          </p:cNvSpPr>
          <p:nvPr/>
        </p:nvSpPr>
        <p:spPr bwMode="auto">
          <a:xfrm>
            <a:off x="2181225" y="3629025"/>
            <a:ext cx="259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bệnh viện</a:t>
            </a:r>
          </a:p>
        </p:txBody>
      </p:sp>
      <p:sp>
        <p:nvSpPr>
          <p:cNvPr id="16" name="Rectangle 4">
            <a:extLst>
              <a:ext uri="{FF2B5EF4-FFF2-40B4-BE49-F238E27FC236}">
                <a16:creationId xmlns:a16="http://schemas.microsoft.com/office/drawing/2014/main" id="{2A82E828-5F8E-473B-8228-9C8F4CF55A9E}"/>
              </a:ext>
            </a:extLst>
          </p:cNvPr>
          <p:cNvSpPr>
            <a:spLocks noChangeArrowheads="1"/>
          </p:cNvSpPr>
          <p:nvPr/>
        </p:nvSpPr>
        <p:spPr bwMode="auto">
          <a:xfrm>
            <a:off x="2209800" y="2971800"/>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rất buồn</a:t>
            </a:r>
          </a:p>
        </p:txBody>
      </p:sp>
      <p:sp>
        <p:nvSpPr>
          <p:cNvPr id="17" name="Rectangle 7">
            <a:extLst>
              <a:ext uri="{FF2B5EF4-FFF2-40B4-BE49-F238E27FC236}">
                <a16:creationId xmlns:a16="http://schemas.microsoft.com/office/drawing/2014/main" id="{4E9F60B9-7BC6-4BC6-9B6A-AD32CC5E752C}"/>
              </a:ext>
            </a:extLst>
          </p:cNvPr>
          <p:cNvSpPr>
            <a:spLocks noChangeArrowheads="1"/>
          </p:cNvSpPr>
          <p:nvPr/>
        </p:nvSpPr>
        <p:spPr bwMode="auto">
          <a:xfrm>
            <a:off x="2209800" y="2365375"/>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nghẹn ngào</a:t>
            </a:r>
          </a:p>
        </p:txBody>
      </p:sp>
      <p:sp>
        <p:nvSpPr>
          <p:cNvPr id="13319" name="Line 15">
            <a:extLst>
              <a:ext uri="{FF2B5EF4-FFF2-40B4-BE49-F238E27FC236}">
                <a16:creationId xmlns:a16="http://schemas.microsoft.com/office/drawing/2014/main" id="{21DF4A77-FB7B-497D-8734-35852FF48796}"/>
              </a:ext>
            </a:extLst>
          </p:cNvPr>
          <p:cNvSpPr>
            <a:spLocks noChangeShapeType="1"/>
          </p:cNvSpPr>
          <p:nvPr/>
        </p:nvSpPr>
        <p:spPr bwMode="auto">
          <a:xfrm>
            <a:off x="4495800" y="2251075"/>
            <a:ext cx="0" cy="2765425"/>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7">
            <a:extLst>
              <a:ext uri="{FF2B5EF4-FFF2-40B4-BE49-F238E27FC236}">
                <a16:creationId xmlns:a16="http://schemas.microsoft.com/office/drawing/2014/main" id="{C3F5494A-AE05-4622-B1E0-6C1D849EFD4C}"/>
              </a:ext>
            </a:extLst>
          </p:cNvPr>
          <p:cNvSpPr>
            <a:spLocks noChangeArrowheads="1"/>
          </p:cNvSpPr>
          <p:nvPr/>
        </p:nvSpPr>
        <p:spPr bwMode="auto">
          <a:xfrm>
            <a:off x="2198688" y="23495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FF0000"/>
                </a:solidFill>
                <a:latin typeface="Times New Roman" panose="02020603050405020304" pitchFamily="18" charset="0"/>
              </a:rPr>
              <a:t>ngh</a:t>
            </a:r>
            <a:r>
              <a:rPr lang="en-US" altLang="en-US" i="0">
                <a:solidFill>
                  <a:srgbClr val="0000FF"/>
                </a:solidFill>
                <a:latin typeface="Times New Roman" panose="02020603050405020304" pitchFamily="18" charset="0"/>
              </a:rPr>
              <a:t>ẹn </a:t>
            </a:r>
            <a:r>
              <a:rPr lang="en-US" altLang="en-US" i="0">
                <a:solidFill>
                  <a:srgbClr val="FF0000"/>
                </a:solidFill>
                <a:latin typeface="Times New Roman" panose="02020603050405020304" pitchFamily="18" charset="0"/>
              </a:rPr>
              <a:t>ng</a:t>
            </a:r>
            <a:r>
              <a:rPr lang="en-US" altLang="en-US" i="0">
                <a:solidFill>
                  <a:srgbClr val="0000FF"/>
                </a:solidFill>
                <a:latin typeface="Times New Roman" panose="02020603050405020304" pitchFamily="18" charset="0"/>
              </a:rPr>
              <a:t>ào</a:t>
            </a:r>
          </a:p>
        </p:txBody>
      </p:sp>
      <p:sp>
        <p:nvSpPr>
          <p:cNvPr id="21" name="Rectangle 4">
            <a:extLst>
              <a:ext uri="{FF2B5EF4-FFF2-40B4-BE49-F238E27FC236}">
                <a16:creationId xmlns:a16="http://schemas.microsoft.com/office/drawing/2014/main" id="{A047F579-7613-4F82-B1CC-38AD722B9B05}"/>
              </a:ext>
            </a:extLst>
          </p:cNvPr>
          <p:cNvSpPr>
            <a:spLocks noChangeArrowheads="1"/>
          </p:cNvSpPr>
          <p:nvPr/>
        </p:nvSpPr>
        <p:spPr bwMode="auto">
          <a:xfrm>
            <a:off x="2203450" y="2959100"/>
            <a:ext cx="2292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rất b</a:t>
            </a:r>
            <a:r>
              <a:rPr lang="en-US" altLang="en-US" i="0">
                <a:solidFill>
                  <a:srgbClr val="FF0000"/>
                </a:solidFill>
                <a:latin typeface="Times New Roman" panose="02020603050405020304" pitchFamily="18" charset="0"/>
              </a:rPr>
              <a:t>uồn</a:t>
            </a:r>
          </a:p>
        </p:txBody>
      </p:sp>
      <p:sp>
        <p:nvSpPr>
          <p:cNvPr id="22" name="Rectangle 4">
            <a:extLst>
              <a:ext uri="{FF2B5EF4-FFF2-40B4-BE49-F238E27FC236}">
                <a16:creationId xmlns:a16="http://schemas.microsoft.com/office/drawing/2014/main" id="{6D2A72E9-D542-46B2-98DC-E1B1BB66BB40}"/>
              </a:ext>
            </a:extLst>
          </p:cNvPr>
          <p:cNvSpPr>
            <a:spLocks noChangeArrowheads="1"/>
          </p:cNvSpPr>
          <p:nvPr/>
        </p:nvSpPr>
        <p:spPr bwMode="auto">
          <a:xfrm>
            <a:off x="5505450" y="2971800"/>
            <a:ext cx="3714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dirty="0" err="1">
                <a:solidFill>
                  <a:srgbClr val="0000FF"/>
                </a:solidFill>
                <a:latin typeface="Times New Roman" panose="02020603050405020304" pitchFamily="18" charset="0"/>
              </a:rPr>
              <a:t>buồn</a:t>
            </a:r>
            <a:r>
              <a:rPr lang="en-US" altLang="en-US" i="0" dirty="0">
                <a:solidFill>
                  <a:srgbClr val="0000FF"/>
                </a:solidFill>
                <a:latin typeface="Times New Roman" panose="02020603050405020304" pitchFamily="18" charset="0"/>
              </a:rPr>
              <a:t> = </a:t>
            </a:r>
            <a:r>
              <a:rPr lang="en-US" altLang="en-US" i="0" dirty="0" err="1">
                <a:solidFill>
                  <a:srgbClr val="0000FF"/>
                </a:solidFill>
                <a:latin typeface="Times New Roman" panose="02020603050405020304" pitchFamily="18" charset="0"/>
              </a:rPr>
              <a:t>buồng</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chuối</a:t>
            </a:r>
            <a:endParaRPr lang="en-US" altLang="en-US" i="0" dirty="0">
              <a:solidFill>
                <a:srgbClr val="0000FF"/>
              </a:solidFill>
              <a:latin typeface="Times New Roman" panose="02020603050405020304" pitchFamily="18" charset="0"/>
            </a:endParaRPr>
          </a:p>
        </p:txBody>
      </p:sp>
      <p:sp>
        <p:nvSpPr>
          <p:cNvPr id="23" name="Rectangle 5">
            <a:extLst>
              <a:ext uri="{FF2B5EF4-FFF2-40B4-BE49-F238E27FC236}">
                <a16:creationId xmlns:a16="http://schemas.microsoft.com/office/drawing/2014/main" id="{4456981B-5A7D-42C0-B30C-B927A1D1E291}"/>
              </a:ext>
            </a:extLst>
          </p:cNvPr>
          <p:cNvSpPr>
            <a:spLocks noChangeArrowheads="1"/>
          </p:cNvSpPr>
          <p:nvPr/>
        </p:nvSpPr>
        <p:spPr bwMode="auto">
          <a:xfrm>
            <a:off x="2181225" y="4343400"/>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xe b</a:t>
            </a:r>
            <a:r>
              <a:rPr lang="en-US" altLang="en-US" i="0">
                <a:solidFill>
                  <a:srgbClr val="FF0000"/>
                </a:solidFill>
                <a:latin typeface="Times New Roman" panose="02020603050405020304" pitchFamily="18" charset="0"/>
              </a:rPr>
              <a:t>uýt</a:t>
            </a:r>
          </a:p>
        </p:txBody>
      </p:sp>
      <p:sp>
        <p:nvSpPr>
          <p:cNvPr id="24" name="Rectangle 6">
            <a:extLst>
              <a:ext uri="{FF2B5EF4-FFF2-40B4-BE49-F238E27FC236}">
                <a16:creationId xmlns:a16="http://schemas.microsoft.com/office/drawing/2014/main" id="{D00FC0F8-8441-4076-AE88-73A4A1C61C29}"/>
              </a:ext>
            </a:extLst>
          </p:cNvPr>
          <p:cNvSpPr>
            <a:spLocks noChangeArrowheads="1"/>
          </p:cNvSpPr>
          <p:nvPr/>
        </p:nvSpPr>
        <p:spPr bwMode="auto">
          <a:xfrm>
            <a:off x="2200275" y="3617913"/>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buSzPct val="70000"/>
              <a:buFont typeface="Wingdings" panose="05000000000000000000" pitchFamily="2" charset="2"/>
              <a:buNone/>
            </a:pPr>
            <a:r>
              <a:rPr lang="en-US" altLang="en-US" i="0">
                <a:solidFill>
                  <a:srgbClr val="0000FF"/>
                </a:solidFill>
                <a:latin typeface="Times New Roman" panose="02020603050405020304" pitchFamily="18" charset="0"/>
              </a:rPr>
              <a:t>b</a:t>
            </a:r>
            <a:r>
              <a:rPr lang="en-US" altLang="en-US" i="0">
                <a:solidFill>
                  <a:srgbClr val="FF0000"/>
                </a:solidFill>
                <a:latin typeface="Times New Roman" panose="02020603050405020304" pitchFamily="18" charset="0"/>
              </a:rPr>
              <a:t>ệnh</a:t>
            </a:r>
            <a:r>
              <a:rPr lang="en-US" altLang="en-US" i="0">
                <a:solidFill>
                  <a:srgbClr val="0000FF"/>
                </a:solidFill>
                <a:latin typeface="Times New Roman" panose="02020603050405020304" pitchFamily="18" charset="0"/>
              </a:rPr>
              <a:t> viện</a:t>
            </a:r>
          </a:p>
        </p:txBody>
      </p:sp>
      <p:sp>
        <p:nvSpPr>
          <p:cNvPr id="25" name="Text Box 11">
            <a:extLst>
              <a:ext uri="{FF2B5EF4-FFF2-40B4-BE49-F238E27FC236}">
                <a16:creationId xmlns:a16="http://schemas.microsoft.com/office/drawing/2014/main" id="{03D0C8C2-38B7-4C34-A20C-D78547000977}"/>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BAED9C81-9CAE-4412-8724-86E9275D8EDC}"/>
              </a:ext>
            </a:extLst>
          </p:cNvPr>
          <p:cNvCxnSpPr>
            <a:cxnSpLocks/>
          </p:cNvCxnSpPr>
          <p:nvPr/>
        </p:nvCxnSpPr>
        <p:spPr bwMode="auto">
          <a:xfrm flipH="1">
            <a:off x="6553200" y="3063875"/>
            <a:ext cx="152400" cy="373062"/>
          </a:xfrm>
          <a:prstGeom prst="line">
            <a:avLst/>
          </a:prstGeom>
          <a:noFill/>
          <a:ln w="9525" algn="ctr">
            <a:solidFill>
              <a:srgbClr val="0000FF"/>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A2ECD957-68B9-4E8E-92B6-38A432113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625" y="3733800"/>
            <a:ext cx="2590800" cy="2819400"/>
          </a:xfrm>
          <a:prstGeom prst="rect">
            <a:avLst/>
          </a:prstGeom>
        </p:spPr>
      </p:pic>
      <p:sp>
        <p:nvSpPr>
          <p:cNvPr id="19" name="Text Box 10">
            <a:extLst>
              <a:ext uri="{FF2B5EF4-FFF2-40B4-BE49-F238E27FC236}">
                <a16:creationId xmlns:a16="http://schemas.microsoft.com/office/drawing/2014/main" id="{E1448AA9-1569-402A-B36B-06ABFDE9D9E4}"/>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in)">
                                      <p:cBhvr>
                                        <p:cTn id="5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2" descr="chu hoa0005">
            <a:extLst>
              <a:ext uri="{FF2B5EF4-FFF2-40B4-BE49-F238E27FC236}">
                <a16:creationId xmlns:a16="http://schemas.microsoft.com/office/drawing/2014/main" id="{BB2FEC76-9659-4E11-AD96-2BC67F2081EC}"/>
              </a:ext>
            </a:extLst>
          </p:cNvPr>
          <p:cNvPicPr>
            <a:picLocks noChangeAspect="1" noChangeArrowheads="1"/>
          </p:cNvPicPr>
          <p:nvPr/>
        </p:nvPicPr>
        <p:blipFill>
          <a:blip r:embed="rId4">
            <a:lum bright="-32000" contrast="40000"/>
            <a:extLst>
              <a:ext uri="{28A0092B-C50C-407E-A947-70E740481C1C}">
                <a14:useLocalDpi xmlns:a14="http://schemas.microsoft.com/office/drawing/2010/main" val="0"/>
              </a:ext>
            </a:extLst>
          </a:blip>
          <a:srcRect l="56860" t="39471" r="21571" b="43802"/>
          <a:stretch>
            <a:fillRect/>
          </a:stretch>
        </p:blipFill>
        <p:spPr bwMode="auto">
          <a:xfrm>
            <a:off x="7162800" y="2717800"/>
            <a:ext cx="33528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a:extLst>
              <a:ext uri="{FF2B5EF4-FFF2-40B4-BE49-F238E27FC236}">
                <a16:creationId xmlns:a16="http://schemas.microsoft.com/office/drawing/2014/main" id="{5F24C6BA-178E-4683-A908-9C348FFE0D98}"/>
              </a:ext>
            </a:extLst>
          </p:cNvPr>
          <p:cNvSpPr txBox="1">
            <a:spLocks noChangeArrowheads="1"/>
          </p:cNvSpPr>
          <p:nvPr/>
        </p:nvSpPr>
        <p:spPr bwMode="auto">
          <a:xfrm>
            <a:off x="1295400" y="2517775"/>
            <a:ext cx="5715000" cy="3108325"/>
          </a:xfrm>
          <a:prstGeom prst="rect">
            <a:avLst/>
          </a:prstGeom>
          <a:solidFill>
            <a:schemeClr val="accent5"/>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altLang="en-US" sz="2800" b="1" u="sng" dirty="0" err="1">
                <a:solidFill>
                  <a:srgbClr val="FF0000"/>
                </a:solidFill>
                <a:latin typeface="Times New Roman" panose="02020603050405020304" pitchFamily="18" charset="0"/>
                <a:cs typeface="Times New Roman" panose="02020603050405020304" pitchFamily="18" charset="0"/>
              </a:rPr>
              <a:t>Tư</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thế</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ngồi</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viết</a:t>
            </a:r>
            <a:endParaRPr lang="en-US" altLang="en-US" sz="2800" b="1" u="sng"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bàn</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cúi</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25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30 cm</a:t>
            </a: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Tay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bút</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Tay </a:t>
            </a:r>
            <a:r>
              <a:rPr lang="en-US" altLang="en-US" sz="2800" dirty="0" err="1">
                <a:latin typeface="Times New Roman" panose="02020603050405020304" pitchFamily="18" charset="0"/>
                <a:cs typeface="Times New Roman" panose="02020603050405020304" pitchFamily="18" charset="0"/>
              </a:rPr>
              <a:t>trái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mép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dirty="0">
                <a:latin typeface="Times New Roman" panose="02020603050405020304" pitchFamily="18" charset="0"/>
                <a:cs typeface="Times New Roman" panose="02020603050405020304" pitchFamily="18" charset="0"/>
              </a:rPr>
              <a:t>- Hai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song </a:t>
            </a:r>
            <a:r>
              <a:rPr lang="en-US" altLang="en-US" sz="2800" dirty="0" err="1">
                <a:latin typeface="Times New Roman" panose="02020603050405020304" pitchFamily="18" charset="0"/>
                <a:cs typeface="Times New Roman" panose="02020603050405020304" pitchFamily="18" charset="0"/>
              </a:rPr>
              <a:t>song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thoải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mái</a:t>
            </a:r>
            <a:r>
              <a:rPr lang="en-US" altLang="en-US" sz="2800" dirty="0">
                <a:latin typeface="Times New Roman" panose="02020603050405020304" pitchFamily="18" charset="0"/>
                <a:cs typeface="Times New Roman" panose="02020603050405020304" pitchFamily="18" charset="0"/>
              </a:rPr>
              <a:t>.</a:t>
            </a:r>
          </a:p>
        </p:txBody>
      </p:sp>
      <p:sp>
        <p:nvSpPr>
          <p:cNvPr id="10" name="Text Box 11">
            <a:extLst>
              <a:ext uri="{FF2B5EF4-FFF2-40B4-BE49-F238E27FC236}">
                <a16:creationId xmlns:a16="http://schemas.microsoft.com/office/drawing/2014/main" id="{41782A9F-FC96-4CC4-8DAE-A81798FEAEA0}"/>
              </a:ext>
            </a:extLst>
          </p:cNvPr>
          <p:cNvSpPr txBox="1">
            <a:spLocks noChangeArrowheads="1"/>
          </p:cNvSpPr>
          <p:nvPr/>
        </p:nvSpPr>
        <p:spPr bwMode="auto">
          <a:xfrm>
            <a:off x="1295400" y="1838325"/>
            <a:ext cx="4572000" cy="646113"/>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u="sng" dirty="0" err="1">
                <a:solidFill>
                  <a:srgbClr val="0000FF"/>
                </a:solidFill>
                <a:latin typeface="Times New Roman" panose="02020603050405020304" pitchFamily="18" charset="0"/>
                <a:cs typeface="Times New Roman" panose="02020603050405020304" pitchFamily="18" charset="0"/>
              </a:rPr>
              <a:t>Hoạt</a:t>
            </a:r>
            <a:r>
              <a:rPr lang="en-US" sz="3600" b="1" i="0" u="sng" dirty="0">
                <a:solidFill>
                  <a:srgbClr val="0000FF"/>
                </a:solidFill>
                <a:latin typeface="Times New Roman" panose="02020603050405020304" pitchFamily="18" charset="0"/>
                <a:cs typeface="Times New Roman" panose="02020603050405020304" pitchFamily="18" charset="0"/>
              </a:rPr>
              <a:t> </a:t>
            </a:r>
            <a:r>
              <a:rPr lang="en-US" sz="3600" b="1" i="0" u="sng" dirty="0" err="1">
                <a:solidFill>
                  <a:srgbClr val="0000FF"/>
                </a:solidFill>
                <a:latin typeface="Times New Roman" panose="02020603050405020304" pitchFamily="18" charset="0"/>
                <a:cs typeface="Times New Roman" panose="02020603050405020304" pitchFamily="18" charset="0"/>
              </a:rPr>
              <a:t>động</a:t>
            </a:r>
            <a:r>
              <a:rPr lang="en-US" sz="3600" b="1" i="0" u="sng" dirty="0">
                <a:solidFill>
                  <a:srgbClr val="0000FF"/>
                </a:solidFill>
                <a:latin typeface="Times New Roman" panose="02020603050405020304" pitchFamily="18" charset="0"/>
                <a:cs typeface="Times New Roman" panose="02020603050405020304" pitchFamily="18" charset="0"/>
              </a:rPr>
              <a:t> </a:t>
            </a:r>
            <a:r>
              <a:rPr lang="en-US" sz="3600" b="1" i="0" u="sng" dirty="0" err="1">
                <a:solidFill>
                  <a:srgbClr val="0000FF"/>
                </a:solidFill>
                <a:latin typeface="Times New Roman" panose="02020603050405020304" pitchFamily="18" charset="0"/>
                <a:cs typeface="Times New Roman" panose="02020603050405020304" pitchFamily="18" charset="0"/>
              </a:rPr>
              <a:t>viết</a:t>
            </a:r>
            <a:r>
              <a:rPr lang="en-US" sz="3600" b="1" i="0" u="sng" dirty="0">
                <a:solidFill>
                  <a:srgbClr val="0000FF"/>
                </a:solidFill>
                <a:latin typeface="Times New Roman" panose="02020603050405020304" pitchFamily="18" charset="0"/>
                <a:cs typeface="Times New Roman" panose="02020603050405020304" pitchFamily="18" charset="0"/>
              </a:rPr>
              <a:t> </a:t>
            </a:r>
            <a:r>
              <a:rPr lang="en-US" sz="3600" b="1" i="0" u="sng" dirty="0" err="1">
                <a:solidFill>
                  <a:srgbClr val="0000FF"/>
                </a:solidFill>
                <a:latin typeface="Times New Roman" panose="02020603050405020304" pitchFamily="18" charset="0"/>
                <a:cs typeface="Times New Roman" panose="02020603050405020304" pitchFamily="18" charset="0"/>
              </a:rPr>
              <a:t>bài</a:t>
            </a:r>
            <a:r>
              <a:rPr lang="en-US" sz="3600" b="1" i="0" u="sng" dirty="0">
                <a:solidFill>
                  <a:srgbClr val="0000FF"/>
                </a:solidFill>
                <a:latin typeface="Times New Roman" panose="02020603050405020304" pitchFamily="18" charset="0"/>
                <a:cs typeface="Times New Roman" panose="02020603050405020304" pitchFamily="18" charset="0"/>
              </a:rPr>
              <a:t>:</a:t>
            </a:r>
            <a:r>
              <a:rPr lang="en-US" sz="3600" b="1" u="sng" dirty="0">
                <a:solidFill>
                  <a:srgbClr val="0000FF"/>
                </a:solidFill>
                <a:latin typeface="Times New Roman" panose="02020603050405020304" pitchFamily="18" charset="0"/>
                <a:cs typeface="Times New Roman" panose="02020603050405020304" pitchFamily="18" charset="0"/>
              </a:rPr>
              <a:t> </a:t>
            </a:r>
            <a:endParaRPr lang="en-US" sz="3600" u="sng" dirty="0">
              <a:solidFill>
                <a:srgbClr val="0000FF"/>
              </a:solidFill>
              <a:latin typeface="Times New Roman" panose="02020603050405020304" pitchFamily="18" charset="0"/>
              <a:cs typeface="Times New Roman" panose="02020603050405020304" pitchFamily="18" charset="0"/>
            </a:endParaRPr>
          </a:p>
        </p:txBody>
      </p:sp>
      <p:sp>
        <p:nvSpPr>
          <p:cNvPr id="11" name="Text Box 11">
            <a:extLst>
              <a:ext uri="{FF2B5EF4-FFF2-40B4-BE49-F238E27FC236}">
                <a16:creationId xmlns:a16="http://schemas.microsoft.com/office/drawing/2014/main" id="{5AD38D48-577F-4213-B694-989FD07D179E}"/>
              </a:ext>
            </a:extLst>
          </p:cNvPr>
          <p:cNvSpPr txBox="1">
            <a:spLocks noChangeArrowheads="1"/>
          </p:cNvSpPr>
          <p:nvPr/>
        </p:nvSpPr>
        <p:spPr bwMode="auto">
          <a:xfrm>
            <a:off x="3810000" y="1090613"/>
            <a:ext cx="4572000" cy="646112"/>
          </a:xfrm>
          <a:prstGeom prst="rect">
            <a:avLst/>
          </a:prstGeom>
          <a:noFill/>
          <a:ln>
            <a:noFill/>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b="1" i="0" dirty="0" err="1">
                <a:solidFill>
                  <a:srgbClr val="FF0000"/>
                </a:solidFill>
                <a:latin typeface="Times New Roman" panose="02020603050405020304" pitchFamily="18" charset="0"/>
                <a:cs typeface="Times New Roman" panose="02020603050405020304" pitchFamily="18" charset="0"/>
              </a:rPr>
              <a:t>Các</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em</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nhỏ</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và</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cụ</a:t>
            </a:r>
            <a:r>
              <a:rPr lang="en-US" sz="3600" b="1" i="0" dirty="0">
                <a:solidFill>
                  <a:srgbClr val="FF0000"/>
                </a:solidFill>
                <a:latin typeface="Times New Roman" panose="02020603050405020304" pitchFamily="18" charset="0"/>
                <a:cs typeface="Times New Roman" panose="02020603050405020304" pitchFamily="18" charset="0"/>
              </a:rPr>
              <a:t> </a:t>
            </a:r>
            <a:r>
              <a:rPr lang="en-US" sz="3600" b="1" i="0" dirty="0" err="1">
                <a:solidFill>
                  <a:srgbClr val="FF0000"/>
                </a:solidFill>
                <a:latin typeface="Times New Roman" panose="02020603050405020304" pitchFamily="18" charset="0"/>
                <a:cs typeface="Times New Roman" panose="02020603050405020304" pitchFamily="18" charset="0"/>
              </a:rPr>
              <a:t>già</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Text Box 10">
            <a:extLst>
              <a:ext uri="{FF2B5EF4-FFF2-40B4-BE49-F238E27FC236}">
                <a16:creationId xmlns:a16="http://schemas.microsoft.com/office/drawing/2014/main" id="{E88B39EE-3C79-4966-9359-0E2CD98E6758}"/>
              </a:ext>
            </a:extLst>
          </p:cNvPr>
          <p:cNvSpPr txBox="1">
            <a:spLocks noChangeArrowheads="1"/>
          </p:cNvSpPr>
          <p:nvPr/>
        </p:nvSpPr>
        <p:spPr bwMode="auto">
          <a:xfrm>
            <a:off x="4686300" y="511176"/>
            <a:ext cx="281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u="sng" dirty="0" err="1">
                <a:solidFill>
                  <a:srgbClr val="0000FF"/>
                </a:solidFill>
                <a:latin typeface="Times New Roman" panose="02020603050405020304" pitchFamily="18" charset="0"/>
                <a:cs typeface="Times New Roman" panose="02020603050405020304" pitchFamily="18" charset="0"/>
              </a:rPr>
              <a:t>Chính</a:t>
            </a:r>
            <a:r>
              <a:rPr lang="en-US" altLang="en-US" b="1" i="0" u="sng" dirty="0">
                <a:solidFill>
                  <a:srgbClr val="0000FF"/>
                </a:solidFill>
                <a:latin typeface="Times New Roman" panose="02020603050405020304" pitchFamily="18" charset="0"/>
                <a:cs typeface="Times New Roman" panose="02020603050405020304" pitchFamily="18" charset="0"/>
              </a:rPr>
              <a:t> </a:t>
            </a:r>
            <a:r>
              <a:rPr lang="en-US" altLang="en-US" b="1" i="0" u="sng" dirty="0" err="1">
                <a:solidFill>
                  <a:srgbClr val="0000FF"/>
                </a:solidFill>
                <a:latin typeface="Times New Roman" panose="02020603050405020304" pitchFamily="18" charset="0"/>
                <a:cs typeface="Times New Roman" panose="02020603050405020304" pitchFamily="18" charset="0"/>
              </a:rPr>
              <a:t>tả</a:t>
            </a:r>
            <a:endParaRPr lang="en-US" altLang="en-US" b="1" i="0" u="sng"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10">
            <a:extLst>
              <a:ext uri="{FF2B5EF4-FFF2-40B4-BE49-F238E27FC236}">
                <a16:creationId xmlns:a16="http://schemas.microsoft.com/office/drawing/2014/main" id="{FF2295FA-18F2-4651-BAC1-372488C630CD}"/>
              </a:ext>
            </a:extLst>
          </p:cNvPr>
          <p:cNvSpPr txBox="1">
            <a:spLocks noChangeArrowheads="1"/>
          </p:cNvSpPr>
          <p:nvPr/>
        </p:nvSpPr>
        <p:spPr bwMode="auto">
          <a:xfrm>
            <a:off x="5029200" y="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Chính tả</a:t>
            </a:r>
          </a:p>
        </p:txBody>
      </p:sp>
      <p:sp>
        <p:nvSpPr>
          <p:cNvPr id="6" name="Text Box 11">
            <a:extLst>
              <a:ext uri="{FF2B5EF4-FFF2-40B4-BE49-F238E27FC236}">
                <a16:creationId xmlns:a16="http://schemas.microsoft.com/office/drawing/2014/main" id="{8F078D4F-1070-4951-AB6C-C15662216C4A}"/>
              </a:ext>
            </a:extLst>
          </p:cNvPr>
          <p:cNvSpPr txBox="1">
            <a:spLocks noChangeArrowheads="1"/>
          </p:cNvSpPr>
          <p:nvPr/>
        </p:nvSpPr>
        <p:spPr bwMode="auto">
          <a:xfrm>
            <a:off x="4114800" y="457200"/>
            <a:ext cx="4572000" cy="646113"/>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cụ</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365" name="Text Box 8">
            <a:extLst>
              <a:ext uri="{FF2B5EF4-FFF2-40B4-BE49-F238E27FC236}">
                <a16:creationId xmlns:a16="http://schemas.microsoft.com/office/drawing/2014/main" id="{CEE29F16-32F4-44D1-8B98-98FFEE919D22}"/>
              </a:ext>
            </a:extLst>
          </p:cNvPr>
          <p:cNvSpPr txBox="1">
            <a:spLocks noChangeArrowheads="1"/>
          </p:cNvSpPr>
          <p:nvPr/>
        </p:nvSpPr>
        <p:spPr bwMode="auto">
          <a:xfrm>
            <a:off x="1170781" y="1970545"/>
            <a:ext cx="9850438" cy="2677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Cụ</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ngừng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nghẹn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ngào</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nói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đang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buồn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lão</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nằm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bệnh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viện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mấy</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nay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ốm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nặng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lắm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khó</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qua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khỏi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ngồi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đây</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chờ</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xe</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buýt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đến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bệnh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viện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ơn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lòng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tốt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cháu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Dẫu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cháu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giúp</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gì</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nhưng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ông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cũng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thấy</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lòng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nhẹ</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hơn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en-US" sz="2800" i="0" dirty="0">
                <a:solidFill>
                  <a:srgbClr val="0000FF"/>
                </a:solidFill>
                <a:latin typeface="Times New Roman" panose="02020603050405020304" pitchFamily="18" charset="0"/>
              </a:rPr>
              <a:t>                                                              </a:t>
            </a:r>
            <a:r>
              <a:rPr lang="en-US" altLang="en-US" sz="2800" dirty="0">
                <a:solidFill>
                  <a:srgbClr val="0000FF"/>
                </a:solidFill>
                <a:latin typeface="Times New Roman" panose="02020603050405020304" pitchFamily="18" charset="0"/>
              </a:rPr>
              <a:t>Theo</a:t>
            </a:r>
            <a:r>
              <a:rPr lang="en-US" altLang="en-US" sz="2800" i="0" dirty="0">
                <a:solidFill>
                  <a:srgbClr val="0000FF"/>
                </a:solidFill>
                <a:latin typeface="Times New Roman" panose="02020603050405020304" pitchFamily="18" charset="0"/>
              </a:rPr>
              <a:t> Xu-</a:t>
            </a:r>
            <a:r>
              <a:rPr lang="en-US" altLang="en-US" sz="2800" i="0" dirty="0" err="1">
                <a:solidFill>
                  <a:srgbClr val="0000FF"/>
                </a:solidFill>
                <a:latin typeface="Times New Roman" panose="02020603050405020304" pitchFamily="18" charset="0"/>
              </a:rPr>
              <a:t>khôm</a:t>
            </a:r>
            <a:r>
              <a:rPr lang="en-US" altLang="en-US" sz="2800" i="0" dirty="0">
                <a:solidFill>
                  <a:srgbClr val="0000FF"/>
                </a:solidFill>
                <a:latin typeface="Times New Roman" panose="02020603050405020304" pitchFamily="18" charset="0"/>
              </a:rPr>
              <a:t>-</a:t>
            </a:r>
            <a:r>
              <a:rPr lang="en-US" altLang="en-US" sz="2800" i="0" dirty="0" err="1">
                <a:solidFill>
                  <a:srgbClr val="0000FF"/>
                </a:solidFill>
                <a:latin typeface="Times New Roman" panose="02020603050405020304" pitchFamily="18" charset="0"/>
              </a:rPr>
              <a:t>lin-xki</a:t>
            </a:r>
            <a:endPar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8" name="AutoShape 10">
            <a:extLst>
              <a:ext uri="{FF2B5EF4-FFF2-40B4-BE49-F238E27FC236}">
                <a16:creationId xmlns:a16="http://schemas.microsoft.com/office/drawing/2014/main" id="{26F96A43-356C-4C68-B225-8895DF781F70}"/>
              </a:ext>
            </a:extLst>
          </p:cNvPr>
          <p:cNvSpPr>
            <a:spLocks noChangeArrowheads="1"/>
          </p:cNvSpPr>
          <p:nvPr/>
        </p:nvSpPr>
        <p:spPr bwMode="auto">
          <a:xfrm>
            <a:off x="7315200" y="1189266"/>
            <a:ext cx="3048000" cy="695325"/>
          </a:xfrm>
          <a:prstGeom prst="wedgeEllipseCallout">
            <a:avLst>
              <a:gd name="adj1" fmla="val -47394"/>
              <a:gd name="adj2" fmla="val 87778"/>
            </a:avLst>
          </a:prstGeom>
          <a:noFill/>
          <a:ln>
            <a:solidFill>
              <a:srgbClr val="FF0000"/>
            </a:solidFill>
          </a:ln>
          <a:effectLst>
            <a:prstShdw prst="shdw17" dist="17961" dir="2700000">
              <a:schemeClr val="accent1">
                <a:gamma/>
                <a:shade val="60000"/>
                <a:invGamma/>
              </a:schemeClr>
            </a:prst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1" u="sng" strike="noStrike" kern="1200" cap="none" spc="0" normalizeH="0" baseline="0" noProof="0" dirty="0" err="1">
                <a:ln>
                  <a:noFill/>
                </a:ln>
                <a:solidFill>
                  <a:srgbClr val="FF0000"/>
                </a:solidFill>
                <a:effectLst/>
                <a:uLnTx/>
                <a:uFillTx/>
                <a:latin typeface="Times New Roman" pitchFamily="18" charset="0"/>
                <a:ea typeface="+mn-ea"/>
                <a:cs typeface="+mn-cs"/>
              </a:rPr>
              <a:t>Sửa</a:t>
            </a:r>
            <a:r>
              <a:rPr kumimoji="0" lang="en-US" altLang="en-US" sz="3200" b="0" i="1" u="sng"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en-US" sz="3200" b="0" i="1" u="sng" strike="noStrike" kern="1200" cap="none" spc="0" normalizeH="0" baseline="0" noProof="0" dirty="0" err="1">
                <a:ln>
                  <a:noFill/>
                </a:ln>
                <a:solidFill>
                  <a:srgbClr val="FF0000"/>
                </a:solidFill>
                <a:effectLst/>
                <a:uLnTx/>
                <a:uFillTx/>
                <a:latin typeface="Times New Roman" pitchFamily="18" charset="0"/>
                <a:ea typeface="+mn-ea"/>
                <a:cs typeface="+mn-cs"/>
              </a:rPr>
              <a:t>lỗi</a:t>
            </a:r>
            <a:r>
              <a:rPr kumimoji="0" lang="en-US" altLang="en-US" sz="3200" b="0" i="1" u="none" strike="noStrike" kern="1200" cap="none" spc="0" normalizeH="0" baseline="0" noProof="0" dirty="0">
                <a:ln>
                  <a:noFill/>
                </a:ln>
                <a:solidFill>
                  <a:srgbClr val="FF0000"/>
                </a:solidFill>
                <a:effectLst/>
                <a:uLnTx/>
                <a:uFillTx/>
                <a:latin typeface="Times New Roman" pitchFamily="18" charset="0"/>
                <a:ea typeface="+mn-ea"/>
                <a:cs typeface="+mn-cs"/>
              </a:rPr>
              <a:t>:</a:t>
            </a:r>
          </a:p>
        </p:txBody>
      </p:sp>
    </p:spTree>
    <p:custDataLst>
      <p:tags r:id="rId1"/>
    </p:custDataLst>
    <p:extLst>
      <p:ext uri="{BB962C8B-B14F-4D97-AF65-F5344CB8AC3E}">
        <p14:creationId xmlns:p14="http://schemas.microsoft.com/office/powerpoint/2010/main" val="644202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62&quot;/&gt;&lt;/object&gt;&lt;object type=&quot;3&quot; unique_id=&quot;10011&quot;&gt;&lt;property id=&quot;20148&quot; value=&quot;5&quot;/&gt;&lt;property id=&quot;20300&quot; value=&quot;Slide 14&quot;/&gt;&lt;property id=&quot;20307&quot; value=&quot;269&quot;/&gt;&lt;/object&gt;&lt;object type=&quot;3&quot; unique_id=&quot;10410&quot;&gt;&lt;property id=&quot;20148&quot; value=&quot;5&quot;/&gt;&lt;property id=&quot;20300&quot; value=&quot;Slide 15&quot;/&gt;&lt;property id=&quot;20307&quot; value=&quot;283&quot;/&gt;&lt;/object&gt;&lt;object type=&quot;3&quot; unique_id=&quot;10411&quot;&gt;&lt;property id=&quot;20148&quot; value=&quot;5&quot;/&gt;&lt;property id=&quot;20300&quot; value=&quot;Slide 8&quot;/&gt;&lt;property id=&quot;20307&quot; value=&quot;284&quot;/&gt;&lt;/object&gt;&lt;object type=&quot;3&quot; unique_id=&quot;10412&quot;&gt;&lt;property id=&quot;20148&quot; value=&quot;5&quot;/&gt;&lt;property id=&quot;20300&quot; value=&quot;Slide 9&quot;/&gt;&lt;property id=&quot;20307&quot; value=&quot;285&quot;/&gt;&lt;/object&gt;&lt;object type=&quot;3&quot; unique_id=&quot;11037&quot;&gt;&lt;property id=&quot;20148&quot; value=&quot;5&quot;/&gt;&lt;property id=&quot;20300&quot; value=&quot;Slide 4&quot;/&gt;&lt;property id=&quot;20307&quot; value=&quot;286&quot;/&gt;&lt;/object&gt;&lt;object type=&quot;3&quot; unique_id=&quot;11052&quot;&gt;&lt;property id=&quot;20148&quot; value=&quot;5&quot;/&gt;&lt;property id=&quot;20300&quot; value=&quot;Slide 3&quot;/&gt;&lt;property id=&quot;20307&quot; value=&quot;296&quot;/&gt;&lt;/object&gt;&lt;object type=&quot;3&quot; unique_id=&quot;11053&quot;&gt;&lt;property id=&quot;20148&quot; value=&quot;5&quot;/&gt;&lt;property id=&quot;20300&quot; value=&quot;Slide 5&quot;/&gt;&lt;property id=&quot;20307&quot; value=&quot;290&quot;/&gt;&lt;/object&gt;&lt;object type=&quot;3&quot; unique_id=&quot;11054&quot;&gt;&lt;property id=&quot;20148&quot; value=&quot;5&quot;/&gt;&lt;property id=&quot;20300&quot; value=&quot;Slide 6&quot;/&gt;&lt;property id=&quot;20307&quot; value=&quot;289&quot;/&gt;&lt;/object&gt;&lt;object type=&quot;3&quot; unique_id=&quot;11055&quot;&gt;&lt;property id=&quot;20148&quot; value=&quot;5&quot;/&gt;&lt;property id=&quot;20300&quot; value=&quot;Slide 7&quot;/&gt;&lt;property id=&quot;20307&quot; value=&quot;288&quot;/&gt;&lt;/object&gt;&lt;object type=&quot;3&quot; unique_id=&quot;11056&quot;&gt;&lt;property id=&quot;20148&quot; value=&quot;5&quot;/&gt;&lt;property id=&quot;20300&quot; value=&quot;Slide 10&quot;/&gt;&lt;property id=&quot;20307&quot; value=&quot;292&quot;/&gt;&lt;/object&gt;&lt;object type=&quot;3&quot; unique_id=&quot;11057&quot;&gt;&lt;property id=&quot;20148&quot; value=&quot;5&quot;/&gt;&lt;property id=&quot;20300&quot; value=&quot;Slide 11&quot;/&gt;&lt;property id=&quot;20307&quot; value=&quot;293&quot;/&gt;&lt;/object&gt;&lt;object type=&quot;3&quot; unique_id=&quot;11058&quot;&gt;&lt;property id=&quot;20148&quot; value=&quot;5&quot;/&gt;&lt;property id=&quot;20300&quot; value=&quot;Slide 12&quot;/&gt;&lt;property id=&quot;20307&quot; value=&quot;294&quot;/&gt;&lt;/object&gt;&lt;object type=&quot;3&quot; unique_id=&quot;11059&quot;&gt;&lt;property id=&quot;20148&quot; value=&quot;5&quot;/&gt;&lt;property id=&quot;20300&quot; value=&quot;Slide 13&quot;/&gt;&lt;property id=&quot;20307&quot; value=&quot;29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0.8|0.5|0.6|1.8"/>
</p:tagLst>
</file>

<file path=ppt/tags/tag11.xml><?xml version="1.0" encoding="utf-8"?>
<p:tagLst xmlns:a="http://schemas.openxmlformats.org/drawingml/2006/main" xmlns:r="http://schemas.openxmlformats.org/officeDocument/2006/relationships" xmlns:p="http://schemas.openxmlformats.org/presentationml/2006/main">
  <p:tag name="TIMING" val="|13.9"/>
</p:tagLst>
</file>

<file path=ppt/tags/tag2.xml><?xml version="1.0" encoding="utf-8"?>
<p:tagLst xmlns:a="http://schemas.openxmlformats.org/drawingml/2006/main" xmlns:r="http://schemas.openxmlformats.org/officeDocument/2006/relationships" xmlns:p="http://schemas.openxmlformats.org/presentationml/2006/main">
  <p:tag name="TIMING" val="|0.8|11.7"/>
</p:tagLst>
</file>

<file path=ppt/tags/tag3.xml><?xml version="1.0" encoding="utf-8"?>
<p:tagLst xmlns:a="http://schemas.openxmlformats.org/drawingml/2006/main" xmlns:r="http://schemas.openxmlformats.org/officeDocument/2006/relationships" xmlns:p="http://schemas.openxmlformats.org/presentationml/2006/main">
  <p:tag name="TIMING" val="|4.6"/>
</p:tagLst>
</file>

<file path=ppt/tags/tag4.xml><?xml version="1.0" encoding="utf-8"?>
<p:tagLst xmlns:a="http://schemas.openxmlformats.org/drawingml/2006/main" xmlns:r="http://schemas.openxmlformats.org/officeDocument/2006/relationships" xmlns:p="http://schemas.openxmlformats.org/presentationml/2006/main">
  <p:tag name="TIMING" val="|7.3|1|2.1|10.8"/>
</p:tagLst>
</file>

<file path=ppt/tags/tag5.xml><?xml version="1.0" encoding="utf-8"?>
<p:tagLst xmlns:a="http://schemas.openxmlformats.org/drawingml/2006/main" xmlns:r="http://schemas.openxmlformats.org/officeDocument/2006/relationships" xmlns:p="http://schemas.openxmlformats.org/presentationml/2006/main">
  <p:tag name="TIMING" val="|9.2|5.4|9.6|1.7|0.7|0.7|0.6|0.6|0.8"/>
</p:tagLst>
</file>

<file path=ppt/tags/tag6.xml><?xml version="1.0" encoding="utf-8"?>
<p:tagLst xmlns:a="http://schemas.openxmlformats.org/drawingml/2006/main" xmlns:r="http://schemas.openxmlformats.org/officeDocument/2006/relationships" xmlns:p="http://schemas.openxmlformats.org/presentationml/2006/main">
  <p:tag name="TIMING" val="|8.9|6.8"/>
</p:tagLst>
</file>

<file path=ppt/tags/tag7.xml><?xml version="1.0" encoding="utf-8"?>
<p:tagLst xmlns:a="http://schemas.openxmlformats.org/drawingml/2006/main" xmlns:r="http://schemas.openxmlformats.org/officeDocument/2006/relationships" xmlns:p="http://schemas.openxmlformats.org/presentationml/2006/main">
  <p:tag name="TIMING" val="|5|8.3"/>
</p:tagLst>
</file>

<file path=ppt/tags/tag8.xml><?xml version="1.0" encoding="utf-8"?>
<p:tagLst xmlns:a="http://schemas.openxmlformats.org/drawingml/2006/main" xmlns:r="http://schemas.openxmlformats.org/officeDocument/2006/relationships" xmlns:p="http://schemas.openxmlformats.org/presentationml/2006/main">
  <p:tag name="TIMING" val="|14.9|5|15|4.1|9.6|5.8|4.6|4.4|9.9|4.1"/>
</p:tagLst>
</file>

<file path=ppt/tags/tag9.xml><?xml version="1.0" encoding="utf-8"?>
<p:tagLst xmlns:a="http://schemas.openxmlformats.org/drawingml/2006/main" xmlns:r="http://schemas.openxmlformats.org/officeDocument/2006/relationships" xmlns:p="http://schemas.openxmlformats.org/presentationml/2006/main">
  <p:tag name="TIMING" val="|1.5|7"/>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stel Detailed Lesson Plan for Pre-K by Slidesgo">
  <a:themeElements>
    <a:clrScheme name="Simple Light">
      <a:dk1>
        <a:srgbClr val="191919"/>
      </a:dk1>
      <a:lt1>
        <a:srgbClr val="FFFFFF"/>
      </a:lt1>
      <a:dk2>
        <a:srgbClr val="FB6E6E"/>
      </a:dk2>
      <a:lt2>
        <a:srgbClr val="F9C3DA"/>
      </a:lt2>
      <a:accent1>
        <a:srgbClr val="84B5FB"/>
      </a:accent1>
      <a:accent2>
        <a:srgbClr val="897EFB"/>
      </a:accent2>
      <a:accent3>
        <a:srgbClr val="FFB489"/>
      </a:accent3>
      <a:accent4>
        <a:srgbClr val="FFE29E"/>
      </a:accent4>
      <a:accent5>
        <a:srgbClr val="191919"/>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stel Detailed Lesson Plan for Pre-K by Slidesgo">
  <a:themeElements>
    <a:clrScheme name="Simple Light">
      <a:dk1>
        <a:srgbClr val="191919"/>
      </a:dk1>
      <a:lt1>
        <a:srgbClr val="FFFFFF"/>
      </a:lt1>
      <a:dk2>
        <a:srgbClr val="FB6E6E"/>
      </a:dk2>
      <a:lt2>
        <a:srgbClr val="F9C3DA"/>
      </a:lt2>
      <a:accent1>
        <a:srgbClr val="84B5FB"/>
      </a:accent1>
      <a:accent2>
        <a:srgbClr val="897EFB"/>
      </a:accent2>
      <a:accent3>
        <a:srgbClr val="FFB489"/>
      </a:accent3>
      <a:accent4>
        <a:srgbClr val="FFE29E"/>
      </a:accent4>
      <a:accent5>
        <a:srgbClr val="191919"/>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22060319</TotalTime>
  <Words>941</Words>
  <Application>Microsoft Office PowerPoint</Application>
  <PresentationFormat>Widescreen</PresentationFormat>
  <Paragraphs>115</Paragraphs>
  <Slides>15</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Bebas Neue</vt:lpstr>
      <vt:lpstr>Calibri</vt:lpstr>
      <vt:lpstr>Calibri Light</vt:lpstr>
      <vt:lpstr>Comfortaa</vt:lpstr>
      <vt:lpstr>Jomhuria</vt:lpstr>
      <vt:lpstr>Times New Roman</vt:lpstr>
      <vt:lpstr>Wingdings</vt:lpstr>
      <vt:lpstr>Default Design</vt:lpstr>
      <vt:lpstr>1_Office Theme</vt:lpstr>
      <vt:lpstr>Pastel Detailed Lesson Plan for Pre-K by Slidesgo</vt:lpstr>
      <vt:lpstr>1_Pastel Detailed Lesson Plan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611</cp:revision>
  <dcterms:created xsi:type="dcterms:W3CDTF">2012-08-07T09:07:41Z</dcterms:created>
  <dcterms:modified xsi:type="dcterms:W3CDTF">2021-11-06T05:14:21Z</dcterms:modified>
</cp:coreProperties>
</file>