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8" r:id="rId2"/>
    <p:sldId id="283" r:id="rId3"/>
    <p:sldId id="280" r:id="rId4"/>
    <p:sldId id="308" r:id="rId5"/>
    <p:sldId id="306" r:id="rId6"/>
    <p:sldId id="291" r:id="rId7"/>
    <p:sldId id="263" r:id="rId8"/>
    <p:sldId id="264" r:id="rId9"/>
    <p:sldId id="293" r:id="rId10"/>
    <p:sldId id="294" r:id="rId11"/>
    <p:sldId id="287" r:id="rId12"/>
    <p:sldId id="302" r:id="rId13"/>
    <p:sldId id="303" r:id="rId14"/>
    <p:sldId id="309" r:id="rId15"/>
    <p:sldId id="290" r:id="rId16"/>
    <p:sldId id="310" r:id="rId17"/>
    <p:sldId id="304" r:id="rId18"/>
    <p:sldId id="267" r:id="rId19"/>
    <p:sldId id="286" r:id="rId20"/>
    <p:sldId id="298" r:id="rId21"/>
    <p:sldId id="273" r:id="rId22"/>
    <p:sldId id="307" r:id="rId23"/>
    <p:sldId id="315" r:id="rId24"/>
    <p:sldId id="281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12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19" autoAdjust="0"/>
    <p:restoredTop sz="61694" autoAdjust="0"/>
  </p:normalViewPr>
  <p:slideViewPr>
    <p:cSldViewPr snapToGrid="0">
      <p:cViewPr varScale="1">
        <p:scale>
          <a:sx n="66" d="100"/>
          <a:sy n="66" d="100"/>
        </p:scale>
        <p:origin x="3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8E736-048A-4C2B-8931-B6E2396A9A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08C21-0573-4B6A-8944-314DA9A9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07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2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7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3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24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04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02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78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7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00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41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2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3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56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08C21-0573-4B6A-8944-314DA9A9B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48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08C21-0573-4B6A-8944-314DA9A9B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79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23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6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9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83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4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5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1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8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3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7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9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2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7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0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9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6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0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8E774-9870-4E30-A176-FAF4F8983EE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E50BD-AE4B-4940-9908-8A23F8312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5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microsoft.com/office/2007/relationships/hdphoto" Target="../media/hdphoto6.wdp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2.wmv"/><Relationship Id="rId7" Type="http://schemas.microsoft.com/office/2007/relationships/hdphoto" Target="../media/hdphoto6.wdp"/><Relationship Id="rId2" Type="http://schemas.microsoft.com/office/2007/relationships/media" Target="../media/media2.wmv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1.jpe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2655" y="2738602"/>
            <a:ext cx="3557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2935" y="2646269"/>
            <a:ext cx="76498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Ñoà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chôi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–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Troø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chôi</a:t>
            </a:r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8155" y="3847196"/>
            <a:ext cx="23880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Baøi</a:t>
            </a:r>
            <a:r>
              <a:rPr lang="en-US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 2:</a:t>
            </a:r>
            <a:r>
              <a:rPr lang="en-US" sz="8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12512" y="3954360"/>
            <a:ext cx="29514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028C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oâi</a:t>
            </a:r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028C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  </a:t>
            </a:r>
            <a:r>
              <a:rPr lang="en-US" sz="8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028C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ôi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028C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2251" y="147302"/>
            <a:ext cx="99605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latin typeface="VNI-Avo" pitchFamily="2" charset="0"/>
                <a:cs typeface="Times New Roman" panose="02020603050405020304" pitchFamily="18" charset="0"/>
              </a:rPr>
              <a:t>UÛY BAN NHAÂN DAÂN </a:t>
            </a:r>
            <a:r>
              <a:rPr lang="vi-VN" sz="2400" b="1" dirty="0">
                <a:latin typeface="VNI-Avo" pitchFamily="2" charset="0"/>
                <a:cs typeface="Times New Roman" panose="02020603050405020304" pitchFamily="18" charset="0"/>
              </a:rPr>
              <a:t>HUYỆN CỦ CHI</a:t>
            </a:r>
          </a:p>
          <a:p>
            <a:pPr lvl="1" algn="ctr"/>
            <a:r>
              <a:rPr lang="vi-VN" sz="2400" b="1" dirty="0">
                <a:latin typeface="VNI-Avo" pitchFamily="2" charset="0"/>
                <a:cs typeface="Times New Roman" panose="02020603050405020304" pitchFamily="18" charset="0"/>
              </a:rPr>
              <a:t>TRƯỜNG TIỂU HỌC TRUNG LẬP HẠ</a:t>
            </a:r>
            <a:endParaRPr lang="en-US" sz="2400" b="1" dirty="0">
              <a:latin typeface="VNI-Avo" pitchFamily="2" charset="0"/>
              <a:cs typeface="Times New Roman" panose="02020603050405020304" pitchFamily="18" charset="0"/>
            </a:endParaRPr>
          </a:p>
          <a:p>
            <a:pPr lvl="1" algn="ctr"/>
            <a:r>
              <a:rPr lang="vi-VN" sz="3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4326" y="1174348"/>
            <a:ext cx="545053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dirty="0" err="1">
                <a:ln/>
                <a:solidFill>
                  <a:srgbClr val="0000FF"/>
                </a:solidFill>
                <a:latin typeface="VNI-Avo" pitchFamily="2" charset="0"/>
              </a:rPr>
              <a:t>Moân</a:t>
            </a:r>
            <a:r>
              <a:rPr lang="en-US" sz="5000" b="1" dirty="0">
                <a:ln/>
                <a:solidFill>
                  <a:srgbClr val="0000FF"/>
                </a:solidFill>
                <a:latin typeface="VNI-Avo" pitchFamily="2" charset="0"/>
              </a:rPr>
              <a:t>: TIEÁNG VIEÄT</a:t>
            </a:r>
          </a:p>
          <a:p>
            <a:pPr algn="ctr"/>
            <a:r>
              <a:rPr lang="en-US" sz="4000" b="1" cap="none" spc="0" dirty="0">
                <a:ln/>
                <a:solidFill>
                  <a:srgbClr val="0000FF"/>
                </a:solidFill>
                <a:effectLst/>
                <a:latin typeface="VNI-Avo" pitchFamily="2" charset="0"/>
              </a:rPr>
              <a:t>(</a:t>
            </a:r>
            <a:r>
              <a:rPr lang="en-US" sz="4000" b="1" cap="none" spc="0" dirty="0" err="1">
                <a:ln/>
                <a:solidFill>
                  <a:srgbClr val="0000FF"/>
                </a:solidFill>
                <a:effectLst/>
                <a:latin typeface="VNI-Avo" pitchFamily="2" charset="0"/>
              </a:rPr>
              <a:t>Tuaàn</a:t>
            </a:r>
            <a:r>
              <a:rPr lang="en-US" sz="4000" b="1" cap="none" spc="0" dirty="0">
                <a:ln/>
                <a:solidFill>
                  <a:srgbClr val="0000FF"/>
                </a:solidFill>
                <a:effectLst/>
                <a:latin typeface="VNI-Avo" pitchFamily="2" charset="0"/>
              </a:rPr>
              <a:t> 8)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0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a Sen đẹp Trang Trí Hình ảnh | Định dạng hình ảnh PNG 400382023| 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8" b="97753" l="814" r="99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82" y="2605314"/>
            <a:ext cx="81915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Sen đẹp Trang Trí Hình ảnh | Định dạng hình ảnh PNG 400382023|  vn.lovepik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8" b="97753" l="814" r="99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49"/>
          <a:stretch/>
        </p:blipFill>
        <p:spPr bwMode="auto">
          <a:xfrm>
            <a:off x="-126134" y="2732376"/>
            <a:ext cx="4541116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8776" y="1034753"/>
            <a:ext cx="11132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r>
              <a:rPr lang="en-US" sz="20000" b="1" dirty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20000" b="1" dirty="0" err="1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C5BF2-4754-478A-9B37-8FC5BC6F801B}"/>
              </a:ext>
            </a:extLst>
          </p:cNvPr>
          <p:cNvSpPr txBox="1"/>
          <p:nvPr/>
        </p:nvSpPr>
        <p:spPr>
          <a:xfrm>
            <a:off x="2685143" y="1034753"/>
            <a:ext cx="152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C1B5C-D1E6-4D9D-805C-971FB7F55469}"/>
              </a:ext>
            </a:extLst>
          </p:cNvPr>
          <p:cNvSpPr txBox="1"/>
          <p:nvPr/>
        </p:nvSpPr>
        <p:spPr>
          <a:xfrm>
            <a:off x="7906496" y="1034752"/>
            <a:ext cx="18931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DDAC0C-4B3A-4C30-A2E3-0629C90B2A9A}"/>
              </a:ext>
            </a:extLst>
          </p:cNvPr>
          <p:cNvSpPr/>
          <p:nvPr/>
        </p:nvSpPr>
        <p:spPr>
          <a:xfrm>
            <a:off x="938776" y="885372"/>
            <a:ext cx="2860220" cy="3439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err="1">
                <a:solidFill>
                  <a:srgbClr val="0000FF"/>
                </a:solidFill>
                <a:latin typeface="VNI-Avo" pitchFamily="2" charset="0"/>
              </a:rPr>
              <a:t>oâ</a:t>
            </a:r>
            <a:r>
              <a:rPr lang="en-US" b="1" dirty="0" err="1">
                <a:solidFill>
                  <a:srgbClr val="0000FF"/>
                </a:solidFill>
                <a:latin typeface="VNI-Avo" pitchFamily="2" charset="0"/>
              </a:rPr>
              <a:t>â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â</a:t>
            </a:r>
            <a:endParaRPr lang="en-US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EDE36-CC05-4289-AA70-3C69BA71D435}"/>
              </a:ext>
            </a:extLst>
          </p:cNvPr>
          <p:cNvSpPr/>
          <p:nvPr/>
        </p:nvSpPr>
        <p:spPr>
          <a:xfrm>
            <a:off x="6299201" y="885371"/>
            <a:ext cx="2714170" cy="3439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00B050"/>
                </a:solidFill>
                <a:latin typeface="VNI-Avo" pitchFamily="2" charset="0"/>
              </a:rPr>
              <a:t>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2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85554" y="-178368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2806" y="-184404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2" y="3643678"/>
            <a:ext cx="2662490" cy="16541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50149" y="5485316"/>
            <a:ext cx="52737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27" y="3654019"/>
            <a:ext cx="2856182" cy="171843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74953" y="1159447"/>
            <a:ext cx="3094476" cy="2146689"/>
            <a:chOff x="4185394" y="1233055"/>
            <a:chExt cx="3094476" cy="2146689"/>
          </a:xfrm>
        </p:grpSpPr>
        <p:grpSp>
          <p:nvGrpSpPr>
            <p:cNvPr id="15" name="Group 14"/>
            <p:cNvGrpSpPr/>
            <p:nvPr/>
          </p:nvGrpSpPr>
          <p:grpSpPr>
            <a:xfrm>
              <a:off x="4185394" y="1233055"/>
              <a:ext cx="3094476" cy="2044535"/>
              <a:chOff x="6679344" y="2634855"/>
              <a:chExt cx="3931922" cy="226858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679345" y="2634855"/>
                <a:ext cx="1933303" cy="10842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0" b="1" dirty="0">
                    <a:solidFill>
                      <a:schemeClr val="tx1"/>
                    </a:solidFill>
                    <a:latin typeface="VNI-Avo" pitchFamily="2" charset="0"/>
                  </a:rPr>
                  <a:t>r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677963" y="2634855"/>
                <a:ext cx="1933303" cy="10842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0" b="1" dirty="0" err="1">
                    <a:solidFill>
                      <a:srgbClr val="FF0000"/>
                    </a:solidFill>
                    <a:latin typeface="VNI-Avo" pitchFamily="2" charset="0"/>
                  </a:rPr>
                  <a:t>oâi</a:t>
                </a:r>
                <a:endParaRPr lang="en-US" sz="70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679344" y="3819221"/>
                <a:ext cx="3931921" cy="10842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0" b="1" dirty="0" err="1">
                    <a:solidFill>
                      <a:schemeClr val="tx1"/>
                    </a:solidFill>
                    <a:latin typeface="VNI-Avo" pitchFamily="2" charset="0"/>
                  </a:rPr>
                  <a:t>roái</a:t>
                </a:r>
                <a:endParaRPr lang="en-US" sz="7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927691" y="2210193"/>
              <a:ext cx="193289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7000" b="1" dirty="0" err="1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oâi</a:t>
              </a:r>
              <a:r>
                <a:rPr lang="en-US" sz="5000" b="1" dirty="0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258191" y="5465117"/>
            <a:ext cx="5359733" cy="1231567"/>
            <a:chOff x="3839235" y="5688449"/>
            <a:chExt cx="5359733" cy="1231567"/>
          </a:xfrm>
        </p:grpSpPr>
        <p:sp>
          <p:nvSpPr>
            <p:cNvPr id="29" name="TextBox 28"/>
            <p:cNvSpPr txBox="1"/>
            <p:nvPr/>
          </p:nvSpPr>
          <p:spPr>
            <a:xfrm>
              <a:off x="3839235" y="5708648"/>
              <a:ext cx="5359733" cy="121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7000" b="1" dirty="0" err="1">
                  <a:latin typeface="VNI-Avo" pitchFamily="2" charset="0"/>
                  <a:cs typeface="Times New Roman" panose="02020603050405020304" pitchFamily="18" charset="0"/>
                </a:rPr>
                <a:t>roái</a:t>
              </a:r>
              <a:r>
                <a:rPr lang="en-US" sz="7000" b="1" dirty="0">
                  <a:latin typeface="VNI-Avo" pitchFamily="2" charset="0"/>
                  <a:cs typeface="Times New Roman" panose="02020603050405020304" pitchFamily="18" charset="0"/>
                </a:rPr>
                <a:t> que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03064" y="5688449"/>
              <a:ext cx="193289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7000" b="1" dirty="0" err="1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oâi</a:t>
              </a:r>
              <a:r>
                <a:rPr lang="en-US" sz="5000" b="1" dirty="0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17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làm Slide chào hỏi 10 - Dạy họ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1779" y="1962538"/>
            <a:ext cx="68437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5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15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vi</a:t>
            </a:r>
            <a:r>
              <a:rPr lang="vi-VN" sz="115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ế</a:t>
            </a:r>
            <a:r>
              <a:rPr lang="en-US" sz="115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80015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ông Sen Hình ảnh | Định dạng hình ảnh PNG 400318735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3" b="99073" l="0" r="98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27" y="4572004"/>
            <a:ext cx="3038572" cy="228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5212" y="203077"/>
            <a:ext cx="6378253" cy="143890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512CE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512CE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" descr="الأنشطة الأكادمية – adnanile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19" y="4469516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88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ông Sen Hình ảnh | Định dạng hình ảnh PNG 400318735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" b="99073" l="0" r="98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3849190"/>
            <a:ext cx="3999345" cy="30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5212" y="203077"/>
            <a:ext cx="6378253" cy="143890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512CE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512CE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1682" r="86313" b="10483"/>
          <a:stretch/>
        </p:blipFill>
        <p:spPr>
          <a:xfrm>
            <a:off x="3817257" y="2054241"/>
            <a:ext cx="3352800" cy="4195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ông Sen Hình ảnh | Định dạng hình ảnh PNG 400318735| vn.lovepik.co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3" b="99073" l="0" r="98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3849190"/>
            <a:ext cx="3999345" cy="30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5212" y="203077"/>
            <a:ext cx="6378253" cy="143890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512CE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512CE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Ô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461" y="2410691"/>
            <a:ext cx="8836392" cy="3269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1682" r="86313" b="10483"/>
          <a:stretch/>
        </p:blipFill>
        <p:spPr>
          <a:xfrm>
            <a:off x="849745" y="756640"/>
            <a:ext cx="1297794" cy="1654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4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ông Sen Hình ảnh | Định dạng hình ảnh PNG 400318735| vn.lovepik.co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3" b="99073" l="0" r="98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3849190"/>
            <a:ext cx="3999345" cy="30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5212" y="203077"/>
            <a:ext cx="6378253" cy="143890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512CE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512CE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10213" r="36261" b="14826"/>
          <a:stretch/>
        </p:blipFill>
        <p:spPr>
          <a:xfrm>
            <a:off x="778443" y="1053943"/>
            <a:ext cx="1085525" cy="1356748"/>
          </a:xfrm>
          <a:prstGeom prst="rect">
            <a:avLst/>
          </a:prstGeom>
        </p:spPr>
      </p:pic>
      <p:pic>
        <p:nvPicPr>
          <p:cNvPr id="5" name="Ơ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323" y="2410691"/>
            <a:ext cx="9071263" cy="3258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3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الأنشطة الأكادمية – adnanil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39" y="4571999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1" t="17871" b="12128"/>
          <a:stretch/>
        </p:blipFill>
        <p:spPr bwMode="auto">
          <a:xfrm>
            <a:off x="195819" y="121919"/>
            <a:ext cx="2413269" cy="3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02233" y="209752"/>
            <a:ext cx="6843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000" b="1" u="sng" dirty="0" err="1">
                <a:solidFill>
                  <a:srgbClr val="512CE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u="sng" dirty="0">
                <a:solidFill>
                  <a:srgbClr val="512CE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512CE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endParaRPr lang="en-US" sz="6000" b="1" u="sng" dirty="0">
              <a:solidFill>
                <a:srgbClr val="512CE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12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0081" y="268046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86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 ARE HAP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0931" y="1582670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TIEÁT 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" y="12120"/>
            <a:ext cx="12192001" cy="6857999"/>
            <a:chOff x="-1" y="12120"/>
            <a:chExt cx="12192001" cy="6857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2120"/>
              <a:ext cx="12192001" cy="6857999"/>
            </a:xfrm>
            <a:prstGeom prst="rect">
              <a:avLst/>
            </a:prstGeom>
          </p:spPr>
        </p:pic>
        <p:pic>
          <p:nvPicPr>
            <p:cNvPr id="6146" name="Picture 2" descr="Hình ảnh Đi Nghỉ Gia đình Thiết Kế Hoạt Hình , Nhân Vật Hoạt Hình, Xe ô  Tô., Gia đình.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4531" y1="61563" x2="34531" y2="61563"/>
                          <a14:foregroundMark x1="30469" y1="65000" x2="30469" y2="65000"/>
                          <a14:foregroundMark x1="68594" y1="64063" x2="68594" y2="6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1" t="22995" r="13535" b="25339"/>
            <a:stretch/>
          </p:blipFill>
          <p:spPr bwMode="auto">
            <a:xfrm>
              <a:off x="2262907" y="4322925"/>
              <a:ext cx="2317043" cy="185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836168" y="1476452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TIEÁT 1</a:t>
            </a:r>
          </a:p>
        </p:txBody>
      </p:sp>
    </p:spTree>
    <p:extLst>
      <p:ext uri="{BB962C8B-B14F-4D97-AF65-F5344CB8AC3E}">
        <p14:creationId xmlns:p14="http://schemas.microsoft.com/office/powerpoint/2010/main" val="67785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0931" y="1582670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TIEÁT 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" y="12120"/>
            <a:ext cx="12192001" cy="6857999"/>
            <a:chOff x="-1" y="12120"/>
            <a:chExt cx="12192001" cy="6857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2120"/>
              <a:ext cx="12192001" cy="6857999"/>
            </a:xfrm>
            <a:prstGeom prst="rect">
              <a:avLst/>
            </a:prstGeom>
          </p:spPr>
        </p:pic>
        <p:pic>
          <p:nvPicPr>
            <p:cNvPr id="6146" name="Picture 2" descr="Hình ảnh Đi Nghỉ Gia đình Thiết Kế Hoạt Hình , Nhân Vật Hoạt Hình, Xe ô  Tô., Gia đình.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4531" y1="61563" x2="34531" y2="61563"/>
                          <a14:foregroundMark x1="30469" y1="65000" x2="30469" y2="65000"/>
                          <a14:foregroundMark x1="68594" y1="64063" x2="68594" y2="6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1" t="22995" r="13535" b="25339"/>
            <a:stretch/>
          </p:blipFill>
          <p:spPr bwMode="auto">
            <a:xfrm>
              <a:off x="2262907" y="4322925"/>
              <a:ext cx="2317043" cy="185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836168" y="1476452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60673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7872" y="2414500"/>
            <a:ext cx="46618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b="1" dirty="0" err="1">
                <a:latin typeface="VNI-Avo" pitchFamily="2" charset="0"/>
                <a:cs typeface="Times New Roman" panose="02020603050405020304" pitchFamily="18" charset="0"/>
              </a:rPr>
              <a:t>ngoâi</a:t>
            </a:r>
            <a:r>
              <a:rPr lang="en-US" sz="48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VNI-Avo" pitchFamily="2" charset="0"/>
                <a:cs typeface="Times New Roman" panose="02020603050405020304" pitchFamily="18" charset="0"/>
              </a:rPr>
              <a:t>sao</a:t>
            </a:r>
            <a:endParaRPr lang="en-US" sz="48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2808" r="13619" b="9202"/>
          <a:stretch/>
        </p:blipFill>
        <p:spPr>
          <a:xfrm>
            <a:off x="2187439" y="-13854"/>
            <a:ext cx="2078181" cy="2445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9B64D-E9EB-45F2-8DA1-13CE104E75DB}"/>
              </a:ext>
            </a:extLst>
          </p:cNvPr>
          <p:cNvSpPr txBox="1"/>
          <p:nvPr/>
        </p:nvSpPr>
        <p:spPr>
          <a:xfrm>
            <a:off x="7663186" y="2414500"/>
            <a:ext cx="30709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bôi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9B189-CEA5-4502-A73C-4BFFE8D71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43" y="81139"/>
            <a:ext cx="2276793" cy="220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57FBDA-920E-4CA8-AE90-790402F1A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98" y="3581727"/>
            <a:ext cx="2699607" cy="2353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DE668-7699-4694-80BD-AC89FD71663E}"/>
              </a:ext>
            </a:extLst>
          </p:cNvPr>
          <p:cNvSpPr txBox="1"/>
          <p:nvPr/>
        </p:nvSpPr>
        <p:spPr>
          <a:xfrm>
            <a:off x="1576816" y="5935424"/>
            <a:ext cx="29749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boä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noài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6E5ED-80AB-4C4B-B41D-19376522609A}"/>
              </a:ext>
            </a:extLst>
          </p:cNvPr>
          <p:cNvSpPr txBox="1"/>
          <p:nvPr/>
        </p:nvSpPr>
        <p:spPr>
          <a:xfrm>
            <a:off x="5732538" y="5915087"/>
            <a:ext cx="5983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02C7CD-8EDC-4425-A4D1-E03D5D0AB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65" y="3567831"/>
            <a:ext cx="3183219" cy="2251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6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905054" y="2520388"/>
            <a:ext cx="30709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bôi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2715" y="5856599"/>
            <a:ext cx="5983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chôi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caâu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caù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4971" y="2467239"/>
            <a:ext cx="46618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ngoâi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sao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2808" r="13619" b="9202"/>
          <a:stretch/>
        </p:blipFill>
        <p:spPr>
          <a:xfrm>
            <a:off x="2435761" y="143232"/>
            <a:ext cx="2078181" cy="2445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13" y="179302"/>
            <a:ext cx="2276793" cy="2200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47" y="3570240"/>
            <a:ext cx="2543590" cy="221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91" y="3570240"/>
            <a:ext cx="3183219" cy="2190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8953" y="5825995"/>
            <a:ext cx="29749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boä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noài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0462" y="5806953"/>
            <a:ext cx="1474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oâi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8798" y="2467239"/>
            <a:ext cx="1474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oâi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5109" y="2520388"/>
            <a:ext cx="1474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512CEC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ôi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12CEC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47997" y="5856599"/>
            <a:ext cx="1474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512CEC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ôi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12CEC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C93665-A9EA-4F00-9F2F-F5DFBFB1ABD8}"/>
              </a:ext>
            </a:extLst>
          </p:cNvPr>
          <p:cNvCxnSpPr/>
          <p:nvPr/>
        </p:nvCxnSpPr>
        <p:spPr>
          <a:xfrm>
            <a:off x="1987573" y="3329013"/>
            <a:ext cx="14480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61DB96-74CB-4B17-96E0-871970F9E29E}"/>
              </a:ext>
            </a:extLst>
          </p:cNvPr>
          <p:cNvCxnSpPr>
            <a:cxnSpLocks/>
          </p:cNvCxnSpPr>
          <p:nvPr/>
        </p:nvCxnSpPr>
        <p:spPr>
          <a:xfrm>
            <a:off x="3065881" y="6646297"/>
            <a:ext cx="1153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86F6C7-4220-4A4D-A135-5B71F2FCA6EF}"/>
              </a:ext>
            </a:extLst>
          </p:cNvPr>
          <p:cNvCxnSpPr>
            <a:cxnSpLocks/>
          </p:cNvCxnSpPr>
          <p:nvPr/>
        </p:nvCxnSpPr>
        <p:spPr>
          <a:xfrm>
            <a:off x="8458997" y="3371873"/>
            <a:ext cx="107030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FD7C5A-FEFA-48A0-B444-E00B4709FA63}"/>
              </a:ext>
            </a:extLst>
          </p:cNvPr>
          <p:cNvCxnSpPr>
            <a:cxnSpLocks/>
          </p:cNvCxnSpPr>
          <p:nvPr/>
        </p:nvCxnSpPr>
        <p:spPr>
          <a:xfrm>
            <a:off x="7469047" y="6668727"/>
            <a:ext cx="133549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70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38150" y="1709159"/>
            <a:ext cx="1287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Baø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noäi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khaâu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chôi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beù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Baø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khaâu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chuù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thoû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ñoâi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daøi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chuù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gaáu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caùi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aùo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naâu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5510" y="234307"/>
            <a:ext cx="9735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764221" y="2720520"/>
            <a:ext cx="10684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45529" y="3597359"/>
            <a:ext cx="10684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83641" y="2646947"/>
            <a:ext cx="1514375" cy="0"/>
          </a:xfrm>
          <a:prstGeom prst="line">
            <a:avLst/>
          </a:prstGeom>
          <a:ln w="57150">
            <a:solidFill>
              <a:srgbClr val="512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3858739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6" y="0"/>
            <a:ext cx="2238687" cy="83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85" y="1237987"/>
            <a:ext cx="7672765" cy="53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ước Lăng Mộ Mộ Lễ Hội áp Phích Nền, Hồ, Hoa Sen, Lá Sen Hình nền Vector để 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963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74878" y="1990457"/>
            <a:ext cx="5888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Tieát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hoïc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keát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thuùc</a:t>
            </a:r>
            <a:endParaRPr 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7921" y="3209657"/>
            <a:ext cx="7338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Heïn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gaëp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laïi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caùc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baïn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2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76159" y="525936"/>
            <a:ext cx="4123113" cy="751114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chôi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roái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que</a:t>
            </a:r>
          </a:p>
        </p:txBody>
      </p:sp>
      <p:sp>
        <p:nvSpPr>
          <p:cNvPr id="4" name="Oval 3"/>
          <p:cNvSpPr/>
          <p:nvPr/>
        </p:nvSpPr>
        <p:spPr>
          <a:xfrm>
            <a:off x="7519850" y="2351627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6502" y="236999"/>
            <a:ext cx="3187337" cy="8238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ngoâi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sao</a:t>
            </a:r>
            <a:endParaRPr lang="en-US" sz="5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10147" y="1297889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0217" y="3555094"/>
            <a:ext cx="2325190" cy="8238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boä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ñoäi</a:t>
            </a:r>
            <a:endParaRPr lang="en-US" sz="5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87782" y="1776860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76159" y="525936"/>
            <a:ext cx="4123113" cy="751114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chôi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roái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que</a:t>
            </a:r>
          </a:p>
        </p:txBody>
      </p:sp>
      <p:sp>
        <p:nvSpPr>
          <p:cNvPr id="4" name="Oval 3"/>
          <p:cNvSpPr/>
          <p:nvPr/>
        </p:nvSpPr>
        <p:spPr>
          <a:xfrm>
            <a:off x="7519850" y="2351627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6502" y="236999"/>
            <a:ext cx="3187337" cy="8238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ngoâi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sao</a:t>
            </a:r>
            <a:endParaRPr lang="en-US" sz="5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10147" y="1297889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0217" y="3555094"/>
            <a:ext cx="2325190" cy="8238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boä</a:t>
            </a:r>
            <a:r>
              <a:rPr lang="en-US" sz="5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VNI-Avo" pitchFamily="2" charset="0"/>
              </a:rPr>
              <a:t>ñoäi</a:t>
            </a:r>
            <a:endParaRPr lang="en-US" sz="5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87782" y="1776860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11465" y="470606"/>
            <a:ext cx="1405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solidFill>
                  <a:srgbClr val="512CEC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8120" y="3527386"/>
            <a:ext cx="1405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3271" y="488366"/>
            <a:ext cx="1405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61680" y="239112"/>
            <a:ext cx="1405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4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2"/>
          <a:stretch>
            <a:fillRect/>
          </a:stretch>
        </p:blipFill>
        <p:spPr>
          <a:xfrm flipH="1">
            <a:off x="11082" y="2932790"/>
            <a:ext cx="4339772" cy="3958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3"/>
          <a:stretch>
            <a:fillRect/>
          </a:stretch>
        </p:blipFill>
        <p:spPr>
          <a:xfrm>
            <a:off x="4290352" y="798040"/>
            <a:ext cx="4814413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3"/>
          <a:stretch>
            <a:fillRect/>
          </a:stretch>
        </p:blipFill>
        <p:spPr>
          <a:xfrm>
            <a:off x="5905952" y="77399"/>
            <a:ext cx="6298830" cy="683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3"/>
          <a:stretch>
            <a:fillRect/>
          </a:stretch>
        </p:blipFill>
        <p:spPr>
          <a:xfrm>
            <a:off x="3784600" y="0"/>
            <a:ext cx="40767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3"/>
          <a:stretch>
            <a:fillRect/>
          </a:stretch>
        </p:blipFill>
        <p:spPr>
          <a:xfrm>
            <a:off x="8115300" y="0"/>
            <a:ext cx="40767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3"/>
          <a:stretch>
            <a:fillRect/>
          </a:stretch>
        </p:blipFill>
        <p:spPr>
          <a:xfrm>
            <a:off x="11081" y="-1"/>
            <a:ext cx="12180917" cy="29327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4CC6DF-9FF3-4C5C-A903-C578B2B73CBA}"/>
              </a:ext>
            </a:extLst>
          </p:cNvPr>
          <p:cNvGrpSpPr/>
          <p:nvPr/>
        </p:nvGrpSpPr>
        <p:grpSpPr>
          <a:xfrm>
            <a:off x="3509580" y="18525"/>
            <a:ext cx="4918840" cy="2782475"/>
            <a:chOff x="4576465" y="0"/>
            <a:chExt cx="3312368" cy="3240360"/>
          </a:xfrm>
        </p:grpSpPr>
        <p:pic>
          <p:nvPicPr>
            <p:cNvPr id="10" name="Picture 4" descr="San Francisco Transparent Stickers | Redbubble">
              <a:extLst>
                <a:ext uri="{FF2B5EF4-FFF2-40B4-BE49-F238E27FC236}">
                  <a16:creationId xmlns:a16="http://schemas.microsoft.com/office/drawing/2014/main" id="{4659A01D-F0F4-454B-9F9D-A78D19504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FF6279-F561-42D5-95A0-7D5273D7BBE6}"/>
                </a:ext>
              </a:extLst>
            </p:cNvPr>
            <p:cNvSpPr/>
            <p:nvPr/>
          </p:nvSpPr>
          <p:spPr>
            <a:xfrm>
              <a:off x="5096677" y="1239614"/>
              <a:ext cx="2271945" cy="761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37">
                <a:defRPr/>
              </a:pPr>
              <a:r>
                <a:rPr lang="en-US" sz="3647" b="1" dirty="0" err="1">
                  <a:solidFill>
                    <a:srgbClr val="FF0000"/>
                  </a:solidFill>
                  <a:latin typeface="VNI-Avo" pitchFamily="2" charset="0"/>
                </a:rPr>
                <a:t>Baøi</a:t>
              </a:r>
              <a:r>
                <a:rPr lang="en-US" sz="3647" b="1" dirty="0">
                  <a:solidFill>
                    <a:srgbClr val="FF0000"/>
                  </a:solidFill>
                  <a:latin typeface="VNI-Avo" pitchFamily="2" charset="0"/>
                </a:rPr>
                <a:t> 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3E72C8-9BF7-4371-8461-217B99E2AE5B}"/>
              </a:ext>
            </a:extLst>
          </p:cNvPr>
          <p:cNvSpPr txBox="1"/>
          <p:nvPr/>
        </p:nvSpPr>
        <p:spPr>
          <a:xfrm>
            <a:off x="3263633" y="2077814"/>
            <a:ext cx="5664734" cy="293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7">
              <a:defRPr/>
            </a:pPr>
            <a:endParaRPr lang="en-US" sz="4458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14337">
              <a:defRPr/>
            </a:pPr>
            <a:r>
              <a:rPr lang="en-US" sz="14000" b="1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r>
              <a:rPr lang="en-US" sz="140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sz="14000" b="1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1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3" name="Picture 4" descr="Pin by 🌈🌙☆1000☆🌙🌈 on GIFs OoO | Animated gif, Animation, Giphy">
            <a:extLst>
              <a:ext uri="{FF2B5EF4-FFF2-40B4-BE49-F238E27FC236}">
                <a16:creationId xmlns:a16="http://schemas.microsoft.com/office/drawing/2014/main" id="{BDFDEF41-1EA2-46E3-ADEC-3E6898ADBF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2561" y="762000"/>
            <a:ext cx="1419344" cy="12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n by 🌈🌙☆1000☆🌙🌈 on GIFs OoO | Animated gif, Animation, Giphy">
            <a:extLst>
              <a:ext uri="{FF2B5EF4-FFF2-40B4-BE49-F238E27FC236}">
                <a16:creationId xmlns:a16="http://schemas.microsoft.com/office/drawing/2014/main" id="{BADEB075-A6D5-4B32-97D9-0E5703169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1161" y="2462005"/>
            <a:ext cx="1294025" cy="11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n by 🌈🌙☆1000☆🌙🌈 on GIFs OoO | Animated gif, Animation, Giphy">
            <a:extLst>
              <a:ext uri="{FF2B5EF4-FFF2-40B4-BE49-F238E27FC236}">
                <a16:creationId xmlns:a16="http://schemas.microsoft.com/office/drawing/2014/main" id="{75B44921-CA47-4E25-9E10-EE63412D5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15" y="871103"/>
            <a:ext cx="1179732" cy="11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n by 🌈🌙☆1000☆🌙🌈 on GIFs OoO | Animated gif, Animation, Giphy">
            <a:extLst>
              <a:ext uri="{FF2B5EF4-FFF2-40B4-BE49-F238E27FC236}">
                <a16:creationId xmlns:a16="http://schemas.microsoft.com/office/drawing/2014/main" id="{C874A69B-32CE-4079-975A-638C316E89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24" y="2450496"/>
            <a:ext cx="1054405" cy="104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a Sen đẹp Trang Trí Hình ảnh | Định dạng hình ảnh PNG 400382023| 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8" b="97753" l="814" r="99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40" y="2732376"/>
            <a:ext cx="81915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Sen đẹp Trang Trí Hình ảnh | Định dạng hình ảnh PNG 400382023| 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8" b="97753" l="814" r="99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49"/>
          <a:stretch/>
        </p:blipFill>
        <p:spPr bwMode="auto">
          <a:xfrm>
            <a:off x="-126134" y="2732376"/>
            <a:ext cx="4541116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21892" y="1195221"/>
            <a:ext cx="4339280" cy="3074309"/>
            <a:chOff x="6679345" y="1445611"/>
            <a:chExt cx="3964578" cy="2273461"/>
          </a:xfrm>
        </p:grpSpPr>
        <p:sp>
          <p:nvSpPr>
            <p:cNvPr id="7" name="Rectangle 6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err="1">
                  <a:solidFill>
                    <a:schemeClr val="tx1"/>
                  </a:solidFill>
                  <a:latin typeface="VNI-Avo" pitchFamily="2" charset="0"/>
                </a:rPr>
                <a:t>oâ</a:t>
              </a:r>
              <a:endParaRPr lang="en-US" sz="115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86630" y="2634855"/>
              <a:ext cx="1824634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err="1">
                  <a:solidFill>
                    <a:schemeClr val="tx1"/>
                  </a:solidFill>
                  <a:latin typeface="VNI-Avo" pitchFamily="2" charset="0"/>
                </a:rPr>
                <a:t>i</a:t>
              </a:r>
              <a:endParaRPr lang="en-US" sz="115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712002" y="144561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err="1">
                  <a:solidFill>
                    <a:schemeClr val="tx1"/>
                  </a:solidFill>
                  <a:latin typeface="VNI-Avo" pitchFamily="2" charset="0"/>
                </a:rPr>
                <a:t>oâi</a:t>
              </a:r>
              <a:endParaRPr lang="en-US" sz="115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64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3723112"/>
            <a:ext cx="2915688" cy="1811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3112" y="14809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85395" y="1233055"/>
            <a:ext cx="1521536" cy="977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58334" y="1233055"/>
            <a:ext cx="1521536" cy="977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7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C4396-718B-4D42-806C-3CA54F273458}"/>
              </a:ext>
            </a:extLst>
          </p:cNvPr>
          <p:cNvGrpSpPr/>
          <p:nvPr/>
        </p:nvGrpSpPr>
        <p:grpSpPr>
          <a:xfrm>
            <a:off x="4185394" y="2210193"/>
            <a:ext cx="3094475" cy="1169551"/>
            <a:chOff x="4185394" y="2210193"/>
            <a:chExt cx="3094475" cy="1169551"/>
          </a:xfrm>
        </p:grpSpPr>
        <p:sp>
          <p:nvSpPr>
            <p:cNvPr id="19" name="Rectangle 18"/>
            <p:cNvSpPr/>
            <p:nvPr/>
          </p:nvSpPr>
          <p:spPr>
            <a:xfrm>
              <a:off x="4185394" y="2300452"/>
              <a:ext cx="3094475" cy="9771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err="1">
                  <a:solidFill>
                    <a:schemeClr val="tx1"/>
                  </a:solidFill>
                  <a:latin typeface="VNI-Avo" pitchFamily="2" charset="0"/>
                </a:rPr>
                <a:t>roái</a:t>
              </a:r>
              <a:endParaRPr lang="en-US" sz="7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7691" y="2210193"/>
              <a:ext cx="193289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7000" b="1" dirty="0" err="1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oâi</a:t>
              </a:r>
              <a:r>
                <a:rPr lang="en-US" sz="5000" b="1" dirty="0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9235" y="5688449"/>
            <a:ext cx="5359733" cy="1231567"/>
            <a:chOff x="3839235" y="5688449"/>
            <a:chExt cx="5359733" cy="1231567"/>
          </a:xfrm>
        </p:grpSpPr>
        <p:sp>
          <p:nvSpPr>
            <p:cNvPr id="15" name="TextBox 14"/>
            <p:cNvSpPr txBox="1"/>
            <p:nvPr/>
          </p:nvSpPr>
          <p:spPr>
            <a:xfrm>
              <a:off x="3839235" y="5708648"/>
              <a:ext cx="5359733" cy="121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7000" b="1" dirty="0" err="1">
                  <a:latin typeface="VNI-Avo" pitchFamily="2" charset="0"/>
                  <a:cs typeface="Times New Roman" panose="02020603050405020304" pitchFamily="18" charset="0"/>
                </a:rPr>
                <a:t>roái</a:t>
              </a:r>
              <a:r>
                <a:rPr lang="en-US" sz="7000" b="1" dirty="0">
                  <a:latin typeface="VNI-Avo" pitchFamily="2" charset="0"/>
                  <a:cs typeface="Times New Roman" panose="02020603050405020304" pitchFamily="18" charset="0"/>
                </a:rPr>
                <a:t> que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03064" y="5688449"/>
              <a:ext cx="193289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7000" b="1" dirty="0" err="1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oâi</a:t>
              </a:r>
              <a:r>
                <a:rPr lang="en-US" sz="5000" b="1" dirty="0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207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6257" y="5534561"/>
            <a:ext cx="5273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8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28" b="95960" l="9739" r="95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54" y="1910367"/>
            <a:ext cx="5162393" cy="3641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5187" y="395170"/>
            <a:ext cx="1961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7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a Sen đẹp Trang Trí Hình ảnh | Định dạng hình ảnh PNG 400382023| 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8" b="97753" l="814" r="99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40" y="2732376"/>
            <a:ext cx="81915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a Sen đẹp Trang Trí Hình ảnh | Định dạng hình ảnh PNG 400382023| 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8" b="97753" l="814" r="990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49"/>
          <a:stretch/>
        </p:blipFill>
        <p:spPr bwMode="auto">
          <a:xfrm>
            <a:off x="-126134" y="2732376"/>
            <a:ext cx="4541116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21892" y="1195221"/>
            <a:ext cx="4339281" cy="3074309"/>
            <a:chOff x="6679345" y="1445611"/>
            <a:chExt cx="3964579" cy="2273461"/>
          </a:xfrm>
        </p:grpSpPr>
        <p:sp>
          <p:nvSpPr>
            <p:cNvPr id="7" name="Rectangle 6"/>
            <p:cNvSpPr/>
            <p:nvPr/>
          </p:nvSpPr>
          <p:spPr>
            <a:xfrm>
              <a:off x="6679345" y="2634855"/>
              <a:ext cx="1961416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chemeClr val="tx1"/>
                  </a:solidFill>
                  <a:latin typeface="VNI-Avo" pitchFamily="2" charset="0"/>
                </a:rPr>
                <a:t>ô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86630" y="2634855"/>
              <a:ext cx="1857294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err="1">
                  <a:solidFill>
                    <a:schemeClr val="tx1"/>
                  </a:solidFill>
                  <a:latin typeface="VNI-Avo" pitchFamily="2" charset="0"/>
                </a:rPr>
                <a:t>i</a:t>
              </a:r>
              <a:endParaRPr lang="en-US" sz="115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679346" y="1445611"/>
              <a:ext cx="3964578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err="1">
                  <a:solidFill>
                    <a:schemeClr val="tx1"/>
                  </a:solidFill>
                  <a:latin typeface="VNI-Avo" pitchFamily="2" charset="0"/>
                </a:rPr>
                <a:t>ôi</a:t>
              </a:r>
              <a:endParaRPr lang="en-US" sz="115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187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8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3|3.6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7|1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|1.9|2|21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2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3.5|4.5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8|18.5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199</Words>
  <Application>Microsoft Office PowerPoint</Application>
  <PresentationFormat>Widescreen</PresentationFormat>
  <Paragraphs>102</Paragraphs>
  <Slides>25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ducument</cp:lastModifiedBy>
  <cp:revision>107</cp:revision>
  <dcterms:created xsi:type="dcterms:W3CDTF">2020-10-21T01:22:54Z</dcterms:created>
  <dcterms:modified xsi:type="dcterms:W3CDTF">2021-11-05T14:06:33Z</dcterms:modified>
</cp:coreProperties>
</file>