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0" r:id="rId2"/>
    <p:sldMasterId id="2147483744" r:id="rId3"/>
    <p:sldMasterId id="2147483756" r:id="rId4"/>
    <p:sldMasterId id="2147483768" r:id="rId5"/>
  </p:sldMasterIdLst>
  <p:notesMasterIdLst>
    <p:notesMasterId r:id="rId17"/>
  </p:notesMasterIdLst>
  <p:sldIdLst>
    <p:sldId id="256" r:id="rId6"/>
    <p:sldId id="271" r:id="rId7"/>
    <p:sldId id="257" r:id="rId8"/>
    <p:sldId id="265" r:id="rId9"/>
    <p:sldId id="258" r:id="rId10"/>
    <p:sldId id="274" r:id="rId11"/>
    <p:sldId id="259" r:id="rId12"/>
    <p:sldId id="276" r:id="rId13"/>
    <p:sldId id="278" r:id="rId14"/>
    <p:sldId id="262" r:id="rId15"/>
    <p:sldId id="275" r:id="rId16"/>
  </p:sldIdLst>
  <p:sldSz cx="18288000" cy="10287000"/>
  <p:notesSz cx="6858000" cy="9144000"/>
  <p:embeddedFontLs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Bungee Shad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"/>
      <p:regular r:id="rId27"/>
      <p:bold r:id="rId28"/>
    </p:embeddedFont>
  </p:embeddedFontLst>
  <p:defaultTextStyle>
    <a:defPPr>
      <a:defRPr lang="en-US"/>
    </a:defPPr>
    <a:lvl1pPr marL="0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02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8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00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96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98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96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95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92" algn="l" defTabSz="9139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EC7FB-EE43-4B97-9B42-2F2C7F7FA51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FF37-7347-48CD-9610-CF73C05D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2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8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00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96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98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96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95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92" algn="l" defTabSz="913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6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2"/>
            <a:ext cx="7772400" cy="136207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7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3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4"/>
            <a:ext cx="404018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6"/>
            <a:ext cx="4040189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1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53"/>
            <a:ext cx="30083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053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5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9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2" indent="0">
              <a:buNone/>
              <a:defRPr sz="2900"/>
            </a:lvl2pPr>
            <a:lvl3pPr marL="913998" indent="0">
              <a:buNone/>
              <a:defRPr sz="2300"/>
            </a:lvl3pPr>
            <a:lvl4pPr marL="1371000" indent="0">
              <a:buNone/>
              <a:defRPr sz="2000"/>
            </a:lvl4pPr>
            <a:lvl5pPr marL="1827996" indent="0">
              <a:buNone/>
              <a:defRPr sz="2000"/>
            </a:lvl5pPr>
            <a:lvl6pPr marL="2284998" indent="0">
              <a:buNone/>
              <a:defRPr sz="2000"/>
            </a:lvl6pPr>
            <a:lvl7pPr marL="2741996" indent="0">
              <a:buNone/>
              <a:defRPr sz="2000"/>
            </a:lvl7pPr>
            <a:lvl8pPr marL="3198995" indent="0">
              <a:buNone/>
              <a:defRPr sz="2000"/>
            </a:lvl8pPr>
            <a:lvl9pPr marL="36559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94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1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3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9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16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2"/>
            <a:ext cx="7772400" cy="136207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0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7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4"/>
            <a:ext cx="404018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6"/>
            <a:ext cx="4040189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67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5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2"/>
            <a:ext cx="7772400" cy="136207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53"/>
            <a:ext cx="30083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053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5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41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2" indent="0">
              <a:buNone/>
              <a:defRPr sz="2900"/>
            </a:lvl2pPr>
            <a:lvl3pPr marL="913998" indent="0">
              <a:buNone/>
              <a:defRPr sz="2300"/>
            </a:lvl3pPr>
            <a:lvl4pPr marL="1371000" indent="0">
              <a:buNone/>
              <a:defRPr sz="2000"/>
            </a:lvl4pPr>
            <a:lvl5pPr marL="1827996" indent="0">
              <a:buNone/>
              <a:defRPr sz="2000"/>
            </a:lvl5pPr>
            <a:lvl6pPr marL="2284998" indent="0">
              <a:buNone/>
              <a:defRPr sz="2000"/>
            </a:lvl6pPr>
            <a:lvl7pPr marL="2741996" indent="0">
              <a:buNone/>
              <a:defRPr sz="2000"/>
            </a:lvl7pPr>
            <a:lvl8pPr marL="3198995" indent="0">
              <a:buNone/>
              <a:defRPr sz="2000"/>
            </a:lvl8pPr>
            <a:lvl9pPr marL="36559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8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8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1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6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0AF500A-FCF8-4C22-B347-6661BBFB1039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CDF150-21A7-4E0A-A13B-147D67ED4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6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05228B7-0343-4E6F-BDE2-D38B40985D38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0452AAE-06BB-4092-8854-8EEA5CB9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6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143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6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292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6572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48585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31446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83E3823-1E57-441C-88B6-A3A30421B72A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F369D9-AD1D-43AF-B9FB-A5AC9706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5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D91C766-D3E1-406F-B1CC-F21B582B6E52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D118C04-3210-4F2F-8B32-0E216BF1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09" indent="0">
              <a:buNone/>
              <a:defRPr sz="4100" b="1"/>
            </a:lvl2pPr>
            <a:lvl3pPr marL="1828617" indent="0">
              <a:buNone/>
              <a:defRPr sz="3600" b="1"/>
            </a:lvl3pPr>
            <a:lvl4pPr marL="2742926" indent="0">
              <a:buNone/>
              <a:defRPr sz="3200" b="1"/>
            </a:lvl4pPr>
            <a:lvl5pPr marL="3657234" indent="0">
              <a:buNone/>
              <a:defRPr sz="3200" b="1"/>
            </a:lvl5pPr>
            <a:lvl6pPr marL="4571543" indent="0">
              <a:buNone/>
              <a:defRPr sz="3200" b="1"/>
            </a:lvl6pPr>
            <a:lvl7pPr marL="5485851" indent="0">
              <a:buNone/>
              <a:defRPr sz="3200" b="1"/>
            </a:lvl7pPr>
            <a:lvl8pPr marL="6400160" indent="0">
              <a:buNone/>
              <a:defRPr sz="3200" b="1"/>
            </a:lvl8pPr>
            <a:lvl9pPr marL="7314468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6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09" indent="0">
              <a:buNone/>
              <a:defRPr sz="4100" b="1"/>
            </a:lvl2pPr>
            <a:lvl3pPr marL="1828617" indent="0">
              <a:buNone/>
              <a:defRPr sz="3600" b="1"/>
            </a:lvl3pPr>
            <a:lvl4pPr marL="2742926" indent="0">
              <a:buNone/>
              <a:defRPr sz="3200" b="1"/>
            </a:lvl4pPr>
            <a:lvl5pPr marL="3657234" indent="0">
              <a:buNone/>
              <a:defRPr sz="3200" b="1"/>
            </a:lvl5pPr>
            <a:lvl6pPr marL="4571543" indent="0">
              <a:buNone/>
              <a:defRPr sz="3200" b="1"/>
            </a:lvl6pPr>
            <a:lvl7pPr marL="5485851" indent="0">
              <a:buNone/>
              <a:defRPr sz="3200" b="1"/>
            </a:lvl7pPr>
            <a:lvl8pPr marL="6400160" indent="0">
              <a:buNone/>
              <a:defRPr sz="3200" b="1"/>
            </a:lvl8pPr>
            <a:lvl9pPr marL="7314468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6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274D5E2-F608-40BA-8951-61F65C0A1D36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94C046B-50C3-407D-9E20-E8BE72A0E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3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1226725-BF0D-47AB-9CB1-BA6AD6171EF2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998D513-A7A5-404D-8AA8-223C569C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16A60ED-9198-4015-A40E-157C86EE6D70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002EEEF-6707-4A97-B782-7BC3565C4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92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5" y="409574"/>
            <a:ext cx="6016626" cy="1743077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5"/>
            <a:ext cx="10223501" cy="8779670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8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5" y="2152656"/>
            <a:ext cx="6016626" cy="7036595"/>
          </a:xfrm>
        </p:spPr>
        <p:txBody>
          <a:bodyPr/>
          <a:lstStyle>
            <a:lvl1pPr marL="0" indent="0">
              <a:buNone/>
              <a:defRPr sz="2900"/>
            </a:lvl1pPr>
            <a:lvl2pPr marL="914309" indent="0">
              <a:buNone/>
              <a:defRPr sz="2400"/>
            </a:lvl2pPr>
            <a:lvl3pPr marL="1828617" indent="0">
              <a:buNone/>
              <a:defRPr sz="2000"/>
            </a:lvl3pPr>
            <a:lvl4pPr marL="2742926" indent="0">
              <a:buNone/>
              <a:defRPr sz="1800"/>
            </a:lvl4pPr>
            <a:lvl5pPr marL="3657234" indent="0">
              <a:buNone/>
              <a:defRPr sz="1800"/>
            </a:lvl5pPr>
            <a:lvl6pPr marL="4571543" indent="0">
              <a:buNone/>
              <a:defRPr sz="1800"/>
            </a:lvl6pPr>
            <a:lvl7pPr marL="5485851" indent="0">
              <a:buNone/>
              <a:defRPr sz="1800"/>
            </a:lvl7pPr>
            <a:lvl8pPr marL="6400160" indent="0">
              <a:buNone/>
              <a:defRPr sz="1800"/>
            </a:lvl8pPr>
            <a:lvl9pPr marL="731446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4FF3362-C8DC-47B9-867D-CB1E7009723B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D4FB37-3356-49C3-8253-058513809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2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6500"/>
            </a:lvl1pPr>
            <a:lvl2pPr marL="914309" indent="0">
              <a:buNone/>
              <a:defRPr sz="5600"/>
            </a:lvl2pPr>
            <a:lvl3pPr marL="1828617" indent="0">
              <a:buNone/>
              <a:defRPr sz="4800"/>
            </a:lvl3pPr>
            <a:lvl4pPr marL="2742926" indent="0">
              <a:buNone/>
              <a:defRPr sz="4100"/>
            </a:lvl4pPr>
            <a:lvl5pPr marL="3657234" indent="0">
              <a:buNone/>
              <a:defRPr sz="4100"/>
            </a:lvl5pPr>
            <a:lvl6pPr marL="4571543" indent="0">
              <a:buNone/>
              <a:defRPr sz="4100"/>
            </a:lvl6pPr>
            <a:lvl7pPr marL="5485851" indent="0">
              <a:buNone/>
              <a:defRPr sz="4100"/>
            </a:lvl7pPr>
            <a:lvl8pPr marL="6400160" indent="0">
              <a:buNone/>
              <a:defRPr sz="4100"/>
            </a:lvl8pPr>
            <a:lvl9pPr marL="7314468" indent="0">
              <a:buNone/>
              <a:defRPr sz="4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14"/>
            <a:ext cx="10972800" cy="1207295"/>
          </a:xfrm>
        </p:spPr>
        <p:txBody>
          <a:bodyPr/>
          <a:lstStyle>
            <a:lvl1pPr marL="0" indent="0">
              <a:buNone/>
              <a:defRPr sz="2900"/>
            </a:lvl1pPr>
            <a:lvl2pPr marL="914309" indent="0">
              <a:buNone/>
              <a:defRPr sz="2400"/>
            </a:lvl2pPr>
            <a:lvl3pPr marL="1828617" indent="0">
              <a:buNone/>
              <a:defRPr sz="2000"/>
            </a:lvl3pPr>
            <a:lvl4pPr marL="2742926" indent="0">
              <a:buNone/>
              <a:defRPr sz="1800"/>
            </a:lvl4pPr>
            <a:lvl5pPr marL="3657234" indent="0">
              <a:buNone/>
              <a:defRPr sz="1800"/>
            </a:lvl5pPr>
            <a:lvl6pPr marL="4571543" indent="0">
              <a:buNone/>
              <a:defRPr sz="1800"/>
            </a:lvl6pPr>
            <a:lvl7pPr marL="5485851" indent="0">
              <a:buNone/>
              <a:defRPr sz="1800"/>
            </a:lvl7pPr>
            <a:lvl8pPr marL="6400160" indent="0">
              <a:buNone/>
              <a:defRPr sz="1800"/>
            </a:lvl8pPr>
            <a:lvl9pPr marL="731446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440DD31-C586-474B-9CC8-C7E45BB53D45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4A6F9A2-8B3E-4AB7-B22B-72DA10506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1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5E2065F-042F-4D14-82C4-710BC7EBBD8E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0974B7-18B7-4D88-9FED-E22A2F579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1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5D91494-0228-46F1-BCF4-D43F269A6077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b="1" i="1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D996195-CEA6-4F31-9D8D-04FC2559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35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2"/>
            <a:ext cx="7772400" cy="1362077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1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27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0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4"/>
            <a:ext cx="404018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6"/>
            <a:ext cx="4040189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4"/>
            <a:ext cx="4040189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6"/>
            <a:ext cx="4040189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02" indent="0">
              <a:buNone/>
              <a:defRPr sz="2000" b="1"/>
            </a:lvl2pPr>
            <a:lvl3pPr marL="913998" indent="0">
              <a:buNone/>
              <a:defRPr sz="1800" b="1"/>
            </a:lvl3pPr>
            <a:lvl4pPr marL="1371000" indent="0">
              <a:buNone/>
              <a:defRPr sz="1700" b="1"/>
            </a:lvl4pPr>
            <a:lvl5pPr marL="1827996" indent="0">
              <a:buNone/>
              <a:defRPr sz="1700" b="1"/>
            </a:lvl5pPr>
            <a:lvl6pPr marL="2284998" indent="0">
              <a:buNone/>
              <a:defRPr sz="1700" b="1"/>
            </a:lvl6pPr>
            <a:lvl7pPr marL="2741996" indent="0">
              <a:buNone/>
              <a:defRPr sz="1700" b="1"/>
            </a:lvl7pPr>
            <a:lvl8pPr marL="3198995" indent="0">
              <a:buNone/>
              <a:defRPr sz="1700" b="1"/>
            </a:lvl8pPr>
            <a:lvl9pPr marL="36559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2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21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53"/>
            <a:ext cx="30083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053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5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85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2" indent="0">
              <a:buNone/>
              <a:defRPr sz="2900"/>
            </a:lvl2pPr>
            <a:lvl3pPr marL="913998" indent="0">
              <a:buNone/>
              <a:defRPr sz="2300"/>
            </a:lvl3pPr>
            <a:lvl4pPr marL="1371000" indent="0">
              <a:buNone/>
              <a:defRPr sz="2000"/>
            </a:lvl4pPr>
            <a:lvl5pPr marL="1827996" indent="0">
              <a:buNone/>
              <a:defRPr sz="2000"/>
            </a:lvl5pPr>
            <a:lvl6pPr marL="2284998" indent="0">
              <a:buNone/>
              <a:defRPr sz="2000"/>
            </a:lvl6pPr>
            <a:lvl7pPr marL="2741996" indent="0">
              <a:buNone/>
              <a:defRPr sz="2000"/>
            </a:lvl7pPr>
            <a:lvl8pPr marL="3198995" indent="0">
              <a:buNone/>
              <a:defRPr sz="2000"/>
            </a:lvl8pPr>
            <a:lvl9pPr marL="36559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69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49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53"/>
            <a:ext cx="30083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053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5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2" indent="0">
              <a:buNone/>
              <a:defRPr sz="2900"/>
            </a:lvl2pPr>
            <a:lvl3pPr marL="913998" indent="0">
              <a:buNone/>
              <a:defRPr sz="2300"/>
            </a:lvl3pPr>
            <a:lvl4pPr marL="1371000" indent="0">
              <a:buNone/>
              <a:defRPr sz="2000"/>
            </a:lvl4pPr>
            <a:lvl5pPr marL="1827996" indent="0">
              <a:buNone/>
              <a:defRPr sz="2000"/>
            </a:lvl5pPr>
            <a:lvl6pPr marL="2284998" indent="0">
              <a:buNone/>
              <a:defRPr sz="2000"/>
            </a:lvl6pPr>
            <a:lvl7pPr marL="2741996" indent="0">
              <a:buNone/>
              <a:defRPr sz="2000"/>
            </a:lvl7pPr>
            <a:lvl8pPr marL="3198995" indent="0">
              <a:buNone/>
              <a:defRPr sz="2000"/>
            </a:lvl8pPr>
            <a:lvl9pPr marL="36559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02" indent="0">
              <a:buNone/>
              <a:defRPr sz="1200"/>
            </a:lvl2pPr>
            <a:lvl3pPr marL="913998" indent="0">
              <a:buNone/>
              <a:defRPr sz="1100"/>
            </a:lvl3pPr>
            <a:lvl4pPr marL="1371000" indent="0">
              <a:buNone/>
              <a:defRPr sz="1100"/>
            </a:lvl4pPr>
            <a:lvl5pPr marL="1827996" indent="0">
              <a:buNone/>
              <a:defRPr sz="1100"/>
            </a:lvl5pPr>
            <a:lvl6pPr marL="2284998" indent="0">
              <a:buNone/>
              <a:defRPr sz="1100"/>
            </a:lvl6pPr>
            <a:lvl7pPr marL="2741996" indent="0">
              <a:buNone/>
              <a:defRPr sz="1100"/>
            </a:lvl7pPr>
            <a:lvl8pPr marL="3198995" indent="0">
              <a:buNone/>
              <a:defRPr sz="1100"/>
            </a:lvl8pPr>
            <a:lvl9pPr marL="365599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3" tIns="45701" rIns="91403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03" tIns="45701" rIns="91403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9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39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3" indent="-285627" algn="l" defTabSz="91399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9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0" indent="-228501" algn="l" defTabSz="9139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97" indent="-228501" algn="l" defTabSz="9139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93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95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6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2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3" tIns="45701" rIns="91403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03" tIns="45701" rIns="91403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0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399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39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3" indent="-285627" algn="l" defTabSz="91399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9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0" indent="-228501" algn="l" defTabSz="9139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97" indent="-228501" algn="l" defTabSz="9139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93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95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6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2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3" tIns="45701" rIns="91403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03" tIns="45701" rIns="91403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4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399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39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3" indent="-285627" algn="l" defTabSz="91399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9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0" indent="-228501" algn="l" defTabSz="9139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97" indent="-228501" algn="l" defTabSz="9139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93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95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6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2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62" tIns="91431" rIns="182862" bIns="9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62" tIns="91431" rIns="182862" bIns="9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50070"/>
          </a:xfrm>
          <a:prstGeom prst="rect">
            <a:avLst/>
          </a:prstGeom>
        </p:spPr>
        <p:txBody>
          <a:bodyPr vert="horz" lIns="182862" tIns="91431" rIns="182862" bIns="91431" rtlCol="0" anchor="ctr"/>
          <a:lstStyle>
            <a:lvl1pPr algn="l" defTabSz="182861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b="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defRPr>
            </a:lvl1pPr>
          </a:lstStyle>
          <a:p>
            <a:pPr>
              <a:defRPr/>
            </a:pPr>
            <a:fld id="{601F6467-7140-4310-A5BA-FC232DD02472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50070"/>
          </a:xfrm>
          <a:prstGeom prst="rect">
            <a:avLst/>
          </a:prstGeom>
        </p:spPr>
        <p:txBody>
          <a:bodyPr vert="horz" lIns="182862" tIns="91431" rIns="182862" bIns="91431" rtlCol="0" anchor="ctr"/>
          <a:lstStyle>
            <a:lvl1pPr algn="ctr" defTabSz="182861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b="0" i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50070"/>
          </a:xfrm>
          <a:prstGeom prst="rect">
            <a:avLst/>
          </a:prstGeom>
        </p:spPr>
        <p:txBody>
          <a:bodyPr vert="horz" lIns="182862" tIns="91431" rIns="182862" bIns="91431" rtlCol="0" anchor="ctr"/>
          <a:lstStyle>
            <a:lvl1pPr algn="r" defTabSz="182861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400" b="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defRPr>
            </a:lvl1pPr>
          </a:lstStyle>
          <a:p>
            <a:pPr>
              <a:defRPr/>
            </a:pPr>
            <a:fld id="{E6C792C2-3F8E-44EC-A0BA-37B31BFC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5pPr>
      <a:lvl6pPr marL="914309" algn="ctr" rtl="0" fontAlgn="base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6pPr>
      <a:lvl7pPr marL="1828617" algn="ctr" rtl="0" fontAlgn="base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7pPr>
      <a:lvl8pPr marL="2742926" algn="ctr" rtl="0" fontAlgn="base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8pPr>
      <a:lvl9pPr marL="3657234" algn="ctr" rtl="0" fontAlgn="base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9pPr>
    </p:titleStyle>
    <p:bodyStyle>
      <a:lvl1pPr marL="683420" indent="-683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483520" indent="-5691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3620" indent="-4548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020" indent="-4548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2420" indent="-4548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698" indent="-457155" algn="l" defTabSz="182861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6" indent="-457155" algn="l" defTabSz="182861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9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7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6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4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1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8" algn="l" defTabSz="182861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3" tIns="45701" rIns="91403" bIns="457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03" tIns="45701" rIns="91403" bIns="457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403" tIns="45701" rIns="91403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399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39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3" indent="-285627" algn="l" defTabSz="91399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9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0" indent="-228501" algn="l" defTabSz="9139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97" indent="-228501" algn="l" defTabSz="9139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93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95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6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2" indent="-228501" algn="l" defTabSz="9139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0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8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6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2" algn="l" defTabSz="913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8.jpe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5" Type="http://schemas.openxmlformats.org/officeDocument/2006/relationships/image" Target="../media/image7.jpe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15" Type="http://schemas.openxmlformats.org/officeDocument/2006/relationships/image" Target="../media/image39.png"/><Relationship Id="rId4" Type="http://schemas.openxmlformats.org/officeDocument/2006/relationships/image" Target="../media/image37.png"/><Relationship Id="rId14" Type="http://schemas.openxmlformats.org/officeDocument/2006/relationships/image" Target="../media/image7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2.svg"/><Relationship Id="rId7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4.svg"/><Relationship Id="rId4" Type="http://schemas.openxmlformats.org/officeDocument/2006/relationships/image" Target="../media/image14.png"/><Relationship Id="rId9" Type="http://schemas.openxmlformats.org/officeDocument/2006/relationships/image" Target="../media/image9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1.png"/><Relationship Id="rId3" Type="http://schemas.openxmlformats.org/officeDocument/2006/relationships/image" Target="../media/image23.svg"/><Relationship Id="rId12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jpeg"/><Relationship Id="rId10" Type="http://schemas.openxmlformats.org/officeDocument/2006/relationships/image" Target="../media/image30.sv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12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23.jpeg"/><Relationship Id="rId10" Type="http://schemas.openxmlformats.org/officeDocument/2006/relationships/image" Target="../media/image30.sv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12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11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jpeg"/><Relationship Id="rId10" Type="http://schemas.openxmlformats.org/officeDocument/2006/relationships/image" Target="../media/image33.jpeg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" y="1030238"/>
            <a:ext cx="15660228" cy="84978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28968">
            <a:off x="14194373" y="6942935"/>
            <a:ext cx="3741122" cy="37547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95800" y="1969716"/>
            <a:ext cx="8955755" cy="134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75"/>
              </a:lnSpc>
            </a:pPr>
            <a:r>
              <a:rPr lang="en-US" sz="6200" b="1" dirty="0" err="1" smtClean="0">
                <a:solidFill>
                  <a:schemeClr val="accent6">
                    <a:lumMod val="75000"/>
                  </a:schemeClr>
                </a:solidFill>
                <a:latin typeface="Quicksand" pitchFamily="2" charset="0"/>
              </a:rPr>
              <a:t>Tiếng</a:t>
            </a:r>
            <a:r>
              <a:rPr lang="en-US" sz="6200" b="1" dirty="0" smtClean="0">
                <a:solidFill>
                  <a:schemeClr val="accent6">
                    <a:lumMod val="75000"/>
                  </a:schemeClr>
                </a:solidFill>
                <a:latin typeface="Quicksand" pitchFamily="2" charset="0"/>
              </a:rPr>
              <a:t> </a:t>
            </a:r>
            <a:r>
              <a:rPr lang="en-US" sz="6200" b="1" dirty="0" err="1" smtClean="0">
                <a:solidFill>
                  <a:schemeClr val="accent6">
                    <a:lumMod val="75000"/>
                  </a:schemeClr>
                </a:solidFill>
                <a:latin typeface="Quicksand" pitchFamily="2" charset="0"/>
              </a:rPr>
              <a:t>ru</a:t>
            </a:r>
            <a:endParaRPr lang="en-US" sz="6200" b="1" dirty="0">
              <a:solidFill>
                <a:schemeClr val="accent6">
                  <a:lumMod val="75000"/>
                </a:schemeClr>
              </a:solidFill>
              <a:latin typeface="Quicksand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08339" y="1709290"/>
            <a:ext cx="6937919" cy="538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b="1" dirty="0" err="1">
                <a:solidFill>
                  <a:schemeClr val="tx2"/>
                </a:solidFill>
                <a:latin typeface="Quicksand" pitchFamily="2" charset="0"/>
              </a:rPr>
              <a:t>Tập</a:t>
            </a:r>
            <a:r>
              <a:rPr lang="en-US" sz="4800" b="1" dirty="0">
                <a:solidFill>
                  <a:schemeClr val="tx2"/>
                </a:solidFill>
                <a:latin typeface="Quicksand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Quicksand" pitchFamily="2" charset="0"/>
              </a:rPr>
              <a:t>đọc</a:t>
            </a:r>
            <a:endParaRPr lang="en-US" sz="4800" b="1" dirty="0">
              <a:solidFill>
                <a:schemeClr val="tx2"/>
              </a:solidFill>
              <a:latin typeface="Quicksand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51820" y="846055"/>
            <a:ext cx="1010718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4500" b="1" dirty="0" err="1">
                <a:solidFill>
                  <a:srgbClr val="272727"/>
                </a:solidFill>
                <a:latin typeface="Quicksand" pitchFamily="2" charset="0"/>
              </a:rPr>
              <a:t>Thứ</a:t>
            </a:r>
            <a:r>
              <a:rPr lang="en-US" sz="4500" b="1" dirty="0">
                <a:solidFill>
                  <a:srgbClr val="272727"/>
                </a:solidFill>
                <a:latin typeface="Quicksand" pitchFamily="2" charset="0"/>
              </a:rPr>
              <a:t> </a:t>
            </a:r>
            <a:r>
              <a:rPr lang="en-US" sz="4500" b="1" dirty="0" err="1">
                <a:solidFill>
                  <a:srgbClr val="272727"/>
                </a:solidFill>
                <a:latin typeface="Quicksand" pitchFamily="2" charset="0"/>
              </a:rPr>
              <a:t>ba</a:t>
            </a:r>
            <a:r>
              <a:rPr lang="en-US" sz="4500" b="1" dirty="0">
                <a:solidFill>
                  <a:srgbClr val="272727"/>
                </a:solidFill>
                <a:latin typeface="Quicksand" pitchFamily="2" charset="0"/>
              </a:rPr>
              <a:t>, </a:t>
            </a:r>
            <a:r>
              <a:rPr lang="en-US" sz="4500" b="1" dirty="0" err="1">
                <a:solidFill>
                  <a:srgbClr val="272727"/>
                </a:solidFill>
                <a:latin typeface="Quicksand" pitchFamily="2" charset="0"/>
              </a:rPr>
              <a:t>ngày</a:t>
            </a:r>
            <a:r>
              <a:rPr lang="en-US" sz="4500" b="1" dirty="0">
                <a:solidFill>
                  <a:srgbClr val="272727"/>
                </a:solidFill>
                <a:latin typeface="Quicksand" pitchFamily="2" charset="0"/>
              </a:rPr>
              <a:t> </a:t>
            </a:r>
            <a:r>
              <a:rPr lang="en-US" sz="4500" b="1" dirty="0" smtClean="0">
                <a:solidFill>
                  <a:srgbClr val="272727"/>
                </a:solidFill>
                <a:latin typeface="Quicksand" pitchFamily="2" charset="0"/>
              </a:rPr>
              <a:t>26 </a:t>
            </a:r>
            <a:r>
              <a:rPr lang="en-US" sz="4500" b="1" dirty="0" err="1">
                <a:solidFill>
                  <a:srgbClr val="272727"/>
                </a:solidFill>
                <a:latin typeface="Quicksand" pitchFamily="2" charset="0"/>
              </a:rPr>
              <a:t>tháng</a:t>
            </a:r>
            <a:r>
              <a:rPr lang="en-US" sz="4500" b="1" dirty="0">
                <a:solidFill>
                  <a:srgbClr val="272727"/>
                </a:solidFill>
                <a:latin typeface="Quicksand" pitchFamily="2" charset="0"/>
              </a:rPr>
              <a:t> 10 </a:t>
            </a:r>
            <a:r>
              <a:rPr lang="en-US" sz="4500" b="1" dirty="0" err="1">
                <a:solidFill>
                  <a:srgbClr val="272727"/>
                </a:solidFill>
                <a:latin typeface="Quicksand" pitchFamily="2" charset="0"/>
              </a:rPr>
              <a:t>năm</a:t>
            </a:r>
            <a:r>
              <a:rPr lang="en-US" sz="4500" b="1" dirty="0">
                <a:solidFill>
                  <a:srgbClr val="272727"/>
                </a:solidFill>
                <a:latin typeface="Quicksand" pitchFamily="2" charset="0"/>
              </a:rPr>
              <a:t> 2021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87488" y="-34920"/>
            <a:ext cx="2935490" cy="31719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6288" y="2827511"/>
            <a:ext cx="3640128" cy="19987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925800" y="295173"/>
            <a:ext cx="1106028" cy="14873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81489">
            <a:off x="917375" y="8926006"/>
            <a:ext cx="2846144" cy="1009088"/>
          </a:xfrm>
          <a:prstGeom prst="rect">
            <a:avLst/>
          </a:prstGeom>
        </p:spPr>
      </p:pic>
      <p:pic>
        <p:nvPicPr>
          <p:cNvPr id="14" name="Picture 4" descr="scan006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74" y="4129760"/>
            <a:ext cx="8321326" cy="56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260258" y="3204852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Tố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Hữu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Quicksand" pitchFamily="2" charset="0"/>
            </a:endParaRPr>
          </a:p>
        </p:txBody>
      </p:sp>
      <p:pic>
        <p:nvPicPr>
          <p:cNvPr id="18" name="Picture 2" descr="200px-To_Hu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33" y="4244060"/>
            <a:ext cx="4397967" cy="554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010400" y="5426076"/>
            <a:ext cx="9723756" cy="31836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818" tIns="52409" rIns="104818" bIns="524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Tố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Hữu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tên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thật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là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Nguyễn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Kim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Thành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.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Ông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sinh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năm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(1920 – 2002) -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Tại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Hội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An,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Quảng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Nam.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Ông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là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một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nhà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thơ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tiêu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biểu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của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các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thế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hệ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nhà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thơ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cách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mạng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9441">
            <a:off x="1016105" y="-3883629"/>
            <a:ext cx="16249409" cy="139520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145002" y="488864"/>
            <a:ext cx="14592386" cy="83460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52052">
            <a:off x="7300437" y="8229550"/>
            <a:ext cx="3415014" cy="12107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737376" y="190503"/>
            <a:ext cx="1609109" cy="181354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71800" y="1057895"/>
            <a:ext cx="1341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4.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Câu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lục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bát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nào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trong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khổ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thơ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1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nói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lên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ý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chính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của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cả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bài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thơ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?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71800" y="2430700"/>
            <a:ext cx="1341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Con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người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muốn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sống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, con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ơi</a:t>
            </a:r>
            <a:endParaRPr lang="en-US" sz="4000" b="1" dirty="0" smtClean="0">
              <a:solidFill>
                <a:srgbClr val="0000FF"/>
              </a:solidFill>
              <a:latin typeface="Quicksand" pitchFamily="2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Phải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yêu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đồng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chí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yêu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người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anh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.</a:t>
            </a:r>
            <a:endParaRPr lang="en-US" sz="4000" dirty="0">
              <a:solidFill>
                <a:srgbClr val="0000FF"/>
              </a:solidFill>
              <a:latin typeface="Quicksand" pitchFamily="2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35595" y="5143500"/>
            <a:ext cx="13411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**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Con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người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sống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giữa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cộng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đồng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phải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yêu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thương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anh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em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bạn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bè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đồng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chí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.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icksand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7164" y="6081714"/>
            <a:ext cx="11172825" cy="362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26" tIns="91413" rIns="182826" bIns="91413" anchor="ctr"/>
          <a:lstStyle/>
          <a:p>
            <a:pPr algn="ctr" defTabSz="91412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901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040" y="913409"/>
            <a:ext cx="30337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0077" y="66675"/>
            <a:ext cx="9263063" cy="166687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182826" tIns="91413" rIns="182826" bIns="91413">
            <a:spAutoFit/>
          </a:bodyPr>
          <a:lstStyle/>
          <a:p>
            <a:pPr algn="ctr" defTabSz="914126">
              <a:defRPr/>
            </a:pPr>
            <a:r>
              <a:rPr lang="en-US" sz="6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TẬP NGÀY </a:t>
            </a:r>
            <a:r>
              <a:rPr lang="en-US" sz="6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26/10</a:t>
            </a:r>
            <a:endParaRPr lang="en-US" sz="6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117" name="TextBox 6"/>
          <p:cNvSpPr txBox="1">
            <a:spLocks noChangeArrowheads="1"/>
          </p:cNvSpPr>
          <p:nvPr/>
        </p:nvSpPr>
        <p:spPr bwMode="auto">
          <a:xfrm>
            <a:off x="-64295" y="8915402"/>
            <a:ext cx="15890082" cy="101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26" tIns="91413" rIns="182826" bIns="91413">
            <a:spAutoFit/>
          </a:bodyPr>
          <a:lstStyle>
            <a:lvl1pPr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1pPr>
            <a:lvl2pPr marL="742950" indent="-28575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2pPr>
            <a:lvl3pPr marL="11430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3pPr>
            <a:lvl4pPr marL="16002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4pPr>
            <a:lvl5pPr marL="20574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- </a:t>
            </a:r>
            <a:r>
              <a:rPr lang="en-US" sz="5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Chụp ảnh bài làm và gửi vào Zalo của GVCN.</a:t>
            </a:r>
          </a:p>
        </p:txBody>
      </p:sp>
      <p:sp>
        <p:nvSpPr>
          <p:cNvPr id="90118" name="TextBox 4"/>
          <p:cNvSpPr txBox="1">
            <a:spLocks noChangeArrowheads="1"/>
          </p:cNvSpPr>
          <p:nvPr/>
        </p:nvSpPr>
        <p:spPr bwMode="auto">
          <a:xfrm>
            <a:off x="-64294" y="2533901"/>
            <a:ext cx="13673138" cy="8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26" tIns="91413" rIns="182826" bIns="91413">
            <a:spAutoFit/>
          </a:bodyPr>
          <a:lstStyle>
            <a:lvl1pPr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1pPr>
            <a:lvl2pPr marL="742950" indent="-28575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2pPr>
            <a:lvl3pPr marL="11430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3pPr>
            <a:lvl4pPr marL="16002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4pPr>
            <a:lvl5pPr marL="20574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Làm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37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Vở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tập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Toán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tập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1.</a:t>
            </a:r>
          </a:p>
        </p:txBody>
      </p:sp>
      <p:pic>
        <p:nvPicPr>
          <p:cNvPr id="90122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648" y="3723034"/>
            <a:ext cx="1893093" cy="26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-42226" y="3695094"/>
            <a:ext cx="15890082" cy="8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26" tIns="91413" rIns="182826" bIns="91413">
            <a:spAutoFit/>
          </a:bodyPr>
          <a:lstStyle>
            <a:lvl1pPr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1pPr>
            <a:lvl2pPr marL="742950" indent="-28575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2pPr>
            <a:lvl3pPr marL="11430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3pPr>
            <a:lvl4pPr marL="16002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4pPr>
            <a:lvl5pPr marL="20574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Làm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Tiết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1 –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Tuần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8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Vở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Luyện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tập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Tiếng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Việt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tập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1.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9378" y="6517935"/>
            <a:ext cx="14630400" cy="8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26" tIns="91413" rIns="182826" bIns="91413">
            <a:spAutoFit/>
          </a:bodyPr>
          <a:lstStyle>
            <a:lvl1pPr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1pPr>
            <a:lvl2pPr marL="742950" indent="-28575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2pPr>
            <a:lvl3pPr marL="11430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3pPr>
            <a:lvl4pPr marL="16002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4pPr>
            <a:lvl5pPr marL="2057400" indent="-228600" defTabSz="608013">
              <a:defRPr sz="3200" b="1">
                <a:solidFill>
                  <a:schemeClr val="bg1"/>
                </a:solidFill>
                <a:latin typeface=".VnTime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.VnTime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Chụp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Chính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tả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em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nhỏ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cụ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già.</a:t>
            </a:r>
            <a:endParaRPr lang="en-US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5942" y="1100534"/>
            <a:ext cx="16195892" cy="87884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343400" y="-238298"/>
            <a:ext cx="8955755" cy="134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75"/>
              </a:lnSpc>
            </a:pPr>
            <a:r>
              <a:rPr lang="en-US" sz="6200" b="1" dirty="0" err="1" smtClean="0">
                <a:solidFill>
                  <a:srgbClr val="F79646">
                    <a:lumMod val="75000"/>
                  </a:srgbClr>
                </a:solidFill>
                <a:latin typeface="Quicksand" pitchFamily="2" charset="0"/>
              </a:rPr>
              <a:t>Tiếng</a:t>
            </a:r>
            <a:r>
              <a:rPr lang="en-US" sz="6200" b="1" dirty="0" smtClean="0">
                <a:solidFill>
                  <a:srgbClr val="F79646">
                    <a:lumMod val="75000"/>
                  </a:srgbClr>
                </a:solidFill>
                <a:latin typeface="Quicksand" pitchFamily="2" charset="0"/>
              </a:rPr>
              <a:t> </a:t>
            </a:r>
            <a:r>
              <a:rPr lang="en-US" sz="6200" b="1" dirty="0" err="1" smtClean="0">
                <a:solidFill>
                  <a:srgbClr val="F79646">
                    <a:lumMod val="75000"/>
                  </a:srgbClr>
                </a:solidFill>
                <a:latin typeface="Quicksand" pitchFamily="2" charset="0"/>
              </a:rPr>
              <a:t>ru</a:t>
            </a:r>
            <a:endParaRPr lang="en-US" sz="6200" b="1" dirty="0">
              <a:solidFill>
                <a:srgbClr val="F79646">
                  <a:lumMod val="75000"/>
                </a:srgbClr>
              </a:solidFill>
              <a:latin typeface="Quicksand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426492" y="50552"/>
            <a:ext cx="2998638" cy="16465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81489">
            <a:off x="-587134" y="9418289"/>
            <a:ext cx="2846144" cy="100908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88370" y="1261863"/>
            <a:ext cx="9280030" cy="89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002060"/>
                </a:solidFill>
                <a:latin typeface="Quicksand" pitchFamily="2" charset="0"/>
              </a:rPr>
              <a:t>	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Con </a:t>
            </a: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ong làm mật, yêu 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hoa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Con cá bơi, yêu nước; con chim ca, yêu 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trời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002060"/>
                </a:solidFill>
                <a:latin typeface="Quicksand" pitchFamily="2" charset="0"/>
              </a:rPr>
              <a:t>	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Con </a:t>
            </a: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người muốn sống, con 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ơi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3600"/>
              </a:spcAft>
            </a:pP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Phải yêu đồng chí, yêu người anh em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.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002060"/>
                </a:solidFill>
                <a:latin typeface="Quicksand" pitchFamily="2" charset="0"/>
              </a:rPr>
              <a:t>	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Một </a:t>
            </a: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ngôi sao chẳng sáng 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đêm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Một thân lúa chín, chẳng nên mùa vàng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.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002060"/>
                </a:solidFill>
                <a:latin typeface="Quicksand" pitchFamily="2" charset="0"/>
              </a:rPr>
              <a:t>	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Một </a:t>
            </a: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người - đâu phải nhân gian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?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3600"/>
              </a:spcAft>
            </a:pP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Sống chăng, một đốm lửa tàn mà thôi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!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002060"/>
                </a:solidFill>
                <a:latin typeface="Quicksand" pitchFamily="2" charset="0"/>
              </a:rPr>
              <a:t>	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Núi </a:t>
            </a: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cao bởi có đất 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bồi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Núi chê đất thấp, núi ngồi ở đâu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?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sz="3600" dirty="0" smtClean="0">
                <a:solidFill>
                  <a:srgbClr val="002060"/>
                </a:solidFill>
                <a:latin typeface="Quicksand" pitchFamily="2" charset="0"/>
              </a:rPr>
              <a:t>	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Muôn </a:t>
            </a: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dòng sông đổ biển 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sâu</a:t>
            </a:r>
            <a:endParaRPr lang="vi-VN" sz="3600" dirty="0">
              <a:solidFill>
                <a:srgbClr val="002060"/>
              </a:solidFill>
              <a:latin typeface="Quicksand" pitchFamily="2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vi-VN" sz="3600" dirty="0">
                <a:solidFill>
                  <a:srgbClr val="002060"/>
                </a:solidFill>
                <a:latin typeface="Quicksand" pitchFamily="2" charset="0"/>
              </a:rPr>
              <a:t>Biển chê sông nhỏ, biển đâu nước còn</a:t>
            </a:r>
            <a:r>
              <a:rPr lang="vi-VN" sz="3600" dirty="0" smtClean="0">
                <a:solidFill>
                  <a:srgbClr val="002060"/>
                </a:solidFill>
                <a:latin typeface="Quicksand" pitchFamily="2" charset="0"/>
              </a:rPr>
              <a:t>?</a:t>
            </a:r>
            <a:endParaRPr lang="en-US" sz="3600" dirty="0" smtClean="0">
              <a:solidFill>
                <a:srgbClr val="002060"/>
              </a:solidFill>
              <a:latin typeface="Quicksand" pitchFamily="2" charset="0"/>
            </a:endParaRPr>
          </a:p>
          <a:p>
            <a:pPr algn="r" eaLnBrk="1" hangingPunct="1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Quicksand" pitchFamily="2" charset="0"/>
              </a:rPr>
              <a:t>TỐ HỮU</a:t>
            </a:r>
            <a:endParaRPr lang="en-US" sz="2800" b="1" dirty="0">
              <a:solidFill>
                <a:srgbClr val="002060"/>
              </a:solidFill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72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497" y="-48471"/>
            <a:ext cx="18602993" cy="10383941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097" cy="7361975"/>
            </a:xfrm>
            <a:custGeom>
              <a:avLst/>
              <a:gdLst/>
              <a:ahLst/>
              <a:cxnLst/>
              <a:rect l="l" t="t" r="r" b="b"/>
              <a:pathLst>
                <a:path w="13189097" h="7361975">
                  <a:moveTo>
                    <a:pt x="13189097" y="81348"/>
                  </a:moveTo>
                  <a:lnTo>
                    <a:pt x="13189097" y="0"/>
                  </a:lnTo>
                  <a:lnTo>
                    <a:pt x="72868" y="0"/>
                  </a:lnTo>
                  <a:lnTo>
                    <a:pt x="72868" y="40674"/>
                  </a:lnTo>
                  <a:lnTo>
                    <a:pt x="0" y="40674"/>
                  </a:lnTo>
                  <a:lnTo>
                    <a:pt x="0" y="7361975"/>
                  </a:lnTo>
                  <a:lnTo>
                    <a:pt x="145736" y="7361975"/>
                  </a:lnTo>
                  <a:lnTo>
                    <a:pt x="145736" y="5938389"/>
                  </a:lnTo>
                  <a:lnTo>
                    <a:pt x="2623246" y="5938389"/>
                  </a:lnTo>
                  <a:lnTo>
                    <a:pt x="2623246" y="7361975"/>
                  </a:lnTo>
                  <a:lnTo>
                    <a:pt x="2768982" y="7361975"/>
                  </a:lnTo>
                  <a:lnTo>
                    <a:pt x="2768982" y="5938389"/>
                  </a:lnTo>
                  <a:lnTo>
                    <a:pt x="5246492" y="5938389"/>
                  </a:lnTo>
                  <a:lnTo>
                    <a:pt x="5246492" y="7361975"/>
                  </a:lnTo>
                  <a:lnTo>
                    <a:pt x="5392227" y="7361975"/>
                  </a:lnTo>
                  <a:lnTo>
                    <a:pt x="5392227" y="5938389"/>
                  </a:lnTo>
                  <a:lnTo>
                    <a:pt x="7869737" y="5938389"/>
                  </a:lnTo>
                  <a:lnTo>
                    <a:pt x="7869737" y="7361975"/>
                  </a:lnTo>
                  <a:lnTo>
                    <a:pt x="8015474" y="7361975"/>
                  </a:lnTo>
                  <a:lnTo>
                    <a:pt x="8015474" y="5938389"/>
                  </a:lnTo>
                  <a:lnTo>
                    <a:pt x="10492984" y="5938389"/>
                  </a:lnTo>
                  <a:lnTo>
                    <a:pt x="10492984" y="7361975"/>
                  </a:lnTo>
                  <a:lnTo>
                    <a:pt x="10638719" y="7361975"/>
                  </a:lnTo>
                  <a:lnTo>
                    <a:pt x="10638719" y="5938389"/>
                  </a:lnTo>
                  <a:lnTo>
                    <a:pt x="13189097" y="5938389"/>
                  </a:lnTo>
                  <a:lnTo>
                    <a:pt x="13189097" y="5857041"/>
                  </a:lnTo>
                  <a:lnTo>
                    <a:pt x="10638719" y="5857041"/>
                  </a:lnTo>
                  <a:lnTo>
                    <a:pt x="10638719" y="4474129"/>
                  </a:lnTo>
                  <a:lnTo>
                    <a:pt x="13189097" y="4474129"/>
                  </a:lnTo>
                  <a:lnTo>
                    <a:pt x="13189097" y="4392781"/>
                  </a:lnTo>
                  <a:lnTo>
                    <a:pt x="10638719" y="4392781"/>
                  </a:lnTo>
                  <a:lnTo>
                    <a:pt x="10638719" y="3009869"/>
                  </a:lnTo>
                  <a:lnTo>
                    <a:pt x="13189097" y="3009869"/>
                  </a:lnTo>
                  <a:lnTo>
                    <a:pt x="13189097" y="2928521"/>
                  </a:lnTo>
                  <a:lnTo>
                    <a:pt x="10638719" y="2928521"/>
                  </a:lnTo>
                  <a:lnTo>
                    <a:pt x="10638719" y="1545608"/>
                  </a:lnTo>
                  <a:lnTo>
                    <a:pt x="13189097" y="1545608"/>
                  </a:lnTo>
                  <a:lnTo>
                    <a:pt x="13189097" y="1464260"/>
                  </a:lnTo>
                  <a:lnTo>
                    <a:pt x="10638719" y="1464260"/>
                  </a:lnTo>
                  <a:lnTo>
                    <a:pt x="10638719" y="81348"/>
                  </a:lnTo>
                  <a:lnTo>
                    <a:pt x="13189097" y="81348"/>
                  </a:lnTo>
                  <a:close/>
                  <a:moveTo>
                    <a:pt x="2768982" y="1464260"/>
                  </a:moveTo>
                  <a:lnTo>
                    <a:pt x="2768982" y="81348"/>
                  </a:lnTo>
                  <a:lnTo>
                    <a:pt x="5246492" y="81348"/>
                  </a:lnTo>
                  <a:lnTo>
                    <a:pt x="5246492" y="1464260"/>
                  </a:lnTo>
                  <a:lnTo>
                    <a:pt x="2768982" y="1464260"/>
                  </a:lnTo>
                  <a:close/>
                  <a:moveTo>
                    <a:pt x="5246492" y="1545608"/>
                  </a:moveTo>
                  <a:lnTo>
                    <a:pt x="5246492" y="2928521"/>
                  </a:lnTo>
                  <a:lnTo>
                    <a:pt x="2768982" y="2928521"/>
                  </a:lnTo>
                  <a:lnTo>
                    <a:pt x="2768982" y="1545608"/>
                  </a:lnTo>
                  <a:lnTo>
                    <a:pt x="5246492" y="1545608"/>
                  </a:lnTo>
                  <a:close/>
                  <a:moveTo>
                    <a:pt x="2623246" y="1464260"/>
                  </a:moveTo>
                  <a:lnTo>
                    <a:pt x="145736" y="1464260"/>
                  </a:lnTo>
                  <a:lnTo>
                    <a:pt x="145736" y="81348"/>
                  </a:lnTo>
                  <a:lnTo>
                    <a:pt x="2623246" y="81348"/>
                  </a:lnTo>
                  <a:lnTo>
                    <a:pt x="2623246" y="1464260"/>
                  </a:lnTo>
                  <a:close/>
                  <a:moveTo>
                    <a:pt x="2623246" y="1545608"/>
                  </a:moveTo>
                  <a:lnTo>
                    <a:pt x="2623246" y="2928521"/>
                  </a:lnTo>
                  <a:lnTo>
                    <a:pt x="145736" y="2928521"/>
                  </a:lnTo>
                  <a:lnTo>
                    <a:pt x="145736" y="1545608"/>
                  </a:lnTo>
                  <a:lnTo>
                    <a:pt x="2623246" y="1545608"/>
                  </a:lnTo>
                  <a:close/>
                  <a:moveTo>
                    <a:pt x="2623246" y="3009869"/>
                  </a:moveTo>
                  <a:lnTo>
                    <a:pt x="2623246" y="4392781"/>
                  </a:lnTo>
                  <a:lnTo>
                    <a:pt x="145736" y="4392781"/>
                  </a:lnTo>
                  <a:lnTo>
                    <a:pt x="145736" y="3009869"/>
                  </a:lnTo>
                  <a:lnTo>
                    <a:pt x="2623246" y="3009869"/>
                  </a:lnTo>
                  <a:close/>
                  <a:moveTo>
                    <a:pt x="2768982" y="3009869"/>
                  </a:moveTo>
                  <a:lnTo>
                    <a:pt x="5246492" y="3009869"/>
                  </a:lnTo>
                  <a:lnTo>
                    <a:pt x="5246492" y="4392781"/>
                  </a:lnTo>
                  <a:lnTo>
                    <a:pt x="2768982" y="4392781"/>
                  </a:lnTo>
                  <a:lnTo>
                    <a:pt x="2768982" y="3009869"/>
                  </a:lnTo>
                  <a:close/>
                  <a:moveTo>
                    <a:pt x="5392227" y="3009869"/>
                  </a:moveTo>
                  <a:lnTo>
                    <a:pt x="7869737" y="3009869"/>
                  </a:lnTo>
                  <a:lnTo>
                    <a:pt x="7869737" y="4392781"/>
                  </a:lnTo>
                  <a:lnTo>
                    <a:pt x="5392227" y="4392781"/>
                  </a:lnTo>
                  <a:lnTo>
                    <a:pt x="5392227" y="3009869"/>
                  </a:lnTo>
                  <a:close/>
                  <a:moveTo>
                    <a:pt x="5392227" y="2928521"/>
                  </a:moveTo>
                  <a:lnTo>
                    <a:pt x="5392227" y="1545608"/>
                  </a:lnTo>
                  <a:lnTo>
                    <a:pt x="7869737" y="1545608"/>
                  </a:lnTo>
                  <a:lnTo>
                    <a:pt x="7869737" y="2928521"/>
                  </a:lnTo>
                  <a:lnTo>
                    <a:pt x="5392227" y="2928521"/>
                  </a:lnTo>
                  <a:close/>
                  <a:moveTo>
                    <a:pt x="5392227" y="1464260"/>
                  </a:moveTo>
                  <a:lnTo>
                    <a:pt x="5392227" y="81348"/>
                  </a:lnTo>
                  <a:lnTo>
                    <a:pt x="7869737" y="81348"/>
                  </a:lnTo>
                  <a:lnTo>
                    <a:pt x="7869737" y="1464260"/>
                  </a:lnTo>
                  <a:lnTo>
                    <a:pt x="5392227" y="1464260"/>
                  </a:lnTo>
                  <a:close/>
                  <a:moveTo>
                    <a:pt x="145736" y="5857041"/>
                  </a:moveTo>
                  <a:lnTo>
                    <a:pt x="145736" y="4474129"/>
                  </a:lnTo>
                  <a:lnTo>
                    <a:pt x="2623246" y="4474129"/>
                  </a:lnTo>
                  <a:lnTo>
                    <a:pt x="2623246" y="5857041"/>
                  </a:lnTo>
                  <a:lnTo>
                    <a:pt x="145736" y="5857041"/>
                  </a:lnTo>
                  <a:close/>
                  <a:moveTo>
                    <a:pt x="2768982" y="5857041"/>
                  </a:moveTo>
                  <a:lnTo>
                    <a:pt x="2768982" y="4474129"/>
                  </a:lnTo>
                  <a:lnTo>
                    <a:pt x="5246492" y="4474129"/>
                  </a:lnTo>
                  <a:lnTo>
                    <a:pt x="5246492" y="5857041"/>
                  </a:lnTo>
                  <a:lnTo>
                    <a:pt x="2768982" y="5857041"/>
                  </a:lnTo>
                  <a:close/>
                  <a:moveTo>
                    <a:pt x="5392227" y="5857041"/>
                  </a:moveTo>
                  <a:lnTo>
                    <a:pt x="5392227" y="4474129"/>
                  </a:lnTo>
                  <a:lnTo>
                    <a:pt x="7869737" y="4474129"/>
                  </a:lnTo>
                  <a:lnTo>
                    <a:pt x="7869737" y="5857041"/>
                  </a:lnTo>
                  <a:lnTo>
                    <a:pt x="5392227" y="5857041"/>
                  </a:lnTo>
                  <a:close/>
                  <a:moveTo>
                    <a:pt x="10492984" y="5857041"/>
                  </a:moveTo>
                  <a:lnTo>
                    <a:pt x="8015474" y="5857041"/>
                  </a:lnTo>
                  <a:lnTo>
                    <a:pt x="8015474" y="4474129"/>
                  </a:lnTo>
                  <a:lnTo>
                    <a:pt x="10492984" y="4474129"/>
                  </a:lnTo>
                  <a:lnTo>
                    <a:pt x="10492984" y="5857041"/>
                  </a:lnTo>
                  <a:close/>
                  <a:moveTo>
                    <a:pt x="10492984" y="4392781"/>
                  </a:moveTo>
                  <a:lnTo>
                    <a:pt x="8015474" y="4392781"/>
                  </a:lnTo>
                  <a:lnTo>
                    <a:pt x="8015474" y="3009869"/>
                  </a:lnTo>
                  <a:lnTo>
                    <a:pt x="10492984" y="3009869"/>
                  </a:lnTo>
                  <a:lnTo>
                    <a:pt x="10492984" y="4392781"/>
                  </a:lnTo>
                  <a:close/>
                  <a:moveTo>
                    <a:pt x="10492984" y="2928521"/>
                  </a:moveTo>
                  <a:lnTo>
                    <a:pt x="8015474" y="2928521"/>
                  </a:lnTo>
                  <a:lnTo>
                    <a:pt x="8015474" y="1545608"/>
                  </a:lnTo>
                  <a:lnTo>
                    <a:pt x="10492984" y="1545608"/>
                  </a:lnTo>
                  <a:lnTo>
                    <a:pt x="10492984" y="2928521"/>
                  </a:lnTo>
                  <a:close/>
                  <a:moveTo>
                    <a:pt x="10492984" y="1464260"/>
                  </a:moveTo>
                  <a:lnTo>
                    <a:pt x="8015474" y="1464260"/>
                  </a:lnTo>
                  <a:lnTo>
                    <a:pt x="8015474" y="81348"/>
                  </a:lnTo>
                  <a:lnTo>
                    <a:pt x="10492984" y="81348"/>
                  </a:lnTo>
                  <a:lnTo>
                    <a:pt x="10492984" y="1464260"/>
                  </a:lnTo>
                  <a:close/>
                </a:path>
              </a:pathLst>
            </a:custGeom>
            <a:solidFill>
              <a:srgbClr val="FAC370">
                <a:alpha val="49804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4558567" y="-3385893"/>
            <a:ext cx="9628106" cy="170688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5018">
            <a:off x="14391950" y="215555"/>
            <a:ext cx="3729638" cy="16681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19336">
            <a:off x="234220" y="7456701"/>
            <a:ext cx="2655119" cy="25827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7042">
            <a:off x="1766930" y="-21762"/>
            <a:ext cx="3167384" cy="105963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0" y="9347"/>
            <a:ext cx="4991100" cy="1558049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txBody>
          <a:bodyPr wrap="square"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Quicksand" pitchFamily="2" charset="0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Quicksand" pitchFamily="2" charset="0"/>
                <a:cs typeface="Times New Roman" pitchFamily="18" charset="0"/>
              </a:rPr>
              <a:t>đọc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Quicksand" pitchFamily="2" charset="0"/>
              <a:cs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669320" y="3749614"/>
            <a:ext cx="11399480" cy="23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	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Con </a:t>
            </a:r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ong làm mật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yêu hoa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FF"/>
              </a:solidFill>
              <a:latin typeface="Quicksand" pitchFamily="2" charset="0"/>
              <a:cs typeface="Times New Roman" pitchFamily="18" charset="0"/>
            </a:endParaRPr>
          </a:p>
          <a:p>
            <a:pPr algn="just" eaLnBrk="1" hangingPunct="1"/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Con cá bơi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yêu </a:t>
            </a:r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nước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;</a:t>
            </a:r>
            <a:r>
              <a:rPr lang="en-US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con chim ca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yêu trời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0000FF"/>
              </a:solidFill>
              <a:latin typeface="Quicksand" pitchFamily="2" charset="0"/>
              <a:cs typeface="Times New Roman" pitchFamily="18" charset="0"/>
            </a:endParaRPr>
          </a:p>
          <a:p>
            <a:pPr algn="just" eaLnBrk="1" hangingPunct="1"/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	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Con </a:t>
            </a:r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người muốn sống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con 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FF"/>
              </a:solidFill>
              <a:latin typeface="Quicksand" pitchFamily="2" charset="0"/>
              <a:cs typeface="Times New Roman" pitchFamily="18" charset="0"/>
            </a:endParaRPr>
          </a:p>
          <a:p>
            <a:pPr algn="just" eaLnBrk="1" hangingPunct="1"/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Phải yêu đồng chí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 yêu </a:t>
            </a:r>
            <a:r>
              <a:rPr lang="vi-VN" sz="36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người anh em</a:t>
            </a:r>
            <a:r>
              <a:rPr lang="vi-VN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0000FF"/>
              </a:solidFill>
              <a:latin typeface="Quicksand" pitchFamily="2" charset="0"/>
              <a:cs typeface="Times New Roman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066846" y="2473923"/>
            <a:ext cx="1554476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sz="4500" b="1" dirty="0">
                <a:solidFill>
                  <a:srgbClr val="0000FF"/>
                </a:solidFill>
                <a:latin typeface="Quicksand" pitchFamily="2" charset="0"/>
                <a:cs typeface="Times New Roman" pitchFamily="18" charset="0"/>
              </a:rPr>
              <a:t>- làm mật, yêu nước, trời, thân lúa, nhân gian, núi cao.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066841" y="1567396"/>
            <a:ext cx="914400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*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Đọc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đúng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: 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1077000" y="3394716"/>
            <a:ext cx="914400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*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Ngắt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nhịp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thơ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097321" y="6057907"/>
            <a:ext cx="914400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1" rIns="91403" bIns="457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*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Giải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nghĩa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từ</a:t>
            </a:r>
            <a:r>
              <a:rPr lang="en-US" sz="4500" b="1" dirty="0">
                <a:solidFill>
                  <a:srgbClr val="800000"/>
                </a:solidFill>
                <a:latin typeface="Quicksand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2859103" y="6834884"/>
            <a:ext cx="8799515" cy="692495"/>
          </a:xfrm>
          <a:prstGeom prst="rect">
            <a:avLst/>
          </a:prstGeom>
          <a:noFill/>
          <a:ln>
            <a:noFill/>
          </a:ln>
          <a:extLst/>
        </p:spPr>
        <p:txBody>
          <a:bodyPr lIns="91403" tIns="45701" rIns="91403" bIns="45701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900" b="1" dirty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- </a:t>
            </a:r>
            <a:r>
              <a:rPr lang="en-US" sz="3900" b="1" dirty="0" err="1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Đồng</a:t>
            </a:r>
            <a:r>
              <a:rPr lang="en-US" sz="3900" b="1" dirty="0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chí</a:t>
            </a:r>
            <a:r>
              <a:rPr lang="en-US" sz="3900" b="1" dirty="0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:</a:t>
            </a:r>
            <a:endParaRPr lang="en-US" sz="3900" b="1" dirty="0">
              <a:solidFill>
                <a:srgbClr val="0033CC"/>
              </a:solidFill>
              <a:latin typeface="Quicksand" pitchFamily="2" charset="0"/>
              <a:cs typeface="Times New Roman" pitchFamily="18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859103" y="7589581"/>
            <a:ext cx="8799515" cy="692495"/>
          </a:xfrm>
          <a:prstGeom prst="rect">
            <a:avLst/>
          </a:prstGeom>
          <a:noFill/>
          <a:ln>
            <a:noFill/>
          </a:ln>
          <a:extLst/>
        </p:spPr>
        <p:txBody>
          <a:bodyPr lIns="91403" tIns="45701" rIns="91403" bIns="45701">
            <a:spAutoFit/>
          </a:bodyPr>
          <a:lstStyle/>
          <a:p>
            <a:pPr algn="l">
              <a:defRPr/>
            </a:pPr>
            <a:r>
              <a:rPr lang="en-US" sz="3900" b="1" dirty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- </a:t>
            </a:r>
            <a:r>
              <a:rPr lang="en-US" sz="3900" b="1" dirty="0" err="1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Nhân</a:t>
            </a:r>
            <a:r>
              <a:rPr lang="en-US" sz="3900" b="1" dirty="0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gian</a:t>
            </a:r>
            <a:r>
              <a:rPr lang="en-US" sz="3900" b="1" dirty="0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:</a:t>
            </a:r>
            <a:endParaRPr lang="en-US" sz="3900" b="1" dirty="0">
              <a:solidFill>
                <a:srgbClr val="0033CC"/>
              </a:solidFill>
              <a:latin typeface="Quicksand" pitchFamily="2" charset="0"/>
              <a:cs typeface="Times New Roman" pitchFamily="18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849653" y="8343913"/>
            <a:ext cx="8799515" cy="692495"/>
          </a:xfrm>
          <a:prstGeom prst="rect">
            <a:avLst/>
          </a:prstGeom>
          <a:noFill/>
          <a:ln>
            <a:noFill/>
          </a:ln>
          <a:extLst/>
        </p:spPr>
        <p:txBody>
          <a:bodyPr lIns="91403" tIns="45701" rIns="91403" bIns="45701">
            <a:spAutoFit/>
          </a:bodyPr>
          <a:lstStyle/>
          <a:p>
            <a:pPr algn="l">
              <a:defRPr/>
            </a:pPr>
            <a:r>
              <a:rPr lang="en-US" sz="3900" b="1" dirty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- </a:t>
            </a:r>
            <a:r>
              <a:rPr lang="en-US" sz="3900" b="1" dirty="0" err="1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Bồi</a:t>
            </a:r>
            <a:r>
              <a:rPr lang="en-US" sz="3900" b="1" dirty="0" smtClean="0">
                <a:solidFill>
                  <a:srgbClr val="0033CC"/>
                </a:solidFill>
                <a:latin typeface="Quicksand" pitchFamily="2" charset="0"/>
                <a:cs typeface="Times New Roman" pitchFamily="18" charset="0"/>
              </a:rPr>
              <a:t>:</a:t>
            </a:r>
            <a:endParaRPr lang="en-US" sz="3900" b="1" dirty="0">
              <a:solidFill>
                <a:srgbClr val="0033CC"/>
              </a:solidFill>
              <a:latin typeface="Quicksand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31" grpId="0"/>
      <p:bldP spid="33" grpId="0"/>
      <p:bldP spid="34" grpId="0"/>
      <p:bldP spid="14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497" y="-48471"/>
            <a:ext cx="18602993" cy="10383941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097" cy="7361975"/>
            </a:xfrm>
            <a:custGeom>
              <a:avLst/>
              <a:gdLst/>
              <a:ahLst/>
              <a:cxnLst/>
              <a:rect l="l" t="t" r="r" b="b"/>
              <a:pathLst>
                <a:path w="13189097" h="7361975">
                  <a:moveTo>
                    <a:pt x="13189097" y="81348"/>
                  </a:moveTo>
                  <a:lnTo>
                    <a:pt x="13189097" y="0"/>
                  </a:lnTo>
                  <a:lnTo>
                    <a:pt x="72868" y="0"/>
                  </a:lnTo>
                  <a:lnTo>
                    <a:pt x="72868" y="40674"/>
                  </a:lnTo>
                  <a:lnTo>
                    <a:pt x="0" y="40674"/>
                  </a:lnTo>
                  <a:lnTo>
                    <a:pt x="0" y="7361975"/>
                  </a:lnTo>
                  <a:lnTo>
                    <a:pt x="145736" y="7361975"/>
                  </a:lnTo>
                  <a:lnTo>
                    <a:pt x="145736" y="5938389"/>
                  </a:lnTo>
                  <a:lnTo>
                    <a:pt x="2623246" y="5938389"/>
                  </a:lnTo>
                  <a:lnTo>
                    <a:pt x="2623246" y="7361975"/>
                  </a:lnTo>
                  <a:lnTo>
                    <a:pt x="2768982" y="7361975"/>
                  </a:lnTo>
                  <a:lnTo>
                    <a:pt x="2768982" y="5938389"/>
                  </a:lnTo>
                  <a:lnTo>
                    <a:pt x="5246492" y="5938389"/>
                  </a:lnTo>
                  <a:lnTo>
                    <a:pt x="5246492" y="7361975"/>
                  </a:lnTo>
                  <a:lnTo>
                    <a:pt x="5392227" y="7361975"/>
                  </a:lnTo>
                  <a:lnTo>
                    <a:pt x="5392227" y="5938389"/>
                  </a:lnTo>
                  <a:lnTo>
                    <a:pt x="7869737" y="5938389"/>
                  </a:lnTo>
                  <a:lnTo>
                    <a:pt x="7869737" y="7361975"/>
                  </a:lnTo>
                  <a:lnTo>
                    <a:pt x="8015474" y="7361975"/>
                  </a:lnTo>
                  <a:lnTo>
                    <a:pt x="8015474" y="5938389"/>
                  </a:lnTo>
                  <a:lnTo>
                    <a:pt x="10492984" y="5938389"/>
                  </a:lnTo>
                  <a:lnTo>
                    <a:pt x="10492984" y="7361975"/>
                  </a:lnTo>
                  <a:lnTo>
                    <a:pt x="10638719" y="7361975"/>
                  </a:lnTo>
                  <a:lnTo>
                    <a:pt x="10638719" y="5938389"/>
                  </a:lnTo>
                  <a:lnTo>
                    <a:pt x="13189097" y="5938389"/>
                  </a:lnTo>
                  <a:lnTo>
                    <a:pt x="13189097" y="5857041"/>
                  </a:lnTo>
                  <a:lnTo>
                    <a:pt x="10638719" y="5857041"/>
                  </a:lnTo>
                  <a:lnTo>
                    <a:pt x="10638719" y="4474129"/>
                  </a:lnTo>
                  <a:lnTo>
                    <a:pt x="13189097" y="4474129"/>
                  </a:lnTo>
                  <a:lnTo>
                    <a:pt x="13189097" y="4392781"/>
                  </a:lnTo>
                  <a:lnTo>
                    <a:pt x="10638719" y="4392781"/>
                  </a:lnTo>
                  <a:lnTo>
                    <a:pt x="10638719" y="3009869"/>
                  </a:lnTo>
                  <a:lnTo>
                    <a:pt x="13189097" y="3009869"/>
                  </a:lnTo>
                  <a:lnTo>
                    <a:pt x="13189097" y="2928521"/>
                  </a:lnTo>
                  <a:lnTo>
                    <a:pt x="10638719" y="2928521"/>
                  </a:lnTo>
                  <a:lnTo>
                    <a:pt x="10638719" y="1545608"/>
                  </a:lnTo>
                  <a:lnTo>
                    <a:pt x="13189097" y="1545608"/>
                  </a:lnTo>
                  <a:lnTo>
                    <a:pt x="13189097" y="1464260"/>
                  </a:lnTo>
                  <a:lnTo>
                    <a:pt x="10638719" y="1464260"/>
                  </a:lnTo>
                  <a:lnTo>
                    <a:pt x="10638719" y="81348"/>
                  </a:lnTo>
                  <a:lnTo>
                    <a:pt x="13189097" y="81348"/>
                  </a:lnTo>
                  <a:close/>
                  <a:moveTo>
                    <a:pt x="2768982" y="1464260"/>
                  </a:moveTo>
                  <a:lnTo>
                    <a:pt x="2768982" y="81348"/>
                  </a:lnTo>
                  <a:lnTo>
                    <a:pt x="5246492" y="81348"/>
                  </a:lnTo>
                  <a:lnTo>
                    <a:pt x="5246492" y="1464260"/>
                  </a:lnTo>
                  <a:lnTo>
                    <a:pt x="2768982" y="1464260"/>
                  </a:lnTo>
                  <a:close/>
                  <a:moveTo>
                    <a:pt x="5246492" y="1545608"/>
                  </a:moveTo>
                  <a:lnTo>
                    <a:pt x="5246492" y="2928521"/>
                  </a:lnTo>
                  <a:lnTo>
                    <a:pt x="2768982" y="2928521"/>
                  </a:lnTo>
                  <a:lnTo>
                    <a:pt x="2768982" y="1545608"/>
                  </a:lnTo>
                  <a:lnTo>
                    <a:pt x="5246492" y="1545608"/>
                  </a:lnTo>
                  <a:close/>
                  <a:moveTo>
                    <a:pt x="2623246" y="1464260"/>
                  </a:moveTo>
                  <a:lnTo>
                    <a:pt x="145736" y="1464260"/>
                  </a:lnTo>
                  <a:lnTo>
                    <a:pt x="145736" y="81348"/>
                  </a:lnTo>
                  <a:lnTo>
                    <a:pt x="2623246" y="81348"/>
                  </a:lnTo>
                  <a:lnTo>
                    <a:pt x="2623246" y="1464260"/>
                  </a:lnTo>
                  <a:close/>
                  <a:moveTo>
                    <a:pt x="2623246" y="1545608"/>
                  </a:moveTo>
                  <a:lnTo>
                    <a:pt x="2623246" y="2928521"/>
                  </a:lnTo>
                  <a:lnTo>
                    <a:pt x="145736" y="2928521"/>
                  </a:lnTo>
                  <a:lnTo>
                    <a:pt x="145736" y="1545608"/>
                  </a:lnTo>
                  <a:lnTo>
                    <a:pt x="2623246" y="1545608"/>
                  </a:lnTo>
                  <a:close/>
                  <a:moveTo>
                    <a:pt x="2623246" y="3009869"/>
                  </a:moveTo>
                  <a:lnTo>
                    <a:pt x="2623246" y="4392781"/>
                  </a:lnTo>
                  <a:lnTo>
                    <a:pt x="145736" y="4392781"/>
                  </a:lnTo>
                  <a:lnTo>
                    <a:pt x="145736" y="3009869"/>
                  </a:lnTo>
                  <a:lnTo>
                    <a:pt x="2623246" y="3009869"/>
                  </a:lnTo>
                  <a:close/>
                  <a:moveTo>
                    <a:pt x="2768982" y="3009869"/>
                  </a:moveTo>
                  <a:lnTo>
                    <a:pt x="5246492" y="3009869"/>
                  </a:lnTo>
                  <a:lnTo>
                    <a:pt x="5246492" y="4392781"/>
                  </a:lnTo>
                  <a:lnTo>
                    <a:pt x="2768982" y="4392781"/>
                  </a:lnTo>
                  <a:lnTo>
                    <a:pt x="2768982" y="3009869"/>
                  </a:lnTo>
                  <a:close/>
                  <a:moveTo>
                    <a:pt x="5392227" y="3009869"/>
                  </a:moveTo>
                  <a:lnTo>
                    <a:pt x="7869737" y="3009869"/>
                  </a:lnTo>
                  <a:lnTo>
                    <a:pt x="7869737" y="4392781"/>
                  </a:lnTo>
                  <a:lnTo>
                    <a:pt x="5392227" y="4392781"/>
                  </a:lnTo>
                  <a:lnTo>
                    <a:pt x="5392227" y="3009869"/>
                  </a:lnTo>
                  <a:close/>
                  <a:moveTo>
                    <a:pt x="5392227" y="2928521"/>
                  </a:moveTo>
                  <a:lnTo>
                    <a:pt x="5392227" y="1545608"/>
                  </a:lnTo>
                  <a:lnTo>
                    <a:pt x="7869737" y="1545608"/>
                  </a:lnTo>
                  <a:lnTo>
                    <a:pt x="7869737" y="2928521"/>
                  </a:lnTo>
                  <a:lnTo>
                    <a:pt x="5392227" y="2928521"/>
                  </a:lnTo>
                  <a:close/>
                  <a:moveTo>
                    <a:pt x="5392227" y="1464260"/>
                  </a:moveTo>
                  <a:lnTo>
                    <a:pt x="5392227" y="81348"/>
                  </a:lnTo>
                  <a:lnTo>
                    <a:pt x="7869737" y="81348"/>
                  </a:lnTo>
                  <a:lnTo>
                    <a:pt x="7869737" y="1464260"/>
                  </a:lnTo>
                  <a:lnTo>
                    <a:pt x="5392227" y="1464260"/>
                  </a:lnTo>
                  <a:close/>
                  <a:moveTo>
                    <a:pt x="145736" y="5857041"/>
                  </a:moveTo>
                  <a:lnTo>
                    <a:pt x="145736" y="4474129"/>
                  </a:lnTo>
                  <a:lnTo>
                    <a:pt x="2623246" y="4474129"/>
                  </a:lnTo>
                  <a:lnTo>
                    <a:pt x="2623246" y="5857041"/>
                  </a:lnTo>
                  <a:lnTo>
                    <a:pt x="145736" y="5857041"/>
                  </a:lnTo>
                  <a:close/>
                  <a:moveTo>
                    <a:pt x="2768982" y="5857041"/>
                  </a:moveTo>
                  <a:lnTo>
                    <a:pt x="2768982" y="4474129"/>
                  </a:lnTo>
                  <a:lnTo>
                    <a:pt x="5246492" y="4474129"/>
                  </a:lnTo>
                  <a:lnTo>
                    <a:pt x="5246492" y="5857041"/>
                  </a:lnTo>
                  <a:lnTo>
                    <a:pt x="2768982" y="5857041"/>
                  </a:lnTo>
                  <a:close/>
                  <a:moveTo>
                    <a:pt x="5392227" y="5857041"/>
                  </a:moveTo>
                  <a:lnTo>
                    <a:pt x="5392227" y="4474129"/>
                  </a:lnTo>
                  <a:lnTo>
                    <a:pt x="7869737" y="4474129"/>
                  </a:lnTo>
                  <a:lnTo>
                    <a:pt x="7869737" y="5857041"/>
                  </a:lnTo>
                  <a:lnTo>
                    <a:pt x="5392227" y="5857041"/>
                  </a:lnTo>
                  <a:close/>
                  <a:moveTo>
                    <a:pt x="10492984" y="5857041"/>
                  </a:moveTo>
                  <a:lnTo>
                    <a:pt x="8015474" y="5857041"/>
                  </a:lnTo>
                  <a:lnTo>
                    <a:pt x="8015474" y="4474129"/>
                  </a:lnTo>
                  <a:lnTo>
                    <a:pt x="10492984" y="4474129"/>
                  </a:lnTo>
                  <a:lnTo>
                    <a:pt x="10492984" y="5857041"/>
                  </a:lnTo>
                  <a:close/>
                  <a:moveTo>
                    <a:pt x="10492984" y="4392781"/>
                  </a:moveTo>
                  <a:lnTo>
                    <a:pt x="8015474" y="4392781"/>
                  </a:lnTo>
                  <a:lnTo>
                    <a:pt x="8015474" y="3009869"/>
                  </a:lnTo>
                  <a:lnTo>
                    <a:pt x="10492984" y="3009869"/>
                  </a:lnTo>
                  <a:lnTo>
                    <a:pt x="10492984" y="4392781"/>
                  </a:lnTo>
                  <a:close/>
                  <a:moveTo>
                    <a:pt x="10492984" y="2928521"/>
                  </a:moveTo>
                  <a:lnTo>
                    <a:pt x="8015474" y="2928521"/>
                  </a:lnTo>
                  <a:lnTo>
                    <a:pt x="8015474" y="1545608"/>
                  </a:lnTo>
                  <a:lnTo>
                    <a:pt x="10492984" y="1545608"/>
                  </a:lnTo>
                  <a:lnTo>
                    <a:pt x="10492984" y="2928521"/>
                  </a:lnTo>
                  <a:close/>
                  <a:moveTo>
                    <a:pt x="10492984" y="1464260"/>
                  </a:moveTo>
                  <a:lnTo>
                    <a:pt x="8015474" y="1464260"/>
                  </a:lnTo>
                  <a:lnTo>
                    <a:pt x="8015474" y="81348"/>
                  </a:lnTo>
                  <a:lnTo>
                    <a:pt x="10492984" y="81348"/>
                  </a:lnTo>
                  <a:lnTo>
                    <a:pt x="10492984" y="1464260"/>
                  </a:lnTo>
                  <a:close/>
                </a:path>
              </a:pathLst>
            </a:custGeom>
            <a:solidFill>
              <a:srgbClr val="FAC370">
                <a:alpha val="44706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5797046" y="-979425"/>
            <a:ext cx="8977889" cy="128255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61066" y="3758369"/>
            <a:ext cx="12962454" cy="1708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100" dirty="0" err="1">
                <a:solidFill>
                  <a:srgbClr val="002060"/>
                </a:solidFill>
                <a:latin typeface="Bungee Shade" pitchFamily="2" charset="0"/>
              </a:rPr>
              <a:t>Tìm</a:t>
            </a:r>
            <a:r>
              <a:rPr lang="en-US" sz="11100" dirty="0">
                <a:solidFill>
                  <a:srgbClr val="002060"/>
                </a:solidFill>
                <a:latin typeface="Bungee Shade" pitchFamily="2" charset="0"/>
              </a:rPr>
              <a:t> </a:t>
            </a:r>
            <a:r>
              <a:rPr lang="en-US" sz="11100" dirty="0" err="1">
                <a:solidFill>
                  <a:srgbClr val="002060"/>
                </a:solidFill>
                <a:latin typeface="Bungee Shade" pitchFamily="2" charset="0"/>
              </a:rPr>
              <a:t>hiểu</a:t>
            </a:r>
            <a:r>
              <a:rPr lang="en-US" sz="11100" dirty="0">
                <a:solidFill>
                  <a:srgbClr val="002060"/>
                </a:solidFill>
                <a:latin typeface="Bungee Shade" pitchFamily="2" charset="0"/>
              </a:rPr>
              <a:t> </a:t>
            </a:r>
            <a:r>
              <a:rPr lang="en-US" sz="11100" dirty="0" err="1">
                <a:solidFill>
                  <a:srgbClr val="002060"/>
                </a:solidFill>
                <a:latin typeface="Bungee Shade" pitchFamily="2" charset="0"/>
              </a:rPr>
              <a:t>bài</a:t>
            </a:r>
            <a:endParaRPr lang="en-US" sz="11100" dirty="0">
              <a:solidFill>
                <a:srgbClr val="002060"/>
              </a:solidFill>
              <a:latin typeface="Bungee Shade" pitchFamily="2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630" flipH="1">
            <a:off x="3328363" y="699541"/>
            <a:ext cx="1424018" cy="1914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62758">
            <a:off x="15643618" y="5510062"/>
            <a:ext cx="1559816" cy="19586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43760">
            <a:off x="2819302" y="7420973"/>
            <a:ext cx="2830595" cy="126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6086" y="342902"/>
            <a:ext cx="17435429" cy="9791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92382">
            <a:off x="14085101" y="87218"/>
            <a:ext cx="4057812" cy="2324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66241">
            <a:off x="-70413" y="93368"/>
            <a:ext cx="1969997" cy="2473740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71599" y="762000"/>
            <a:ext cx="14182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1.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ong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,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cá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,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chim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yêu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những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gì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?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Vì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sao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Quicksand" pitchFamily="2" charset="0"/>
            </a:endParaRPr>
          </a:p>
        </p:txBody>
      </p:sp>
      <p:pic>
        <p:nvPicPr>
          <p:cNvPr id="16" name="Picture 11" descr="scan008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188" y="1249228"/>
            <a:ext cx="5172214" cy="368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346199" y="1669074"/>
            <a:ext cx="6593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ong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làm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mật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–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yêu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hoa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46199" y="4457700"/>
            <a:ext cx="6618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cá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bơi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–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yêu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nước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22399" y="6667500"/>
            <a:ext cx="6736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Con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chim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–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yêu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trời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325880" y="2447835"/>
            <a:ext cx="6833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+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Vì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: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Hoa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có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mật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ngọt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giúp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ong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làm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nên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những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giọt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mật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ngon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ngọt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cho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đời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. 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456092" y="5238571"/>
            <a:ext cx="67030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+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Vì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: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Có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nước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cá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mới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bơi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lội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được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mới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sống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được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.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548879" y="7505700"/>
            <a:ext cx="6610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+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Vì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: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Có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bầu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trời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cao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rộng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chim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mới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thả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sức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tung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cánh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hót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, bay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lượn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.</a:t>
            </a:r>
          </a:p>
        </p:txBody>
      </p:sp>
      <p:pic>
        <p:nvPicPr>
          <p:cNvPr id="24" name="Picture 4" descr="FISH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33" y="3638330"/>
            <a:ext cx="7126826" cy="4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84" y="4931143"/>
            <a:ext cx="4909220" cy="368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0" descr="con%20chim%20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00" y="6065583"/>
            <a:ext cx="5334000" cy="410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6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6086" y="342902"/>
            <a:ext cx="17435429" cy="9791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92382">
            <a:off x="14085101" y="87218"/>
            <a:ext cx="4057812" cy="2324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466241">
            <a:off x="-70413" y="93368"/>
            <a:ext cx="1969997" cy="2473740"/>
          </a:xfrm>
          <a:prstGeom prst="rect">
            <a:avLst/>
          </a:prstGeom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019800" y="2819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 i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914584" y="1330238"/>
            <a:ext cx="94486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2.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Hãy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nêu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cách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hiểu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em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về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mỗi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câu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thơ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khổ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thơ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2?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14584" y="3638562"/>
            <a:ext cx="94486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smtClean="0">
                <a:solidFill>
                  <a:srgbClr val="0000FF"/>
                </a:solidFill>
                <a:latin typeface="Quicksand" pitchFamily="2" charset="0"/>
              </a:rPr>
              <a:t>-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ngôi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sao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chẳng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sáng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đêm</a:t>
            </a:r>
            <a:r>
              <a:rPr lang="en-US" sz="4800" b="1" kern="0" dirty="0" smtClean="0">
                <a:solidFill>
                  <a:srgbClr val="0000FF"/>
                </a:solidFill>
                <a:latin typeface="Quicksand" pitchFamily="2" charset="0"/>
              </a:rPr>
              <a:t>.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219200" y="1981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914584" y="5711738"/>
            <a:ext cx="94486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0000FF"/>
                </a:solidFill>
                <a:latin typeface="Quicksand" pitchFamily="2" charset="0"/>
              </a:rPr>
              <a:t>-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Nhiều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ngôi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sao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mới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làm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nên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đêm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sao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Quicksand" pitchFamily="2" charset="0"/>
              </a:rPr>
              <a:t>sáng</a:t>
            </a:r>
            <a:r>
              <a:rPr lang="en-US" sz="4800" b="1" dirty="0" smtClean="0">
                <a:solidFill>
                  <a:srgbClr val="0000FF"/>
                </a:solidFill>
                <a:latin typeface="Quicksand" pitchFamily="2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Quicksand" pitchFamily="2" charset="0"/>
            </a:endParaRPr>
          </a:p>
        </p:txBody>
      </p:sp>
      <p:pic>
        <p:nvPicPr>
          <p:cNvPr id="32" name="Picture 32" descr="Hoshinavi410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038" y="5480264"/>
            <a:ext cx="5795788" cy="44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mot ngoi sao.jpg"/>
          <p:cNvPicPr>
            <a:picLocks noChangeAspect="1"/>
          </p:cNvPicPr>
          <p:nvPr/>
        </p:nvPicPr>
        <p:blipFill>
          <a:blip r:embed="rId1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118" y="415989"/>
            <a:ext cx="5795788" cy="49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8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2405" y="307721"/>
            <a:ext cx="17738912" cy="9979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65673">
            <a:off x="16337694" y="348811"/>
            <a:ext cx="2236164" cy="22818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8200" y="723900"/>
            <a:ext cx="163885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-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thân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lúa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chín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chẳng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nên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mùa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Quicksand" pitchFamily="2" charset="0"/>
              </a:rPr>
              <a:t>vàng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41501" y="1763643"/>
            <a:ext cx="132474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Vô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vàn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thân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lúa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chín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mới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làm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nên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mùa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Quicksand" pitchFamily="2" charset="0"/>
              </a:rPr>
              <a:t>vàng</a:t>
            </a:r>
            <a:r>
              <a:rPr lang="en-US" sz="4000" b="1" dirty="0" smtClean="0">
                <a:solidFill>
                  <a:srgbClr val="0000FF"/>
                </a:solidFill>
                <a:latin typeface="Quicksand" pitchFamily="2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Quicksand" pitchFamily="2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30120" y="2602621"/>
            <a:ext cx="1325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Nhiều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thân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lúa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chín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mới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làm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nên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mùa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lúa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chín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.</a:t>
            </a:r>
          </a:p>
        </p:txBody>
      </p:sp>
      <p:pic>
        <p:nvPicPr>
          <p:cNvPr id="11" name="Picture 11" descr="canhdongl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42250"/>
            <a:ext cx="9067800" cy="55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8685" y="2117586"/>
            <a:ext cx="20485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*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Mà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icksand" pitchFamily="2" charset="0"/>
              </a:rPr>
              <a:t>: </a:t>
            </a:r>
          </a:p>
        </p:txBody>
      </p:sp>
      <p:pic>
        <p:nvPicPr>
          <p:cNvPr id="13" name="Picture 5" descr="1 bong lu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076700"/>
            <a:ext cx="4762500" cy="522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2405" y="307721"/>
            <a:ext cx="17738912" cy="9979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65673">
            <a:off x="16337694" y="348811"/>
            <a:ext cx="2236164" cy="228180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48740" y="654050"/>
            <a:ext cx="148818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     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người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-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đâu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phải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nhân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gian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?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Sống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chăng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đốm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lửa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tàn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mà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thôi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Quicksand" pitchFamily="2" charset="0"/>
              </a:rPr>
              <a:t>! ”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38031" y="1990149"/>
            <a:ext cx="155676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người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không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phải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cả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loài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người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.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Sống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mình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con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người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sẽ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cô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đơn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buồn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bã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giống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như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một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đốm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lửa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nhỏ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không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tỏa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sáng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cháy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lan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ra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được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sẽ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lụi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tàn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có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thể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sẽ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bị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tắt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bất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cứ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lúc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nào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,…</a:t>
            </a:r>
          </a:p>
        </p:txBody>
      </p:sp>
      <p:pic>
        <p:nvPicPr>
          <p:cNvPr id="16" name="Picture 12" descr="co doc"/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" y="5460563"/>
            <a:ext cx="408384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50620" y="3771231"/>
            <a:ext cx="155676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Mà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nhiều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người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mới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làm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nên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nhân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loại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cuộc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sống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mới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vui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vẻ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,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nhộn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nhịp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.</a:t>
            </a:r>
          </a:p>
        </p:txBody>
      </p:sp>
      <p:pic>
        <p:nvPicPr>
          <p:cNvPr id="18" name="Picture 14" descr="trai dat cua chung ta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0388"/>
            <a:ext cx="5249454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lehoi"/>
          <p:cNvPicPr>
            <a:picLocks noChangeAspect="1" noChangeArrowheads="1"/>
          </p:cNvPicPr>
          <p:nvPr/>
        </p:nvPicPr>
        <p:blipFill>
          <a:blip r:embed="rId1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4971560"/>
            <a:ext cx="6324600" cy="478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2405" y="307721"/>
            <a:ext cx="17738912" cy="9979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65673">
            <a:off x="16337694" y="348811"/>
            <a:ext cx="2236164" cy="228180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95960" y="520114"/>
            <a:ext cx="15925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3.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Vì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sao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núi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không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nên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chê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đất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thấp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,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biển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không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nên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chê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sông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6600"/>
                </a:solidFill>
                <a:latin typeface="Quicksand" pitchFamily="2" charset="0"/>
              </a:rPr>
              <a:t>nhỏ</a:t>
            </a:r>
            <a:r>
              <a:rPr lang="en-US" sz="3600" b="1" kern="0" dirty="0" smtClean="0">
                <a:solidFill>
                  <a:srgbClr val="006600"/>
                </a:solidFill>
                <a:latin typeface="Quicksand" pitchFamily="2" charset="0"/>
              </a:rPr>
              <a:t>?</a:t>
            </a:r>
            <a:endParaRPr lang="en-US" sz="3600" kern="0" dirty="0" smtClean="0">
              <a:solidFill>
                <a:srgbClr val="006600"/>
              </a:solidFill>
              <a:latin typeface="Quicksand" pitchFamily="2" charset="0"/>
            </a:endParaRPr>
          </a:p>
        </p:txBody>
      </p:sp>
      <p:pic>
        <p:nvPicPr>
          <p:cNvPr id="15" name="Picture 2" descr="nui"/>
          <p:cNvPicPr>
            <a:picLocks noChangeAspect="1" noChangeArrowheads="1"/>
          </p:cNvPicPr>
          <p:nvPr/>
        </p:nvPicPr>
        <p:blipFill>
          <a:blip r:embed="rId9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61" y="1499874"/>
            <a:ext cx="4209739" cy="38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oshinavi41024"/>
          <p:cNvPicPr>
            <a:picLocks noChangeAspect="1" noChangeArrowheads="1"/>
          </p:cNvPicPr>
          <p:nvPr/>
        </p:nvPicPr>
        <p:blipFill>
          <a:blip r:embed="rId10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1499874"/>
            <a:ext cx="4465270" cy="374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85800" y="1782494"/>
            <a:ext cx="62128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914400" eaLnBrk="1" hangingPunct="1">
              <a:spcBef>
                <a:spcPct val="50000"/>
              </a:spcBef>
            </a:pPr>
            <a:r>
              <a:rPr lang="en-US" sz="3600" kern="0" dirty="0" smtClean="0">
                <a:solidFill>
                  <a:srgbClr val="000000"/>
                </a:solidFill>
                <a:latin typeface="Quicksand" pitchFamily="2" charset="0"/>
              </a:rPr>
              <a:t>-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Núi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không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chê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đất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thấp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vì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nhờ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có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đất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bồi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lên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núi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mới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 </a:t>
            </a:r>
            <a:r>
              <a:rPr lang="en-US" sz="3600" b="1" kern="0" dirty="0" err="1" smtClean="0">
                <a:solidFill>
                  <a:srgbClr val="0000FF"/>
                </a:solidFill>
                <a:latin typeface="Quicksand" pitchFamily="2" charset="0"/>
              </a:rPr>
              <a:t>cao</a:t>
            </a:r>
            <a:r>
              <a:rPr lang="en-US" sz="3600" b="1" kern="0" dirty="0" smtClean="0">
                <a:solidFill>
                  <a:srgbClr val="0000FF"/>
                </a:solidFill>
                <a:latin typeface="Quicksand" pitchFamily="2" charset="0"/>
              </a:rPr>
              <a:t>.</a:t>
            </a:r>
            <a:endParaRPr lang="en-US" sz="3600" kern="0" dirty="0" smtClean="0">
              <a:solidFill>
                <a:srgbClr val="000000"/>
              </a:solidFill>
              <a:latin typeface="Quicksand" pitchFamily="2" charset="0"/>
            </a:endParaRPr>
          </a:p>
        </p:txBody>
      </p:sp>
      <p:pic>
        <p:nvPicPr>
          <p:cNvPr id="8" name="Picture 2" descr="arrival1024"/>
          <p:cNvPicPr>
            <a:picLocks noChangeAspect="1" noChangeArrowheads="1"/>
          </p:cNvPicPr>
          <p:nvPr/>
        </p:nvPicPr>
        <p:blipFill>
          <a:blip r:embed="rId11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790" y="592328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oshinavi41024"/>
          <p:cNvPicPr>
            <a:picLocks noChangeAspect="1" noChangeArrowheads="1"/>
          </p:cNvPicPr>
          <p:nvPr/>
        </p:nvPicPr>
        <p:blipFill>
          <a:blip r:embed="rId1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41" y="5676900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5445" y="5923280"/>
            <a:ext cx="655319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-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Biển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không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nên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chê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sông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nhỏ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vì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biển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nhờ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có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nước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của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muôn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dòng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sông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mà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đầy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icksand" pitchFamily="2" charset="0"/>
              </a:rPr>
              <a:t>.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4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4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525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Arial</vt:lpstr>
      <vt:lpstr>.VnTime</vt:lpstr>
      <vt:lpstr>Bungee Shade</vt:lpstr>
      <vt:lpstr>Calibri</vt:lpstr>
      <vt:lpstr>Quicksand</vt:lpstr>
      <vt:lpstr>Office Theme</vt:lpstr>
      <vt:lpstr>2_Office Theme</vt:lpstr>
      <vt:lpstr>5_Office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DUC</dc:creator>
  <cp:lastModifiedBy>Dell</cp:lastModifiedBy>
  <cp:revision>25</cp:revision>
  <dcterms:created xsi:type="dcterms:W3CDTF">2006-08-16T00:00:00Z</dcterms:created>
  <dcterms:modified xsi:type="dcterms:W3CDTF">2021-11-06T05:52:05Z</dcterms:modified>
  <dc:identifier>DAEruxHlgxE</dc:identifier>
</cp:coreProperties>
</file>