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0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5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7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4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4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0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0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2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9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74046-717B-45BE-8E67-835AA91309E0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9D502-4321-4943-83E5-02768A38A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5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2024"/>
              </p:ext>
            </p:extLst>
          </p:nvPr>
        </p:nvGraphicFramePr>
        <p:xfrm>
          <a:off x="2135031" y="178754"/>
          <a:ext cx="81280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Wednesday </a:t>
                      </a:r>
                      <a:r>
                        <a:rPr lang="en-US" sz="2800" dirty="0" smtClean="0"/>
                        <a:t>, November 10</a:t>
                      </a:r>
                      <a:r>
                        <a:rPr lang="en-US" sz="2800" baseline="30000" dirty="0" smtClean="0"/>
                        <a:t>th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2021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Review 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0906" y="1441292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OpenSansBold"/>
              </a:rPr>
              <a:t>1. Complete the crossword.</a:t>
            </a:r>
            <a:endParaRPr lang="en-US" dirty="0"/>
          </a:p>
        </p:txBody>
      </p:sp>
      <p:pic>
        <p:nvPicPr>
          <p:cNvPr id="1026" name="Picture 2" descr="https://img.loigiaihay.com/picture/2018/0304/hinh-14-unit-3-f-f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6" y="2093890"/>
            <a:ext cx="11036166" cy="435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31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2377" y="362016"/>
            <a:ext cx="109513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2. Write the correct words.</a:t>
            </a:r>
            <a:endParaRPr lang="en-US" sz="2800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toothbrush, sunscreen, towel, shampoo, toothpaste, suitcase.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Holly is going to go to Florida on vacation. She's putting all her things in her 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OpenSans"/>
              </a:rPr>
              <a:t>1</a:t>
            </a:r>
            <a:r>
              <a:rPr lang="en-US" sz="2800" b="0" i="0" u="sng" dirty="0" smtClean="0">
                <a:solidFill>
                  <a:srgbClr val="000000"/>
                </a:solidFill>
                <a:effectLst/>
                <a:latin typeface="OpenSans"/>
              </a:rPr>
              <a:t>suicase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. She's going to take her 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OpenSans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_____ to use after swimming. She's going to take her 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OpenSans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­­­______ and 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OpenSans"/>
              </a:rPr>
              <a:t>4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_____ to brush her teeth. She's going to take some 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OpenSans"/>
              </a:rPr>
              <a:t>5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______ to wash her hair. She's going to take some </a:t>
            </a:r>
            <a:r>
              <a:rPr lang="en-US" sz="2800" b="0" i="0" baseline="30000" dirty="0" smtClean="0">
                <a:solidFill>
                  <a:srgbClr val="000000"/>
                </a:solidFill>
                <a:effectLst/>
                <a:latin typeface="OpenSans"/>
              </a:rPr>
              <a:t>6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______because the sun is very hot in Florida.</a:t>
            </a:r>
          </a:p>
        </p:txBody>
      </p:sp>
    </p:spTree>
    <p:extLst>
      <p:ext uri="{BB962C8B-B14F-4D97-AF65-F5344CB8AC3E}">
        <p14:creationId xmlns:p14="http://schemas.microsoft.com/office/powerpoint/2010/main" val="29862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5394" y="436740"/>
            <a:ext cx="2852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OpenSansBold"/>
              </a:rPr>
              <a:t>3. Look and read. Circle.</a:t>
            </a:r>
            <a:endParaRPr lang="en-US" dirty="0"/>
          </a:p>
        </p:txBody>
      </p:sp>
      <p:pic>
        <p:nvPicPr>
          <p:cNvPr id="2050" name="Picture 2" descr="https://img.loigiaihay.com/picture/2018/0304/hinh-15-unit-3-f-f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94" y="1060472"/>
            <a:ext cx="4100544" cy="344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33363" y="1060472"/>
            <a:ext cx="78947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1. Mom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listened / didn't listen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to music yesterday.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2. The girls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played / didn't play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 a game.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3. Dad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cooked / didn't cook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dinner.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4. The boys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played / didn't play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a game.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5. Mom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watched / didn't watch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TV.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6. The girls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OpenSans"/>
              </a:rPr>
              <a:t>listened / didn't listen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OpenSans"/>
              </a:rPr>
              <a:t>to music. </a:t>
            </a:r>
          </a:p>
        </p:txBody>
      </p:sp>
    </p:spTree>
    <p:extLst>
      <p:ext uri="{BB962C8B-B14F-4D97-AF65-F5344CB8AC3E}">
        <p14:creationId xmlns:p14="http://schemas.microsoft.com/office/powerpoint/2010/main" val="17903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154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OpenSans</vt:lpstr>
      <vt:lpstr>OpenSansBold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5</cp:revision>
  <dcterms:created xsi:type="dcterms:W3CDTF">2021-11-05T15:42:22Z</dcterms:created>
  <dcterms:modified xsi:type="dcterms:W3CDTF">2021-11-06T16:01:42Z</dcterms:modified>
</cp:coreProperties>
</file>