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3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7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2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4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2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3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7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08EE-5577-4BEF-AB0F-D5FA18FEEC7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46531-0E2C-464E-963C-A8F3A0E1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2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389633"/>
              </p:ext>
            </p:extLst>
          </p:nvPr>
        </p:nvGraphicFramePr>
        <p:xfrm>
          <a:off x="1865759" y="178753"/>
          <a:ext cx="8128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Tuesday</a:t>
                      </a:r>
                      <a:r>
                        <a:rPr lang="en-US" sz="4000" dirty="0" smtClean="0"/>
                        <a:t>,</a:t>
                      </a:r>
                      <a:r>
                        <a:rPr lang="en-US" sz="4000" baseline="0" dirty="0" smtClean="0"/>
                        <a:t> November </a:t>
                      </a:r>
                      <a:r>
                        <a:rPr lang="en-US" sz="4000" baseline="0" dirty="0" smtClean="0"/>
                        <a:t>9</a:t>
                      </a:r>
                      <a:r>
                        <a:rPr lang="en-US" sz="4000" baseline="30000" dirty="0" smtClean="0"/>
                        <a:t>th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smtClean="0"/>
                        <a:t>2021</a:t>
                      </a:r>
                    </a:p>
                    <a:p>
                      <a:pPr algn="ctr"/>
                      <a:r>
                        <a:rPr lang="en-US" sz="4000" baseline="0" dirty="0" smtClean="0"/>
                        <a:t>Unit 1 :What color is it?</a:t>
                      </a:r>
                    </a:p>
                    <a:p>
                      <a:pPr algn="ctr"/>
                      <a:r>
                        <a:rPr lang="en-US" sz="4000" baseline="0" dirty="0" smtClean="0"/>
                        <a:t>Lesson 6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33" y="2411679"/>
            <a:ext cx="11384924" cy="400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961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163" y="228261"/>
            <a:ext cx="8139447" cy="484601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1310"/>
              </p:ext>
            </p:extLst>
          </p:nvPr>
        </p:nvGraphicFramePr>
        <p:xfrm>
          <a:off x="4118377" y="5074276"/>
          <a:ext cx="348015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1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desk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47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01" y="0"/>
            <a:ext cx="8036417" cy="505348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443569"/>
              </p:ext>
            </p:extLst>
          </p:nvPr>
        </p:nvGraphicFramePr>
        <p:xfrm>
          <a:off x="4118377" y="5074276"/>
          <a:ext cx="348015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1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chair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88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5" y="586342"/>
            <a:ext cx="10071279" cy="32644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286896"/>
              </p:ext>
            </p:extLst>
          </p:nvPr>
        </p:nvGraphicFramePr>
        <p:xfrm>
          <a:off x="3203977" y="4417453"/>
          <a:ext cx="463925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9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crayon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63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373" y="314712"/>
            <a:ext cx="7616847" cy="4527743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253448"/>
              </p:ext>
            </p:extLst>
          </p:nvPr>
        </p:nvGraphicFramePr>
        <p:xfrm>
          <a:off x="4118377" y="5074276"/>
          <a:ext cx="348015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1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pencil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312" y="541933"/>
            <a:ext cx="8886423" cy="449370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848590"/>
              </p:ext>
            </p:extLst>
          </p:nvPr>
        </p:nvGraphicFramePr>
        <p:xfrm>
          <a:off x="2959279" y="5164428"/>
          <a:ext cx="590138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13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600" dirty="0" smtClean="0"/>
                        <a:t>notebook</a:t>
                      </a:r>
                      <a:endParaRPr lang="en-US" sz="9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774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4</cp:revision>
  <dcterms:created xsi:type="dcterms:W3CDTF">2021-11-03T15:45:59Z</dcterms:created>
  <dcterms:modified xsi:type="dcterms:W3CDTF">2021-11-03T16:17:23Z</dcterms:modified>
</cp:coreProperties>
</file>