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7" r:id="rId3"/>
  </p:sldMasterIdLst>
  <p:notesMasterIdLst>
    <p:notesMasterId r:id="rId31"/>
  </p:notesMasterIdLst>
  <p:sldIdLst>
    <p:sldId id="2600" r:id="rId4"/>
    <p:sldId id="2601" r:id="rId5"/>
    <p:sldId id="2602" r:id="rId6"/>
    <p:sldId id="2595" r:id="rId7"/>
    <p:sldId id="256" r:id="rId8"/>
    <p:sldId id="257" r:id="rId9"/>
    <p:sldId id="431" r:id="rId10"/>
    <p:sldId id="2532" r:id="rId11"/>
    <p:sldId id="2583" r:id="rId12"/>
    <p:sldId id="2566" r:id="rId13"/>
    <p:sldId id="2590" r:id="rId14"/>
    <p:sldId id="261" r:id="rId15"/>
    <p:sldId id="2605" r:id="rId16"/>
    <p:sldId id="2531" r:id="rId17"/>
    <p:sldId id="2552" r:id="rId18"/>
    <p:sldId id="2607" r:id="rId19"/>
    <p:sldId id="2579" r:id="rId20"/>
    <p:sldId id="2610" r:id="rId21"/>
    <p:sldId id="279" r:id="rId22"/>
    <p:sldId id="2611" r:id="rId23"/>
    <p:sldId id="2570" r:id="rId24"/>
    <p:sldId id="2612" r:id="rId25"/>
    <p:sldId id="2598" r:id="rId26"/>
    <p:sldId id="2613" r:id="rId27"/>
    <p:sldId id="303" r:id="rId28"/>
    <p:sldId id="439" r:id="rId29"/>
    <p:sldId id="259" r:id="rId30"/>
  </p:sldIdLst>
  <p:sldSz cx="9144000" cy="5143500" type="screen16x9"/>
  <p:notesSz cx="6858000" cy="9144000"/>
  <p:defaultTextStyle>
    <a:defPPr>
      <a:defRPr lang="en-US"/>
    </a:defPPr>
    <a:lvl1pPr marL="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96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0080"/>
    <a:srgbClr val="0000FF"/>
    <a:srgbClr val="9A1691"/>
    <a:srgbClr val="FFF6FF"/>
    <a:srgbClr val="FAC1D4"/>
    <a:srgbClr val="F2C5D4"/>
    <a:srgbClr val="FFFBFF"/>
    <a:srgbClr val="FFBED4"/>
    <a:srgbClr val="D90578"/>
    <a:srgbClr val="FF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33" autoAdjust="0"/>
    <p:restoredTop sz="92096" autoAdjust="0"/>
  </p:normalViewPr>
  <p:slideViewPr>
    <p:cSldViewPr snapToGrid="0">
      <p:cViewPr varScale="1">
        <p:scale>
          <a:sx n="63" d="100"/>
          <a:sy n="63" d="100"/>
        </p:scale>
        <p:origin x="-228" y="-102"/>
      </p:cViewPr>
      <p:guideLst>
        <p:guide orient="horz" pos="1596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3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8108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19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2285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763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3635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>
                <a:solidFill>
                  <a:prstClr val="black"/>
                </a:solidFill>
              </a:rPr>
              <a:pPr/>
              <a:t>24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63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211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3258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81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148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1359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006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5305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9370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393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35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82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7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9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06847" y="771525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95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75643" y="257175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0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34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18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98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1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2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39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6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3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79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1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3454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34022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96430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719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5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1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7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8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3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89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7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42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46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22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02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14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1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8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48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22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-28575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287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889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440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193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402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728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2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591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04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919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5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2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7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3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604509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33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571752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2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2" y="3423795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2" y="7602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22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22" y="1754862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1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5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6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2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9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3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2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558" y="14573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2" y="13430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4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840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5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295" y="714375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3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35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605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319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083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6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2142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5459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216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933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672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5209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520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3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61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4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3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5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4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"/>
            <a:ext cx="9145682" cy="51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</p:sldLayoutIdLst>
  <p:txStyles>
    <p:titleStyle>
      <a:lvl1pPr algn="ctr" defTabSz="342876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34287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7" indent="-107149" algn="l" defTabSz="342876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596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34" indent="-85719" algn="l" defTabSz="342876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472" indent="-85719" algn="l" defTabSz="342876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11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349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787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225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17143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34287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14315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85753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857191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02863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20006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37150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05/11/2021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2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5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4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" y="-9321"/>
            <a:ext cx="9143464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6535" y="1153914"/>
            <a:ext cx="4658332" cy="884856"/>
          </a:xfrm>
          <a:prstGeom prst="rect">
            <a:avLst/>
          </a:prstGeom>
          <a:noFill/>
        </p:spPr>
        <p:txBody>
          <a:bodyPr wrap="square" lIns="68549" tIns="34289" rIns="68549" bIns="34289">
            <a:spAutoFit/>
          </a:bodyPr>
          <a:lstStyle/>
          <a:p>
            <a:pPr algn="ctr" defTabSz="5060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5060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TIEÁNG VIEÄT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C1380E0-D574-4C4D-B45B-E0E352143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8904" y="610767"/>
            <a:ext cx="1927442" cy="3208447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ysClr val="windowText" lastClr="000000">
                <a:lumMod val="95000"/>
                <a:lumOff val="5000"/>
                <a:alpha val="40000"/>
              </a:sys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434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73"/>
    </mc:Choice>
    <mc:Fallback xmlns="">
      <p:transition advTm="10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6623E-7 -1.57598E-6 L 3.16623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306727A7-B9FD-4816-A10E-14661122A4DC}"/>
              </a:ext>
            </a:extLst>
          </p:cNvPr>
          <p:cNvSpPr/>
          <p:nvPr/>
        </p:nvSpPr>
        <p:spPr>
          <a:xfrm>
            <a:off x="3699182" y="2693861"/>
            <a:ext cx="5591595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0" b="1">
                <a:latin typeface="VNI-Avo" pitchFamily="2" charset="0"/>
                <a:cs typeface="Arial-SGK-TV" pitchFamily="2" charset="0"/>
              </a:rPr>
              <a:t>göûi quaø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2168378" cy="601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xmlns="" id="{A10DE2AE-51D1-4A76-86DD-782E4C0A0136}"/>
              </a:ext>
            </a:extLst>
          </p:cNvPr>
          <p:cNvGrpSpPr/>
          <p:nvPr/>
        </p:nvGrpSpPr>
        <p:grpSpPr>
          <a:xfrm>
            <a:off x="2847407" y="0"/>
            <a:ext cx="3892554" cy="2908620"/>
            <a:chOff x="256915" y="1527702"/>
            <a:chExt cx="3892554" cy="2088097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xmlns="" id="{D37E4E65-8299-4031-B97F-0C136C7B5765}"/>
                </a:ext>
              </a:extLst>
            </p:cNvPr>
            <p:cNvSpPr/>
            <p:nvPr/>
          </p:nvSpPr>
          <p:spPr>
            <a:xfrm>
              <a:off x="256915" y="1527702"/>
              <a:ext cx="1981456" cy="97099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xmlns="" id="{CD79D365-FE7B-41EA-98B3-D73FDF699199}"/>
                </a:ext>
              </a:extLst>
            </p:cNvPr>
            <p:cNvSpPr/>
            <p:nvPr/>
          </p:nvSpPr>
          <p:spPr>
            <a:xfrm>
              <a:off x="2238372" y="1527702"/>
              <a:ext cx="1911096" cy="970994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xmlns="" id="{B2DEB008-2307-440B-80F5-1F8DB20B6FC2}"/>
                </a:ext>
              </a:extLst>
            </p:cNvPr>
            <p:cNvSpPr/>
            <p:nvPr/>
          </p:nvSpPr>
          <p:spPr>
            <a:xfrm>
              <a:off x="256915" y="2498696"/>
              <a:ext cx="3892554" cy="1117103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sp>
        <p:nvSpPr>
          <p:cNvPr id="22" name="Rectangle 4">
            <a:extLst>
              <a:ext uri="{FF2B5EF4-FFF2-40B4-BE49-F238E27FC236}">
                <a16:creationId xmlns:a16="http://schemas.microsoft.com/office/drawing/2014/main" xmlns="" id="{306727A7-B9FD-4816-A10E-14661122A4DC}"/>
              </a:ext>
            </a:extLst>
          </p:cNvPr>
          <p:cNvSpPr/>
          <p:nvPr/>
        </p:nvSpPr>
        <p:spPr>
          <a:xfrm>
            <a:off x="3697612" y="2693554"/>
            <a:ext cx="5591595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0" b="1">
                <a:latin typeface="VNI-Avo" pitchFamily="2" charset="0"/>
                <a:cs typeface="Arial-SGK-TV" pitchFamily="2" charset="0"/>
              </a:rPr>
              <a:t>g</a:t>
            </a:r>
            <a:r>
              <a:rPr lang="en-US" sz="11000" b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11000" b="1">
                <a:latin typeface="VNI-Avo" pitchFamily="2" charset="0"/>
                <a:cs typeface="Arial-SGK-TV" pitchFamily="2" charset="0"/>
              </a:rPr>
              <a:t>û</a:t>
            </a:r>
            <a:r>
              <a:rPr lang="en-US" sz="11000" b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 </a:t>
            </a:r>
            <a:r>
              <a:rPr lang="en-US" sz="11000" b="1">
                <a:latin typeface="VNI-Avo" pitchFamily="2" charset="0"/>
                <a:cs typeface="Arial-SGK-TV" pitchFamily="2" charset="0"/>
              </a:rPr>
              <a:t>quaø</a:t>
            </a:r>
            <a:endParaRPr lang="en-US" sz="11000" b="1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xmlns="" id="{306727A7-B9FD-4816-A10E-14661122A4DC}"/>
              </a:ext>
            </a:extLst>
          </p:cNvPr>
          <p:cNvSpPr/>
          <p:nvPr/>
        </p:nvSpPr>
        <p:spPr>
          <a:xfrm>
            <a:off x="3816650" y="1238170"/>
            <a:ext cx="2183610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0" b="1" smtClean="0">
                <a:latin typeface="VNI-Avo" pitchFamily="2" charset="0"/>
                <a:cs typeface="Arial-SGK-TV" pitchFamily="2" charset="0"/>
              </a:rPr>
              <a:t>g</a:t>
            </a:r>
            <a:r>
              <a:rPr lang="en-US" sz="10000" b="1" smtClean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10000" b="1" smtClean="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10000" b="1" smtClean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en-US" sz="10000" b="1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xmlns="" id="{306727A7-B9FD-4816-A10E-14661122A4DC}"/>
              </a:ext>
            </a:extLst>
          </p:cNvPr>
          <p:cNvSpPr/>
          <p:nvPr/>
        </p:nvSpPr>
        <p:spPr>
          <a:xfrm>
            <a:off x="3414881" y="-371638"/>
            <a:ext cx="104708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0" b="1" smtClean="0">
                <a:latin typeface="VNI-Avo" pitchFamily="2" charset="0"/>
                <a:cs typeface="Arial-SGK-TV" pitchFamily="2" charset="0"/>
              </a:rPr>
              <a:t>g</a:t>
            </a:r>
            <a:endParaRPr lang="en-US" sz="10000" b="1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xmlns="" id="{306727A7-B9FD-4816-A10E-14661122A4DC}"/>
              </a:ext>
            </a:extLst>
          </p:cNvPr>
          <p:cNvSpPr/>
          <p:nvPr/>
        </p:nvSpPr>
        <p:spPr>
          <a:xfrm>
            <a:off x="5029437" y="-335856"/>
            <a:ext cx="126989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0" b="1" smtClean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öi</a:t>
            </a:r>
            <a:endParaRPr lang="en-US" sz="10000" b="1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87721"/>
            <a:ext cx="3816651" cy="225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öi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0A39A59A-B4CA-4DE7-AD29-97A803BA4D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2404" b="6907"/>
          <a:stretch/>
        </p:blipFill>
        <p:spPr>
          <a:xfrm>
            <a:off x="502803" y="1492077"/>
            <a:ext cx="3242170" cy="2610590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4FC47286-D8FF-49CA-A8B1-B6EB50628E83}"/>
              </a:ext>
            </a:extLst>
          </p:cNvPr>
          <p:cNvSpPr txBox="1"/>
          <p:nvPr/>
        </p:nvSpPr>
        <p:spPr>
          <a:xfrm>
            <a:off x="1236021" y="4213249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g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thö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00528902-3DDD-4487-A16B-8A8FD4F33D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3690" y="1168846"/>
            <a:ext cx="4307507" cy="3044403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xmlns="" id="{80F31FBA-6D98-4EB0-B281-479BF3B9E286}"/>
              </a:ext>
            </a:extLst>
          </p:cNvPr>
          <p:cNvSpPr txBox="1"/>
          <p:nvPr/>
        </p:nvSpPr>
        <p:spPr>
          <a:xfrm>
            <a:off x="5638604" y="4213249"/>
            <a:ext cx="19572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khung c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ö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û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9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06727A7-B9FD-4816-A10E-14661122A4DC}"/>
              </a:ext>
            </a:extLst>
          </p:cNvPr>
          <p:cNvSpPr/>
          <p:nvPr/>
        </p:nvSpPr>
        <p:spPr>
          <a:xfrm>
            <a:off x="1582846" y="331354"/>
            <a:ext cx="2353529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0" b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ui</a:t>
            </a:r>
            <a:endParaRPr lang="en-US" sz="20000" b="1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06727A7-B9FD-4816-A10E-14661122A4DC}"/>
              </a:ext>
            </a:extLst>
          </p:cNvPr>
          <p:cNvSpPr/>
          <p:nvPr/>
        </p:nvSpPr>
        <p:spPr>
          <a:xfrm>
            <a:off x="4973745" y="331353"/>
            <a:ext cx="2353529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0" b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</a:rPr>
              <a:t>öi</a:t>
            </a:r>
            <a:endParaRPr lang="en-US" sz="20000" b="1">
              <a:solidFill>
                <a:srgbClr val="FF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06727A7-B9FD-4816-A10E-14661122A4DC}"/>
              </a:ext>
            </a:extLst>
          </p:cNvPr>
          <p:cNvSpPr/>
          <p:nvPr/>
        </p:nvSpPr>
        <p:spPr>
          <a:xfrm>
            <a:off x="3121775" y="331353"/>
            <a:ext cx="809837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0" b="1" smtClean="0">
                <a:solidFill>
                  <a:srgbClr val="0000FF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en-US" sz="20000" b="1">
              <a:solidFill>
                <a:srgbClr val="0000FF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06727A7-B9FD-4816-A10E-14661122A4DC}"/>
              </a:ext>
            </a:extLst>
          </p:cNvPr>
          <p:cNvSpPr/>
          <p:nvPr/>
        </p:nvSpPr>
        <p:spPr>
          <a:xfrm>
            <a:off x="6507912" y="331353"/>
            <a:ext cx="809837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0" b="1" smtClean="0">
                <a:solidFill>
                  <a:srgbClr val="0000FF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en-US" sz="20000" b="1">
              <a:solidFill>
                <a:srgbClr val="0000FF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06727A7-B9FD-4816-A10E-14661122A4DC}"/>
              </a:ext>
            </a:extLst>
          </p:cNvPr>
          <p:cNvSpPr/>
          <p:nvPr/>
        </p:nvSpPr>
        <p:spPr>
          <a:xfrm>
            <a:off x="1582846" y="331353"/>
            <a:ext cx="1728358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0" b="1" smtClean="0">
                <a:solidFill>
                  <a:srgbClr val="00B050"/>
                </a:solidFill>
                <a:latin typeface="VNI-Avo" pitchFamily="2" charset="0"/>
                <a:cs typeface="Arial-SGK-TV" pitchFamily="2" charset="0"/>
              </a:rPr>
              <a:t>u</a:t>
            </a:r>
            <a:endParaRPr lang="en-US" sz="20000" b="1">
              <a:solidFill>
                <a:srgbClr val="00B05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06727A7-B9FD-4816-A10E-14661122A4DC}"/>
              </a:ext>
            </a:extLst>
          </p:cNvPr>
          <p:cNvSpPr/>
          <p:nvPr/>
        </p:nvSpPr>
        <p:spPr>
          <a:xfrm>
            <a:off x="4978507" y="331352"/>
            <a:ext cx="1728358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0" b="1">
                <a:solidFill>
                  <a:srgbClr val="00B050"/>
                </a:solidFill>
                <a:latin typeface="VNI-Avo" pitchFamily="2" charset="0"/>
                <a:cs typeface="Arial-SGK-TV" pitchFamily="2" charset="0"/>
              </a:rPr>
              <a:t>ö</a:t>
            </a:r>
          </a:p>
        </p:txBody>
      </p:sp>
    </p:spTree>
    <p:extLst>
      <p:ext uri="{BB962C8B-B14F-4D97-AF65-F5344CB8AC3E}">
        <p14:creationId xmlns:p14="http://schemas.microsoft.com/office/powerpoint/2010/main" val="33601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05" y="383405"/>
            <a:ext cx="1069471" cy="1463040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D7D60F9E-D42E-44DD-9D60-2CF0EAF74FEE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7" name="Google Shape;1;p1">
            <a:extLst>
              <a:ext uri="{FF2B5EF4-FFF2-40B4-BE49-F238E27FC236}">
                <a16:creationId xmlns:a16="http://schemas.microsoft.com/office/drawing/2014/main" xmlns="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1485358" y="1197877"/>
            <a:ext cx="6329906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Luyeän vieát</a:t>
            </a:r>
            <a:endParaRPr lang="en-GB" sz="96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E65E04BB-7C9B-4567-A00E-899E61C4F7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" t="638" r="116" b="1590"/>
          <a:stretch/>
        </p:blipFill>
        <p:spPr>
          <a:xfrm>
            <a:off x="0" y="1800065"/>
            <a:ext cx="9144000" cy="138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58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7" name="VẦN U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5000" y="0"/>
            <a:ext cx="723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5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úi vả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74" y="0"/>
            <a:ext cx="90773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4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" name="VẦN Ư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5025" y="0"/>
            <a:ext cx="70389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ửi quà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3663"/>
            <a:ext cx="9144000" cy="50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5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4781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E825167-6BE9-4F55-9B07-2B45ACCF2B68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0" name="Google Shape;1;p1">
            <a:extLst>
              <a:ext uri="{FF2B5EF4-FFF2-40B4-BE49-F238E27FC236}">
                <a16:creationId xmlns:a16="http://schemas.microsoft.com/office/drawing/2014/main" xmlns="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1866358" y="1359802"/>
            <a:ext cx="7201442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Luyeän ñoïc</a:t>
            </a:r>
            <a:endParaRPr lang="en-GB" sz="96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ết thường">
            <a:extLst>
              <a:ext uri="{FF2B5EF4-FFF2-40B4-BE49-F238E27FC236}">
                <a16:creationId xmlns:a16="http://schemas.microsoft.com/office/drawing/2014/main" xmlns="" id="{8B9EE569-6686-4911-94DE-2409D849A070}"/>
              </a:ext>
            </a:extLst>
          </p:cNvPr>
          <p:cNvSpPr txBox="1"/>
          <p:nvPr/>
        </p:nvSpPr>
        <p:spPr>
          <a:xfrm>
            <a:off x="-216975" y="-102122"/>
            <a:ext cx="4931849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0000" b="1" kern="0">
                <a:solidFill>
                  <a:srgbClr val="00B050"/>
                </a:solidFill>
                <a:latin typeface="VNI-Avo" pitchFamily="2" charset="0"/>
                <a:cs typeface="Arial-SGK-TV" pitchFamily="2" charset="0"/>
                <a:sym typeface="Arial"/>
              </a:rPr>
              <a:t>r</a:t>
            </a:r>
            <a:r>
              <a:rPr lang="en-US" sz="10000" b="1" kern="0" smtClean="0">
                <a:solidFill>
                  <a:srgbClr val="00B050"/>
                </a:solidFill>
                <a:latin typeface="VNI-Avo" pitchFamily="2" charset="0"/>
                <a:cs typeface="Arial-SGK-TV" pitchFamily="2" charset="0"/>
                <a:sym typeface="Arial"/>
              </a:rPr>
              <a:t>oái que</a:t>
            </a:r>
            <a:endParaRPr lang="en-GB" sz="10000" b="1" kern="0" dirty="0">
              <a:solidFill>
                <a:srgbClr val="00B05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" name="Viết thường">
            <a:extLst>
              <a:ext uri="{FF2B5EF4-FFF2-40B4-BE49-F238E27FC236}">
                <a16:creationId xmlns:a16="http://schemas.microsoft.com/office/drawing/2014/main" xmlns="" id="{8B9EE569-6686-4911-94DE-2409D849A070}"/>
              </a:ext>
            </a:extLst>
          </p:cNvPr>
          <p:cNvSpPr txBox="1"/>
          <p:nvPr/>
        </p:nvSpPr>
        <p:spPr>
          <a:xfrm>
            <a:off x="4376178" y="1881068"/>
            <a:ext cx="4931849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0000" b="1" kern="0" dirty="0" err="1">
                <a:solidFill>
                  <a:schemeClr val="accent1"/>
                </a:solidFill>
                <a:latin typeface="VNI-Avo" pitchFamily="2" charset="0"/>
                <a:cs typeface="Arial-SGK-TV" pitchFamily="2" charset="0"/>
                <a:sym typeface="Arial"/>
              </a:rPr>
              <a:t>n</a:t>
            </a:r>
            <a:r>
              <a:rPr lang="en-US" sz="10000" b="1" kern="0" dirty="0" err="1" smtClean="0">
                <a:solidFill>
                  <a:schemeClr val="accent1"/>
                </a:solidFill>
                <a:latin typeface="VNI-Avo" pitchFamily="2" charset="0"/>
                <a:cs typeface="Arial-SGK-TV" pitchFamily="2" charset="0"/>
                <a:sym typeface="Arial"/>
              </a:rPr>
              <a:t>oùi</a:t>
            </a:r>
            <a:r>
              <a:rPr lang="en-US" sz="10000" b="1" kern="0" dirty="0" smtClean="0">
                <a:solidFill>
                  <a:schemeClr val="accent1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chemeClr val="accent1"/>
                </a:solidFill>
                <a:latin typeface="VNI-Avo" pitchFamily="2" charset="0"/>
                <a:cs typeface="Arial-SGK-TV" pitchFamily="2" charset="0"/>
                <a:sym typeface="Arial"/>
              </a:rPr>
              <a:t>doái</a:t>
            </a:r>
            <a:endParaRPr lang="en-GB" sz="10000" b="1" kern="0" dirty="0">
              <a:solidFill>
                <a:schemeClr val="accent1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4" name="Viết thường">
            <a:extLst>
              <a:ext uri="{FF2B5EF4-FFF2-40B4-BE49-F238E27FC236}">
                <a16:creationId xmlns:a16="http://schemas.microsoft.com/office/drawing/2014/main" xmlns="" id="{8B9EE569-6686-4911-94DE-2409D849A070}"/>
              </a:ext>
            </a:extLst>
          </p:cNvPr>
          <p:cNvSpPr txBox="1"/>
          <p:nvPr/>
        </p:nvSpPr>
        <p:spPr>
          <a:xfrm>
            <a:off x="-431568" y="1748189"/>
            <a:ext cx="4931849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0000" b="1" kern="0" dirty="0" err="1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x</a:t>
            </a:r>
            <a:r>
              <a:rPr lang="en-US" sz="10000" b="1" kern="0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e</a:t>
            </a:r>
            <a:r>
              <a:rPr lang="en-US" sz="10000" b="1" kern="0" dirty="0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hôi</a:t>
            </a:r>
            <a:endParaRPr lang="en-GB" sz="10000" b="1" kern="0" dirty="0">
              <a:solidFill>
                <a:srgbClr val="FF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5" name="Viết thường">
            <a:extLst>
              <a:ext uri="{FF2B5EF4-FFF2-40B4-BE49-F238E27FC236}">
                <a16:creationId xmlns:a16="http://schemas.microsoft.com/office/drawing/2014/main" xmlns="" id="{8B9EE569-6686-4911-94DE-2409D849A070}"/>
              </a:ext>
            </a:extLst>
          </p:cNvPr>
          <p:cNvSpPr txBox="1"/>
          <p:nvPr/>
        </p:nvSpPr>
        <p:spPr>
          <a:xfrm>
            <a:off x="4500281" y="0"/>
            <a:ext cx="4931849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0000" b="1" kern="0" dirty="0" err="1">
                <a:solidFill>
                  <a:srgbClr val="7030A0"/>
                </a:solidFill>
                <a:latin typeface="VNI-Avo" pitchFamily="2" charset="0"/>
                <a:cs typeface="Arial-SGK-TV" pitchFamily="2" charset="0"/>
                <a:sym typeface="Arial"/>
              </a:rPr>
              <a:t>b</a:t>
            </a:r>
            <a:r>
              <a:rPr lang="en-US" sz="10000" b="1" kern="0" dirty="0" err="1" smtClean="0">
                <a:solidFill>
                  <a:srgbClr val="7030A0"/>
                </a:solidFill>
                <a:latin typeface="VNI-Avo" pitchFamily="2" charset="0"/>
                <a:cs typeface="Arial-SGK-TV" pitchFamily="2" charset="0"/>
                <a:sym typeface="Arial"/>
              </a:rPr>
              <a:t>ôi</a:t>
            </a:r>
            <a:r>
              <a:rPr lang="en-US" sz="10000" b="1" kern="0" dirty="0" smtClean="0">
                <a:solidFill>
                  <a:srgbClr val="7030A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rgbClr val="7030A0"/>
                </a:solidFill>
                <a:latin typeface="VNI-Avo" pitchFamily="2" charset="0"/>
                <a:cs typeface="Arial-SGK-TV" pitchFamily="2" charset="0"/>
                <a:sym typeface="Arial"/>
              </a:rPr>
              <a:t>loäi</a:t>
            </a:r>
            <a:endParaRPr lang="en-GB" sz="10000" b="1" kern="0" dirty="0">
              <a:solidFill>
                <a:srgbClr val="7030A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6" name="Viết thường">
            <a:extLst>
              <a:ext uri="{FF2B5EF4-FFF2-40B4-BE49-F238E27FC236}">
                <a16:creationId xmlns:a16="http://schemas.microsoft.com/office/drawing/2014/main" xmlns="" id="{8B9EE569-6686-4911-94DE-2409D849A070}"/>
              </a:ext>
            </a:extLst>
          </p:cNvPr>
          <p:cNvSpPr txBox="1"/>
          <p:nvPr/>
        </p:nvSpPr>
        <p:spPr>
          <a:xfrm>
            <a:off x="165942" y="3512284"/>
            <a:ext cx="523931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0000" b="1" kern="0" dirty="0" err="1" smtClean="0">
                <a:solidFill>
                  <a:srgbClr val="EC0080"/>
                </a:solidFill>
                <a:latin typeface="VNI-Avo" pitchFamily="2" charset="0"/>
                <a:cs typeface="Arial-SGK-TV" pitchFamily="2" charset="0"/>
                <a:sym typeface="Arial"/>
              </a:rPr>
              <a:t>caâu</a:t>
            </a:r>
            <a:r>
              <a:rPr lang="en-US" sz="10000" b="1" kern="0" dirty="0" smtClean="0">
                <a:solidFill>
                  <a:srgbClr val="EC008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rgbClr val="EC0080"/>
                </a:solidFill>
                <a:latin typeface="VNI-Avo" pitchFamily="2" charset="0"/>
                <a:cs typeface="Arial-SGK-TV" pitchFamily="2" charset="0"/>
                <a:sym typeface="Arial"/>
              </a:rPr>
              <a:t>ñoái</a:t>
            </a:r>
            <a:endParaRPr lang="en-GB" sz="10000" b="1" kern="0" dirty="0">
              <a:solidFill>
                <a:srgbClr val="EC008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230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82" y="0"/>
            <a:ext cx="3450018" cy="3581286"/>
          </a:xfrm>
          <a:prstGeom prst="rect">
            <a:avLst/>
          </a:prstGeom>
        </p:spPr>
      </p:pic>
      <p:sp>
        <p:nvSpPr>
          <p:cNvPr id="3" name="Google Shape;1;p1">
            <a:extLst>
              <a:ext uri="{FF2B5EF4-FFF2-40B4-BE49-F238E27FC236}">
                <a16:creationId xmlns:a16="http://schemas.microsoft.com/office/drawing/2014/main" xmlns="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3336115" y="3581286"/>
            <a:ext cx="3018441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ngöûi</a:t>
            </a:r>
            <a:endParaRPr lang="en-GB" sz="80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" name="Google Shape;1;p1">
            <a:extLst>
              <a:ext uri="{FF2B5EF4-FFF2-40B4-BE49-F238E27FC236}">
                <a16:creationId xmlns:a16="http://schemas.microsoft.com/office/drawing/2014/main" xmlns="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4647028" y="3581285"/>
            <a:ext cx="1323896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 smtClean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öi</a:t>
            </a:r>
            <a:endParaRPr lang="en-GB" sz="8000" b="1" dirty="0"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92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181225" cy="542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1;p1">
            <a:extLst>
              <a:ext uri="{FF2B5EF4-FFF2-40B4-BE49-F238E27FC236}">
                <a16:creationId xmlns:a16="http://schemas.microsoft.com/office/drawing/2014/main" xmlns="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1388721" y="3478013"/>
            <a:ext cx="646747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k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hu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vui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chôi</a:t>
            </a:r>
            <a:endParaRPr lang="en-GB" sz="80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0"/>
            <a:ext cx="7924800" cy="3581286"/>
          </a:xfrm>
          <a:prstGeom prst="rect">
            <a:avLst/>
          </a:prstGeom>
        </p:spPr>
      </p:pic>
      <p:sp>
        <p:nvSpPr>
          <p:cNvPr id="15" name="Google Shape;1;p1">
            <a:extLst>
              <a:ext uri="{FF2B5EF4-FFF2-40B4-BE49-F238E27FC236}">
                <a16:creationId xmlns:a16="http://schemas.microsoft.com/office/drawing/2014/main" xmlns="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4101292" y="3478011"/>
            <a:ext cx="1323896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 smtClean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ui</a:t>
            </a:r>
            <a:endParaRPr lang="en-GB" sz="8000" b="1" dirty="0"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1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0"/>
            <a:ext cx="6385560" cy="3550920"/>
          </a:xfrm>
          <a:prstGeom prst="rect">
            <a:avLst/>
          </a:prstGeom>
        </p:spPr>
      </p:pic>
      <p:sp>
        <p:nvSpPr>
          <p:cNvPr id="3" name="Google Shape;1;p1">
            <a:extLst>
              <a:ext uri="{FF2B5EF4-FFF2-40B4-BE49-F238E27FC236}">
                <a16:creationId xmlns:a16="http://schemas.microsoft.com/office/drawing/2014/main" xmlns="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2488390" y="3347630"/>
            <a:ext cx="4434380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l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au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chuøi</a:t>
            </a:r>
            <a:endParaRPr lang="en-GB" sz="80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" name="Google Shape;1;p1">
            <a:extLst>
              <a:ext uri="{FF2B5EF4-FFF2-40B4-BE49-F238E27FC236}">
                <a16:creationId xmlns:a16="http://schemas.microsoft.com/office/drawing/2014/main" xmlns="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5633164" y="3347629"/>
            <a:ext cx="1323896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 smtClean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ui</a:t>
            </a:r>
            <a:endParaRPr lang="en-GB" sz="8000" b="1" dirty="0"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2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ếng Việt 1">
            <a:extLst>
              <a:ext uri="{FF2B5EF4-FFF2-40B4-BE49-F238E27FC236}">
                <a16:creationId xmlns:a16="http://schemas.microsoft.com/office/drawing/2014/main" xmlns="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995160" cy="3596640"/>
          </a:xfrm>
          <a:prstGeom prst="rect">
            <a:avLst/>
          </a:prstGeom>
        </p:spPr>
      </p:pic>
      <p:sp>
        <p:nvSpPr>
          <p:cNvPr id="14" name="Google Shape;1;p1">
            <a:extLst>
              <a:ext uri="{FF2B5EF4-FFF2-40B4-BE49-F238E27FC236}">
                <a16:creationId xmlns:a16="http://schemas.microsoft.com/office/drawing/2014/main" xmlns="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2001236" y="3454394"/>
            <a:ext cx="5314950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n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ôi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göûi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ñoà</a:t>
            </a:r>
            <a:endParaRPr lang="en-GB" sz="80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7" name="Google Shape;1;p1">
            <a:extLst>
              <a:ext uri="{FF2B5EF4-FFF2-40B4-BE49-F238E27FC236}">
                <a16:creationId xmlns:a16="http://schemas.microsoft.com/office/drawing/2014/main" xmlns="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4533730" y="3454394"/>
            <a:ext cx="1323896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 smtClean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öi</a:t>
            </a:r>
            <a:endParaRPr lang="en-GB" sz="8000" b="1" dirty="0"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4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876CDADA-8607-495B-827D-D7EB61D049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A10696-9525-4FAC-BDC2-48D5FCD595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87484"/>
            <a:ext cx="9104615" cy="3150928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BF4CF307-44D6-4EA8-9F2C-DF7E325918CF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Tiếng Việt 1</a:t>
            </a:r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5E9B90EC-810E-415C-873F-785A89FF7DAF}"/>
              </a:ext>
            </a:extLst>
          </p:cNvPr>
          <p:cNvSpPr txBox="1"/>
          <p:nvPr/>
        </p:nvSpPr>
        <p:spPr>
          <a:xfrm>
            <a:off x="0" y="1318619"/>
            <a:ext cx="9707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Caû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nhaø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beù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chôi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ÔÛ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ñoù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>
              <a:lnSpc>
                <a:spcPct val="140000"/>
              </a:lnSpc>
            </a:pP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coù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nuùi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coù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hoà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bôi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Beù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chò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göûi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ñoà</a:t>
            </a:r>
            <a:endParaRPr lang="en-US" sz="4000" dirty="0">
              <a:solidFill>
                <a:prstClr val="black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roài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nuùi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ñi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bôi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vôùi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meï</a:t>
            </a:r>
            <a:r>
              <a:rPr lang="en-US" sz="4000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Tập đọc câu">
            <a:hlinkClick r:id="" action="ppaction://media"/>
            <a:extLst>
              <a:ext uri="{FF2B5EF4-FFF2-40B4-BE49-F238E27FC236}">
                <a16:creationId xmlns:a16="http://schemas.microsoft.com/office/drawing/2014/main" xmlns="" id="{F370B2C5-94B8-42B4-BFAA-3797B7AB1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8543" y="75628"/>
            <a:ext cx="438912" cy="438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1935" y="1203083"/>
            <a:ext cx="26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9934" y="1187484"/>
            <a:ext cx="36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67504" y="1919004"/>
            <a:ext cx="369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471160" y="2087880"/>
            <a:ext cx="685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29640" y="2971800"/>
            <a:ext cx="8001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84120" y="3802380"/>
            <a:ext cx="8001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69480" y="3025140"/>
            <a:ext cx="8001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00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>
            <a:extLst>
              <a:ext uri="{FF2B5EF4-FFF2-40B4-BE49-F238E27FC236}">
                <a16:creationId xmlns:a16="http://schemas.microsoft.com/office/drawing/2014/main" xmlns="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81" y="701571"/>
            <a:ext cx="1275470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5173B2F-9EE3-4F60-9BBA-CB3CC565D7B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6" name="Google Shape;1;p1">
            <a:extLst>
              <a:ext uri="{FF2B5EF4-FFF2-40B4-BE49-F238E27FC236}">
                <a16:creationId xmlns:a16="http://schemas.microsoft.com/office/drawing/2014/main" xmlns="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2133058" y="1035952"/>
            <a:ext cx="6329906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Môû roäng</a:t>
            </a:r>
            <a:endParaRPr lang="en-GB" sz="96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760D9C0F-4937-4550-A7E2-DF7CD0310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55530" y="997551"/>
            <a:ext cx="5832937" cy="4145950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3" name="Kí hiệu sách - hđmr">
            <a:extLst>
              <a:ext uri="{FF2B5EF4-FFF2-40B4-BE49-F238E27FC236}">
                <a16:creationId xmlns:a16="http://schemas.microsoft.com/office/drawing/2014/main" xmlns="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xmlns="" id="{AF1BCAB9-72B4-4A7D-ACA8-999B569F903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E60294B3-5D50-4B07-B0C2-1F46BD0214BA}"/>
              </a:ext>
            </a:extLst>
          </p:cNvPr>
          <p:cNvSpPr txBox="1"/>
          <p:nvPr/>
        </p:nvSpPr>
        <p:spPr>
          <a:xfrm>
            <a:off x="621774" y="586603"/>
            <a:ext cx="194131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Troø chôi gì?</a:t>
            </a:r>
            <a:endParaRPr lang="vi-VN" sz="2100" b="1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BA3A337B-B302-4043-ABCA-497FE88941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2" r="20526"/>
          <a:stretch/>
        </p:blipFill>
        <p:spPr>
          <a:xfrm flipH="1">
            <a:off x="4514850" y="1002101"/>
            <a:ext cx="4629150" cy="4099247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DD4564C-FF4A-415A-96D6-7B7C694833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97551"/>
            <a:ext cx="4514850" cy="4133090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3533D159-BC82-423A-B2BF-2ED60C7652C3}"/>
              </a:ext>
            </a:extLst>
          </p:cNvPr>
          <p:cNvSpPr txBox="1"/>
          <p:nvPr/>
        </p:nvSpPr>
        <p:spPr>
          <a:xfrm>
            <a:off x="2658342" y="29418"/>
            <a:ext cx="4905375" cy="764934"/>
          </a:xfrm>
          <a:prstGeom prst="roundRect">
            <a:avLst>
              <a:gd name="adj" fmla="val 18888"/>
            </a:avLst>
          </a:prstGeom>
          <a:solidFill>
            <a:schemeClr val="bg1"/>
          </a:solidFill>
          <a:ln w="19050">
            <a:solidFill>
              <a:srgbClr val="EC0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8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SGK-TV" pitchFamily="2" charset="0"/>
                <a:cs typeface="Arial-SGK-TV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400" b="1">
                <a:solidFill>
                  <a:schemeClr val="tx1"/>
                </a:solidFill>
                <a:latin typeface="VNI-Avo" pitchFamily="2" charset="0"/>
              </a:rPr>
              <a:t>l</a:t>
            </a:r>
            <a:r>
              <a:rPr lang="en-US" sz="4400" b="1" smtClean="0">
                <a:solidFill>
                  <a:schemeClr val="tx1"/>
                </a:solidFill>
                <a:latin typeface="VNI-Avo" pitchFamily="2" charset="0"/>
              </a:rPr>
              <a:t>eo nuùi nhaân taïo</a:t>
            </a:r>
            <a:endParaRPr lang="en-US" sz="4400" b="1">
              <a:solidFill>
                <a:schemeClr val="tx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76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160E26BC-4315-4FF6-91F1-90F89A455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0" y="1308759"/>
            <a:ext cx="5343525" cy="340042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84A8CD8A-3F44-480C-B421-60BF13599EB3}"/>
              </a:ext>
            </a:extLst>
          </p:cNvPr>
          <p:cNvSpPr/>
          <p:nvPr/>
        </p:nvSpPr>
        <p:spPr>
          <a:xfrm>
            <a:off x="400501" y="595609"/>
            <a:ext cx="223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ếng Việt 1">
            <a:extLst>
              <a:ext uri="{FF2B5EF4-FFF2-40B4-BE49-F238E27FC236}">
                <a16:creationId xmlns:a16="http://schemas.microsoft.com/office/drawing/2014/main" xmlns="" id="{3EEB9596-2737-4939-896A-0978DE8FACD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ết thường">
            <a:extLst>
              <a:ext uri="{FF2B5EF4-FFF2-40B4-BE49-F238E27FC236}">
                <a16:creationId xmlns:a16="http://schemas.microsoft.com/office/drawing/2014/main" xmlns="" id="{8B9EE569-6686-4911-94DE-2409D849A070}"/>
              </a:ext>
            </a:extLst>
          </p:cNvPr>
          <p:cNvSpPr txBox="1"/>
          <p:nvPr/>
        </p:nvSpPr>
        <p:spPr>
          <a:xfrm>
            <a:off x="-169273" y="0"/>
            <a:ext cx="560405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0000" b="1" kern="0" dirty="0" err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cs typeface="Arial-SGK-TV" pitchFamily="2" charset="0"/>
                <a:sym typeface="Arial"/>
              </a:rPr>
              <a:t>c</a:t>
            </a:r>
            <a:r>
              <a:rPr lang="en-US" sz="10000" b="1" kern="0" dirty="0" err="1" smtClean="0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cs typeface="Arial-SGK-TV" pitchFamily="2" charset="0"/>
                <a:sym typeface="Arial"/>
              </a:rPr>
              <a:t>aùi</a:t>
            </a:r>
            <a:r>
              <a:rPr lang="en-US" sz="10000" b="1" kern="0" dirty="0" smtClean="0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cs typeface="Arial-SGK-TV" pitchFamily="2" charset="0"/>
                <a:sym typeface="Arial"/>
              </a:rPr>
              <a:t>choåi</a:t>
            </a:r>
            <a:endParaRPr lang="en-GB" sz="10000" b="1" kern="0" dirty="0">
              <a:solidFill>
                <a:schemeClr val="accent5">
                  <a:lumMod val="75000"/>
                </a:schemeClr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" name="Viết thường">
            <a:extLst>
              <a:ext uri="{FF2B5EF4-FFF2-40B4-BE49-F238E27FC236}">
                <a16:creationId xmlns:a16="http://schemas.microsoft.com/office/drawing/2014/main" xmlns="" id="{8B9EE569-6686-4911-94DE-2409D849A070}"/>
              </a:ext>
            </a:extLst>
          </p:cNvPr>
          <p:cNvSpPr txBox="1"/>
          <p:nvPr/>
        </p:nvSpPr>
        <p:spPr>
          <a:xfrm>
            <a:off x="5787589" y="19392"/>
            <a:ext cx="322841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0000" b="1" kern="0">
                <a:latin typeface="VNI-Avo" pitchFamily="2" charset="0"/>
                <a:cs typeface="Arial-SGK-TV" pitchFamily="2" charset="0"/>
                <a:sym typeface="Arial"/>
              </a:rPr>
              <a:t>l</a:t>
            </a:r>
            <a:r>
              <a:rPr lang="en-US" sz="10000" b="1" kern="0" smtClean="0">
                <a:latin typeface="VNI-Avo" pitchFamily="2" charset="0"/>
                <a:cs typeface="Arial-SGK-TV" pitchFamily="2" charset="0"/>
                <a:sym typeface="Arial"/>
              </a:rPr>
              <a:t>aù oåi</a:t>
            </a:r>
            <a:endParaRPr lang="en-GB" sz="10000" b="1" kern="0" dirty="0"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4" name="Viết thường">
            <a:extLst>
              <a:ext uri="{FF2B5EF4-FFF2-40B4-BE49-F238E27FC236}">
                <a16:creationId xmlns:a16="http://schemas.microsoft.com/office/drawing/2014/main" xmlns="" id="{8B9EE569-6686-4911-94DE-2409D849A070}"/>
              </a:ext>
            </a:extLst>
          </p:cNvPr>
          <p:cNvSpPr txBox="1"/>
          <p:nvPr/>
        </p:nvSpPr>
        <p:spPr>
          <a:xfrm>
            <a:off x="-169273" y="1626498"/>
            <a:ext cx="4931849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0000" b="1" kern="0">
                <a:solidFill>
                  <a:srgbClr val="C00000"/>
                </a:solidFill>
                <a:latin typeface="VNI-Avo" pitchFamily="2" charset="0"/>
                <a:cs typeface="Arial-SGK-TV" pitchFamily="2" charset="0"/>
                <a:sym typeface="Arial"/>
              </a:rPr>
              <a:t>c</a:t>
            </a:r>
            <a:r>
              <a:rPr lang="en-US" sz="10000" b="1" kern="0" smtClean="0">
                <a:solidFill>
                  <a:srgbClr val="C00000"/>
                </a:solidFill>
                <a:latin typeface="VNI-Avo" pitchFamily="2" charset="0"/>
                <a:cs typeface="Arial-SGK-TV" pitchFamily="2" charset="0"/>
                <a:sym typeface="Arial"/>
              </a:rPr>
              <a:t>aùi noâi</a:t>
            </a:r>
            <a:endParaRPr lang="en-GB" sz="10000" b="1" kern="0" dirty="0">
              <a:solidFill>
                <a:srgbClr val="C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5" name="Viết thường">
            <a:extLst>
              <a:ext uri="{FF2B5EF4-FFF2-40B4-BE49-F238E27FC236}">
                <a16:creationId xmlns:a16="http://schemas.microsoft.com/office/drawing/2014/main" xmlns="" id="{8B9EE569-6686-4911-94DE-2409D849A070}"/>
              </a:ext>
            </a:extLst>
          </p:cNvPr>
          <p:cNvSpPr txBox="1"/>
          <p:nvPr/>
        </p:nvSpPr>
        <p:spPr>
          <a:xfrm>
            <a:off x="-51619" y="3252995"/>
            <a:ext cx="548640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0000" b="1" kern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cs typeface="Arial-SGK-TV" pitchFamily="2" charset="0"/>
                <a:sym typeface="Arial"/>
              </a:rPr>
              <a:t>p</a:t>
            </a:r>
            <a:r>
              <a:rPr lang="en-US" sz="10000" b="1" kern="0" smtClean="0">
                <a:solidFill>
                  <a:schemeClr val="accent6">
                    <a:lumMod val="75000"/>
                  </a:schemeClr>
                </a:solidFill>
                <a:latin typeface="VNI-Avo" pitchFamily="2" charset="0"/>
                <a:cs typeface="Arial-SGK-TV" pitchFamily="2" charset="0"/>
                <a:sym typeface="Arial"/>
              </a:rPr>
              <a:t>hôi luùa</a:t>
            </a:r>
            <a:endParaRPr lang="en-GB" sz="10000" b="1" kern="0" dirty="0">
              <a:solidFill>
                <a:schemeClr val="accent6">
                  <a:lumMod val="75000"/>
                </a:schemeClr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6" name="Viết thường">
            <a:extLst>
              <a:ext uri="{FF2B5EF4-FFF2-40B4-BE49-F238E27FC236}">
                <a16:creationId xmlns:a16="http://schemas.microsoft.com/office/drawing/2014/main" xmlns="" id="{8B9EE569-6686-4911-94DE-2409D849A070}"/>
              </a:ext>
            </a:extLst>
          </p:cNvPr>
          <p:cNvSpPr txBox="1"/>
          <p:nvPr/>
        </p:nvSpPr>
        <p:spPr>
          <a:xfrm>
            <a:off x="5213889" y="1711174"/>
            <a:ext cx="3930111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0000" b="1" kern="0">
                <a:solidFill>
                  <a:srgbClr val="9A1691"/>
                </a:solidFill>
                <a:latin typeface="VNI-Avo" pitchFamily="2" charset="0"/>
                <a:cs typeface="Arial-SGK-TV" pitchFamily="2" charset="0"/>
                <a:sym typeface="Arial"/>
              </a:rPr>
              <a:t>l</a:t>
            </a:r>
            <a:r>
              <a:rPr lang="en-US" sz="10000" b="1" kern="0" smtClean="0">
                <a:solidFill>
                  <a:srgbClr val="9A1691"/>
                </a:solidFill>
                <a:latin typeface="VNI-Avo" pitchFamily="2" charset="0"/>
                <a:cs typeface="Arial-SGK-TV" pitchFamily="2" charset="0"/>
                <a:sym typeface="Arial"/>
              </a:rPr>
              <a:t>eã hoäi</a:t>
            </a:r>
            <a:endParaRPr lang="en-GB" sz="10000" b="1" kern="0" dirty="0">
              <a:solidFill>
                <a:srgbClr val="9A1691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7" name="Viết thường">
            <a:extLst>
              <a:ext uri="{FF2B5EF4-FFF2-40B4-BE49-F238E27FC236}">
                <a16:creationId xmlns:a16="http://schemas.microsoft.com/office/drawing/2014/main" xmlns="" id="{8B9EE569-6686-4911-94DE-2409D849A070}"/>
              </a:ext>
            </a:extLst>
          </p:cNvPr>
          <p:cNvSpPr txBox="1"/>
          <p:nvPr/>
        </p:nvSpPr>
        <p:spPr>
          <a:xfrm>
            <a:off x="5787589" y="3221257"/>
            <a:ext cx="3474398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0000" b="1" kern="0" dirty="0" err="1">
                <a:solidFill>
                  <a:srgbClr val="FFC000"/>
                </a:solidFill>
                <a:latin typeface="VNI-Avo" pitchFamily="2" charset="0"/>
                <a:cs typeface="Arial-SGK-TV" pitchFamily="2" charset="0"/>
                <a:sym typeface="Arial"/>
              </a:rPr>
              <a:t>g</a:t>
            </a:r>
            <a:r>
              <a:rPr lang="en-US" sz="10000" b="1" kern="0" dirty="0" err="1" smtClean="0">
                <a:solidFill>
                  <a:srgbClr val="FFC000"/>
                </a:solidFill>
                <a:latin typeface="VNI-Avo" pitchFamily="2" charset="0"/>
                <a:cs typeface="Arial-SGK-TV" pitchFamily="2" charset="0"/>
                <a:sym typeface="Arial"/>
              </a:rPr>
              <a:t>ôïi</a:t>
            </a:r>
            <a:r>
              <a:rPr lang="en-US" sz="10000" b="1" kern="0" dirty="0" smtClean="0">
                <a:solidFill>
                  <a:srgbClr val="FFC000"/>
                </a:solidFill>
                <a:latin typeface="VNI-Avo" pitchFamily="2" charset="0"/>
                <a:cs typeface="Arial-SGK-TV" pitchFamily="2" charset="0"/>
                <a:sym typeface="Arial"/>
              </a:rPr>
              <a:t> </a:t>
            </a:r>
            <a:r>
              <a:rPr lang="en-US" sz="10000" b="1" kern="0" dirty="0" err="1" smtClean="0">
                <a:solidFill>
                  <a:srgbClr val="FFC000"/>
                </a:solidFill>
                <a:latin typeface="VNI-Avo" pitchFamily="2" charset="0"/>
                <a:cs typeface="Arial-SGK-TV" pitchFamily="2" charset="0"/>
                <a:sym typeface="Arial"/>
              </a:rPr>
              <a:t>yù</a:t>
            </a:r>
            <a:endParaRPr lang="en-GB" sz="10000" b="1" kern="0" dirty="0">
              <a:solidFill>
                <a:srgbClr val="FFC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780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xmlns="" id="{86F22DEE-5D77-4CB1-A5FC-F0920BECD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56428" y="376027"/>
            <a:ext cx="3115732" cy="2523744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92D589AD-81C9-480C-BEC1-5D302219F7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3952" y="753527"/>
            <a:ext cx="3113621" cy="2076584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3C1380E0-D574-4C4D-B45B-E0E352143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1185" y="1777181"/>
            <a:ext cx="2378261" cy="3361073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6" name="Nội dung bài mới">
            <a:extLst>
              <a:ext uri="{FF2B5EF4-FFF2-40B4-BE49-F238E27FC236}">
                <a16:creationId xmlns:a16="http://schemas.microsoft.com/office/drawing/2014/main" xmlns="" id="{FEC6A8CA-DBC8-4C40-ABCD-DE3669F0F65C}"/>
              </a:ext>
            </a:extLst>
          </p:cNvPr>
          <p:cNvSpPr txBox="1"/>
          <p:nvPr/>
        </p:nvSpPr>
        <p:spPr>
          <a:xfrm>
            <a:off x="3841450" y="274640"/>
            <a:ext cx="170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NI-Avo" pitchFamily="2" charset="0"/>
              </a:rPr>
              <a:t>ui		öi</a:t>
            </a:r>
            <a:endParaRPr lang="vi-VN" sz="3200" b="1">
              <a:solidFill>
                <a:schemeClr val="bg1"/>
              </a:solidFill>
            </a:endParaRP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xmlns="" id="{733F4851-8444-4328-992B-B42156705FDC}"/>
              </a:ext>
            </a:extLst>
          </p:cNvPr>
          <p:cNvSpPr/>
          <p:nvPr/>
        </p:nvSpPr>
        <p:spPr>
          <a:xfrm>
            <a:off x="3211042" y="2113168"/>
            <a:ext cx="182880" cy="1828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Oval 2">
            <a:extLst>
              <a:ext uri="{FF2B5EF4-FFF2-40B4-BE49-F238E27FC236}">
                <a16:creationId xmlns:a16="http://schemas.microsoft.com/office/drawing/2014/main" xmlns="" id="{1050DF5F-806F-4F11-9A7D-C952A3DF3CA1}"/>
              </a:ext>
            </a:extLst>
          </p:cNvPr>
          <p:cNvSpPr/>
          <p:nvPr/>
        </p:nvSpPr>
        <p:spPr>
          <a:xfrm>
            <a:off x="3444056" y="2296048"/>
            <a:ext cx="91440" cy="9144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Oval 1">
            <a:extLst>
              <a:ext uri="{FF2B5EF4-FFF2-40B4-BE49-F238E27FC236}">
                <a16:creationId xmlns:a16="http://schemas.microsoft.com/office/drawing/2014/main" xmlns="" id="{9BE431FB-AC15-433B-BF5D-DEBA204DA90D}"/>
              </a:ext>
            </a:extLst>
          </p:cNvPr>
          <p:cNvSpPr/>
          <p:nvPr/>
        </p:nvSpPr>
        <p:spPr>
          <a:xfrm>
            <a:off x="3624836" y="2387488"/>
            <a:ext cx="45719" cy="4571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Oval 6">
            <a:extLst>
              <a:ext uri="{FF2B5EF4-FFF2-40B4-BE49-F238E27FC236}">
                <a16:creationId xmlns:a16="http://schemas.microsoft.com/office/drawing/2014/main" xmlns="" id="{8A05CC57-B939-4CE5-844F-06B722D0A54B}"/>
              </a:ext>
            </a:extLst>
          </p:cNvPr>
          <p:cNvSpPr/>
          <p:nvPr/>
        </p:nvSpPr>
        <p:spPr>
          <a:xfrm flipH="1">
            <a:off x="6087898" y="2113168"/>
            <a:ext cx="182880" cy="18288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Oval 5">
            <a:extLst>
              <a:ext uri="{FF2B5EF4-FFF2-40B4-BE49-F238E27FC236}">
                <a16:creationId xmlns:a16="http://schemas.microsoft.com/office/drawing/2014/main" xmlns="" id="{B823A1EA-7B8C-4091-A856-262D4CA04AEC}"/>
              </a:ext>
            </a:extLst>
          </p:cNvPr>
          <p:cNvSpPr/>
          <p:nvPr/>
        </p:nvSpPr>
        <p:spPr>
          <a:xfrm flipH="1">
            <a:off x="5946324" y="2296048"/>
            <a:ext cx="91440" cy="9144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Oval 4">
            <a:extLst>
              <a:ext uri="{FF2B5EF4-FFF2-40B4-BE49-F238E27FC236}">
                <a16:creationId xmlns:a16="http://schemas.microsoft.com/office/drawing/2014/main" xmlns="" id="{2E924438-1CA0-4A24-AB1D-638FE89E2C77}"/>
              </a:ext>
            </a:extLst>
          </p:cNvPr>
          <p:cNvSpPr/>
          <p:nvPr/>
        </p:nvSpPr>
        <p:spPr>
          <a:xfrm flipH="1">
            <a:off x="5811265" y="2387488"/>
            <a:ext cx="45719" cy="45719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ounded Rectangle 1">
            <a:extLst>
              <a:ext uri="{FF2B5EF4-FFF2-40B4-BE49-F238E27FC236}">
                <a16:creationId xmlns:a16="http://schemas.microsoft.com/office/drawing/2014/main" xmlns="" id="{4F931415-B837-41DE-8A27-976A9B9C726E}"/>
              </a:ext>
            </a:extLst>
          </p:cNvPr>
          <p:cNvSpPr/>
          <p:nvPr/>
        </p:nvSpPr>
        <p:spPr>
          <a:xfrm>
            <a:off x="768" y="3300489"/>
            <a:ext cx="3748007" cy="183776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6000" b="1" ker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c</a:t>
            </a:r>
            <a:r>
              <a:rPr lang="en-US" sz="6000" b="1" kern="0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hui oáng </a:t>
            </a:r>
          </a:p>
          <a:p>
            <a:pPr algn="ctr" defTabSz="914337">
              <a:buClr>
                <a:srgbClr val="000000"/>
              </a:buClr>
              <a:defRPr/>
            </a:pPr>
            <a:r>
              <a:rPr lang="en-US" sz="6000" b="1" kern="0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khoùi</a:t>
            </a:r>
            <a:endParaRPr lang="en-US" sz="6000" b="1" kern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xmlns="" id="{3A65FF19-0322-4184-9C19-8BE12AC4AB7C}"/>
              </a:ext>
            </a:extLst>
          </p:cNvPr>
          <p:cNvSpPr/>
          <p:nvPr/>
        </p:nvSpPr>
        <p:spPr>
          <a:xfrm>
            <a:off x="6087898" y="4056855"/>
            <a:ext cx="3050887" cy="108139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6000" b="1" ker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t</a:t>
            </a:r>
            <a:r>
              <a:rPr lang="en-US" sz="6000" b="1" kern="0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uùi quaø</a:t>
            </a:r>
            <a:endParaRPr lang="en-US" sz="6000" b="1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xmlns="" id="{41E05447-39AC-4C12-9B76-1315A0F446B8}"/>
              </a:ext>
            </a:extLst>
          </p:cNvPr>
          <p:cNvSpPr/>
          <p:nvPr/>
        </p:nvSpPr>
        <p:spPr>
          <a:xfrm>
            <a:off x="2933540" y="-10323"/>
            <a:ext cx="3243037" cy="111132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6000" b="1" ker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g</a:t>
            </a:r>
            <a:r>
              <a:rPr lang="en-US" sz="6000" b="1" kern="0" smtClean="0">
                <a:solidFill>
                  <a:srgbClr val="000000"/>
                </a:solidFill>
                <a:latin typeface="VNI-Avo" pitchFamily="2" charset="0"/>
                <a:cs typeface="Arial-SGK-TV" pitchFamily="2" charset="0"/>
                <a:sym typeface="Arial"/>
              </a:rPr>
              <a:t>öûi quaø</a:t>
            </a:r>
            <a:endParaRPr lang="en-US" sz="6000" b="1" kern="0" dirty="0">
              <a:solidFill>
                <a:srgbClr val="00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312606" y="1101004"/>
            <a:ext cx="3125963" cy="67141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469236" y="1096863"/>
            <a:ext cx="3328275" cy="820247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5" idx="3"/>
          </p:cNvCxnSpPr>
          <p:nvPr/>
        </p:nvCxnSpPr>
        <p:spPr>
          <a:xfrm>
            <a:off x="3748775" y="4219372"/>
            <a:ext cx="595306" cy="37818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6" idx="0"/>
          </p:cNvCxnSpPr>
          <p:nvPr/>
        </p:nvCxnSpPr>
        <p:spPr>
          <a:xfrm flipH="1" flipV="1">
            <a:off x="6037764" y="2899771"/>
            <a:ext cx="1575578" cy="1157084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Viết thường">
            <a:extLst>
              <a:ext uri="{FF2B5EF4-FFF2-40B4-BE49-F238E27FC236}">
                <a16:creationId xmlns:a16="http://schemas.microsoft.com/office/drawing/2014/main" xmlns="" id="{8B9EE569-6686-4911-94DE-2409D849A070}"/>
              </a:ext>
            </a:extLst>
          </p:cNvPr>
          <p:cNvSpPr txBox="1"/>
          <p:nvPr/>
        </p:nvSpPr>
        <p:spPr>
          <a:xfrm>
            <a:off x="909363" y="3255326"/>
            <a:ext cx="115741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000" b="1" kern="0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ui</a:t>
            </a:r>
            <a:endParaRPr lang="en-GB" sz="6000" b="1" kern="0" dirty="0">
              <a:solidFill>
                <a:srgbClr val="FF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3" name="Viết thường">
            <a:extLst>
              <a:ext uri="{FF2B5EF4-FFF2-40B4-BE49-F238E27FC236}">
                <a16:creationId xmlns:a16="http://schemas.microsoft.com/office/drawing/2014/main" xmlns="" id="{8B9EE569-6686-4911-94DE-2409D849A070}"/>
              </a:ext>
            </a:extLst>
          </p:cNvPr>
          <p:cNvSpPr txBox="1"/>
          <p:nvPr/>
        </p:nvSpPr>
        <p:spPr>
          <a:xfrm>
            <a:off x="6269734" y="4093095"/>
            <a:ext cx="115741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000" b="1" kern="0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ui</a:t>
            </a:r>
            <a:endParaRPr lang="en-GB" sz="6000" b="1" kern="0" dirty="0">
              <a:solidFill>
                <a:srgbClr val="FF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4" name="Viết thường">
            <a:extLst>
              <a:ext uri="{FF2B5EF4-FFF2-40B4-BE49-F238E27FC236}">
                <a16:creationId xmlns:a16="http://schemas.microsoft.com/office/drawing/2014/main" xmlns="" id="{8B9EE569-6686-4911-94DE-2409D849A070}"/>
              </a:ext>
            </a:extLst>
          </p:cNvPr>
          <p:cNvSpPr txBox="1"/>
          <p:nvPr/>
        </p:nvSpPr>
        <p:spPr>
          <a:xfrm>
            <a:off x="3352242" y="40779"/>
            <a:ext cx="115741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000" b="1" kern="0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öi</a:t>
            </a:r>
            <a:endParaRPr lang="en-GB" sz="6000" b="1" kern="0" dirty="0">
              <a:solidFill>
                <a:srgbClr val="FF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0236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043288-A0E7-49AB-B1AC-BD359E04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487025" y="1972005"/>
            <a:ext cx="2974050" cy="3101769"/>
          </a:xfrm>
          <a:prstGeom prst="rect">
            <a:avLst/>
          </a:prstGeom>
        </p:spPr>
      </p:pic>
      <p:sp>
        <p:nvSpPr>
          <p:cNvPr id="7" name="Google Shape;1;p1">
            <a:extLst>
              <a:ext uri="{FF2B5EF4-FFF2-40B4-BE49-F238E27FC236}">
                <a16:creationId xmlns:a16="http://schemas.microsoft.com/office/drawing/2014/main" xmlns="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3177087" y="485644"/>
            <a:ext cx="58120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 </a:t>
            </a:r>
            <a:r>
              <a:rPr lang="vi-VN" sz="8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3</a:t>
            </a:r>
            <a:r>
              <a:rPr lang="en-GB" sz="8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r>
              <a:rPr lang="vi-VN" sz="8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ui</a:t>
            </a:r>
            <a:r>
              <a:rPr lang="en-GB" sz="8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r>
              <a:rPr lang="vi-VN" sz="8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öi</a:t>
            </a:r>
            <a:r>
              <a:rPr lang="en-GB" sz="8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 </a:t>
            </a:r>
            <a:endParaRPr lang="en-GB" sz="8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1">
            <a:extLst>
              <a:ext uri="{FF2B5EF4-FFF2-40B4-BE49-F238E27FC236}">
                <a16:creationId xmlns:a16="http://schemas.microsoft.com/office/drawing/2014/main" xmlns="" id="{6C9033EF-20C1-4979-BA53-65B0DE27AE6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>
              <a:effectLst>
                <a:glow rad="101600">
                  <a:srgbClr val="FF2592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Viết thường">
            <a:extLst>
              <a:ext uri="{FF2B5EF4-FFF2-40B4-BE49-F238E27FC236}">
                <a16:creationId xmlns:a16="http://schemas.microsoft.com/office/drawing/2014/main" xmlns="" id="{8B9EE569-6686-4911-94DE-2409D849A070}"/>
              </a:ext>
            </a:extLst>
          </p:cNvPr>
          <p:cNvSpPr txBox="1"/>
          <p:nvPr/>
        </p:nvSpPr>
        <p:spPr>
          <a:xfrm>
            <a:off x="406400" y="1579131"/>
            <a:ext cx="873760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6600" b="1" kern="0" smtClean="0">
                <a:solidFill>
                  <a:srgbClr val="FF0000"/>
                </a:solidFill>
                <a:latin typeface="VNI-Avo" pitchFamily="2" charset="0"/>
                <a:cs typeface="Arial-SGK-TV" pitchFamily="2" charset="0"/>
                <a:sym typeface="Arial"/>
              </a:rPr>
              <a:t>NHAÄN DIEÄN VAÀN</a:t>
            </a:r>
            <a:endParaRPr lang="en-GB" sz="6600" b="1" kern="0" dirty="0">
              <a:solidFill>
                <a:srgbClr val="FF0000"/>
              </a:solidFill>
              <a:latin typeface="VNI-Avo" pitchFamily="2" charset="0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8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xmlns="" id="{E40F0A5F-BB2F-44FA-A9F6-DE00ACF031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4" r="21088"/>
          <a:stretch/>
        </p:blipFill>
        <p:spPr>
          <a:xfrm>
            <a:off x="2378577" y="2153669"/>
            <a:ext cx="2297600" cy="29898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5D2C0D3-BA25-4805-879C-66E35196BCF8}"/>
              </a:ext>
            </a:extLst>
          </p:cNvPr>
          <p:cNvGrpSpPr/>
          <p:nvPr/>
        </p:nvGrpSpPr>
        <p:grpSpPr>
          <a:xfrm>
            <a:off x="2673544" y="0"/>
            <a:ext cx="3277313" cy="2389239"/>
            <a:chOff x="256915" y="1527703"/>
            <a:chExt cx="3892554" cy="2088097"/>
          </a:xfrm>
        </p:grpSpPr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xmlns="" id="{D37E4E65-8299-4031-B97F-0C136C7B5765}"/>
                </a:ext>
              </a:extLst>
            </p:cNvPr>
            <p:cNvSpPr/>
            <p:nvPr/>
          </p:nvSpPr>
          <p:spPr>
            <a:xfrm>
              <a:off x="256915" y="1527704"/>
              <a:ext cx="1981457" cy="1001486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chemeClr val="tx1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xmlns="" id="{CD79D365-FE7B-41EA-98B3-D73FDF699199}"/>
                </a:ext>
              </a:extLst>
            </p:cNvPr>
            <p:cNvSpPr/>
            <p:nvPr/>
          </p:nvSpPr>
          <p:spPr>
            <a:xfrm>
              <a:off x="2238372" y="1527703"/>
              <a:ext cx="1911096" cy="1001487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xmlns="" id="{B2DEB008-2307-440B-80F5-1F8DB20B6FC2}"/>
                </a:ext>
              </a:extLst>
            </p:cNvPr>
            <p:cNvSpPr/>
            <p:nvPr/>
          </p:nvSpPr>
          <p:spPr>
            <a:xfrm>
              <a:off x="256915" y="2529190"/>
              <a:ext cx="3892554" cy="1086610"/>
            </a:xfrm>
            <a:prstGeom prst="rect">
              <a:avLst/>
            </a:prstGeom>
            <a:solidFill>
              <a:srgbClr val="FAC1D4"/>
            </a:solidFill>
            <a:ln w="19050">
              <a:solidFill>
                <a:srgbClr val="FFF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sp>
        <p:nvSpPr>
          <p:cNvPr id="22" name="Rectangle 1">
            <a:extLst>
              <a:ext uri="{FF2B5EF4-FFF2-40B4-BE49-F238E27FC236}">
                <a16:creationId xmlns:a16="http://schemas.microsoft.com/office/drawing/2014/main" xmlns="" id="{035FD2A3-7B0B-468E-9B3A-211E7A70CED3}"/>
              </a:ext>
            </a:extLst>
          </p:cNvPr>
          <p:cNvSpPr/>
          <p:nvPr/>
        </p:nvSpPr>
        <p:spPr>
          <a:xfrm>
            <a:off x="4731574" y="2834623"/>
            <a:ext cx="4419800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0" b="1">
                <a:latin typeface="VNI-Avo" pitchFamily="2" charset="0"/>
                <a:cs typeface="Arial-SGK-TV" pitchFamily="2" charset="0"/>
              </a:rPr>
              <a:t>tuùi vaûi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2191657" cy="537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xmlns="" id="{035FD2A3-7B0B-468E-9B3A-211E7A70CED3}"/>
              </a:ext>
            </a:extLst>
          </p:cNvPr>
          <p:cNvSpPr/>
          <p:nvPr/>
        </p:nvSpPr>
        <p:spPr>
          <a:xfrm>
            <a:off x="4731574" y="2834623"/>
            <a:ext cx="4419800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0" b="1">
                <a:latin typeface="VNI-Avo" pitchFamily="2" charset="0"/>
                <a:cs typeface="Arial-SGK-TV" pitchFamily="2" charset="0"/>
              </a:rPr>
              <a:t>t</a:t>
            </a:r>
            <a:r>
              <a:rPr lang="en-US" sz="11000" b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11000" b="1">
                <a:latin typeface="VNI-Avo" pitchFamily="2" charset="0"/>
                <a:cs typeface="Arial-SGK-TV" pitchFamily="2" charset="0"/>
              </a:rPr>
              <a:t>ù</a:t>
            </a:r>
            <a:r>
              <a:rPr lang="en-US" sz="11000" b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r>
              <a:rPr lang="en-US" sz="11000" b="1">
                <a:latin typeface="VNI-Avo" pitchFamily="2" charset="0"/>
                <a:cs typeface="Arial-SGK-TV" pitchFamily="2" charset="0"/>
              </a:rPr>
              <a:t> vaûi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xmlns="" id="{035FD2A3-7B0B-468E-9B3A-211E7A70CED3}"/>
              </a:ext>
            </a:extLst>
          </p:cNvPr>
          <p:cNvSpPr/>
          <p:nvPr/>
        </p:nvSpPr>
        <p:spPr>
          <a:xfrm>
            <a:off x="3411117" y="875027"/>
            <a:ext cx="1861407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0" b="1" smtClean="0">
                <a:latin typeface="VNI-Avo" pitchFamily="2" charset="0"/>
                <a:cs typeface="Arial-SGK-TV" pitchFamily="2" charset="0"/>
              </a:rPr>
              <a:t>t</a:t>
            </a:r>
            <a:r>
              <a:rPr lang="en-US" sz="11000" b="1" smtClean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11000" b="1" smtClean="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11000" b="1" smtClean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en-US" sz="11000" b="1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xmlns="" id="{035FD2A3-7B0B-468E-9B3A-211E7A70CED3}"/>
              </a:ext>
            </a:extLst>
          </p:cNvPr>
          <p:cNvSpPr/>
          <p:nvPr/>
        </p:nvSpPr>
        <p:spPr>
          <a:xfrm>
            <a:off x="3255617" y="-329699"/>
            <a:ext cx="611065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0" b="1" smtClean="0">
                <a:latin typeface="VNI-Avo" pitchFamily="2" charset="0"/>
                <a:cs typeface="Arial-SGK-TV" pitchFamily="2" charset="0"/>
              </a:rPr>
              <a:t>t</a:t>
            </a:r>
            <a:endParaRPr lang="en-US" sz="11000" b="1"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035FD2A3-7B0B-468E-9B3A-211E7A70CED3}"/>
              </a:ext>
            </a:extLst>
          </p:cNvPr>
          <p:cNvSpPr/>
          <p:nvPr/>
        </p:nvSpPr>
        <p:spPr>
          <a:xfrm>
            <a:off x="4389941" y="-354977"/>
            <a:ext cx="1378904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0" b="1" smtClean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ui</a:t>
            </a:r>
            <a:endParaRPr lang="en-US" sz="11000" b="1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3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>
            <a:extLst>
              <a:ext uri="{FF2B5EF4-FFF2-40B4-BE49-F238E27FC236}">
                <a16:creationId xmlns:a16="http://schemas.microsoft.com/office/drawing/2014/main" xmlns="" id="{5DEFC889-915A-49CC-914D-D388326851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6566" y="2105510"/>
            <a:ext cx="2183418" cy="1957798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ui</a:t>
            </a: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xmlns="" id="{D8EF02D5-C2FE-4EDD-B4CA-0929FB5BA7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3" t="12047" r="23875" b="8392"/>
          <a:stretch/>
        </p:blipFill>
        <p:spPr>
          <a:xfrm>
            <a:off x="6960582" y="688938"/>
            <a:ext cx="2183418" cy="3374370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61BEA964-3F07-4BA7-95D7-C377A3DA5C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95" y="1080209"/>
            <a:ext cx="3867917" cy="2983099"/>
          </a:xfrm>
          <a:prstGeom prst="rect">
            <a:avLst/>
          </a:prstGeom>
        </p:spPr>
      </p:pic>
      <p:sp>
        <p:nvSpPr>
          <p:cNvPr id="39" name="TextBox 2">
            <a:extLst>
              <a:ext uri="{FF2B5EF4-FFF2-40B4-BE49-F238E27FC236}">
                <a16:creationId xmlns:a16="http://schemas.microsoft.com/office/drawing/2014/main" xmlns="" id="{64B49A72-70CE-4773-98D5-CA43111385DC}"/>
              </a:ext>
            </a:extLst>
          </p:cNvPr>
          <p:cNvSpPr txBox="1"/>
          <p:nvPr/>
        </p:nvSpPr>
        <p:spPr>
          <a:xfrm>
            <a:off x="4264010" y="4223898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m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 cam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xmlns="" id="{0673AD24-FB4D-4DF6-87C7-9A6C1982CF1D}"/>
              </a:ext>
            </a:extLst>
          </p:cNvPr>
          <p:cNvSpPr txBox="1"/>
          <p:nvPr/>
        </p:nvSpPr>
        <p:spPr>
          <a:xfrm>
            <a:off x="1057106" y="4237950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ñoài n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7BED2E4C-7318-4055-BEE8-77DF83FCC3AA}"/>
              </a:ext>
            </a:extLst>
          </p:cNvPr>
          <p:cNvSpPr txBox="1"/>
          <p:nvPr/>
        </p:nvSpPr>
        <p:spPr>
          <a:xfrm>
            <a:off x="6960582" y="4237950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v</a:t>
            </a:r>
            <a:r>
              <a:rPr lang="en-US" sz="2800">
                <a:latin typeface="VNI-Avo" pitchFamily="2" charset="0"/>
              </a:rPr>
              <a:t>ui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 veû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6297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/>
      <p:bldP spid="3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>
            <a:extLst>
              <a:ext uri="{FF2B5EF4-FFF2-40B4-BE49-F238E27FC236}">
                <a16:creationId xmlns:a16="http://schemas.microsoft.com/office/drawing/2014/main" xmlns="" id="{D8EF02D5-C2FE-4EDD-B4CA-0929FB5BA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60" y="962149"/>
            <a:ext cx="3613714" cy="3169504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xmlns="" id="{2B19F519-B924-44F7-942B-A7D051471D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4"/>
          <a:stretch/>
        </p:blipFill>
        <p:spPr>
          <a:xfrm>
            <a:off x="6716622" y="1583633"/>
            <a:ext cx="2378733" cy="2548020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5DEFC889-915A-49CC-914D-D388326851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8122" r="3411" b="4798"/>
          <a:stretch/>
        </p:blipFill>
        <p:spPr>
          <a:xfrm>
            <a:off x="3844921" y="2317397"/>
            <a:ext cx="2719573" cy="2014964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106876"/>
            <a:ext cx="1412543" cy="989463"/>
          </a:xfrm>
          <a:prstGeom prst="roundRect">
            <a:avLst/>
          </a:prstGeom>
          <a:solidFill>
            <a:srgbClr val="FAC1D4"/>
          </a:solidFill>
          <a:ln>
            <a:solidFill>
              <a:srgbClr val="FFF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VNI-Avo" pitchFamily="2" charset="0"/>
              </a:rPr>
              <a:t>ui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xmlns="" id="{0673AD24-FB4D-4DF6-87C7-9A6C1982CF1D}"/>
              </a:ext>
            </a:extLst>
          </p:cNvPr>
          <p:cNvSpPr txBox="1"/>
          <p:nvPr/>
        </p:nvSpPr>
        <p:spPr>
          <a:xfrm>
            <a:off x="7018121" y="4242675"/>
            <a:ext cx="1775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t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u</a:t>
            </a:r>
            <a:r>
              <a:rPr lang="en-US" sz="2800">
                <a:solidFill>
                  <a:srgbClr val="000000"/>
                </a:solidFill>
                <a:latin typeface="VNI-Avo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</a:rPr>
              <a:t>i </a:t>
            </a:r>
            <a:r>
              <a:rPr lang="en-US" sz="2800">
                <a:latin typeface="VNI-Avo" pitchFamily="2" charset="0"/>
              </a:rPr>
              <a:t>xaùch</a:t>
            </a:r>
            <a:endParaRPr lang="vi-VN" sz="2800">
              <a:solidFill>
                <a:srgbClr val="C00000"/>
              </a:solidFill>
            </a:endParaRP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xmlns="" id="{64B49A72-70CE-4773-98D5-CA43111385DC}"/>
              </a:ext>
            </a:extLst>
          </p:cNvPr>
          <p:cNvSpPr txBox="1"/>
          <p:nvPr/>
        </p:nvSpPr>
        <p:spPr>
          <a:xfrm>
            <a:off x="4133358" y="4242960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ui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7BED2E4C-7318-4055-BEE8-77DF83FCC3AA}"/>
              </a:ext>
            </a:extLst>
          </p:cNvPr>
          <p:cNvSpPr txBox="1"/>
          <p:nvPr/>
        </p:nvSpPr>
        <p:spPr>
          <a:xfrm>
            <a:off x="952770" y="4242675"/>
            <a:ext cx="183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b</a:t>
            </a:r>
            <a:r>
              <a:rPr lang="en-US" sz="2800">
                <a:latin typeface="VNI-Avo" pitchFamily="2" charset="0"/>
              </a:rPr>
              <a:t>u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ï</a:t>
            </a:r>
            <a:r>
              <a:rPr lang="en-US" sz="2800">
                <a:latin typeface="VNI-Avo" pitchFamily="2" charset="0"/>
              </a:rPr>
              <a:t>i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 tre</a:t>
            </a:r>
            <a:endParaRPr lang="vi-VN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62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/>
      <p:bldP spid="39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20856</TotalTime>
  <Words>207</Words>
  <Application>Microsoft Office PowerPoint</Application>
  <PresentationFormat>On-screen Show (16:9)</PresentationFormat>
  <Paragraphs>101</Paragraphs>
  <Slides>27</Slides>
  <Notes>16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การออกแบบที่กำหนดเอง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</dc:creator>
  <cp:lastModifiedBy>dau do</cp:lastModifiedBy>
  <cp:revision>3644</cp:revision>
  <dcterms:created xsi:type="dcterms:W3CDTF">2020-09-09T13:29:14Z</dcterms:created>
  <dcterms:modified xsi:type="dcterms:W3CDTF">2021-11-05T14:00:10Z</dcterms:modified>
  <cp:contentStatus/>
</cp:coreProperties>
</file>