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8" r:id="rId2"/>
    <p:sldMasterId id="2147483876" r:id="rId3"/>
    <p:sldMasterId id="2147483904" r:id="rId4"/>
    <p:sldMasterId id="2147483916" r:id="rId5"/>
    <p:sldMasterId id="2147483928" r:id="rId6"/>
    <p:sldMasterId id="2147483940" r:id="rId7"/>
    <p:sldMasterId id="2147483952" r:id="rId8"/>
    <p:sldMasterId id="2147483964" r:id="rId9"/>
    <p:sldMasterId id="2147483976" r:id="rId10"/>
    <p:sldMasterId id="2147483988" r:id="rId11"/>
    <p:sldMasterId id="2147484000" r:id="rId12"/>
  </p:sldMasterIdLst>
  <p:notesMasterIdLst>
    <p:notesMasterId r:id="rId40"/>
  </p:notesMasterIdLst>
  <p:sldIdLst>
    <p:sldId id="477" r:id="rId13"/>
    <p:sldId id="494" r:id="rId14"/>
    <p:sldId id="272" r:id="rId15"/>
    <p:sldId id="277" r:id="rId16"/>
    <p:sldId id="278" r:id="rId17"/>
    <p:sldId id="280" r:id="rId18"/>
    <p:sldId id="660" r:id="rId19"/>
    <p:sldId id="282" r:id="rId20"/>
    <p:sldId id="279" r:id="rId21"/>
    <p:sldId id="493" r:id="rId22"/>
    <p:sldId id="478" r:id="rId23"/>
    <p:sldId id="302" r:id="rId24"/>
    <p:sldId id="659" r:id="rId25"/>
    <p:sldId id="285" r:id="rId26"/>
    <p:sldId id="609" r:id="rId27"/>
    <p:sldId id="486" r:id="rId28"/>
    <p:sldId id="496" r:id="rId29"/>
    <p:sldId id="654" r:id="rId30"/>
    <p:sldId id="498" r:id="rId31"/>
    <p:sldId id="499" r:id="rId32"/>
    <p:sldId id="500" r:id="rId33"/>
    <p:sldId id="502" r:id="rId34"/>
    <p:sldId id="504" r:id="rId35"/>
    <p:sldId id="505" r:id="rId36"/>
    <p:sldId id="506" r:id="rId37"/>
    <p:sldId id="406" r:id="rId38"/>
    <p:sldId id="560" r:id="rId39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438" y="-96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94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0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157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8856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7" y="269512"/>
            <a:ext cx="6726921" cy="5777239"/>
          </a:xfrm>
        </p:spPr>
        <p:txBody>
          <a:bodyPr/>
          <a:lstStyle>
            <a:lvl1pPr>
              <a:defRPr sz="3157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3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24" indent="0">
              <a:buNone/>
              <a:defRPr sz="1184"/>
            </a:lvl2pPr>
            <a:lvl3pPr marL="902450" indent="0">
              <a:buNone/>
              <a:defRPr sz="987"/>
            </a:lvl3pPr>
            <a:lvl4pPr marL="1353673" indent="0">
              <a:buNone/>
              <a:defRPr sz="888"/>
            </a:lvl4pPr>
            <a:lvl5pPr marL="1804899" indent="0">
              <a:buNone/>
              <a:defRPr sz="888"/>
            </a:lvl5pPr>
            <a:lvl6pPr marL="2256123" indent="0">
              <a:buNone/>
              <a:defRPr sz="888"/>
            </a:lvl6pPr>
            <a:lvl7pPr marL="2707348" indent="0">
              <a:buNone/>
              <a:defRPr sz="888"/>
            </a:lvl7pPr>
            <a:lvl8pPr marL="3158573" indent="0">
              <a:buNone/>
              <a:defRPr sz="888"/>
            </a:lvl8pPr>
            <a:lvl9pPr marL="3609798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252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7"/>
            </a:lvl1pPr>
            <a:lvl2pPr marL="451224" indent="0">
              <a:buNone/>
              <a:defRPr sz="2764"/>
            </a:lvl2pPr>
            <a:lvl3pPr marL="902450" indent="0">
              <a:buNone/>
              <a:defRPr sz="2369"/>
            </a:lvl3pPr>
            <a:lvl4pPr marL="1353673" indent="0">
              <a:buNone/>
              <a:defRPr sz="1974"/>
            </a:lvl4pPr>
            <a:lvl5pPr marL="1804899" indent="0">
              <a:buNone/>
              <a:defRPr sz="1974"/>
            </a:lvl5pPr>
            <a:lvl6pPr marL="2256123" indent="0">
              <a:buNone/>
              <a:defRPr sz="1974"/>
            </a:lvl6pPr>
            <a:lvl7pPr marL="2707348" indent="0">
              <a:buNone/>
              <a:defRPr sz="1974"/>
            </a:lvl7pPr>
            <a:lvl8pPr marL="3158573" indent="0">
              <a:buNone/>
              <a:defRPr sz="1974"/>
            </a:lvl8pPr>
            <a:lvl9pPr marL="3609798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24" indent="0">
              <a:buNone/>
              <a:defRPr sz="1184"/>
            </a:lvl2pPr>
            <a:lvl3pPr marL="902450" indent="0">
              <a:buNone/>
              <a:defRPr sz="987"/>
            </a:lvl3pPr>
            <a:lvl4pPr marL="1353673" indent="0">
              <a:buNone/>
              <a:defRPr sz="888"/>
            </a:lvl4pPr>
            <a:lvl5pPr marL="1804899" indent="0">
              <a:buNone/>
              <a:defRPr sz="888"/>
            </a:lvl5pPr>
            <a:lvl6pPr marL="2256123" indent="0">
              <a:buNone/>
              <a:defRPr sz="888"/>
            </a:lvl6pPr>
            <a:lvl7pPr marL="2707348" indent="0">
              <a:buNone/>
              <a:defRPr sz="888"/>
            </a:lvl7pPr>
            <a:lvl8pPr marL="3158573" indent="0">
              <a:buNone/>
              <a:defRPr sz="888"/>
            </a:lvl8pPr>
            <a:lvl9pPr marL="3609798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22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249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2" y="271078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744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7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7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24" indent="0" algn="ctr">
              <a:buNone/>
              <a:defRPr sz="1974"/>
            </a:lvl2pPr>
            <a:lvl3pPr marL="902450" indent="0" algn="ctr">
              <a:buNone/>
              <a:defRPr sz="1777"/>
            </a:lvl3pPr>
            <a:lvl4pPr marL="1353673" indent="0" algn="ctr">
              <a:buNone/>
              <a:defRPr sz="1579"/>
            </a:lvl4pPr>
            <a:lvl5pPr marL="1804899" indent="0" algn="ctr">
              <a:buNone/>
              <a:defRPr sz="1579"/>
            </a:lvl5pPr>
            <a:lvl6pPr marL="2256123" indent="0" algn="ctr">
              <a:buNone/>
              <a:defRPr sz="1579"/>
            </a:lvl6pPr>
            <a:lvl7pPr marL="2707348" indent="0" algn="ctr">
              <a:buNone/>
              <a:defRPr sz="1579"/>
            </a:lvl7pPr>
            <a:lvl8pPr marL="3158573" indent="0" algn="ctr">
              <a:buNone/>
              <a:defRPr sz="1579"/>
            </a:lvl8pPr>
            <a:lvl9pPr marL="360979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340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808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24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450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67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89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12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34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57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979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078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4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776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3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4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4" y="2472603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548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83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988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038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5" y="451273"/>
            <a:ext cx="3881036" cy="1579457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7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5" y="2030731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24" indent="0">
              <a:buNone/>
              <a:defRPr sz="1382"/>
            </a:lvl2pPr>
            <a:lvl3pPr marL="902450" indent="0">
              <a:buNone/>
              <a:defRPr sz="1184"/>
            </a:lvl3pPr>
            <a:lvl4pPr marL="1353673" indent="0">
              <a:buNone/>
              <a:defRPr sz="987"/>
            </a:lvl4pPr>
            <a:lvl5pPr marL="1804899" indent="0">
              <a:buNone/>
              <a:defRPr sz="987"/>
            </a:lvl5pPr>
            <a:lvl6pPr marL="2256123" indent="0">
              <a:buNone/>
              <a:defRPr sz="987"/>
            </a:lvl6pPr>
            <a:lvl7pPr marL="2707348" indent="0">
              <a:buNone/>
              <a:defRPr sz="987"/>
            </a:lvl7pPr>
            <a:lvl8pPr marL="3158573" indent="0">
              <a:buNone/>
              <a:defRPr sz="987"/>
            </a:lvl8pPr>
            <a:lvl9pPr marL="360979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82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5" y="451273"/>
            <a:ext cx="3881036" cy="1579457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 marL="0" indent="0">
              <a:buNone/>
              <a:defRPr sz="3157"/>
            </a:lvl1pPr>
            <a:lvl2pPr marL="451224" indent="0">
              <a:buNone/>
              <a:defRPr sz="2764"/>
            </a:lvl2pPr>
            <a:lvl3pPr marL="902450" indent="0">
              <a:buNone/>
              <a:defRPr sz="2369"/>
            </a:lvl3pPr>
            <a:lvl4pPr marL="1353673" indent="0">
              <a:buNone/>
              <a:defRPr sz="1974"/>
            </a:lvl4pPr>
            <a:lvl5pPr marL="1804899" indent="0">
              <a:buNone/>
              <a:defRPr sz="1974"/>
            </a:lvl5pPr>
            <a:lvl6pPr marL="2256123" indent="0">
              <a:buNone/>
              <a:defRPr sz="1974"/>
            </a:lvl6pPr>
            <a:lvl7pPr marL="2707348" indent="0">
              <a:buNone/>
              <a:defRPr sz="1974"/>
            </a:lvl7pPr>
            <a:lvl8pPr marL="3158573" indent="0">
              <a:buNone/>
              <a:defRPr sz="1974"/>
            </a:lvl8pPr>
            <a:lvl9pPr marL="3609798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5" y="2030731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24" indent="0">
              <a:buNone/>
              <a:defRPr sz="1382"/>
            </a:lvl2pPr>
            <a:lvl3pPr marL="902450" indent="0">
              <a:buNone/>
              <a:defRPr sz="1184"/>
            </a:lvl3pPr>
            <a:lvl4pPr marL="1353673" indent="0">
              <a:buNone/>
              <a:defRPr sz="987"/>
            </a:lvl4pPr>
            <a:lvl5pPr marL="1804899" indent="0">
              <a:buNone/>
              <a:defRPr sz="987"/>
            </a:lvl5pPr>
            <a:lvl6pPr marL="2256123" indent="0">
              <a:buNone/>
              <a:defRPr sz="987"/>
            </a:lvl6pPr>
            <a:lvl7pPr marL="2707348" indent="0">
              <a:buNone/>
              <a:defRPr sz="987"/>
            </a:lvl7pPr>
            <a:lvl8pPr marL="3158573" indent="0">
              <a:buNone/>
              <a:defRPr sz="987"/>
            </a:lvl8pPr>
            <a:lvl9pPr marL="360979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787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620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07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7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24" indent="0" algn="ctr">
              <a:buNone/>
              <a:defRPr sz="1974"/>
            </a:lvl2pPr>
            <a:lvl3pPr marL="902450" indent="0" algn="ctr">
              <a:buNone/>
              <a:defRPr sz="1777"/>
            </a:lvl3pPr>
            <a:lvl4pPr marL="1353673" indent="0" algn="ctr">
              <a:buNone/>
              <a:defRPr sz="1579"/>
            </a:lvl4pPr>
            <a:lvl5pPr marL="1804899" indent="0" algn="ctr">
              <a:buNone/>
              <a:defRPr sz="1579"/>
            </a:lvl5pPr>
            <a:lvl6pPr marL="2256123" indent="0" algn="ctr">
              <a:buNone/>
              <a:defRPr sz="1579"/>
            </a:lvl6pPr>
            <a:lvl7pPr marL="2707348" indent="0" algn="ctr">
              <a:buNone/>
              <a:defRPr sz="1579"/>
            </a:lvl7pPr>
            <a:lvl8pPr marL="3158573" indent="0" algn="ctr">
              <a:buNone/>
              <a:defRPr sz="1579"/>
            </a:lvl8pPr>
            <a:lvl9pPr marL="360979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178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423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7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24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450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67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89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12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34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57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979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92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4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31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6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6" y="2472603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4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4" y="2472603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05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160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471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325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8"/>
            <a:ext cx="6091833" cy="4810448"/>
          </a:xfrm>
        </p:spPr>
        <p:txBody>
          <a:bodyPr/>
          <a:lstStyle>
            <a:lvl1pPr>
              <a:defRPr sz="3157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1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24" indent="0">
              <a:buNone/>
              <a:defRPr sz="1382"/>
            </a:lvl2pPr>
            <a:lvl3pPr marL="902450" indent="0">
              <a:buNone/>
              <a:defRPr sz="1184"/>
            </a:lvl3pPr>
            <a:lvl4pPr marL="1353673" indent="0">
              <a:buNone/>
              <a:defRPr sz="987"/>
            </a:lvl4pPr>
            <a:lvl5pPr marL="1804899" indent="0">
              <a:buNone/>
              <a:defRPr sz="987"/>
            </a:lvl5pPr>
            <a:lvl6pPr marL="2256123" indent="0">
              <a:buNone/>
              <a:defRPr sz="987"/>
            </a:lvl6pPr>
            <a:lvl7pPr marL="2707348" indent="0">
              <a:buNone/>
              <a:defRPr sz="987"/>
            </a:lvl7pPr>
            <a:lvl8pPr marL="3158573" indent="0">
              <a:buNone/>
              <a:defRPr sz="987"/>
            </a:lvl8pPr>
            <a:lvl9pPr marL="360979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46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8"/>
            <a:ext cx="6091833" cy="4810448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224" indent="0">
              <a:buNone/>
              <a:defRPr sz="2764"/>
            </a:lvl2pPr>
            <a:lvl3pPr marL="902450" indent="0">
              <a:buNone/>
              <a:defRPr sz="2369"/>
            </a:lvl3pPr>
            <a:lvl4pPr marL="1353673" indent="0">
              <a:buNone/>
              <a:defRPr sz="1974"/>
            </a:lvl4pPr>
            <a:lvl5pPr marL="1804899" indent="0">
              <a:buNone/>
              <a:defRPr sz="1974"/>
            </a:lvl5pPr>
            <a:lvl6pPr marL="2256123" indent="0">
              <a:buNone/>
              <a:defRPr sz="1974"/>
            </a:lvl6pPr>
            <a:lvl7pPr marL="2707348" indent="0">
              <a:buNone/>
              <a:defRPr sz="1974"/>
            </a:lvl7pPr>
            <a:lvl8pPr marL="3158573" indent="0">
              <a:buNone/>
              <a:defRPr sz="1974"/>
            </a:lvl8pPr>
            <a:lvl9pPr marL="3609798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1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24" indent="0">
              <a:buNone/>
              <a:defRPr sz="1382"/>
            </a:lvl2pPr>
            <a:lvl3pPr marL="902450" indent="0">
              <a:buNone/>
              <a:defRPr sz="1184"/>
            </a:lvl3pPr>
            <a:lvl4pPr marL="1353673" indent="0">
              <a:buNone/>
              <a:defRPr sz="987"/>
            </a:lvl4pPr>
            <a:lvl5pPr marL="1804899" indent="0">
              <a:buNone/>
              <a:defRPr sz="987"/>
            </a:lvl5pPr>
            <a:lvl6pPr marL="2256123" indent="0">
              <a:buNone/>
              <a:defRPr sz="987"/>
            </a:lvl6pPr>
            <a:lvl7pPr marL="2707348" indent="0">
              <a:buNone/>
              <a:defRPr sz="987"/>
            </a:lvl7pPr>
            <a:lvl8pPr marL="3158573" indent="0">
              <a:buNone/>
              <a:defRPr sz="987"/>
            </a:lvl8pPr>
            <a:lvl9pPr marL="360979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151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531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258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630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8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770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59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615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975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39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76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946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012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4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11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83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55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4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25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1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52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85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54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50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3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86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72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0" y="1687578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0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86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7" y="1801960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4" y="1801960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93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5" y="360394"/>
            <a:ext cx="10378678" cy="13083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5" y="1659370"/>
            <a:ext cx="511569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5" y="2472602"/>
            <a:ext cx="511569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49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97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41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28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7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9" y="974627"/>
            <a:ext cx="6091834" cy="481044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7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2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7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9" y="974627"/>
            <a:ext cx="6091834" cy="4810449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7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95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12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6" y="360393"/>
            <a:ext cx="2594669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1709" y="-46283"/>
            <a:ext cx="12125814" cy="68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9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1709" y="-46283"/>
            <a:ext cx="12125814" cy="685009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427" y="-50141"/>
            <a:ext cx="12048677" cy="68526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67406" y="284138"/>
            <a:ext cx="11598716" cy="650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39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5910" y="160528"/>
            <a:ext cx="11741434" cy="64480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2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80789" y="1482752"/>
            <a:ext cx="5665055" cy="22652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80791" y="1482752"/>
            <a:ext cx="2265081" cy="226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3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177345" y="1482752"/>
            <a:ext cx="2265081" cy="226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3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177345" y="1482752"/>
            <a:ext cx="5665055" cy="22652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576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45910" y="160528"/>
            <a:ext cx="11741434" cy="6448046"/>
            <a:chOff x="286603" y="259307"/>
            <a:chExt cx="8488907" cy="4661582"/>
          </a:xfrm>
        </p:grpSpPr>
        <p:sp>
          <p:nvSpPr>
            <p:cNvPr id="4" name="矩形 3"/>
            <p:cNvSpPr/>
            <p:nvPr userDrawn="1"/>
          </p:nvSpPr>
          <p:spPr>
            <a:xfrm>
              <a:off x="286603" y="259307"/>
              <a:ext cx="8488907" cy="465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251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33" b="49967"/>
            <a:stretch/>
          </p:blipFill>
          <p:spPr>
            <a:xfrm>
              <a:off x="286603" y="3793578"/>
              <a:ext cx="1351129" cy="112731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55" t="34760" b="4743"/>
            <a:stretch/>
          </p:blipFill>
          <p:spPr>
            <a:xfrm>
              <a:off x="7574508" y="3651147"/>
              <a:ext cx="1201002" cy="1256094"/>
            </a:xfrm>
            <a:prstGeom prst="rect">
              <a:avLst/>
            </a:prstGeom>
          </p:spPr>
        </p:pic>
      </p:grp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91681" y="1403797"/>
            <a:ext cx="2265081" cy="226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3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39632" y="1403797"/>
            <a:ext cx="2265081" cy="226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3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91681" y="3729407"/>
            <a:ext cx="2265081" cy="226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3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39632" y="3729407"/>
            <a:ext cx="2265081" cy="226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037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7" y="1107814"/>
            <a:ext cx="9024938" cy="2356650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7" y="3555345"/>
            <a:ext cx="9024938" cy="1634298"/>
          </a:xfrm>
        </p:spPr>
        <p:txBody>
          <a:bodyPr/>
          <a:lstStyle>
            <a:lvl1pPr marL="0" indent="0" algn="ctr">
              <a:buNone/>
              <a:defRPr sz="1772"/>
            </a:lvl1pPr>
            <a:lvl2pPr marL="337551" indent="0" algn="ctr">
              <a:buNone/>
              <a:defRPr sz="1477"/>
            </a:lvl2pPr>
            <a:lvl3pPr marL="675102" indent="0" algn="ctr">
              <a:buNone/>
              <a:defRPr sz="1329"/>
            </a:lvl3pPr>
            <a:lvl4pPr marL="1012652" indent="0" algn="ctr">
              <a:buNone/>
              <a:defRPr sz="1181"/>
            </a:lvl4pPr>
            <a:lvl5pPr marL="1350203" indent="0" algn="ctr">
              <a:buNone/>
              <a:defRPr sz="1181"/>
            </a:lvl5pPr>
            <a:lvl6pPr marL="1687754" indent="0" algn="ctr">
              <a:buNone/>
              <a:defRPr sz="1181"/>
            </a:lvl6pPr>
            <a:lvl7pPr marL="2025305" indent="0" algn="ctr">
              <a:buNone/>
              <a:defRPr sz="1181"/>
            </a:lvl7pPr>
            <a:lvl8pPr marL="2362855" indent="0" algn="ctr">
              <a:buNone/>
              <a:defRPr sz="1181"/>
            </a:lvl8pPr>
            <a:lvl9pPr marL="2700406" indent="0" algn="ctr">
              <a:buNone/>
              <a:defRPr sz="118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3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7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8" y="1687576"/>
            <a:ext cx="10378678" cy="2815757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8" y="4529971"/>
            <a:ext cx="10378678" cy="1480740"/>
          </a:xfrm>
        </p:spPr>
        <p:txBody>
          <a:bodyPr/>
          <a:lstStyle>
            <a:lvl1pPr marL="0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1pPr>
            <a:lvl2pPr marL="33755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2pPr>
            <a:lvl3pPr marL="675102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3pPr>
            <a:lvl4pPr marL="1012652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4pPr>
            <a:lvl5pPr marL="1350203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5pPr>
            <a:lvl6pPr marL="1687754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6pPr>
            <a:lvl7pPr marL="202530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7pPr>
            <a:lvl8pPr marL="2362855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8pPr>
            <a:lvl9pPr marL="2700406" indent="0">
              <a:buNone/>
              <a:defRPr sz="11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01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2231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1772" b="1"/>
            </a:lvl1pPr>
            <a:lvl2pPr marL="337551" indent="0">
              <a:buNone/>
              <a:defRPr sz="1477" b="1"/>
            </a:lvl2pPr>
            <a:lvl3pPr marL="675102" indent="0">
              <a:buNone/>
              <a:defRPr sz="1329" b="1"/>
            </a:lvl3pPr>
            <a:lvl4pPr marL="1012652" indent="0">
              <a:buNone/>
              <a:defRPr sz="1181" b="1"/>
            </a:lvl4pPr>
            <a:lvl5pPr marL="1350203" indent="0">
              <a:buNone/>
              <a:defRPr sz="1181" b="1"/>
            </a:lvl5pPr>
            <a:lvl6pPr marL="1687754" indent="0">
              <a:buNone/>
              <a:defRPr sz="1181" b="1"/>
            </a:lvl6pPr>
            <a:lvl7pPr marL="2025305" indent="0">
              <a:buNone/>
              <a:defRPr sz="1181" b="1"/>
            </a:lvl7pPr>
            <a:lvl8pPr marL="2362855" indent="0">
              <a:buNone/>
              <a:defRPr sz="1181" b="1"/>
            </a:lvl8pPr>
            <a:lvl9pPr marL="2700406" indent="0">
              <a:buNone/>
              <a:defRPr sz="11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3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1772" b="1"/>
            </a:lvl1pPr>
            <a:lvl2pPr marL="337551" indent="0">
              <a:buNone/>
              <a:defRPr sz="1477" b="1"/>
            </a:lvl2pPr>
            <a:lvl3pPr marL="675102" indent="0">
              <a:buNone/>
              <a:defRPr sz="1329" b="1"/>
            </a:lvl3pPr>
            <a:lvl4pPr marL="1012652" indent="0">
              <a:buNone/>
              <a:defRPr sz="1181" b="1"/>
            </a:lvl4pPr>
            <a:lvl5pPr marL="1350203" indent="0">
              <a:buNone/>
              <a:defRPr sz="1181" b="1"/>
            </a:lvl5pPr>
            <a:lvl6pPr marL="1687754" indent="0">
              <a:buNone/>
              <a:defRPr sz="1181" b="1"/>
            </a:lvl6pPr>
            <a:lvl7pPr marL="2025305" indent="0">
              <a:buNone/>
              <a:defRPr sz="1181" b="1"/>
            </a:lvl7pPr>
            <a:lvl8pPr marL="2362855" indent="0">
              <a:buNone/>
              <a:defRPr sz="1181" b="1"/>
            </a:lvl8pPr>
            <a:lvl9pPr marL="2700406" indent="0">
              <a:buNone/>
              <a:defRPr sz="118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3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6355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17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44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4"/>
            <a:ext cx="3881036" cy="1579457"/>
          </a:xfrm>
        </p:spPr>
        <p:txBody>
          <a:bodyPr anchor="b"/>
          <a:lstStyle>
            <a:lvl1pPr>
              <a:defRPr sz="23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2363"/>
            </a:lvl1pPr>
            <a:lvl2pPr>
              <a:defRPr sz="2067"/>
            </a:lvl2pPr>
            <a:lvl3pPr>
              <a:defRPr sz="177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1"/>
            <a:ext cx="3881036" cy="3762179"/>
          </a:xfrm>
        </p:spPr>
        <p:txBody>
          <a:bodyPr/>
          <a:lstStyle>
            <a:lvl1pPr marL="0" indent="0">
              <a:buNone/>
              <a:defRPr sz="1181"/>
            </a:lvl1pPr>
            <a:lvl2pPr marL="337551" indent="0">
              <a:buNone/>
              <a:defRPr sz="1034"/>
            </a:lvl2pPr>
            <a:lvl3pPr marL="675102" indent="0">
              <a:buNone/>
              <a:defRPr sz="886"/>
            </a:lvl3pPr>
            <a:lvl4pPr marL="1012652" indent="0">
              <a:buNone/>
              <a:defRPr sz="738"/>
            </a:lvl4pPr>
            <a:lvl5pPr marL="1350203" indent="0">
              <a:buNone/>
              <a:defRPr sz="738"/>
            </a:lvl5pPr>
            <a:lvl6pPr marL="1687754" indent="0">
              <a:buNone/>
              <a:defRPr sz="738"/>
            </a:lvl6pPr>
            <a:lvl7pPr marL="2025305" indent="0">
              <a:buNone/>
              <a:defRPr sz="738"/>
            </a:lvl7pPr>
            <a:lvl8pPr marL="2362855" indent="0">
              <a:buNone/>
              <a:defRPr sz="738"/>
            </a:lvl8pPr>
            <a:lvl9pPr marL="2700406" indent="0">
              <a:buNone/>
              <a:defRPr sz="7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3197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4"/>
            <a:ext cx="3881036" cy="1579457"/>
          </a:xfrm>
        </p:spPr>
        <p:txBody>
          <a:bodyPr anchor="b"/>
          <a:lstStyle>
            <a:lvl1pPr>
              <a:defRPr sz="23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2363"/>
            </a:lvl1pPr>
            <a:lvl2pPr marL="337551" indent="0">
              <a:buNone/>
              <a:defRPr sz="2067"/>
            </a:lvl2pPr>
            <a:lvl3pPr marL="675102" indent="0">
              <a:buNone/>
              <a:defRPr sz="1772"/>
            </a:lvl3pPr>
            <a:lvl4pPr marL="1012652" indent="0">
              <a:buNone/>
              <a:defRPr sz="1477"/>
            </a:lvl4pPr>
            <a:lvl5pPr marL="1350203" indent="0">
              <a:buNone/>
              <a:defRPr sz="1477"/>
            </a:lvl5pPr>
            <a:lvl6pPr marL="1687754" indent="0">
              <a:buNone/>
              <a:defRPr sz="1477"/>
            </a:lvl6pPr>
            <a:lvl7pPr marL="2025305" indent="0">
              <a:buNone/>
              <a:defRPr sz="1477"/>
            </a:lvl7pPr>
            <a:lvl8pPr marL="2362855" indent="0">
              <a:buNone/>
              <a:defRPr sz="1477"/>
            </a:lvl8pPr>
            <a:lvl9pPr marL="2700406" indent="0">
              <a:buNone/>
              <a:defRPr sz="14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1"/>
            <a:ext cx="3881036" cy="3762179"/>
          </a:xfrm>
        </p:spPr>
        <p:txBody>
          <a:bodyPr/>
          <a:lstStyle>
            <a:lvl1pPr marL="0" indent="0">
              <a:buNone/>
              <a:defRPr sz="1181"/>
            </a:lvl1pPr>
            <a:lvl2pPr marL="337551" indent="0">
              <a:buNone/>
              <a:defRPr sz="1034"/>
            </a:lvl2pPr>
            <a:lvl3pPr marL="675102" indent="0">
              <a:buNone/>
              <a:defRPr sz="886"/>
            </a:lvl3pPr>
            <a:lvl4pPr marL="1012652" indent="0">
              <a:buNone/>
              <a:defRPr sz="738"/>
            </a:lvl4pPr>
            <a:lvl5pPr marL="1350203" indent="0">
              <a:buNone/>
              <a:defRPr sz="738"/>
            </a:lvl5pPr>
            <a:lvl6pPr marL="1687754" indent="0">
              <a:buNone/>
              <a:defRPr sz="738"/>
            </a:lvl6pPr>
            <a:lvl7pPr marL="2025305" indent="0">
              <a:buNone/>
              <a:defRPr sz="738"/>
            </a:lvl7pPr>
            <a:lvl8pPr marL="2362855" indent="0">
              <a:buNone/>
              <a:defRPr sz="738"/>
            </a:lvl8pPr>
            <a:lvl9pPr marL="2700406" indent="0">
              <a:buNone/>
              <a:defRPr sz="7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41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3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3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908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5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17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36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96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83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13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949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0642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587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16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386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7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992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29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631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55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13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072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12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0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972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945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520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1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2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24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6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0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4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9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31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70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563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5" y="4349776"/>
            <a:ext cx="10228263" cy="1344419"/>
          </a:xfrm>
        </p:spPr>
        <p:txBody>
          <a:bodyPr anchor="t"/>
          <a:lstStyle>
            <a:lvl1pPr algn="l">
              <a:defRPr sz="473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5" y="2869035"/>
            <a:ext cx="10228263" cy="1480740"/>
          </a:xfrm>
        </p:spPr>
        <p:txBody>
          <a:bodyPr anchor="b"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541470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2pPr>
            <a:lvl3pPr marL="1082938" indent="0">
              <a:buNone/>
              <a:defRPr sz="1895">
                <a:solidFill>
                  <a:schemeClr val="tx1">
                    <a:tint val="75000"/>
                  </a:schemeClr>
                </a:solidFill>
              </a:defRPr>
            </a:lvl3pPr>
            <a:lvl4pPr marL="1624409" indent="0">
              <a:buNone/>
              <a:defRPr sz="1658">
                <a:solidFill>
                  <a:schemeClr val="tx1">
                    <a:tint val="75000"/>
                  </a:schemeClr>
                </a:solidFill>
              </a:defRPr>
            </a:lvl4pPr>
            <a:lvl5pPr marL="2165879" indent="0">
              <a:buNone/>
              <a:defRPr sz="1658">
                <a:solidFill>
                  <a:schemeClr val="tx1">
                    <a:tint val="75000"/>
                  </a:schemeClr>
                </a:solidFill>
              </a:defRPr>
            </a:lvl5pPr>
            <a:lvl6pPr marL="2707348" indent="0">
              <a:buNone/>
              <a:defRPr sz="1658">
                <a:solidFill>
                  <a:schemeClr val="tx1">
                    <a:tint val="75000"/>
                  </a:schemeClr>
                </a:solidFill>
              </a:defRPr>
            </a:lvl6pPr>
            <a:lvl7pPr marL="3248818" indent="0">
              <a:buNone/>
              <a:defRPr sz="1658">
                <a:solidFill>
                  <a:schemeClr val="tx1">
                    <a:tint val="75000"/>
                  </a:schemeClr>
                </a:solidFill>
              </a:defRPr>
            </a:lvl7pPr>
            <a:lvl8pPr marL="3790287" indent="0">
              <a:buNone/>
              <a:defRPr sz="1658">
                <a:solidFill>
                  <a:schemeClr val="tx1">
                    <a:tint val="75000"/>
                  </a:schemeClr>
                </a:solidFill>
              </a:defRPr>
            </a:lvl8pPr>
            <a:lvl9pPr marL="4331756" indent="0">
              <a:buNone/>
              <a:defRPr sz="16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647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5" cy="4467293"/>
          </a:xfrm>
        </p:spPr>
        <p:txBody>
          <a:bodyPr/>
          <a:lstStyle>
            <a:lvl1pPr>
              <a:defRPr sz="3315"/>
            </a:lvl1pPr>
            <a:lvl2pPr>
              <a:defRPr sz="2843"/>
            </a:lvl2pPr>
            <a:lvl3pPr>
              <a:defRPr sz="236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2" y="1579458"/>
            <a:ext cx="5314685" cy="4467293"/>
          </a:xfrm>
        </p:spPr>
        <p:txBody>
          <a:bodyPr/>
          <a:lstStyle>
            <a:lvl1pPr>
              <a:defRPr sz="3315"/>
            </a:lvl1pPr>
            <a:lvl2pPr>
              <a:defRPr sz="2843"/>
            </a:lvl2pPr>
            <a:lvl3pPr>
              <a:defRPr sz="236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5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4"/>
            <a:ext cx="5316775" cy="631469"/>
          </a:xfrm>
        </p:spPr>
        <p:txBody>
          <a:bodyPr anchor="b"/>
          <a:lstStyle>
            <a:lvl1pPr marL="0" indent="0">
              <a:buNone/>
              <a:defRPr sz="2843" b="1"/>
            </a:lvl1pPr>
            <a:lvl2pPr marL="541470" indent="0">
              <a:buNone/>
              <a:defRPr sz="2369" b="1"/>
            </a:lvl2pPr>
            <a:lvl3pPr marL="1082938" indent="0">
              <a:buNone/>
              <a:defRPr sz="2132" b="1"/>
            </a:lvl3pPr>
            <a:lvl4pPr marL="1624409" indent="0">
              <a:buNone/>
              <a:defRPr sz="1895" b="1"/>
            </a:lvl4pPr>
            <a:lvl5pPr marL="2165879" indent="0">
              <a:buNone/>
              <a:defRPr sz="1895" b="1"/>
            </a:lvl5pPr>
            <a:lvl6pPr marL="2707348" indent="0">
              <a:buNone/>
              <a:defRPr sz="1895" b="1"/>
            </a:lvl6pPr>
            <a:lvl7pPr marL="3248818" indent="0">
              <a:buNone/>
              <a:defRPr sz="1895" b="1"/>
            </a:lvl7pPr>
            <a:lvl8pPr marL="3790287" indent="0">
              <a:buNone/>
              <a:defRPr sz="1895" b="1"/>
            </a:lvl8pPr>
            <a:lvl9pPr marL="4331756" indent="0">
              <a:buNone/>
              <a:defRPr sz="189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843"/>
            </a:lvl1pPr>
            <a:lvl2pPr>
              <a:defRPr sz="2369"/>
            </a:lvl2pPr>
            <a:lvl3pPr>
              <a:defRPr sz="2132"/>
            </a:lvl3pPr>
            <a:lvl4pPr>
              <a:defRPr sz="1895"/>
            </a:lvl4pPr>
            <a:lvl5pPr>
              <a:defRPr sz="1895"/>
            </a:lvl5pPr>
            <a:lvl6pPr>
              <a:defRPr sz="1895"/>
            </a:lvl6pPr>
            <a:lvl7pPr>
              <a:defRPr sz="1895"/>
            </a:lvl7pPr>
            <a:lvl8pPr>
              <a:defRPr sz="1895"/>
            </a:lvl8pPr>
            <a:lvl9pPr>
              <a:defRPr sz="18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4"/>
            <a:ext cx="5318864" cy="631469"/>
          </a:xfrm>
        </p:spPr>
        <p:txBody>
          <a:bodyPr anchor="b"/>
          <a:lstStyle>
            <a:lvl1pPr marL="0" indent="0">
              <a:buNone/>
              <a:defRPr sz="2843" b="1"/>
            </a:lvl1pPr>
            <a:lvl2pPr marL="541470" indent="0">
              <a:buNone/>
              <a:defRPr sz="2369" b="1"/>
            </a:lvl2pPr>
            <a:lvl3pPr marL="1082938" indent="0">
              <a:buNone/>
              <a:defRPr sz="2132" b="1"/>
            </a:lvl3pPr>
            <a:lvl4pPr marL="1624409" indent="0">
              <a:buNone/>
              <a:defRPr sz="1895" b="1"/>
            </a:lvl4pPr>
            <a:lvl5pPr marL="2165879" indent="0">
              <a:buNone/>
              <a:defRPr sz="1895" b="1"/>
            </a:lvl5pPr>
            <a:lvl6pPr marL="2707348" indent="0">
              <a:buNone/>
              <a:defRPr sz="1895" b="1"/>
            </a:lvl6pPr>
            <a:lvl7pPr marL="3248818" indent="0">
              <a:buNone/>
              <a:defRPr sz="1895" b="1"/>
            </a:lvl7pPr>
            <a:lvl8pPr marL="3790287" indent="0">
              <a:buNone/>
              <a:defRPr sz="1895" b="1"/>
            </a:lvl8pPr>
            <a:lvl9pPr marL="4331756" indent="0">
              <a:buNone/>
              <a:defRPr sz="189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4" cy="3900068"/>
          </a:xfrm>
        </p:spPr>
        <p:txBody>
          <a:bodyPr/>
          <a:lstStyle>
            <a:lvl1pPr>
              <a:defRPr sz="2843"/>
            </a:lvl1pPr>
            <a:lvl2pPr>
              <a:defRPr sz="2369"/>
            </a:lvl2pPr>
            <a:lvl3pPr>
              <a:defRPr sz="2132"/>
            </a:lvl3pPr>
            <a:lvl4pPr>
              <a:defRPr sz="1895"/>
            </a:lvl4pPr>
            <a:lvl5pPr>
              <a:defRPr sz="1895"/>
            </a:lvl5pPr>
            <a:lvl6pPr>
              <a:defRPr sz="1895"/>
            </a:lvl6pPr>
            <a:lvl7pPr>
              <a:defRPr sz="1895"/>
            </a:lvl7pPr>
            <a:lvl8pPr>
              <a:defRPr sz="1895"/>
            </a:lvl8pPr>
            <a:lvl9pPr>
              <a:defRPr sz="189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86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61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849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5" y="269512"/>
            <a:ext cx="3958856" cy="1146986"/>
          </a:xfrm>
        </p:spPr>
        <p:txBody>
          <a:bodyPr anchor="b"/>
          <a:lstStyle>
            <a:lvl1pPr algn="l">
              <a:defRPr sz="236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7" y="269512"/>
            <a:ext cx="6726921" cy="5777239"/>
          </a:xfrm>
        </p:spPr>
        <p:txBody>
          <a:bodyPr/>
          <a:lstStyle>
            <a:lvl1pPr>
              <a:defRPr sz="3790"/>
            </a:lvl1pPr>
            <a:lvl2pPr>
              <a:defRPr sz="3315"/>
            </a:lvl2pPr>
            <a:lvl3pPr>
              <a:defRPr sz="2843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5" y="1416499"/>
            <a:ext cx="3958856" cy="4630253"/>
          </a:xfrm>
        </p:spPr>
        <p:txBody>
          <a:bodyPr/>
          <a:lstStyle>
            <a:lvl1pPr marL="0" indent="0">
              <a:buNone/>
              <a:defRPr sz="1658"/>
            </a:lvl1pPr>
            <a:lvl2pPr marL="541470" indent="0">
              <a:buNone/>
              <a:defRPr sz="1421"/>
            </a:lvl2pPr>
            <a:lvl3pPr marL="1082938" indent="0">
              <a:buNone/>
              <a:defRPr sz="1184"/>
            </a:lvl3pPr>
            <a:lvl4pPr marL="1624409" indent="0">
              <a:buNone/>
              <a:defRPr sz="1066"/>
            </a:lvl4pPr>
            <a:lvl5pPr marL="2165879" indent="0">
              <a:buNone/>
              <a:defRPr sz="1066"/>
            </a:lvl5pPr>
            <a:lvl6pPr marL="2707348" indent="0">
              <a:buNone/>
              <a:defRPr sz="1066"/>
            </a:lvl6pPr>
            <a:lvl7pPr marL="3248818" indent="0">
              <a:buNone/>
              <a:defRPr sz="1066"/>
            </a:lvl7pPr>
            <a:lvl8pPr marL="3790287" indent="0">
              <a:buNone/>
              <a:defRPr sz="1066"/>
            </a:lvl8pPr>
            <a:lvl9pPr marL="4331756" indent="0">
              <a:buNone/>
              <a:defRPr sz="106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887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1"/>
            <a:ext cx="7219950" cy="559392"/>
          </a:xfrm>
        </p:spPr>
        <p:txBody>
          <a:bodyPr anchor="b"/>
          <a:lstStyle>
            <a:lvl1pPr algn="l">
              <a:defRPr sz="236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790"/>
            </a:lvl1pPr>
            <a:lvl2pPr marL="541470" indent="0">
              <a:buNone/>
              <a:defRPr sz="3315"/>
            </a:lvl2pPr>
            <a:lvl3pPr marL="1082938" indent="0">
              <a:buNone/>
              <a:defRPr sz="2843"/>
            </a:lvl3pPr>
            <a:lvl4pPr marL="1624409" indent="0">
              <a:buNone/>
              <a:defRPr sz="2369"/>
            </a:lvl4pPr>
            <a:lvl5pPr marL="2165879" indent="0">
              <a:buNone/>
              <a:defRPr sz="2369"/>
            </a:lvl5pPr>
            <a:lvl6pPr marL="2707348" indent="0">
              <a:buNone/>
              <a:defRPr sz="2369"/>
            </a:lvl6pPr>
            <a:lvl7pPr marL="3248818" indent="0">
              <a:buNone/>
              <a:defRPr sz="2369"/>
            </a:lvl7pPr>
            <a:lvl8pPr marL="3790287" indent="0">
              <a:buNone/>
              <a:defRPr sz="2369"/>
            </a:lvl8pPr>
            <a:lvl9pPr marL="4331756" indent="0">
              <a:buNone/>
              <a:defRPr sz="236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8"/>
          </a:xfrm>
        </p:spPr>
        <p:txBody>
          <a:bodyPr/>
          <a:lstStyle>
            <a:lvl1pPr marL="0" indent="0">
              <a:buNone/>
              <a:defRPr sz="1658"/>
            </a:lvl1pPr>
            <a:lvl2pPr marL="541470" indent="0">
              <a:buNone/>
              <a:defRPr sz="1421"/>
            </a:lvl2pPr>
            <a:lvl3pPr marL="1082938" indent="0">
              <a:buNone/>
              <a:defRPr sz="1184"/>
            </a:lvl3pPr>
            <a:lvl4pPr marL="1624409" indent="0">
              <a:buNone/>
              <a:defRPr sz="1066"/>
            </a:lvl4pPr>
            <a:lvl5pPr marL="2165879" indent="0">
              <a:buNone/>
              <a:defRPr sz="1066"/>
            </a:lvl5pPr>
            <a:lvl6pPr marL="2707348" indent="0">
              <a:buNone/>
              <a:defRPr sz="1066"/>
            </a:lvl6pPr>
            <a:lvl7pPr marL="3248818" indent="0">
              <a:buNone/>
              <a:defRPr sz="1066"/>
            </a:lvl7pPr>
            <a:lvl8pPr marL="3790287" indent="0">
              <a:buNone/>
              <a:defRPr sz="1066"/>
            </a:lvl8pPr>
            <a:lvl9pPr marL="4331756" indent="0">
              <a:buNone/>
              <a:defRPr sz="106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9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41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4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6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2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448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0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99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645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5" y="4349774"/>
            <a:ext cx="10228263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5" y="2869035"/>
            <a:ext cx="10228263" cy="1480740"/>
          </a:xfrm>
        </p:spPr>
        <p:txBody>
          <a:bodyPr anchor="b"/>
          <a:lstStyle>
            <a:lvl1pPr marL="0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1pPr>
            <a:lvl2pPr marL="451224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45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673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48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123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34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573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0979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744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2" y="1579458"/>
            <a:ext cx="531468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726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3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4" y="1515213"/>
            <a:ext cx="5318864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4" y="2146682"/>
            <a:ext cx="5318864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670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649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59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8856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7" y="269512"/>
            <a:ext cx="6726921" cy="5777239"/>
          </a:xfrm>
        </p:spPr>
        <p:txBody>
          <a:bodyPr/>
          <a:lstStyle>
            <a:lvl1pPr>
              <a:defRPr sz="3157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3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24" indent="0">
              <a:buNone/>
              <a:defRPr sz="1184"/>
            </a:lvl2pPr>
            <a:lvl3pPr marL="902450" indent="0">
              <a:buNone/>
              <a:defRPr sz="987"/>
            </a:lvl3pPr>
            <a:lvl4pPr marL="1353673" indent="0">
              <a:buNone/>
              <a:defRPr sz="888"/>
            </a:lvl4pPr>
            <a:lvl5pPr marL="1804899" indent="0">
              <a:buNone/>
              <a:defRPr sz="888"/>
            </a:lvl5pPr>
            <a:lvl6pPr marL="2256123" indent="0">
              <a:buNone/>
              <a:defRPr sz="888"/>
            </a:lvl6pPr>
            <a:lvl7pPr marL="2707348" indent="0">
              <a:buNone/>
              <a:defRPr sz="888"/>
            </a:lvl7pPr>
            <a:lvl8pPr marL="3158573" indent="0">
              <a:buNone/>
              <a:defRPr sz="888"/>
            </a:lvl8pPr>
            <a:lvl9pPr marL="3609798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71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7"/>
            </a:lvl1pPr>
            <a:lvl2pPr marL="451224" indent="0">
              <a:buNone/>
              <a:defRPr sz="2764"/>
            </a:lvl2pPr>
            <a:lvl3pPr marL="902450" indent="0">
              <a:buNone/>
              <a:defRPr sz="2369"/>
            </a:lvl3pPr>
            <a:lvl4pPr marL="1353673" indent="0">
              <a:buNone/>
              <a:defRPr sz="1974"/>
            </a:lvl4pPr>
            <a:lvl5pPr marL="1804899" indent="0">
              <a:buNone/>
              <a:defRPr sz="1974"/>
            </a:lvl5pPr>
            <a:lvl6pPr marL="2256123" indent="0">
              <a:buNone/>
              <a:defRPr sz="1974"/>
            </a:lvl6pPr>
            <a:lvl7pPr marL="2707348" indent="0">
              <a:buNone/>
              <a:defRPr sz="1974"/>
            </a:lvl7pPr>
            <a:lvl8pPr marL="3158573" indent="0">
              <a:buNone/>
              <a:defRPr sz="1974"/>
            </a:lvl8pPr>
            <a:lvl9pPr marL="3609798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24" indent="0">
              <a:buNone/>
              <a:defRPr sz="1184"/>
            </a:lvl2pPr>
            <a:lvl3pPr marL="902450" indent="0">
              <a:buNone/>
              <a:defRPr sz="987"/>
            </a:lvl3pPr>
            <a:lvl4pPr marL="1353673" indent="0">
              <a:buNone/>
              <a:defRPr sz="888"/>
            </a:lvl4pPr>
            <a:lvl5pPr marL="1804899" indent="0">
              <a:buNone/>
              <a:defRPr sz="888"/>
            </a:lvl5pPr>
            <a:lvl6pPr marL="2256123" indent="0">
              <a:buNone/>
              <a:defRPr sz="888"/>
            </a:lvl6pPr>
            <a:lvl7pPr marL="2707348" indent="0">
              <a:buNone/>
              <a:defRPr sz="888"/>
            </a:lvl7pPr>
            <a:lvl8pPr marL="3158573" indent="0">
              <a:buNone/>
              <a:defRPr sz="888"/>
            </a:lvl8pPr>
            <a:lvl9pPr marL="3609798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25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0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2" y="271078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224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0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692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331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5" y="4349774"/>
            <a:ext cx="10228263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5" y="2869035"/>
            <a:ext cx="10228263" cy="1480740"/>
          </a:xfrm>
        </p:spPr>
        <p:txBody>
          <a:bodyPr anchor="b"/>
          <a:lstStyle>
            <a:lvl1pPr marL="0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1pPr>
            <a:lvl2pPr marL="451224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45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673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48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123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34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573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0979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26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2" y="1579458"/>
            <a:ext cx="531468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412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3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4" y="1515213"/>
            <a:ext cx="5318864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24" indent="0">
              <a:buNone/>
              <a:defRPr sz="1974" b="1"/>
            </a:lvl2pPr>
            <a:lvl3pPr marL="902450" indent="0">
              <a:buNone/>
              <a:defRPr sz="1777" b="1"/>
            </a:lvl3pPr>
            <a:lvl4pPr marL="1353673" indent="0">
              <a:buNone/>
              <a:defRPr sz="1579" b="1"/>
            </a:lvl4pPr>
            <a:lvl5pPr marL="1804899" indent="0">
              <a:buNone/>
              <a:defRPr sz="1579" b="1"/>
            </a:lvl5pPr>
            <a:lvl6pPr marL="2256123" indent="0">
              <a:buNone/>
              <a:defRPr sz="1579" b="1"/>
            </a:lvl6pPr>
            <a:lvl7pPr marL="2707348" indent="0">
              <a:buNone/>
              <a:defRPr sz="1579" b="1"/>
            </a:lvl7pPr>
            <a:lvl8pPr marL="3158573" indent="0">
              <a:buNone/>
              <a:defRPr sz="1579" b="1"/>
            </a:lvl8pPr>
            <a:lvl9pPr marL="3609798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4" y="2146682"/>
            <a:ext cx="5318864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124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106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7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02BD7-BD37-44F8-B9A0-CCBCF0396C19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4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7C03-AE10-40A5-BF32-4403C391B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02450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12" indent="-225612" algn="l" defTabSz="902450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37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062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286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512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736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2960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185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9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24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45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6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4899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12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34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5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0979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2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2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4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2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2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8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02450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12" indent="-225612" algn="l" defTabSz="902450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37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062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286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512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736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2960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185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9" indent="-225612" algn="l" defTabSz="902450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24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45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6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4899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12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34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5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0979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B83C733E-6B76-4C03-B433-60D5D11B85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55FC58B3-507F-4F95-BCE6-96A16B1225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7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8" y="360394"/>
            <a:ext cx="10378678" cy="1308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8" y="1801960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7" y="6273955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2FEEB48-1DE6-45AD-BE3A-3BB5ADA466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6" y="6273955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4" y="6273955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E6C835-3E02-41FF-9946-5F89EB142F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4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7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7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102"/>
            <a:fld id="{4F24AB05-7C20-4F9C-AA9E-6B9A8AC7A0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5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10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4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5102"/>
            <a:fld id="{058AC08E-9434-498B-A795-A9B8F27977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510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3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675102" rtl="0" eaLnBrk="1" latinLnBrk="0" hangingPunct="1">
        <a:lnSpc>
          <a:spcPct val="90000"/>
        </a:lnSpc>
        <a:spcBef>
          <a:spcPct val="0"/>
        </a:spcBef>
        <a:buNone/>
        <a:defRPr sz="3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775" indent="-168775" algn="l" defTabSz="675102" rtl="0" eaLnBrk="1" latinLnBrk="0" hangingPunct="1">
        <a:lnSpc>
          <a:spcPct val="90000"/>
        </a:lnSpc>
        <a:spcBef>
          <a:spcPts val="738"/>
        </a:spcBef>
        <a:buFont typeface="Arial" panose="020B0604020202020204" pitchFamily="34" charset="0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1pPr>
      <a:lvl2pPr marL="506326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43877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477" kern="1200">
          <a:solidFill>
            <a:schemeClr val="tx1"/>
          </a:solidFill>
          <a:latin typeface="+mn-lt"/>
          <a:ea typeface="+mn-ea"/>
          <a:cs typeface="+mn-cs"/>
        </a:defRPr>
      </a:lvl3pPr>
      <a:lvl4pPr marL="1181428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518978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856529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194080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531631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869181" indent="-168775" algn="l" defTabSz="675102" rtl="0" eaLnBrk="1" latinLnBrk="0" hangingPunct="1">
        <a:lnSpc>
          <a:spcPct val="90000"/>
        </a:lnSpc>
        <a:spcBef>
          <a:spcPts val="369"/>
        </a:spcBef>
        <a:buFont typeface="Arial" panose="020B0604020202020204" pitchFamily="34" charset="0"/>
        <a:buChar char="•"/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1pPr>
      <a:lvl2pPr marL="337551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2pPr>
      <a:lvl3pPr marL="675102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3pPr>
      <a:lvl4pPr marL="1012652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4pPr>
      <a:lvl5pPr marL="1350203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5pPr>
      <a:lvl6pPr marL="1687754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6pPr>
      <a:lvl7pPr marL="2025305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7pPr>
      <a:lvl8pPr marL="2362855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8pPr>
      <a:lvl9pPr marL="2700406" algn="l" defTabSz="675102" rtl="0" eaLnBrk="1" latinLnBrk="0" hangingPunct="1">
        <a:defRPr sz="132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5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EFD53632-ED2D-4560-896D-72F8B51ED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25402A1D-B28C-4073-80D4-FB6C644E1B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58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0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defTabSz="1082938" rtl="0" eaLnBrk="1" latinLnBrk="0" hangingPunct="1">
        <a:spcBef>
          <a:spcPct val="0"/>
        </a:spcBef>
        <a:buNone/>
        <a:defRPr sz="52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102" indent="-406102" algn="l" defTabSz="1082938" rtl="0" eaLnBrk="1" latinLnBrk="0" hangingPunct="1">
        <a:spcBef>
          <a:spcPct val="20000"/>
        </a:spcBef>
        <a:buFont typeface="Arial" pitchFamily="34" charset="0"/>
        <a:buChar char="•"/>
        <a:defRPr sz="3790" kern="1200">
          <a:solidFill>
            <a:schemeClr val="tx1"/>
          </a:solidFill>
          <a:latin typeface="+mn-lt"/>
          <a:ea typeface="+mn-ea"/>
          <a:cs typeface="+mn-cs"/>
        </a:defRPr>
      </a:lvl1pPr>
      <a:lvl2pPr marL="879888" indent="-338419" algn="l" defTabSz="1082938" rtl="0" eaLnBrk="1" latinLnBrk="0" hangingPunct="1">
        <a:spcBef>
          <a:spcPct val="20000"/>
        </a:spcBef>
        <a:buFont typeface="Arial" pitchFamily="34" charset="0"/>
        <a:buChar char="–"/>
        <a:defRPr sz="3315" kern="1200">
          <a:solidFill>
            <a:schemeClr val="tx1"/>
          </a:solidFill>
          <a:latin typeface="+mn-lt"/>
          <a:ea typeface="+mn-ea"/>
          <a:cs typeface="+mn-cs"/>
        </a:defRPr>
      </a:lvl2pPr>
      <a:lvl3pPr marL="1353673" indent="-270735" algn="l" defTabSz="1082938" rtl="0" eaLnBrk="1" latinLnBrk="0" hangingPunct="1">
        <a:spcBef>
          <a:spcPct val="20000"/>
        </a:spcBef>
        <a:buFont typeface="Arial" pitchFamily="34" charset="0"/>
        <a:buChar char="•"/>
        <a:defRPr sz="2843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4" indent="-270735" algn="l" defTabSz="1082938" rtl="0" eaLnBrk="1" latinLnBrk="0" hangingPunct="1">
        <a:spcBef>
          <a:spcPct val="20000"/>
        </a:spcBef>
        <a:buFont typeface="Arial" pitchFamily="34" charset="0"/>
        <a:buChar char="–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36614" indent="-270735" algn="l" defTabSz="1082938" rtl="0" eaLnBrk="1" latinLnBrk="0" hangingPunct="1">
        <a:spcBef>
          <a:spcPct val="20000"/>
        </a:spcBef>
        <a:buFont typeface="Arial" pitchFamily="34" charset="0"/>
        <a:buChar char="»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2978083" indent="-270735" algn="l" defTabSz="1082938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519552" indent="-270735" algn="l" defTabSz="1082938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061022" indent="-270735" algn="l" defTabSz="1082938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602492" indent="-270735" algn="l" defTabSz="1082938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541470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2pPr>
      <a:lvl3pPr marL="1082938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3pPr>
      <a:lvl4pPr marL="1624409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4pPr>
      <a:lvl5pPr marL="2165879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5pPr>
      <a:lvl6pPr marL="2707348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6pPr>
      <a:lvl7pPr marL="3248818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7pPr>
      <a:lvl8pPr marL="3790287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8pPr>
      <a:lvl9pPr marL="4331756" algn="l" defTabSz="1082938" rtl="0" eaLnBrk="1" latinLnBrk="0" hangingPunct="1">
        <a:defRPr sz="21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58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9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02450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19" indent="-338419" algn="l" defTabSz="902450" rtl="0" eaLnBrk="1" latinLnBrk="0" hangingPunct="1">
        <a:spcBef>
          <a:spcPct val="20000"/>
        </a:spcBef>
        <a:buFont typeface="Arial" pitchFamily="34" charset="0"/>
        <a:buChar char="•"/>
        <a:defRPr sz="3157" kern="1200">
          <a:solidFill>
            <a:schemeClr val="tx1"/>
          </a:solidFill>
          <a:latin typeface="+mn-lt"/>
          <a:ea typeface="+mn-ea"/>
          <a:cs typeface="+mn-cs"/>
        </a:defRPr>
      </a:lvl1pPr>
      <a:lvl2pPr marL="733240" indent="-282016" algn="l" defTabSz="902450" rtl="0" eaLnBrk="1" latinLnBrk="0" hangingPunct="1">
        <a:spcBef>
          <a:spcPct val="20000"/>
        </a:spcBef>
        <a:buFont typeface="Arial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062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286" indent="-225612" algn="l" defTabSz="902450" rtl="0" eaLnBrk="1" latinLnBrk="0" hangingPunct="1">
        <a:spcBef>
          <a:spcPct val="20000"/>
        </a:spcBef>
        <a:buFont typeface="Arial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512" indent="-225612" algn="l" defTabSz="902450" rtl="0" eaLnBrk="1" latinLnBrk="0" hangingPunct="1">
        <a:spcBef>
          <a:spcPct val="20000"/>
        </a:spcBef>
        <a:buFont typeface="Arial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736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2960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185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9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24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45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6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4899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12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34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5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0979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58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1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defTabSz="902450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19" indent="-338419" algn="l" defTabSz="902450" rtl="0" eaLnBrk="1" latinLnBrk="0" hangingPunct="1">
        <a:spcBef>
          <a:spcPct val="20000"/>
        </a:spcBef>
        <a:buFont typeface="Arial" pitchFamily="34" charset="0"/>
        <a:buChar char="•"/>
        <a:defRPr sz="3157" kern="1200">
          <a:solidFill>
            <a:schemeClr val="tx1"/>
          </a:solidFill>
          <a:latin typeface="+mn-lt"/>
          <a:ea typeface="+mn-ea"/>
          <a:cs typeface="+mn-cs"/>
        </a:defRPr>
      </a:lvl1pPr>
      <a:lvl2pPr marL="733240" indent="-282016" algn="l" defTabSz="902450" rtl="0" eaLnBrk="1" latinLnBrk="0" hangingPunct="1">
        <a:spcBef>
          <a:spcPct val="20000"/>
        </a:spcBef>
        <a:buFont typeface="Arial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062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286" indent="-225612" algn="l" defTabSz="902450" rtl="0" eaLnBrk="1" latinLnBrk="0" hangingPunct="1">
        <a:spcBef>
          <a:spcPct val="20000"/>
        </a:spcBef>
        <a:buFont typeface="Arial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512" indent="-225612" algn="l" defTabSz="902450" rtl="0" eaLnBrk="1" latinLnBrk="0" hangingPunct="1">
        <a:spcBef>
          <a:spcPct val="20000"/>
        </a:spcBef>
        <a:buFont typeface="Arial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736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2960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185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409" indent="-225612" algn="l" defTabSz="902450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24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450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6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4899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12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34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573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09798" algn="l" defTabSz="902450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44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7.jp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1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63.pn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18" Type="http://schemas.openxmlformats.org/officeDocument/2006/relationships/slide" Target="slide10.xml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27.xml"/><Relationship Id="rId21" Type="http://schemas.openxmlformats.org/officeDocument/2006/relationships/slide" Target="slide4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gif"/><Relationship Id="rId25" Type="http://schemas.openxmlformats.org/officeDocument/2006/relationships/slide" Target="slide9.xml"/><Relationship Id="rId2" Type="http://schemas.openxmlformats.org/officeDocument/2006/relationships/audio" Target="../media/media1.wma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29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23" Type="http://schemas.openxmlformats.org/officeDocument/2006/relationships/slide" Target="slide5.xml"/><Relationship Id="rId28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31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8.gif"/><Relationship Id="rId22" Type="http://schemas.openxmlformats.org/officeDocument/2006/relationships/image" Target="../media/image24.png"/><Relationship Id="rId27" Type="http://schemas.openxmlformats.org/officeDocument/2006/relationships/slide" Target="slide6.xml"/><Relationship Id="rId30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3547"/>
            <a:ext cx="12033251" cy="68926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80121" y="1224310"/>
            <a:ext cx="8712968" cy="1842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72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 TIEÁT TIEÁNG VIEÄT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E8BD6BE-F39A-4F60-BAC2-5C1760A62011}"/>
              </a:ext>
            </a:extLst>
          </p:cNvPr>
          <p:cNvSpPr txBox="1"/>
          <p:nvPr/>
        </p:nvSpPr>
        <p:spPr>
          <a:xfrm>
            <a:off x="2822480" y="288206"/>
            <a:ext cx="63882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sz="2700" b="1" dirty="0">
                <a:solidFill>
                  <a:srgbClr val="27298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cs typeface="#1Li-N3 Cousine Bold" panose="02070709020205020404" pitchFamily="49" charset="0"/>
              </a:rPr>
              <a:t>TRÖÔØNG TIEÅU HOÏC TRUNG LAÄP HAÏ</a:t>
            </a:r>
          </a:p>
        </p:txBody>
      </p:sp>
    </p:spTree>
    <p:extLst>
      <p:ext uri="{BB962C8B-B14F-4D97-AF65-F5344CB8AC3E}">
        <p14:creationId xmlns:p14="http://schemas.microsoft.com/office/powerpoint/2010/main" val="35253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2614052" y="3171651"/>
            <a:ext cx="1163767" cy="2768663"/>
            <a:chOff x="909" y="187"/>
            <a:chExt cx="802" cy="190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7819371" y="3801353"/>
            <a:ext cx="1599828" cy="2121611"/>
            <a:chOff x="4398" y="1886"/>
            <a:chExt cx="1021" cy="1354"/>
          </a:xfrm>
        </p:grpSpPr>
        <p:grpSp>
          <p:nvGrpSpPr>
            <p:cNvPr id="62" name="Group 205"/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9" name="Freeform 5"/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1" name="Freeform 7"/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2" name="Freeform 8"/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6" name="Freeform 12"/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8" name="Freeform 14"/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9" name="Freeform 15"/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0" name="Freeform 16"/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1" name="Freeform 17"/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2" name="Freeform 18"/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3" name="Freeform 19"/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4" name="Freeform 20"/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5" name="Freeform 21"/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6" name="Freeform 22"/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7" name="Freeform 23"/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8" name="Freeform 24"/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0" name="Freeform 26"/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2" name="Freeform 28"/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3" name="Freeform 29"/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4" name="Freeform 30"/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5" name="Freeform 31"/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6" name="Freeform 32"/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8" name="Freeform 34"/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9" name="Freeform 35"/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0" name="Freeform 36"/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1" name="Freeform 37"/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2" name="Freeform 38"/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4" name="Freeform 40"/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5" name="Freeform 41"/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6" name="Freeform 42"/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7" name="Freeform 43"/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8" name="Freeform 44"/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9" name="Freeform 45"/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0" name="Freeform 46"/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1" name="Freeform 47"/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2" name="Freeform 48"/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3" name="Freeform 49"/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4" name="Freeform 50"/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5" name="Freeform 51"/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6" name="Freeform 52"/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7" name="Freeform 53"/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8" name="Freeform 54"/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9" name="Freeform 55"/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0" name="Freeform 56"/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1" name="Freeform 57"/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2" name="Freeform 58"/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3" name="Freeform 59"/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4" name="Freeform 60"/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5" name="Freeform 61"/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6" name="Freeform 62"/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7" name="Freeform 63"/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8" name="Freeform 64"/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9" name="Freeform 65"/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0" name="Freeform 66"/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2" name="Freeform 68"/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3" name="Freeform 69"/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4" name="Freeform 70"/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5" name="Freeform 71"/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6" name="Freeform 72"/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7" name="Freeform 73"/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8" name="Freeform 74"/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9" name="Freeform 75"/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0" name="Freeform 76"/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1" name="Freeform 77"/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2" name="Freeform 78"/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3" name="Freeform 79"/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4" name="Freeform 80"/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5" name="Freeform 81"/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6" name="Freeform 82"/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7" name="Freeform 83"/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8" name="Freeform 84"/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0" name="Freeform 86"/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1" name="Freeform 87"/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2" name="Freeform 88"/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4" name="Freeform 90"/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5" name="Freeform 91"/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6" name="Freeform 92"/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7" name="Freeform 93"/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8" name="Freeform 94"/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49" name="Freeform 95"/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0" name="Freeform 96"/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1" name="Freeform 97"/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2" name="Freeform 98"/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3" name="Freeform 99"/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4" name="Freeform 100"/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5" name="Freeform 101"/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6" name="Freeform 102"/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7" name="Freeform 103"/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8" name="Freeform 104"/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9" name="Freeform 105"/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0" name="Freeform 106"/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1" name="Freeform 107"/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2" name="Freeform 108"/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3" name="Freeform 109"/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4" name="Freeform 110"/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6" name="Freeform 112"/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8" name="Freeform 114"/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9" name="Freeform 115"/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0" name="Freeform 116"/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1" name="Freeform 117"/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2" name="Freeform 118"/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3" name="Freeform 119"/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4" name="Freeform 120"/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5" name="Freeform 121"/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6" name="Freeform 122"/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7" name="Freeform 123"/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8" name="Freeform 124"/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9" name="Freeform 125"/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0" name="Freeform 126"/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2" name="Freeform 128"/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3" name="Freeform 129"/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4" name="Freeform 130"/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5" name="Freeform 131"/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6" name="Freeform 132"/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7" name="Freeform 133"/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8" name="Freeform 134"/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89" name="Freeform 135"/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0" name="Freeform 136"/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1" name="Freeform 137"/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2" name="Freeform 138"/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3" name="Freeform 139"/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4" name="Freeform 140"/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5" name="Freeform 141"/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6" name="Freeform 142"/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7" name="Freeform 143"/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8" name="Freeform 144"/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9" name="Freeform 145"/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1" name="Freeform 147"/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2" name="Freeform 148"/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3" name="Freeform 149"/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4" name="Freeform 150"/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5" name="Freeform 151"/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6" name="Freeform 152"/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7" name="Freeform 153"/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8" name="Freeform 154"/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09" name="Freeform 155"/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0" name="Freeform 156"/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1" name="Freeform 157"/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2" name="Freeform 158"/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4" name="Freeform 160"/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5" name="Freeform 161"/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7" name="Freeform 163"/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8" name="Freeform 164"/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9" name="Freeform 165"/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0" name="Freeform 166"/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1" name="Freeform 167"/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2" name="Freeform 168"/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3" name="Freeform 169"/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4" name="Freeform 170"/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5" name="Freeform 171"/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6" name="Freeform 172"/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8" name="Freeform 174"/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9" name="Freeform 175"/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1" name="Freeform 177"/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2" name="Freeform 178"/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3" name="Freeform 179"/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4" name="Freeform 180"/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5" name="Freeform 181"/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6" name="Freeform 182"/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7" name="Freeform 183"/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8" name="Freeform 184"/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9" name="Freeform 185"/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0" name="Freeform 186"/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1" name="Freeform 187"/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4" name="Freeform 190"/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5" name="Freeform 191"/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6" name="Freeform 192"/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7" name="Freeform 193"/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8" name="Freeform 194"/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9" name="Freeform 195"/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0" name="Freeform 196"/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1" name="Freeform 197"/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2" name="Freeform 198"/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3" name="Freeform 199"/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4" name="Freeform 200"/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5" name="Freeform 201"/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6" name="Freeform 202"/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7" name="Freeform 203"/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8" name="Freeform 204"/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3" name="Group 406"/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0" name="Freeform 207"/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1" name="Freeform 208"/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2" name="Freeform 209"/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3" name="Freeform 210"/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4" name="Freeform 211"/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5" name="Freeform 212"/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6" name="Freeform 213"/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7" name="Freeform 214"/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8" name="Freeform 215"/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9" name="Freeform 216"/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0" name="Freeform 217"/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1" name="Freeform 218"/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2" name="Freeform 219"/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4" name="Freeform 221"/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5" name="Freeform 222"/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6" name="Freeform 223"/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7" name="Freeform 224"/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8" name="Freeform 225"/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9" name="Freeform 226"/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0" name="Freeform 227"/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2" name="Freeform 229"/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3" name="Freeform 230"/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2" name="Freeform 239"/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3" name="Freeform 240"/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4" name="Freeform 241"/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5" name="Freeform 242"/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6" name="Freeform 243"/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7" name="Freeform 244"/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8" name="Freeform 245"/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9" name="Freeform 246"/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0" name="Freeform 247"/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1" name="Freeform 248"/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2" name="Freeform 249"/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3" name="Freeform 250"/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4" name="Freeform 251"/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5" name="Freeform 252"/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6" name="Freeform 253"/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7" name="Freeform 254"/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8" name="Freeform 255"/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9" name="Freeform 256"/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0" name="Freeform 257"/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1" name="Freeform 258"/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2" name="Freeform 259"/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3" name="Freeform 260"/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4" name="Freeform 261"/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5" name="Freeform 262"/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6" name="Freeform 263"/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7" name="Freeform 264"/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8" name="Freeform 265"/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0" name="Freeform 267"/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1" name="Freeform 268"/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2" name="Freeform 269"/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3" name="Freeform 270"/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4" name="Freeform 271"/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7" name="Freeform 274"/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8" name="Freeform 275"/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9" name="Freeform 276"/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0" name="Freeform 277"/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2" name="Freeform 279"/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3" name="Freeform 280"/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4" name="Freeform 281"/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5" name="Freeform 282"/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6" name="Freeform 283"/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7" name="Freeform 284"/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8" name="Freeform 285"/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9" name="Freeform 286"/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0" name="Freeform 287"/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1" name="Freeform 288"/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2" name="Freeform 289"/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3" name="Freeform 290"/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4" name="Freeform 291"/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5" name="Freeform 292"/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6" name="Freeform 293"/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7" name="Freeform 294"/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8" name="Freeform 295"/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9" name="Freeform 296"/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0" name="Freeform 297"/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2" name="Freeform 299"/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3" name="Freeform 300"/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4" name="Freeform 301"/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5" name="Freeform 302"/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6" name="Freeform 303"/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7" name="Freeform 304"/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8" name="Freeform 305"/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9" name="Freeform 306"/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0" name="Freeform 307"/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1" name="Freeform 308"/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2" name="Freeform 309"/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3" name="Freeform 310"/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4" name="Freeform 311"/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5" name="Freeform 312"/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6" name="Freeform 313"/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7" name="Freeform 314"/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8" name="Freeform 315"/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9" name="Freeform 316"/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0" name="Freeform 317"/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1" name="Freeform 318"/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2" name="Freeform 319"/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3" name="Freeform 320"/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4" name="Freeform 321"/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5" name="Freeform 322"/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6" name="Freeform 323"/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7" name="Freeform 324"/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8" name="Freeform 325"/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9" name="Freeform 326"/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0" name="Freeform 327"/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1" name="Freeform 328"/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2" name="Freeform 329"/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3" name="Freeform 330"/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4" name="Freeform 331"/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5" name="Freeform 332"/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6" name="Freeform 333"/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7" name="Freeform 334"/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8" name="Freeform 335"/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9" name="Freeform 336"/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0" name="Freeform 337"/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1" name="Freeform 338"/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2" name="Freeform 339"/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3" name="Freeform 340"/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4" name="Freeform 341"/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5" name="Freeform 342"/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6" name="Freeform 343"/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8" name="Freeform 345"/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9" name="Freeform 346"/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0" name="Freeform 347"/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1" name="Freeform 348"/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2" name="Freeform 349"/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4" name="Freeform 351"/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5" name="Freeform 352"/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6" name="Freeform 353"/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7" name="Freeform 354"/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8" name="Freeform 355"/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9" name="Freeform 356"/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0" name="Freeform 357"/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2" name="Freeform 359"/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3" name="Freeform 360"/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4" name="Freeform 361"/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5" name="Freeform 362"/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6" name="Freeform 363"/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7" name="Freeform 364"/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8" name="Freeform 365"/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0" name="Freeform 367"/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1" name="Freeform 368"/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2" name="Freeform 369"/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4" name="Freeform 371"/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5" name="Freeform 372"/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6" name="Freeform 373"/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7" name="Freeform 374"/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8" name="Freeform 375"/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9" name="Freeform 376"/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0" name="Freeform 377"/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1" name="Freeform 378"/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2" name="Freeform 379"/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3" name="Freeform 380"/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4" name="Freeform 381"/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5" name="Freeform 382"/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6" name="Freeform 383"/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7" name="Freeform 384"/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8" name="Freeform 385"/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9" name="Freeform 386"/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0" name="Freeform 387"/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1" name="Freeform 388"/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2" name="Freeform 389"/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4" name="Freeform 391"/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5" name="Freeform 392"/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6" name="Freeform 393"/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7" name="Freeform 394"/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8" name="Freeform 395"/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9" name="Freeform 396"/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0" name="Freeform 397"/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1" name="Freeform 398"/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2" name="Freeform 399"/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3" name="Freeform 400"/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4" name="Freeform 401"/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5" name="Freeform 402"/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6" name="Freeform 403"/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8" name="Freeform 405"/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Freeform 423"/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Freeform 424"/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Freeform 425"/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Freeform 427"/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Freeform 429"/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Freeform 430"/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Freeform 432"/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Freeform 433"/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Freeform 434"/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reeform 435"/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reeform 436"/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reeform 438"/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reeform 439"/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reeform 440"/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8" name="Freeform 441"/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9" name="Freeform 442"/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0" name="Freeform 443"/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1" name="Freeform 444"/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2" name="Freeform 445"/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Freeform 446"/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4" name="Freeform 447"/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Freeform 448"/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6" name="Freeform 449"/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7" name="Freeform 450"/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9" name="Freeform 452"/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0" name="Freeform 453"/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Freeform 454"/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Freeform 455"/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Freeform 456"/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Freeform 457"/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Freeform 458"/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Freeform 459"/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Freeform 460"/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Freeform 461"/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Freeform 462"/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Freeform 463"/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Freeform 464"/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Freeform 465"/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Freeform 466"/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Freeform 467"/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Freeform 468"/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Freeform 469"/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Freeform 470"/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Freeform 471"/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Freeform 472"/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Freeform 473"/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Freeform 474"/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Freeform 475"/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Freeform 476"/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Freeform 477"/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Freeform 478"/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Freeform 479"/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Freeform 480"/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Freeform 481"/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Freeform 482"/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Freeform 484"/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Freeform 485"/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Freeform 486"/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Freeform 487"/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Freeform 488"/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Freeform 489"/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Freeform 490"/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Freeform 491"/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Freeform 492"/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Freeform 493"/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Freeform 494"/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Freeform 495"/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Freeform 496"/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5" name="Freeform 498"/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6" name="Freeform 499"/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Freeform 500"/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Freeform 501"/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Freeform 502"/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Freeform 503"/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Freeform 504"/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Freeform 505"/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Freeform 506"/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Freeform 507"/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Freeform 508"/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Freeform 509"/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Freeform 510"/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Freeform 511"/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Freeform 512"/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Freeform 513"/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Freeform 514"/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Freeform 515"/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Freeform 516"/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Freeform 517"/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Freeform 518"/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Freeform 519"/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Freeform 520"/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Freeform 521"/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Freeform 522"/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Freeform 523"/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Freeform 524"/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Freeform 525"/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Freeform 526"/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Freeform 527"/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Freeform 528"/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Freeform 530"/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Freeform 531"/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Freeform 532"/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Freeform 533"/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Freeform 534"/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Freeform 535"/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Freeform 536"/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Freeform 537"/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Freeform 538"/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Freeform 539"/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Freeform 540"/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Freeform 541"/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Freeform 542"/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1" name="Freeform 544"/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2" name="Freeform 545"/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Freeform 546"/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Freeform 547"/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Freeform 548"/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Freeform 549"/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Freeform 550"/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Freeform 551"/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Freeform 552"/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Freeform 553"/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Freeform 554"/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Freeform 555"/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Freeform 556"/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Freeform 557"/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Freeform 558"/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Freeform 559"/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Freeform 560"/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Freeform 561"/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Freeform 562"/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Freeform 563"/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Freeform 564"/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Freeform 565"/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Freeform 566"/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Freeform 567"/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Freeform 568"/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Freeform 569"/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Freeform 570"/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Freeform 571"/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Freeform 572"/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Freeform 573"/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Freeform 574"/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Freeform 576"/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Freeform 577"/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Freeform 578"/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Freeform 579"/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Freeform 580"/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Freeform 581"/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Freeform 582"/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Freeform 583"/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Freeform 584"/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Freeform 585"/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Freeform 586"/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Freeform 587"/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Freeform 588"/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7" name="Freeform 590"/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8" name="Freeform 591"/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Freeform 592"/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Freeform 593"/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Freeform 594"/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Freeform 595"/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Freeform 596"/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Freeform 598"/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Freeform 599"/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Freeform 600"/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Freeform 601"/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59" name="Group 604"/>
          <p:cNvGrpSpPr>
            <a:grpSpLocks noChangeAspect="1"/>
          </p:cNvGrpSpPr>
          <p:nvPr/>
        </p:nvGrpSpPr>
        <p:grpSpPr bwMode="auto">
          <a:xfrm>
            <a:off x="6134930" y="3859331"/>
            <a:ext cx="1458804" cy="2090273"/>
            <a:chOff x="3323" y="1923"/>
            <a:chExt cx="931" cy="1334"/>
          </a:xfrm>
        </p:grpSpPr>
        <p:grpSp>
          <p:nvGrpSpPr>
            <p:cNvPr id="661" name="Group 805"/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8" name="Freeform 605"/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9" name="Freeform 606"/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0" name="Freeform 607"/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1" name="Freeform 608"/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2" name="Freeform 609"/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3" name="Freeform 610"/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4" name="Freeform 611"/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5" name="Freeform 612"/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6" name="Freeform 613"/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7" name="Freeform 614"/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8" name="Freeform 615"/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9" name="Freeform 616"/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0" name="Freeform 617"/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1" name="Freeform 618"/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2" name="Freeform 619"/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3" name="Freeform 620"/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4" name="Freeform 621"/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5" name="Freeform 622"/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6" name="Freeform 623"/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7" name="Freeform 624"/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8" name="Freeform 625"/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9" name="Freeform 626"/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0" name="Rectangle 627"/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1" name="Freeform 628"/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2" name="Freeform 629"/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3" name="Freeform 630"/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4" name="Freeform 631"/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5" name="Freeform 632"/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6" name="Freeform 633"/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7" name="Freeform 634"/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8" name="Freeform 635"/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9" name="Freeform 636"/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0" name="Freeform 637"/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1" name="Freeform 638"/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2" name="Freeform 639"/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3" name="Freeform 640"/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4" name="Rectangle 641"/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5" name="Freeform 642"/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6" name="Freeform 643"/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7" name="Freeform 644"/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8" name="Freeform 645"/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9" name="Freeform 646"/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0" name="Freeform 647"/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1" name="Freeform 648"/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2" name="Freeform 649"/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3" name="Freeform 650"/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4" name="Freeform 651"/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5" name="Freeform 652"/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6" name="Freeform 653"/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7" name="Freeform 654"/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8" name="Freeform 655"/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9" name="Freeform 656"/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0" name="Freeform 657"/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1" name="Freeform 658"/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2" name="Freeform 659"/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3" name="Freeform 660"/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4" name="Freeform 661"/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5" name="Freeform 662"/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6" name="Freeform 663"/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7" name="Freeform 664"/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8" name="Freeform 665"/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9" name="Freeform 666"/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0" name="Freeform 667"/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1" name="Freeform 668"/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2" name="Freeform 669"/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3" name="Freeform 670"/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4" name="Freeform 671"/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5" name="Freeform 672"/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6" name="Freeform 673"/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7" name="Freeform 674"/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8" name="Freeform 675"/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9" name="Freeform 676"/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0" name="Freeform 677"/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1" name="Freeform 678"/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2" name="Freeform 679"/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3" name="Freeform 680"/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4" name="Freeform 681"/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5" name="Freeform 682"/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6" name="Freeform 683"/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7" name="Freeform 684"/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8" name="Freeform 685"/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9" name="Freeform 686"/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0" name="Rectangle 687"/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1" name="Freeform 688"/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2" name="Freeform 689"/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3" name="Freeform 690"/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4" name="Freeform 691"/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5" name="Freeform 692"/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6" name="Freeform 693"/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7" name="Freeform 694"/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8" name="Freeform 695"/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9" name="Freeform 696"/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0" name="Freeform 697"/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1" name="Freeform 698"/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2" name="Freeform 699"/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3" name="Freeform 700"/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4" name="Freeform 701"/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5" name="Freeform 702"/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6" name="Freeform 703"/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7" name="Freeform 704"/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8" name="Freeform 705"/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9" name="Freeform 706"/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0" name="Freeform 707"/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1" name="Freeform 708"/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2" name="Freeform 709"/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3" name="Freeform 710"/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4" name="Freeform 711"/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5" name="Freeform 712"/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6" name="Freeform 713"/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7" name="Freeform 714"/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8" name="Freeform 715"/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9" name="Freeform 716"/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0" name="Freeform 717"/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1" name="Freeform 718"/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2" name="Rectangle 719"/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3" name="Freeform 720"/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4" name="Freeform 721"/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5" name="Freeform 722"/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6" name="Freeform 723"/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7" name="Freeform 724"/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8" name="Freeform 725"/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9" name="Freeform 726"/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0" name="Freeform 727"/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1" name="Freeform 728"/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2" name="Freeform 729"/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3" name="Freeform 730"/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4" name="Freeform 731"/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5" name="Freeform 732"/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6" name="Rectangle 733"/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7" name="Freeform 734"/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8" name="Freeform 735"/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9" name="Freeform 736"/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0" name="Freeform 737"/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1" name="Freeform 738"/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2" name="Freeform 739"/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3" name="Freeform 740"/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4" name="Freeform 741"/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5" name="Freeform 742"/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6" name="Freeform 743"/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7" name="Freeform 744"/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8" name="Freeform 745"/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9" name="Freeform 746"/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0" name="Freeform 747"/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1" name="Freeform 748"/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2" name="Freeform 749"/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3" name="Freeform 750"/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4" name="Freeform 751"/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5" name="Freeform 752"/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6" name="Freeform 753"/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7" name="Freeform 754"/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8" name="Freeform 755"/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69" name="Freeform 756"/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0" name="Freeform 757"/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1" name="Freeform 758"/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2" name="Freeform 759"/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3" name="Freeform 760"/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4" name="Freeform 761"/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5" name="Freeform 762"/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6" name="Freeform 763"/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7" name="Freeform 764"/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8" name="Freeform 765"/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79" name="Freeform 766"/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0" name="Freeform 767"/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1" name="Rectangle 768"/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2" name="Freeform 769"/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3" name="Freeform 770"/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4" name="Freeform 771"/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5" name="Freeform 772"/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6" name="Freeform 773"/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7" name="Freeform 774"/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8" name="Freeform 775"/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9" name="Freeform 776"/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0" name="Freeform 777"/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1" name="Freeform 778"/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2" name="Rectangle 779"/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3" name="Freeform 780"/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4" name="Freeform 781"/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5" name="Freeform 782"/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6" name="Freeform 783"/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7" name="Freeform 784"/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8" name="Freeform 785"/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99" name="Freeform 786"/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0" name="Freeform 787"/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1" name="Freeform 788"/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2" name="Freeform 789"/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3" name="Freeform 790"/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4" name="Freeform 791"/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5" name="Freeform 792"/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6" name="Freeform 793"/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7" name="Freeform 794"/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8" name="Freeform 795"/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09" name="Freeform 796"/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0" name="Freeform 797"/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1" name="Freeform 798"/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2" name="Freeform 799"/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3" name="Freeform 800"/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4" name="Freeform 801"/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5" name="Freeform 802"/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6" name="Freeform 803"/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17" name="Freeform 804"/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62" name="Group 1006"/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8" name="Freeform 806"/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9" name="Freeform 807"/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0" name="Freeform 808"/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1" name="Freeform 809"/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2" name="Freeform 810"/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3" name="Freeform 811"/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4" name="Freeform 812"/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5" name="Freeform 813"/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6" name="Freeform 814"/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7" name="Freeform 815"/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8" name="Freeform 816"/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9" name="Freeform 817"/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0" name="Freeform 818"/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1" name="Freeform 819"/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2" name="Freeform 820"/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3" name="Freeform 821"/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4" name="Freeform 822"/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5" name="Freeform 823"/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6" name="Freeform 824"/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7" name="Freeform 825"/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8" name="Rectangle 826"/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9" name="Freeform 827"/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0" name="Freeform 828"/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1" name="Freeform 829"/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2" name="Freeform 830"/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3" name="Freeform 831"/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4" name="Freeform 832"/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5" name="Freeform 833"/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6" name="Freeform 834"/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7" name="Freeform 835"/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8" name="Freeform 836"/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9" name="Freeform 837"/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0" name="Freeform 838"/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1" name="Freeform 839"/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2" name="Freeform 840"/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3" name="Freeform 841"/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4" name="Freeform 842"/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5" name="Freeform 843"/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6" name="Freeform 844"/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7" name="Freeform 845"/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8" name="Freeform 846"/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9" name="Freeform 847"/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0" name="Freeform 848"/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1" name="Freeform 849"/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2" name="Freeform 850"/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3" name="Freeform 851"/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4" name="Freeform 852"/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5" name="Freeform 853"/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6" name="Freeform 854"/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7" name="Freeform 855"/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8" name="Freeform 856"/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9" name="Freeform 857"/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0" name="Freeform 858"/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1" name="Freeform 859"/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2" name="Freeform 860"/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3" name="Freeform 861"/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4" name="Freeform 862"/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5" name="Freeform 863"/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6" name="Freeform 864"/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7" name="Freeform 865"/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8" name="Freeform 866"/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9" name="Freeform 867"/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0" name="Freeform 868"/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1" name="Freeform 869"/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2" name="Freeform 870"/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3" name="Freeform 871"/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4" name="Rectangle 872"/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5" name="Freeform 873"/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6" name="Freeform 874"/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7" name="Freeform 875"/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8" name="Freeform 876"/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9" name="Freeform 877"/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0" name="Freeform 878"/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1" name="Freeform 879"/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2" name="Freeform 880"/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3" name="Freeform 881"/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4" name="Freeform 882"/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5" name="Freeform 883"/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6" name="Freeform 884"/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7" name="Freeform 885"/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8" name="Freeform 886"/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9" name="Freeform 887"/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0" name="Freeform 888"/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1" name="Freeform 889"/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2" name="Freeform 890"/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3" name="Freeform 891"/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4" name="Freeform 892"/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5" name="Freeform 893"/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6" name="Freeform 894"/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7" name="Freeform 895"/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8" name="Freeform 896"/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9" name="Freeform 897"/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0" name="Freeform 898"/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1" name="Freeform 899"/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2" name="Freeform 900"/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3" name="Freeform 901"/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4" name="Freeform 902"/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5" name="Freeform 903"/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6" name="Freeform 904"/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7" name="Freeform 905"/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8" name="Freeform 906"/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9" name="Freeform 907"/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0" name="Freeform 908"/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1" name="Freeform 909"/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2" name="Freeform 910"/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3" name="Freeform 911"/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4" name="Freeform 912"/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5" name="Freeform 913"/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6" name="Freeform 914"/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7" name="Freeform 915"/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8" name="Freeform 916"/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9" name="Freeform 917"/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0" name="Rectangle 918"/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1" name="Freeform 919"/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2" name="Freeform 920"/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3" name="Freeform 921"/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4" name="Freeform 922"/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5" name="Freeform 923"/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6" name="Freeform 924"/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7" name="Freeform 925"/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8" name="Freeform 926"/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9" name="Freeform 927"/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0" name="Freeform 928"/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1" name="Freeform 929"/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2" name="Freeform 930"/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3" name="Freeform 931"/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4" name="Freeform 932"/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5" name="Freeform 933"/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6" name="Freeform 934"/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7" name="Freeform 935"/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8" name="Freeform 936"/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9" name="Freeform 937"/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0" name="Freeform 938"/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1" name="Freeform 939"/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2" name="Freeform 940"/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3" name="Freeform 941"/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4" name="Freeform 942"/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5" name="Freeform 943"/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6" name="Freeform 944"/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7" name="Freeform 945"/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8" name="Freeform 946"/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9" name="Freeform 947"/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0" name="Freeform 948"/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1" name="Freeform 949"/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2" name="Freeform 950"/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3" name="Freeform 951"/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4" name="Freeform 952"/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5" name="Freeform 953"/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6" name="Freeform 954"/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7" name="Freeform 955"/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8" name="Freeform 956"/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9" name="Freeform 957"/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0" name="Freeform 958"/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1" name="Freeform 959"/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2" name="Freeform 960"/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3" name="Freeform 961"/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4" name="Freeform 962"/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5" name="Freeform 963"/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6" name="Rectangle 964"/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7" name="Freeform 965"/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8" name="Freeform 966"/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9" name="Freeform 967"/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0" name="Freeform 968"/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1" name="Freeform 969"/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2" name="Freeform 970"/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3" name="Freeform 971"/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4" name="Rectangle 972"/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5" name="Freeform 973"/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6" name="Freeform 974"/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7" name="Freeform 975"/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8" name="Freeform 976"/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9" name="Freeform 977"/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0" name="Freeform 978"/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1" name="Freeform 979"/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2" name="Freeform 980"/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3" name="Freeform 981"/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4" name="Freeform 982"/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5" name="Freeform 983"/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6" name="Freeform 984"/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7" name="Freeform 985"/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8" name="Freeform 986"/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9" name="Freeform 987"/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0" name="Freeform 988"/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1" name="Freeform 989"/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2" name="Freeform 990"/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3" name="Freeform 991"/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4" name="Freeform 992"/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5" name="Freeform 993"/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6" name="Freeform 994"/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7" name="Freeform 995"/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8" name="Freeform 996"/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9" name="Freeform 997"/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0" name="Freeform 998"/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1" name="Freeform 999"/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2" name="Freeform 1000"/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3" name="Freeform 1001"/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4" name="Freeform 1002"/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5" name="Freeform 1003"/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6" name="Freeform 1004"/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7" name="Freeform 1005"/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63" name="Group 1207"/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8" name="Freeform 1007"/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9" name="Freeform 1008"/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0" name="Freeform 1009"/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1" name="Freeform 1010"/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2" name="Rectangle 1011"/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3" name="Freeform 1012"/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4" name="Freeform 1013"/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5" name="Freeform 1014"/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6" name="Freeform 1015"/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7" name="Freeform 1016"/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8" name="Freeform 1017"/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9" name="Freeform 1018"/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0" name="Freeform 1019"/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1" name="Freeform 1020"/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2" name="Freeform 1021"/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3" name="Freeform 1022"/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" name="Freeform 1023"/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5" name="Freeform 1024"/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6" name="Freeform 1025"/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7" name="Freeform 1026"/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8" name="Freeform 1027"/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9" name="Freeform 1028"/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0" name="Freeform 1029"/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1" name="Freeform 1030"/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2" name="Freeform 1031"/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3" name="Freeform 1032"/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4" name="Freeform 1033"/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5" name="Freeform 1034"/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6" name="Freeform 1035"/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7" name="Freeform 1036"/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8" name="Freeform 1037"/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9" name="Freeform 1038"/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0" name="Freeform 1039"/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1" name="Freeform 1040"/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2" name="Freeform 1041"/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3" name="Freeform 1042"/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4" name="Freeform 1043"/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5" name="Freeform 1044"/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6" name="Freeform 1045"/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7" name="Freeform 1046"/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8" name="Freeform 1047"/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9" name="Freeform 1048"/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0" name="Freeform 1049"/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1" name="Freeform 1050"/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2" name="Freeform 1051"/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3" name="Freeform 1052"/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4" name="Freeform 1053"/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5" name="Freeform 1054"/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6" name="Freeform 1055"/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7" name="Freeform 1056"/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8" name="Freeform 1057"/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9" name="Freeform 1058"/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0" name="Freeform 1059"/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1" name="Freeform 1060"/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2" name="Freeform 1061"/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3" name="Freeform 1062"/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4" name="Freeform 1063"/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5" name="Freeform 1064"/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6" name="Freeform 1065"/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7" name="Freeform 1066"/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8" name="Freeform 1067"/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9" name="Freeform 1068"/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0" name="Freeform 1069"/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1" name="Freeform 1070"/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2" name="Freeform 1071"/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3" name="Freeform 1072"/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4" name="Freeform 1073"/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5" name="Freeform 1074"/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6" name="Freeform 1075"/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7" name="Freeform 1076"/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8" name="Freeform 1077"/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9" name="Freeform 1078"/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0" name="Freeform 1079"/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1" name="Freeform 1080"/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2" name="Freeform 1081"/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3" name="Freeform 1082"/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4" name="Freeform 1083"/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5" name="Freeform 1084"/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6" name="Freeform 1085"/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7" name="Freeform 1086"/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8" name="Freeform 1087"/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9" name="Freeform 1088"/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0" name="Freeform 1089"/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1" name="Freeform 1090"/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2" name="Freeform 1091"/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3" name="Freeform 1092"/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4" name="Freeform 1093"/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5" name="Freeform 1094"/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6" name="Freeform 1095"/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7" name="Freeform 1096"/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8" name="Freeform 1097"/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9" name="Freeform 1098"/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0" name="Freeform 1099"/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1" name="Freeform 1100"/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2" name="Freeform 1101"/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3" name="Freeform 1102"/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4" name="Rectangle 1103"/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5" name="Freeform 1104"/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6" name="Freeform 1105"/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7" name="Freeform 1106"/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8" name="Freeform 1107"/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9" name="Freeform 1108"/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0" name="Freeform 1109"/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1" name="Freeform 1110"/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2" name="Freeform 1111"/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3" name="Freeform 1112"/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4" name="Freeform 1113"/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5" name="Freeform 1114"/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6" name="Freeform 1115"/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7" name="Freeform 1116"/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8" name="Freeform 1117"/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9" name="Freeform 1118"/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0" name="Freeform 1119"/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1" name="Freeform 1120"/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2" name="Freeform 1121"/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3" name="Freeform 1122"/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4" name="Freeform 1123"/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5" name="Freeform 1124"/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6" name="Freeform 1125"/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7" name="Freeform 1126"/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8" name="Freeform 1127"/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9" name="Freeform 1128"/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0" name="Freeform 1129"/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1" name="Freeform 1130"/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2" name="Freeform 1131"/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3" name="Freeform 1132"/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4" name="Rectangle 1133"/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5" name="Freeform 1134"/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6" name="Freeform 1135"/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7" name="Freeform 1136"/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8" name="Freeform 1137"/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9" name="Freeform 1138"/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0" name="Freeform 1139"/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1" name="Freeform 1140"/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2" name="Freeform 1141"/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3" name="Freeform 1142"/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4" name="Freeform 1143"/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5" name="Freeform 1144"/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6" name="Freeform 1145"/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7" name="Freeform 1146"/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8" name="Freeform 1147"/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9" name="Freeform 1148"/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0" name="Rectangle 1149"/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1" name="Freeform 1150"/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2" name="Freeform 1151"/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3" name="Freeform 1152"/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4" name="Freeform 1153"/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5" name="Freeform 1154"/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6" name="Freeform 1155"/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7" name="Freeform 1156"/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8" name="Freeform 1157"/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9" name="Freeform 1158"/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0" name="Freeform 1159"/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1" name="Freeform 1160"/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2" name="Freeform 1161"/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3" name="Freeform 1162"/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4" name="Freeform 1163"/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5" name="Freeform 1164"/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6" name="Freeform 1165"/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7" name="Freeform 1166"/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8" name="Freeform 1167"/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9" name="Freeform 1168"/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0" name="Freeform 1169"/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1" name="Freeform 1170"/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2" name="Freeform 1171"/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3" name="Freeform 1172"/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4" name="Freeform 1173"/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5" name="Freeform 1174"/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6" name="Freeform 1175"/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7" name="Freeform 1176"/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8" name="Freeform 1177"/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9" name="Freeform 1178"/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0" name="Freeform 1179"/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1" name="Freeform 1180"/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2" name="Rectangle 1181"/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3" name="Freeform 1182"/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4" name="Freeform 1183"/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5" name="Freeform 1184"/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6" name="Freeform 1185"/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7" name="Freeform 1186"/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8" name="Freeform 1187"/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9" name="Freeform 1188"/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0" name="Freeform 1189"/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1" name="Freeform 1190"/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2" name="Freeform 1191"/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3" name="Freeform 1192"/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4" name="Freeform 1193"/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5" name="Freeform 1194"/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6" name="Rectangle 1195"/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7" name="Freeform 1196"/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8" name="Freeform 1197"/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9" name="Freeform 1198"/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0" name="Freeform 1199"/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1" name="Freeform 1200"/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2" name="Freeform 1201"/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3" name="Freeform 1202"/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4" name="Freeform 1203"/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5" name="Freeform 1204"/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6" name="Freeform 1205"/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7" name="Freeform 1206"/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64" name="Group 1408"/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8" name="Freeform 1208"/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9" name="Freeform 1209"/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0" name="Freeform 1210"/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1" name="Freeform 1211"/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2" name="Freeform 1212"/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3" name="Freeform 1213"/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4" name="Freeform 1214"/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5" name="Freeform 1215"/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6" name="Freeform 1216"/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7" name="Freeform 1217"/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8" name="Freeform 1218"/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9" name="Freeform 1219"/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0" name="Freeform 1220"/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1" name="Freeform 1221"/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2" name="Freeform 1222"/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3" name="Freeform 1223"/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4" name="Freeform 1224"/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5" name="Freeform 1225"/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6" name="Freeform 1226"/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7" name="Freeform 1227"/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8" name="Freeform 1228"/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39" name="Freeform 1229"/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0" name="Freeform 1230"/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1" name="Freeform 1231"/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2" name="Freeform 1232"/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3" name="Freeform 1233"/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4" name="Freeform 1234"/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5" name="Freeform 1235"/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6" name="Freeform 1236"/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7" name="Freeform 1237"/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8" name="Freeform 1238"/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49" name="Freeform 1239"/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0" name="Freeform 1240"/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1" name="Freeform 1241"/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2" name="Freeform 1242"/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3" name="Freeform 1243"/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4" name="Freeform 1244"/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5" name="Freeform 1245"/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6" name="Freeform 1246"/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7" name="Freeform 1247"/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8" name="Freeform 1248"/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59" name="Freeform 1249"/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0" name="Freeform 1250"/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1" name="Freeform 1251"/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2" name="Freeform 1252"/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3" name="Freeform 1253"/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4" name="Freeform 1254"/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5" name="Freeform 1255"/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6" name="Freeform 1256"/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7" name="Freeform 1257"/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8" name="Freeform 1258"/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69" name="Freeform 1259"/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0" name="Freeform 1260"/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1" name="Freeform 1261"/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2" name="Freeform 1262"/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3" name="Freeform 1263"/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4" name="Freeform 1264"/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5" name="Freeform 1265"/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6" name="Freeform 1266"/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7" name="Freeform 1267"/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8" name="Freeform 1268"/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79" name="Freeform 1269"/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0" name="Freeform 1270"/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1" name="Freeform 1271"/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2" name="Freeform 1272"/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3" name="Freeform 1273"/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4" name="Freeform 1274"/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5" name="Freeform 1275"/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6" name="Freeform 1276"/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7" name="Freeform 1277"/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8" name="Freeform 1278"/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89" name="Freeform 1279"/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0" name="Freeform 1280"/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1" name="Freeform 1281"/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2" name="Freeform 1282"/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3" name="Freeform 1283"/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4" name="Freeform 1284"/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5" name="Freeform 1285"/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6" name="Freeform 1286"/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7" name="Freeform 1287"/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8" name="Freeform 1288"/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99" name="Freeform 1289"/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0" name="Freeform 1290"/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1" name="Freeform 1291"/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2" name="Freeform 1292"/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3" name="Freeform 1293"/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4" name="Freeform 1294"/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5" name="Freeform 1295"/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6" name="Freeform 1296"/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7" name="Freeform 1297"/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8" name="Freeform 1298"/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9" name="Freeform 1299"/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0" name="Freeform 1300"/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1" name="Freeform 1301"/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2" name="Freeform 1302"/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3" name="Freeform 1303"/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4" name="Freeform 1304"/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5" name="Freeform 1305"/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6" name="Freeform 1306"/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7" name="Freeform 1307"/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8" name="Freeform 1308"/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9" name="Freeform 1309"/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0" name="Freeform 1310"/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1" name="Freeform 1311"/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2" name="Freeform 1312"/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3" name="Freeform 1313"/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4" name="Freeform 1314"/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5" name="Freeform 1315"/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6" name="Freeform 1316"/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7" name="Freeform 1317"/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8" name="Freeform 1318"/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29" name="Freeform 1319"/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0" name="Rectangle 1320"/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1" name="Freeform 1321"/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2" name="Freeform 1322"/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3" name="Freeform 1323"/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4" name="Freeform 1324"/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5" name="Freeform 1325"/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6" name="Freeform 1326"/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7" name="Freeform 1327"/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8" name="Freeform 1328"/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39" name="Freeform 1329"/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0" name="Freeform 1330"/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1" name="Freeform 1331"/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2" name="Freeform 1332"/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3" name="Freeform 1333"/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4" name="Rectangle 1334"/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5" name="Freeform 1335"/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6" name="Freeform 1336"/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7" name="Freeform 1337"/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8" name="Freeform 1338"/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49" name="Freeform 1339"/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0" name="Freeform 1340"/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1" name="Freeform 1341"/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2" name="Freeform 1342"/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3" name="Freeform 1343"/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4" name="Freeform 1344"/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5" name="Freeform 1345"/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6" name="Freeform 1346"/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7" name="Freeform 1347"/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8" name="Freeform 1348"/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59" name="Freeform 1349"/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0" name="Freeform 1350"/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1" name="Freeform 1351"/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2" name="Freeform 1352"/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3" name="Freeform 1353"/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4" name="Freeform 1354"/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5" name="Freeform 1355"/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6" name="Freeform 1356"/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7" name="Freeform 1357"/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8" name="Freeform 1358"/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69" name="Freeform 1359"/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0" name="Freeform 1360"/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1" name="Freeform 1361"/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2" name="Freeform 1362"/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3" name="Freeform 1363"/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4" name="Freeform 1364"/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5" name="Freeform 1365"/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6" name="Freeform 1366"/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7" name="Freeform 1367"/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8" name="Freeform 1368"/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9" name="Freeform 1369"/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0" name="Freeform 1370"/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1" name="Freeform 1371"/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2" name="Freeform 1372"/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3" name="Freeform 1373"/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4" name="Freeform 1374"/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5" name="Freeform 1375"/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6" name="Freeform 1376"/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7" name="Freeform 1377"/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8" name="Freeform 1378"/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9" name="Freeform 1379"/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0" name="Rectangle 1380"/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1" name="Freeform 1381"/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2" name="Freeform 1382"/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3" name="Freeform 1383"/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4" name="Freeform 1384"/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5" name="Freeform 1385"/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6" name="Freeform 1386"/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7" name="Freeform 1387"/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8" name="Freeform 1388"/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9" name="Freeform 1389"/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0" name="Freeform 1390"/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1" name="Freeform 1391"/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2" name="Freeform 1392"/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3" name="Freeform 1393"/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4" name="Freeform 1394"/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5" name="Freeform 1395"/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6" name="Freeform 1396"/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7" name="Freeform 1397"/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8" name="Freeform 1398"/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9" name="Freeform 1399"/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0" name="Freeform 1400"/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1" name="Freeform 1401"/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2" name="Freeform 1402"/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3" name="Freeform 1403"/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4" name="Freeform 1404"/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5" name="Freeform 1405"/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6" name="Freeform 1406"/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7" name="Freeform 1407"/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65" name="Group 1609"/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8" name="Freeform 1409"/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9" name="Freeform 1410"/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0" name="Freeform 1411"/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1" name="Freeform 1412"/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2" name="Freeform 1413"/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3" name="Freeform 1414"/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4" name="Freeform 1415"/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5" name="Freeform 1416"/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6" name="Freeform 1417"/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7" name="Freeform 1418"/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8" name="Freeform 1419"/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9" name="Freeform 1420"/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0" name="Freeform 1421"/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1" name="Freeform 1422"/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2" name="Freeform 1423"/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3" name="Freeform 1424"/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4" name="Freeform 1425"/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5" name="Freeform 1426"/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6" name="Rectangle 1427"/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7" name="Freeform 1428"/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8" name="Freeform 1429"/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9" name="Freeform 1430"/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0" name="Freeform 1431"/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1" name="Freeform 1432"/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2" name="Freeform 1433"/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3" name="Freeform 1434"/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4" name="Freeform 1435"/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5" name="Freeform 1436"/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6" name="Freeform 1437"/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7" name="Freeform 1438"/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8" name="Freeform 1439"/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9" name="Freeform 1440"/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0" name="Freeform 1441"/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1" name="Freeform 1442"/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2" name="Freeform 1443"/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3" name="Freeform 1444"/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4" name="Freeform 1445"/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5" name="Freeform 1446"/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6" name="Freeform 1447"/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7" name="Freeform 1448"/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8" name="Freeform 1449"/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9" name="Freeform 1450"/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0" name="Freeform 1451"/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1" name="Freeform 1452"/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2" name="Freeform 1453"/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3" name="Freeform 1454"/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4" name="Freeform 1455"/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5" name="Freeform 1456"/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6" name="Freeform 1457"/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7" name="Freeform 1458"/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8" name="Freeform 1459"/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9" name="Freeform 1460"/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0" name="Freeform 1461"/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1" name="Freeform 1462"/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2" name="Freeform 1463"/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3" name="Freeform 1464"/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4" name="Freeform 1465"/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5" name="Freeform 1466"/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6" name="Freeform 1467"/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7" name="Freeform 1468"/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8" name="Freeform 1469"/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9" name="Freeform 1470"/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0" name="Freeform 1471"/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1" name="Freeform 1472"/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2" name="Rectangle 1473"/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3" name="Freeform 1474"/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4" name="Freeform 1475"/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5" name="Freeform 1476"/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6" name="Freeform 1477"/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7" name="Freeform 1478"/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8" name="Freeform 1479"/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89" name="Freeform 1480"/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0" name="Freeform 1481"/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1" name="Freeform 1482"/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2" name="Freeform 1483"/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3" name="Freeform 1484"/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4" name="Freeform 1485"/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5" name="Freeform 1486"/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6" name="Freeform 1487"/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7" name="Freeform 1488"/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8" name="Freeform 1489"/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9" name="Freeform 1490"/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0" name="Freeform 1491"/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1" name="Freeform 1492"/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2" name="Freeform 1493"/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3" name="Freeform 1494"/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4" name="Freeform 1495"/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5" name="Freeform 1496"/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6" name="Freeform 1497"/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7" name="Freeform 1498"/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8" name="Freeform 1499"/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09" name="Freeform 1500"/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0" name="Freeform 1501"/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1" name="Freeform 1502"/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2" name="Freeform 1503"/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3" name="Freeform 1504"/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4" name="Freeform 1505"/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5" name="Freeform 1506"/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6" name="Freeform 1507"/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7" name="Freeform 1508"/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8" name="Freeform 1509"/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19" name="Freeform 1510"/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0" name="Freeform 1511"/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1" name="Freeform 1512"/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2" name="Freeform 1513"/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3" name="Freeform 1514"/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4" name="Freeform 1515"/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5" name="Freeform 1516"/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6" name="Freeform 1517"/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7" name="Freeform 1518"/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8" name="Rectangle 1519"/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29" name="Freeform 1520"/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0" name="Freeform 1521"/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1" name="Freeform 1522"/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2" name="Freeform 1523"/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3" name="Freeform 1524"/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4" name="Freeform 1525"/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5" name="Freeform 1526"/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6" name="Freeform 1527"/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7" name="Freeform 1528"/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8" name="Freeform 1529"/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39" name="Freeform 1530"/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0" name="Freeform 1531"/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1" name="Freeform 1532"/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2" name="Freeform 1533"/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3" name="Freeform 1534"/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4" name="Freeform 1535"/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5" name="Freeform 1536"/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6" name="Freeform 1537"/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7" name="Freeform 1538"/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8" name="Freeform 1539"/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49" name="Freeform 1540"/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0" name="Freeform 1541"/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1" name="Freeform 1542"/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2" name="Freeform 1543"/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3" name="Freeform 1544"/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4" name="Freeform 1545"/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5" name="Freeform 1546"/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6" name="Freeform 1547"/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7" name="Freeform 1548"/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8" name="Freeform 1549"/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59" name="Freeform 1550"/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0" name="Freeform 1551"/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1" name="Freeform 1552"/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2" name="Freeform 1553"/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3" name="Freeform 1554"/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4" name="Freeform 1555"/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5" name="Freeform 1556"/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6" name="Freeform 1557"/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7" name="Freeform 1558"/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8" name="Freeform 1559"/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69" name="Freeform 1560"/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0" name="Freeform 1561"/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1" name="Freeform 1562"/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2" name="Freeform 1563"/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3" name="Freeform 1564"/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4" name="Rectangle 1565"/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5" name="Freeform 1566"/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6" name="Freeform 1567"/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7" name="Freeform 1568"/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8" name="Freeform 1569"/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79" name="Freeform 1570"/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0" name="Freeform 1571"/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1" name="Freeform 1572"/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2" name="Freeform 1573"/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3" name="Freeform 1574"/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4" name="Freeform 1575"/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5" name="Freeform 1576"/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6" name="Freeform 1577"/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7" name="Freeform 1578"/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8" name="Freeform 1579"/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89" name="Freeform 1580"/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0" name="Freeform 1581"/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1" name="Freeform 1582"/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2" name="Freeform 1583"/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3" name="Freeform 1584"/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4" name="Freeform 1585"/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5" name="Freeform 1586"/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6" name="Freeform 1587"/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7" name="Freeform 1588"/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8" name="Freeform 1589"/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99" name="Freeform 1590"/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0" name="Freeform 1591"/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1" name="Freeform 1592"/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2" name="Freeform 1593"/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3" name="Freeform 1594"/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4" name="Freeform 1595"/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5" name="Freeform 1596"/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6" name="Freeform 1597"/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7" name="Freeform 1598"/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8" name="Freeform 1599"/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09" name="Freeform 1600"/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0" name="Freeform 1601"/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1" name="Freeform 1602"/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2" name="Freeform 1603"/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3" name="Freeform 1604"/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4" name="Freeform 1605"/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5" name="Freeform 1606"/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6" name="Freeform 1607"/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7" name="Freeform 1608"/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66" name="Freeform 1610"/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7" name="Freeform 1611"/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8" name="Freeform 1612"/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9" name="Freeform 1613"/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0" name="Freeform 1614"/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1" name="Freeform 1615"/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2" name="Freeform 1616"/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3" name="Freeform 1617"/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4" name="Freeform 1618"/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5" name="Freeform 1619"/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6" name="Freeform 1620"/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7" name="Freeform 1621"/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8" name="Freeform 1622"/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9" name="Freeform 1623"/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0" name="Freeform 1624"/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1" name="Freeform 1625"/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2" name="Freeform 1626"/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3" name="Freeform 1627"/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4" name="Freeform 1628"/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5" name="Freeform 1629"/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6" name="Freeform 1630"/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7" name="Freeform 1631"/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8" name="Freeform 1632"/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9" name="Freeform 1633"/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0" name="Rectangle 1634"/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1" name="Freeform 1635"/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2" name="Freeform 1636"/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3" name="Freeform 1637"/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4" name="Freeform 1638"/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5" name="Freeform 1639"/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6" name="Freeform 1640"/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7" name="Freeform 1641"/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8" name="Freeform 1642"/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9" name="Freeform 1643"/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0" name="Freeform 1644"/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1" name="Freeform 1645"/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2" name="Freeform 1646"/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3" name="Freeform 1647"/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4" name="Rectangle 1648"/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5" name="Freeform 1649"/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6" name="Freeform 1650"/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7" name="Freeform 1651"/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8" name="Freeform 1652"/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9" name="Freeform 1653"/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0" name="Freeform 1654"/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1" name="Freeform 1655"/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2" name="Freeform 1656"/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3" name="Freeform 1657"/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4" name="Freeform 1658"/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5" name="Freeform 1659"/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6" name="Freeform 1660"/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7" name="Freeform 1661"/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18" name="Group 1664"/>
          <p:cNvGrpSpPr>
            <a:grpSpLocks noChangeAspect="1"/>
          </p:cNvGrpSpPr>
          <p:nvPr/>
        </p:nvGrpSpPr>
        <p:grpSpPr bwMode="auto">
          <a:xfrm>
            <a:off x="3936540" y="3860897"/>
            <a:ext cx="2124745" cy="2090273"/>
            <a:chOff x="1920" y="1924"/>
            <a:chExt cx="1356" cy="1334"/>
          </a:xfrm>
        </p:grpSpPr>
        <p:grpSp>
          <p:nvGrpSpPr>
            <p:cNvPr id="1720" name="Group 1865"/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6" name="Freeform 1665"/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7" name="Freeform 1666"/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8" name="Freeform 1667"/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9" name="Freeform 1668"/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0" name="Freeform 1669"/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1" name="Freeform 1670"/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2" name="Freeform 1671"/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3" name="Freeform 1672"/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4" name="Freeform 1673"/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5" name="Freeform 1674"/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6" name="Freeform 1675"/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7" name="Freeform 1676"/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8" name="Freeform 1677"/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79" name="Freeform 1678"/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0" name="Freeform 1679"/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1" name="Freeform 1680"/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2" name="Freeform 1681"/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3" name="Freeform 1682"/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4" name="Freeform 1683"/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5" name="Freeform 1684"/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6" name="Freeform 1685"/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7" name="Freeform 1686"/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8" name="Freeform 1687"/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89" name="Freeform 1688"/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0" name="Freeform 1689"/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1" name="Freeform 1690"/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2" name="Freeform 1691"/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3" name="Freeform 1692"/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4" name="Freeform 1693"/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5" name="Freeform 1694"/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6" name="Freeform 1695"/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7" name="Freeform 1696"/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8" name="Freeform 1697"/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99" name="Freeform 1698"/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0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1" name="Freeform 1700"/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2" name="Freeform 1701"/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3" name="Freeform 1702"/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4" name="Freeform 1703"/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5" name="Freeform 1704"/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6" name="Freeform 1705"/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7" name="Freeform 1706"/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8" name="Freeform 1707"/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9" name="Freeform 1708"/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0" name="Freeform 1709"/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1" name="Freeform 1710"/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2" name="Freeform 1711"/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3" name="Freeform 1712"/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4" name="Freeform 1713"/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5" name="Freeform 1714"/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6" name="Freeform 1715"/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7" name="Freeform 1716"/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8" name="Freeform 1717"/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9" name="Freeform 1718"/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0" name="Freeform 1719"/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1" name="Freeform 1720"/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2" name="Freeform 1721"/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3" name="Freeform 1722"/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4" name="Freeform 1723"/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5" name="Freeform 1724"/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6" name="Freeform 1725"/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7" name="Freeform 1726"/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8" name="Freeform 1727"/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29" name="Freeform 1728"/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0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1" name="Freeform 1730"/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2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3" name="Freeform 1732"/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4" name="Freeform 1733"/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5" name="Freeform 1734"/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6" name="Freeform 1735"/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7" name="Freeform 1736"/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8" name="Freeform 1737"/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39" name="Freeform 1738"/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0" name="Freeform 1739"/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1" name="Freeform 1740"/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2" name="Freeform 1741"/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3" name="Freeform 1742"/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4" name="Freeform 1743"/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5" name="Freeform 1744"/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6" name="Freeform 1745"/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7" name="Freeform 1746"/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8" name="Freeform 1747"/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49" name="Freeform 1748"/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0" name="Freeform 1749"/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1" name="Freeform 1750"/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2" name="Freeform 1751"/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3" name="Freeform 1752"/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4" name="Freeform 1753"/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5" name="Freeform 1754"/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6" name="Freeform 1755"/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7" name="Freeform 1756"/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8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59" name="Freeform 1758"/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0" name="Freeform 1759"/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1" name="Freeform 1760"/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2" name="Freeform 1761"/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3" name="Freeform 1762"/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4" name="Freeform 1763"/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5" name="Freeform 1764"/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6" name="Freeform 1765"/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7" name="Freeform 1766"/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8" name="Freeform 1767"/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69" name="Freeform 1768"/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0" name="Freeform 1769"/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1" name="Freeform 1770"/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2" name="Freeform 1771"/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3" name="Freeform 1772"/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4" name="Freeform 1773"/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5" name="Freeform 1774"/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6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7" name="Freeform 1776"/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8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9" name="Freeform 1778"/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0" name="Freeform 1779"/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1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2" name="Freeform 1781"/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3" name="Freeform 1782"/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4" name="Freeform 1783"/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5" name="Freeform 1784"/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6" name="Freeform 1785"/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7" name="Freeform 1786"/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8" name="Freeform 1787"/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9" name="Freeform 1788"/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0" name="Freeform 1789"/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1" name="Freeform 1790"/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2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3" name="Freeform 1792"/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4" name="Freeform 1793"/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5" name="Freeform 1794"/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6" name="Freeform 1795"/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7" name="Freeform 1796"/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8" name="Freeform 1797"/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99" name="Freeform 1798"/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0" name="Freeform 1799"/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1" name="Freeform 1800"/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2" name="Freeform 1801"/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3" name="Freeform 1802"/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4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5" name="Freeform 1804"/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6" name="Freeform 1805"/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7" name="Freeform 1806"/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8" name="Freeform 1807"/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09" name="Freeform 1808"/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0" name="Freeform 1809"/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1" name="Freeform 1810"/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2" name="Freeform 1811"/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3" name="Freeform 1812"/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4" name="Freeform 1813"/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5" name="Freeform 1814"/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6" name="Freeform 1815"/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7" name="Freeform 1816"/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8" name="Freeform 1817"/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19" name="Freeform 1818"/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0" name="Freeform 1819"/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1" name="Freeform 1820"/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2" name="Freeform 1821"/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3" name="Freeform 1822"/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4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5" name="Freeform 1824"/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6" name="Freeform 1825"/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7" name="Freeform 1826"/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8" name="Freeform 1827"/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9" name="Freeform 1828"/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0" name="Freeform 1829"/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1" name="Freeform 1830"/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2" name="Freeform 1831"/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3" name="Freeform 1832"/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4" name="Freeform 1833"/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5" name="Freeform 1834"/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6" name="Freeform 1835"/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7" name="Freeform 1836"/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8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9" name="Freeform 1838"/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0" name="Freeform 1839"/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1" name="Freeform 1840"/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2" name="Freeform 1841"/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3" name="Freeform 1842"/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4" name="Freeform 1843"/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5" name="Freeform 1844"/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6" name="Freeform 1845"/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7" name="Freeform 1846"/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8" name="Freeform 1847"/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9" name="Freeform 1848"/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0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1" name="Freeform 1850"/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2" name="Freeform 1851"/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3" name="Freeform 1852"/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4" name="Freeform 1853"/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5" name="Freeform 1854"/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6" name="Freeform 1855"/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7" name="Freeform 1856"/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8" name="Freeform 1857"/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9" name="Freeform 1858"/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0" name="Freeform 1859"/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1" name="Freeform 1860"/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2" name="Freeform 1861"/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3" name="Freeform 1862"/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4" name="Freeform 1863"/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5" name="Freeform 1864"/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21" name="Group 2066"/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6" name="Freeform 1866"/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7" name="Freeform 1867"/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8" name="Freeform 1868"/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9" name="Freeform 1869"/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0" name="Freeform 1870"/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1" name="Freeform 1871"/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2" name="Freeform 1872"/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3" name="Freeform 1873"/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4" name="Freeform 1874"/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5" name="Freeform 1875"/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6" name="Freeform 1876"/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7" name="Freeform 1877"/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8" name="Freeform 1878"/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79" name="Freeform 1879"/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0" name="Freeform 1880"/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1" name="Freeform 1881"/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2" name="Freeform 1882"/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3" name="Freeform 1883"/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4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5" name="Freeform 1885"/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6" name="Freeform 1886"/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7" name="Freeform 1887"/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8" name="Freeform 1888"/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89" name="Freeform 1889"/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0" name="Freeform 1890"/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1" name="Freeform 1891"/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2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3" name="Freeform 1893"/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4" name="Freeform 1894"/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5" name="Freeform 1895"/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6" name="Freeform 1896"/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7" name="Freeform 1897"/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8" name="Freeform 1898"/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99" name="Freeform 1899"/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0" name="Freeform 1900"/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1" name="Freeform 1901"/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2" name="Freeform 1902"/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3" name="Freeform 1903"/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4" name="Freeform 1904"/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5" name="Freeform 1905"/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6" name="Freeform 1906"/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7" name="Freeform 1907"/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8" name="Freeform 1908"/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09" name="Freeform 1909"/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0" name="Freeform 1910"/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1" name="Freeform 1911"/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2" name="Freeform 1912"/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3" name="Freeform 1913"/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4" name="Freeform 1914"/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5" name="Freeform 1915"/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6" name="Freeform 1916"/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7" name="Freeform 1917"/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8" name="Freeform 1918"/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19" name="Freeform 1919"/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0" name="Freeform 1920"/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1" name="Freeform 1921"/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2" name="Freeform 1922"/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3" name="Freeform 1923"/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4" name="Freeform 1924"/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5" name="Freeform 1925"/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6" name="Freeform 1926"/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7" name="Freeform 1927"/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8" name="Freeform 1928"/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29" name="Freeform 1929"/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0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1" name="Freeform 1931"/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2" name="Freeform 1932"/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3" name="Freeform 1933"/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4" name="Freeform 1934"/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5" name="Freeform 1935"/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6" name="Freeform 1936"/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7" name="Freeform 1937"/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8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39" name="Freeform 1939"/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0" name="Freeform 1940"/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1" name="Freeform 1941"/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2" name="Freeform 1942"/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3" name="Freeform 1943"/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4" name="Freeform 1944"/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5" name="Freeform 1945"/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6" name="Freeform 1946"/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7" name="Freeform 1947"/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8" name="Freeform 1948"/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49" name="Freeform 1949"/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0" name="Freeform 1950"/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1" name="Freeform 1951"/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2" name="Freeform 1952"/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3" name="Freeform 1953"/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4" name="Freeform 1954"/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5" name="Freeform 1955"/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6" name="Freeform 1956"/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7" name="Freeform 1957"/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8" name="Freeform 1958"/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59" name="Freeform 1959"/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0" name="Freeform 1960"/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1" name="Freeform 1961"/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2" name="Freeform 1962"/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3" name="Freeform 1963"/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4" name="Freeform 1964"/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5" name="Freeform 1965"/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6" name="Freeform 1966"/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7" name="Freeform 1967"/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8" name="Freeform 1968"/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69" name="Freeform 1969"/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0" name="Freeform 1970"/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1" name="Freeform 1971"/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2" name="Freeform 1972"/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3" name="Freeform 1973"/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4" name="Freeform 1974"/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5" name="Freeform 1975"/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6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7" name="Freeform 1977"/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8" name="Freeform 1978"/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79" name="Freeform 1979"/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0" name="Freeform 1980"/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1" name="Freeform 1981"/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2" name="Freeform 1982"/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3" name="Freeform 1983"/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4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5" name="Freeform 1985"/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6" name="Freeform 1986"/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7" name="Freeform 1987"/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8" name="Freeform 1988"/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9" name="Freeform 1989"/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0" name="Freeform 1990"/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1" name="Freeform 1991"/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2" name="Freeform 1992"/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3" name="Freeform 1993"/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4" name="Freeform 1994"/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5" name="Freeform 1995"/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6" name="Freeform 1996"/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7" name="Freeform 1997"/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8" name="Freeform 1998"/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99" name="Freeform 1999"/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0" name="Freeform 2000"/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1" name="Freeform 2001"/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2" name="Freeform 2002"/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3" name="Freeform 2003"/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4" name="Freeform 2004"/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5" name="Freeform 2005"/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6" name="Freeform 2006"/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7" name="Freeform 2007"/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8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09" name="Freeform 2009"/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0" name="Freeform 2010"/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1" name="Freeform 2011"/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2" name="Freeform 2012"/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3" name="Freeform 2013"/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4" name="Freeform 2014"/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5" name="Freeform 2015"/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6" name="Freeform 2016"/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7" name="Freeform 2017"/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8" name="Freeform 2018"/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19" name="Freeform 2019"/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0" name="Freeform 2020"/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1" name="Freeform 2021"/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2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3" name="Freeform 2023"/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4" name="Freeform 2024"/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5" name="Freeform 2025"/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6" name="Freeform 2026"/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7" name="Freeform 2027"/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8" name="Freeform 2028"/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29" name="Freeform 2029"/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0" name="Freeform 2030"/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1" name="Freeform 2031"/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2" name="Freeform 2032"/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3" name="Freeform 2033"/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4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5" name="Freeform 2035"/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6" name="Freeform 2036"/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7" name="Freeform 2037"/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8" name="Freeform 2038"/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39" name="Freeform 2039"/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0" name="Freeform 2040"/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1" name="Freeform 2041"/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2" name="Freeform 2042"/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3" name="Freeform 2043"/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4" name="Freeform 2044"/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5" name="Freeform 2045"/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6" name="Freeform 2046"/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7" name="Freeform 2047"/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8" name="Freeform 2048"/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9" name="Freeform 2049"/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0" name="Freeform 2050"/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1" name="Freeform 2051"/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2" name="Freeform 2052"/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3" name="Freeform 2053"/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4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5" name="Freeform 2055"/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6" name="Freeform 2056"/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7" name="Freeform 2057"/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8" name="Freeform 2058"/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59" name="Freeform 2059"/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" name="Freeform 2060"/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1" name="Freeform 2061"/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2" name="Freeform 2062"/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3" name="Freeform 2063"/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4" name="Freeform 2064"/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5" name="Freeform 2065"/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722" name="Group 2267"/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6" name="Freeform 2067"/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7" name="Freeform 2068"/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8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69" name="Freeform 2070"/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0" name="Freeform 2071"/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1" name="Freeform 2072"/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2" name="Freeform 2073"/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3" name="Freeform 2074"/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4" name="Freeform 2075"/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5" name="Freeform 2076"/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6" name="Freeform 2077"/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7" name="Freeform 2078"/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8" name="Freeform 2079"/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79" name="Freeform 2080"/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0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1" name="Freeform 2082"/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2" name="Freeform 2083"/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3" name="Freeform 2084"/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4" name="Freeform 2085"/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5" name="Freeform 2086"/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6" name="Freeform 2087"/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7" name="Freeform 2088"/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8" name="Freeform 2089"/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89" name="Freeform 2090"/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0" name="Freeform 2091"/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1" name="Freeform 2092"/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2" name="Freeform 2093"/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3" name="Freeform 2094"/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4" name="Freeform 2095"/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5" name="Freeform 2096"/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6" name="Freeform 2097"/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7" name="Freeform 2098"/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8" name="Freeform 2099"/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99" name="Freeform 2100"/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0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1" name="Freeform 2102"/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2" name="Freeform 2103"/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3" name="Freeform 2104"/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4" name="Freeform 2105"/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5" name="Freeform 2106"/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6" name="Freeform 2107"/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7" name="Freeform 2108"/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8" name="Freeform 2109"/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9" name="Freeform 2110"/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0" name="Freeform 2111"/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1" name="Freeform 2112"/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2" name="Freeform 2113"/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3" name="Freeform 2114"/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4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5" name="Freeform 2116"/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6" name="Freeform 2117"/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7" name="Freeform 2118"/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8" name="Freeform 2119"/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19" name="Freeform 2120"/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0" name="Freeform 2121"/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1" name="Freeform 2122"/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2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3" name="Freeform 2124"/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4" name="Freeform 2125"/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5" name="Freeform 2126"/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6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7" name="Freeform 2128"/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8" name="Freeform 2129"/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29" name="Freeform 2130"/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0" name="Freeform 2131"/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1" name="Freeform 2132"/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2" name="Freeform 2133"/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3" name="Freeform 2134"/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4" name="Freeform 2135"/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5" name="Freeform 2136"/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6" name="Freeform 2137"/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7" name="Freeform 2138"/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8" name="Freeform 2139"/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39" name="Freeform 2140"/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0" name="Freeform 2141"/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1" name="Freeform 2142"/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2" name="Freeform 2143"/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3" name="Freeform 2144"/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4" name="Freeform 2145"/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5" name="Freeform 2146"/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6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7" name="Freeform 2148"/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8" name="Freeform 2149"/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49" name="Freeform 2150"/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0" name="Freeform 2151"/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1" name="Freeform 2152"/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2" name="Freeform 2153"/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3" name="Freeform 2154"/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4" name="Freeform 2155"/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5" name="Freeform 2156"/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6" name="Freeform 2157"/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7" name="Freeform 2158"/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8" name="Freeform 2159"/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59" name="Freeform 2160"/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0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1" name="Freeform 2162"/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2" name="Freeform 2163"/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3" name="Freeform 2164"/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4" name="Freeform 2165"/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5" name="Freeform 2166"/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6" name="Freeform 2167"/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7" name="Freeform 2168"/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8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69" name="Freeform 2170"/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0" name="Freeform 2171"/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1" name="Freeform 2172"/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2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3" name="Freeform 2174"/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4" name="Freeform 2175"/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5" name="Freeform 2176"/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6" name="Freeform 2177"/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7" name="Freeform 2178"/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8" name="Freeform 2179"/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79" name="Freeform 2180"/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0" name="Freeform 2181"/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1" name="Freeform 2182"/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2" name="Freeform 2183"/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3" name="Freeform 2184"/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4" name="Freeform 2185"/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5" name="Freeform 2186"/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6" name="Freeform 2187"/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7" name="Freeform 2188"/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8" name="Freeform 2189"/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89" name="Freeform 2190"/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0" name="Freeform 2191"/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1" name="Freeform 2192"/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2" name="Freeform 2193"/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3" name="Freeform 2194"/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4" name="Freeform 2195"/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5" name="Freeform 2196"/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6" name="Freeform 2197"/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7" name="Freeform 2198"/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8" name="Freeform 2199"/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99" name="Freeform 2200"/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0" name="Freeform 2201"/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1" name="Freeform 2202"/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2" name="Freeform 2203"/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3" name="Freeform 2204"/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4" name="Freeform 2205"/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5" name="Freeform 2206"/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6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7" name="Freeform 2208"/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8" name="Freeform 2209"/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09" name="Freeform 2210"/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0" name="Freeform 2211"/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1" name="Freeform 2212"/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2" name="Freeform 2213"/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3" name="Freeform 2214"/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4" name="Freeform 2215"/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5" name="Freeform 2216"/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6" name="Freeform 2217"/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7" name="Freeform 2218"/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8" name="Freeform 2219"/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19" name="Freeform 2220"/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0" name="Freeform 2221"/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1" name="Freeform 2222"/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2" name="Freeform 2223"/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3" name="Freeform 2224"/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4" name="Freeform 2225"/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5" name="Freeform 2226"/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6" name="Freeform 2227"/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7" name="Freeform 2228"/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8" name="Freeform 2229"/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29" name="Freeform 2230"/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0" name="Freeform 2231"/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1" name="Freeform 2232"/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2" name="Freeform 2233"/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3" name="Freeform 2234"/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4" name="Freeform 2235"/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5" name="Freeform 2236"/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6" name="Freeform 2237"/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7" name="Freeform 2238"/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8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39" name="Freeform 2240"/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0" name="Freeform 2241"/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1" name="Freeform 2242"/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2" name="Freeform 2243"/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3" name="Freeform 2244"/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4" name="Freeform 2245"/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5" name="Freeform 2246"/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6" name="Freeform 2247"/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7" name="Freeform 2248"/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8" name="Freeform 2249"/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49" name="Freeform 2250"/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0" name="Freeform 2251"/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1" name="Freeform 2252"/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2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3" name="Freeform 2254"/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4" name="Freeform 2255"/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5" name="Freeform 2256"/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6" name="Freeform 2257"/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7" name="Freeform 2258"/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8" name="Freeform 2259"/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59" name="Freeform 2260"/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0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1" name="Freeform 2262"/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2" name="Freeform 2263"/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3" name="Freeform 2264"/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4" name="Freeform 2265"/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65" name="Freeform 2266"/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0255" tIns="45127" rIns="90255" bIns="45127" numCol="1" anchor="t" anchorCtr="0" compatLnSpc="1">
                <a:prstTxWarp prst="textNoShape">
                  <a:avLst/>
                </a:prstTxWarp>
              </a:bodyPr>
              <a:lstStyle/>
              <a:p>
                <a:pPr defTabSz="902513"/>
                <a:endParaRPr lang="zh-CN" altLang="en-US" sz="133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723" name="Freeform 2268"/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4" name="Freeform 2269"/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5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6" name="Freeform 2271"/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7" name="Freeform 2272"/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8" name="Freeform 2273"/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9" name="Freeform 2274"/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0" name="Freeform 2275"/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1" name="Freeform 2276"/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2" name="Freeform 2277"/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3" name="Freeform 2278"/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4" name="Freeform 2279"/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5" name="Freeform 2280"/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6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7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8" name="Freeform 2283"/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9" name="Freeform 2284"/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0" name="Freeform 2285"/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1" name="Freeform 2286"/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2" name="Freeform 2287"/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3" name="Freeform 2288"/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4" name="Freeform 2289"/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5" name="Freeform 2290"/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6" name="Freeform 2291"/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7" name="Freeform 2292"/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8" name="Freeform 2293"/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9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0" name="Freeform 2295"/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1" name="Freeform 2296"/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2" name="Freeform 2297"/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3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4" name="Freeform 2299"/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5" name="Freeform 2300"/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6" name="Freeform 2301"/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7" name="Freeform 2302"/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8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9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0" name="Freeform 2305"/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1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2" name="Freeform 2307"/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3" name="Freeform 2308"/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4" name="Freeform 2309"/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5" name="Freeform 2310"/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0255" tIns="45127" rIns="90255" bIns="45127" numCol="1" anchor="t" anchorCtr="0" compatLnSpc="1">
              <a:prstTxWarp prst="textNoShape">
                <a:avLst/>
              </a:prstTxWarp>
            </a:bodyPr>
            <a:lstStyle/>
            <a:p>
              <a:pPr defTabSz="902513"/>
              <a:endParaRPr lang="zh-CN" altLang="en-US" sz="133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368" name="矩形 5"/>
          <p:cNvSpPr/>
          <p:nvPr/>
        </p:nvSpPr>
        <p:spPr>
          <a:xfrm flipH="1">
            <a:off x="1708867" y="1041373"/>
            <a:ext cx="91905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2513"/>
            <a:r>
              <a:rPr lang="en-US" altLang="zh-CN" sz="6000" b="1" dirty="0">
                <a:solidFill>
                  <a:srgbClr val="4472C4">
                    <a:lumMod val="75000"/>
                  </a:srgbClr>
                </a:solidFill>
                <a:latin typeface="VNI-Avo" pitchFamily="2" charset="0"/>
                <a:cs typeface="+mn-ea"/>
                <a:sym typeface="+mn-lt"/>
              </a:rPr>
              <a:t>CHUÛ ÑEÀ 8</a:t>
            </a:r>
          </a:p>
          <a:p>
            <a:pPr algn="ctr" defTabSz="902513"/>
            <a:r>
              <a:rPr lang="en-US" altLang="zh-CN" sz="6000" b="1" dirty="0">
                <a:solidFill>
                  <a:srgbClr val="4472C4">
                    <a:lumMod val="75000"/>
                  </a:srgbClr>
                </a:solidFill>
                <a:latin typeface="VNI-Avo" pitchFamily="2" charset="0"/>
                <a:cs typeface="+mn-ea"/>
                <a:sym typeface="+mn-lt"/>
              </a:rPr>
              <a:t>TROØ CHÔI – ÑOÀ CHÔI</a:t>
            </a:r>
          </a:p>
        </p:txBody>
      </p:sp>
    </p:spTree>
    <p:extLst>
      <p:ext uri="{BB962C8B-B14F-4D97-AF65-F5344CB8AC3E}">
        <p14:creationId xmlns:p14="http://schemas.microsoft.com/office/powerpoint/2010/main" val="348195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11159"/>
            <a:ext cx="12033249" cy="67418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8153" y="2227910"/>
            <a:ext cx="7848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 5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THÖÏC HAØNH</a:t>
            </a:r>
          </a:p>
        </p:txBody>
      </p:sp>
    </p:spTree>
    <p:extLst>
      <p:ext uri="{BB962C8B-B14F-4D97-AF65-F5344CB8AC3E}">
        <p14:creationId xmlns:p14="http://schemas.microsoft.com/office/powerpoint/2010/main" val="219693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EBB178E-21DC-40E2-8ACA-63DF285E41F8}"/>
              </a:ext>
            </a:extLst>
          </p:cNvPr>
          <p:cNvSpPr txBox="1"/>
          <p:nvPr/>
        </p:nvSpPr>
        <p:spPr>
          <a:xfrm>
            <a:off x="984841" y="1821002"/>
            <a:ext cx="10859195" cy="1717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2938">
              <a:defRPr/>
            </a:pPr>
            <a:r>
              <a:rPr lang="en-US" sz="1042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042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42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568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 r="-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5571" y="376239"/>
            <a:ext cx="7972028" cy="83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2450">
              <a:defRPr/>
            </a:pPr>
            <a:r>
              <a:rPr lang="en-US" sz="4738" b="1" dirty="0">
                <a:solidFill>
                  <a:srgbClr val="FF0000"/>
                </a:solidFill>
                <a:latin typeface="VNI-Avo" pitchFamily="2" charset="0"/>
              </a:rPr>
              <a:t>LUYEÄN ÑOÏC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3405" y="1494697"/>
            <a:ext cx="1485826" cy="118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ai</a:t>
            </a:r>
            <a:endParaRPr lang="en-US" sz="7105" dirty="0">
              <a:solidFill>
                <a:srgbClr val="C0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6675" y="3045014"/>
            <a:ext cx="1451361" cy="120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oi</a:t>
            </a:r>
            <a:endParaRPr lang="en-US" sz="7105" dirty="0">
              <a:solidFill>
                <a:srgbClr val="00B05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2589" y="4336711"/>
            <a:ext cx="1451361" cy="1184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oâi</a:t>
            </a:r>
            <a:endParaRPr lang="en-US" sz="7105" dirty="0">
              <a:solidFill>
                <a:srgbClr val="00206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6625" y="1969531"/>
            <a:ext cx="1143827" cy="120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 err="1">
                <a:solidFill>
                  <a:srgbClr val="7030A0"/>
                </a:solidFill>
                <a:latin typeface="VNI-Avo" pitchFamily="2" charset="0"/>
                <a:cs typeface="Arial" pitchFamily="34" charset="0"/>
              </a:rPr>
              <a:t>öi</a:t>
            </a:r>
            <a:endParaRPr lang="en-US" sz="7105" dirty="0">
              <a:solidFill>
                <a:srgbClr val="7030A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5325" y="1375892"/>
            <a:ext cx="1512080" cy="120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 err="1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ay</a:t>
            </a:r>
            <a:endParaRPr lang="en-US" sz="7105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45728" y="4883572"/>
            <a:ext cx="1556492" cy="118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ôi</a:t>
            </a:r>
            <a:endParaRPr lang="en-US" sz="7105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33473" y="3796345"/>
            <a:ext cx="2088109" cy="120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7105" dirty="0" err="1">
                <a:solidFill>
                  <a:srgbClr val="FFC000"/>
                </a:solidFill>
                <a:latin typeface="VNI-Avo" pitchFamily="2" charset="0"/>
                <a:cs typeface="Arial" pitchFamily="34" charset="0"/>
              </a:rPr>
              <a:t>aây</a:t>
            </a:r>
            <a:endParaRPr lang="en-US" sz="7105" dirty="0">
              <a:solidFill>
                <a:srgbClr val="FFC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18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284B1CE1-D582-409F-8814-5E3CC5AA3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5" y="1808181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542872F9-253D-4575-A25C-A1A6FE3E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71" y="3309734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4E4C2132-3513-40B9-9999-65AA11EAD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908" y="4579149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3EC784BF-1783-4967-9482-9A65F633C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116" y="5144983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B45383FC-F7B6-4D3B-819E-8BECA050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526" y="3984879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14CEE3BB-9F58-46B3-9907-00978F463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08" y="2219456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ext,Line,Logo,Gesture #52233 - Free Icon Library">
            <a:extLst>
              <a:ext uri="{FF2B5EF4-FFF2-40B4-BE49-F238E27FC236}">
                <a16:creationId xmlns="" xmlns:a16="http://schemas.microsoft.com/office/drawing/2014/main" id="{2B688032-077F-4B25-B467-A2509C913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90" y="1597200"/>
            <a:ext cx="904566" cy="9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059264D-ED3A-4AF8-AD73-0BFE8D8D3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59" y="277820"/>
            <a:ext cx="1279267" cy="10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1" grpId="0"/>
      <p:bldP spid="12" grpId="0"/>
      <p:bldP spid="13" grpId="0"/>
      <p:bldP spid="14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3870" y="-153635"/>
            <a:ext cx="9746933" cy="1128117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trôn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B70D43C-8C18-4972-8351-5E9822D75357}"/>
              </a:ext>
            </a:extLst>
          </p:cNvPr>
          <p:cNvSpPr txBox="1">
            <a:spLocks/>
          </p:cNvSpPr>
          <p:nvPr/>
        </p:nvSpPr>
        <p:spPr>
          <a:xfrm>
            <a:off x="1549020" y="778978"/>
            <a:ext cx="1226091" cy="1128117"/>
          </a:xfrm>
          <a:prstGeom prst="rect">
            <a:avLst/>
          </a:prstGeom>
        </p:spPr>
        <p:txBody>
          <a:bodyPr vert="horz" lIns="108299" tIns="54150" rIns="108299" bIns="5415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2938">
              <a:defRPr/>
            </a:pPr>
            <a:endParaRPr lang="vi-VN" sz="521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AA3DA09-0C8A-48BB-B04C-EE9A2AAD3A16}"/>
              </a:ext>
            </a:extLst>
          </p:cNvPr>
          <p:cNvSpPr txBox="1">
            <a:spLocks/>
          </p:cNvSpPr>
          <p:nvPr/>
        </p:nvSpPr>
        <p:spPr>
          <a:xfrm>
            <a:off x="3029218" y="1545485"/>
            <a:ext cx="2334789" cy="1128117"/>
          </a:xfrm>
          <a:prstGeom prst="rect">
            <a:avLst/>
          </a:prstGeom>
        </p:spPr>
        <p:txBody>
          <a:bodyPr vert="horz" lIns="108299" tIns="54150" rIns="108299" bIns="5415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2938">
              <a:defRPr/>
            </a:pPr>
            <a:endParaRPr lang="vi-VN" sz="521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C6F0A555-F438-4EE3-B7D9-6DA58F9B97F3}"/>
              </a:ext>
            </a:extLst>
          </p:cNvPr>
          <p:cNvSpPr txBox="1">
            <a:spLocks/>
          </p:cNvSpPr>
          <p:nvPr/>
        </p:nvSpPr>
        <p:spPr>
          <a:xfrm>
            <a:off x="1570076" y="861623"/>
            <a:ext cx="1226091" cy="1128117"/>
          </a:xfrm>
          <a:prstGeom prst="rect">
            <a:avLst/>
          </a:prstGeom>
        </p:spPr>
        <p:txBody>
          <a:bodyPr vert="horz" lIns="108299" tIns="54150" rIns="108299" bIns="5415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082938">
              <a:defRPr/>
            </a:pPr>
            <a:endParaRPr lang="vi-VN" sz="521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CAC64A-1B7D-4931-AE50-FB15BE32A753}"/>
              </a:ext>
            </a:extLst>
          </p:cNvPr>
          <p:cNvSpPr txBox="1"/>
          <p:nvPr/>
        </p:nvSpPr>
        <p:spPr>
          <a:xfrm>
            <a:off x="215272" y="1099613"/>
            <a:ext cx="1682005" cy="92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>
                <a:solidFill>
                  <a:srgbClr val="7030A0"/>
                </a:solidFill>
                <a:latin typeface="VNI-Avo" pitchFamily="2" charset="0"/>
              </a:rPr>
              <a:t>nai</a:t>
            </a:r>
            <a:endParaRPr lang="en-US" sz="5400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44D992C-DC07-445F-8C62-E327BBA71DE9}"/>
              </a:ext>
            </a:extLst>
          </p:cNvPr>
          <p:cNvSpPr txBox="1"/>
          <p:nvPr/>
        </p:nvSpPr>
        <p:spPr>
          <a:xfrm>
            <a:off x="5967806" y="1020473"/>
            <a:ext cx="1532120" cy="92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7030A0"/>
                </a:solidFill>
                <a:latin typeface="VNI-Avo" pitchFamily="2" charset="0"/>
              </a:rPr>
              <a:t>noài</a:t>
            </a:r>
            <a:endParaRPr lang="en-US" sz="5400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23C6E89-4664-46AC-9956-B147D5F8C9F9}"/>
              </a:ext>
            </a:extLst>
          </p:cNvPr>
          <p:cNvSpPr txBox="1"/>
          <p:nvPr/>
        </p:nvSpPr>
        <p:spPr>
          <a:xfrm>
            <a:off x="9106008" y="974481"/>
            <a:ext cx="1684629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7030A0"/>
                </a:solidFill>
                <a:latin typeface="VNI-Avo" pitchFamily="2" charset="0"/>
              </a:rPr>
              <a:t>chôi</a:t>
            </a:r>
            <a:endParaRPr lang="en-US" sz="5400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8E0EC02-BFB8-4554-A37F-D94F128B0B95}"/>
              </a:ext>
            </a:extLst>
          </p:cNvPr>
          <p:cNvSpPr txBox="1"/>
          <p:nvPr/>
        </p:nvSpPr>
        <p:spPr>
          <a:xfrm>
            <a:off x="4176663" y="2324574"/>
            <a:ext cx="1791142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00B050"/>
                </a:solidFill>
                <a:latin typeface="VNI-Avo" pitchFamily="2" charset="0"/>
              </a:rPr>
              <a:t>göûi</a:t>
            </a:r>
            <a:endParaRPr lang="en-US" sz="54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EE25A92-34AD-463E-9359-96DBD77487DB}"/>
              </a:ext>
            </a:extLst>
          </p:cNvPr>
          <p:cNvSpPr txBox="1"/>
          <p:nvPr/>
        </p:nvSpPr>
        <p:spPr>
          <a:xfrm>
            <a:off x="1228063" y="2303042"/>
            <a:ext cx="1684630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>
                <a:solidFill>
                  <a:srgbClr val="00B050"/>
                </a:solidFill>
                <a:latin typeface="VNI-Avo" pitchFamily="2" charset="0"/>
              </a:rPr>
              <a:t>vui</a:t>
            </a:r>
            <a:endParaRPr lang="en-US" sz="54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C80A2929-8ED3-4FA5-8AF7-7B2B14A73D38}"/>
              </a:ext>
            </a:extLst>
          </p:cNvPr>
          <p:cNvSpPr txBox="1"/>
          <p:nvPr/>
        </p:nvSpPr>
        <p:spPr>
          <a:xfrm>
            <a:off x="6767441" y="2327818"/>
            <a:ext cx="2148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>
                <a:solidFill>
                  <a:srgbClr val="00B050"/>
                </a:solidFill>
                <a:latin typeface="VNI-Avo" pitchFamily="2" charset="0"/>
              </a:rPr>
              <a:t>chaïy</a:t>
            </a:r>
            <a:endParaRPr lang="en-US" sz="54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94D6CE4-69EE-46B8-8D7B-F0867FBD3CD1}"/>
              </a:ext>
            </a:extLst>
          </p:cNvPr>
          <p:cNvSpPr txBox="1"/>
          <p:nvPr/>
        </p:nvSpPr>
        <p:spPr>
          <a:xfrm>
            <a:off x="9910766" y="2357441"/>
            <a:ext cx="2148966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00B050"/>
                </a:solidFill>
                <a:latin typeface="VNI-Avo" pitchFamily="2" charset="0"/>
              </a:rPr>
              <a:t>maây</a:t>
            </a:r>
            <a:endParaRPr lang="en-US" sz="54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C7EBF52-FD17-4551-BF03-EAC50A0366F8}"/>
              </a:ext>
            </a:extLst>
          </p:cNvPr>
          <p:cNvSpPr txBox="1"/>
          <p:nvPr/>
        </p:nvSpPr>
        <p:spPr>
          <a:xfrm>
            <a:off x="-33537" y="4972082"/>
            <a:ext cx="2638450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caây</a:t>
            </a:r>
            <a:r>
              <a:rPr lang="vi-VN" sz="5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leâ</a:t>
            </a:r>
            <a:endParaRPr lang="en-US" sz="54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3F3312D-BB44-423F-8DA5-19D3A9C35A4F}"/>
              </a:ext>
            </a:extLst>
          </p:cNvPr>
          <p:cNvSpPr txBox="1"/>
          <p:nvPr/>
        </p:nvSpPr>
        <p:spPr>
          <a:xfrm>
            <a:off x="3076736" y="3738118"/>
            <a:ext cx="310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maùi</a:t>
            </a:r>
            <a:r>
              <a:rPr lang="vi-VN" sz="5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nhaø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BB87CDA-BB09-4BE7-8A84-52DE39CC4999}"/>
              </a:ext>
            </a:extLst>
          </p:cNvPr>
          <p:cNvSpPr txBox="1"/>
          <p:nvPr/>
        </p:nvSpPr>
        <p:spPr>
          <a:xfrm>
            <a:off x="6545574" y="3743579"/>
            <a:ext cx="2924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goäi</a:t>
            </a:r>
            <a:r>
              <a:rPr lang="vi-VN" sz="5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ñaàu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6B4003C-F444-40E8-A36A-94784AE47269}"/>
              </a:ext>
            </a:extLst>
          </p:cNvPr>
          <p:cNvSpPr txBox="1"/>
          <p:nvPr/>
        </p:nvSpPr>
        <p:spPr>
          <a:xfrm>
            <a:off x="9726049" y="3743579"/>
            <a:ext cx="2788518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tôùi</a:t>
            </a:r>
            <a:r>
              <a:rPr lang="vi-VN" sz="5400" dirty="0">
                <a:solidFill>
                  <a:srgbClr val="FF0000"/>
                </a:solidFill>
                <a:latin typeface="VNI-Avo" pitchFamily="2" charset="0"/>
              </a:rPr>
              <a:t> nôi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EC04601-69AB-4503-9716-593FA33EA6E0}"/>
              </a:ext>
            </a:extLst>
          </p:cNvPr>
          <p:cNvSpPr txBox="1"/>
          <p:nvPr/>
        </p:nvSpPr>
        <p:spPr>
          <a:xfrm>
            <a:off x="2799488" y="5028177"/>
            <a:ext cx="3249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ñoâi</a:t>
            </a:r>
            <a:r>
              <a:rPr lang="vi-VN" sz="5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giaøy</a:t>
            </a:r>
            <a:endParaRPr lang="en-US" sz="54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83A56D3-EEA8-4D5F-995E-6F39E3F34BB6}"/>
              </a:ext>
            </a:extLst>
          </p:cNvPr>
          <p:cNvSpPr txBox="1"/>
          <p:nvPr/>
        </p:nvSpPr>
        <p:spPr>
          <a:xfrm>
            <a:off x="-33537" y="3791107"/>
            <a:ext cx="3002971" cy="92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soûi</a:t>
            </a:r>
            <a:r>
              <a:rPr lang="vi-VN" sz="5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FF0000"/>
                </a:solidFill>
                <a:latin typeface="VNI-Avo" pitchFamily="2" charset="0"/>
              </a:rPr>
              <a:t>maøu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A1344BE-944B-473E-A177-0B081843C30C}"/>
              </a:ext>
            </a:extLst>
          </p:cNvPr>
          <p:cNvSpPr txBox="1"/>
          <p:nvPr/>
        </p:nvSpPr>
        <p:spPr>
          <a:xfrm>
            <a:off x="6000130" y="4988612"/>
            <a:ext cx="3756592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nhaûy</a:t>
            </a:r>
            <a:r>
              <a:rPr lang="vi-VN" sz="5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daây</a:t>
            </a:r>
            <a:endParaRPr lang="en-US" sz="54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7C4FB67-8ADC-46E6-B83D-46FF203D5959}"/>
              </a:ext>
            </a:extLst>
          </p:cNvPr>
          <p:cNvSpPr txBox="1"/>
          <p:nvPr/>
        </p:nvSpPr>
        <p:spPr>
          <a:xfrm>
            <a:off x="2891637" y="1020472"/>
            <a:ext cx="1682005" cy="922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 dirty="0">
                <a:solidFill>
                  <a:srgbClr val="7030A0"/>
                </a:solidFill>
                <a:latin typeface="VNI-Avo" pitchFamily="2" charset="0"/>
              </a:rPr>
              <a:t>voi</a:t>
            </a:r>
            <a:endParaRPr lang="en-US" sz="5400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36BF0CE-0352-4942-AC86-5C0C1F0CF5C7}"/>
              </a:ext>
            </a:extLst>
          </p:cNvPr>
          <p:cNvSpPr txBox="1"/>
          <p:nvPr/>
        </p:nvSpPr>
        <p:spPr>
          <a:xfrm>
            <a:off x="9756722" y="4936002"/>
            <a:ext cx="3104201" cy="934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5400">
                <a:solidFill>
                  <a:srgbClr val="0070C0"/>
                </a:solidFill>
                <a:latin typeface="VNI-Avo" pitchFamily="2" charset="0"/>
              </a:rPr>
              <a:t>xoâi</a:t>
            </a:r>
            <a:r>
              <a:rPr lang="vi-VN" sz="54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vi-VN" sz="5400" dirty="0" err="1">
                <a:solidFill>
                  <a:srgbClr val="0070C0"/>
                </a:solidFill>
                <a:latin typeface="VNI-Avo" pitchFamily="2" charset="0"/>
              </a:rPr>
              <a:t>gaø</a:t>
            </a:r>
            <a:endParaRPr lang="en-US" sz="5400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A6CEFB2-D0B2-466C-8CE2-4A6535025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695" y="179444"/>
            <a:ext cx="1279267" cy="10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 r="-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04055" y="255919"/>
            <a:ext cx="10909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6000" dirty="0">
                <a:solidFill>
                  <a:srgbClr val="1F497D">
                    <a:lumMod val="60000"/>
                    <a:lumOff val="40000"/>
                  </a:srgbClr>
                </a:solidFill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Caû</a:t>
            </a:r>
            <a:r>
              <a:rPr lang="vi-VN" sz="6000" dirty="0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nhaø</a:t>
            </a:r>
            <a:r>
              <a:rPr lang="vi-VN" sz="6000" dirty="0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beù</a:t>
            </a:r>
            <a:r>
              <a:rPr lang="vi-VN" sz="6000" dirty="0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ñi</a:t>
            </a:r>
            <a:r>
              <a:rPr lang="vi-VN" sz="6000" dirty="0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 khu vui </a:t>
            </a:r>
            <a:r>
              <a:rPr lang="vi-VN" sz="6000" dirty="0" err="1">
                <a:solidFill>
                  <a:srgbClr val="1F497D">
                    <a:lumMod val="60000"/>
                    <a:lumOff val="40000"/>
                  </a:srgbClr>
                </a:solidFill>
                <a:highlight>
                  <a:srgbClr val="FFFF00"/>
                </a:highlight>
                <a:latin typeface="VNI-Avo" pitchFamily="2" charset="0"/>
              </a:rPr>
              <a:t>chôi</a:t>
            </a:r>
            <a:r>
              <a:rPr lang="vi-VN" sz="6000" dirty="0">
                <a:solidFill>
                  <a:srgbClr val="1F497D">
                    <a:lumMod val="60000"/>
                    <a:lumOff val="40000"/>
                  </a:srgbClr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rgbClr val="1F497D">
                  <a:lumMod val="60000"/>
                  <a:lumOff val="40000"/>
                </a:srgbClr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E85F40D-4BEB-41C8-92B6-3B990F23F66B}"/>
              </a:ext>
            </a:extLst>
          </p:cNvPr>
          <p:cNvSpPr txBox="1"/>
          <p:nvPr/>
        </p:nvSpPr>
        <p:spPr>
          <a:xfrm>
            <a:off x="2560241" y="1346338"/>
            <a:ext cx="9617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6000" dirty="0" err="1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Baø</a:t>
            </a:r>
            <a:r>
              <a:rPr lang="vi-VN" sz="6000" dirty="0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göûi</a:t>
            </a:r>
            <a:r>
              <a:rPr lang="vi-VN" sz="6000" dirty="0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quaø</a:t>
            </a:r>
            <a:r>
              <a:rPr lang="vi-VN" sz="6000" dirty="0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queâ</a:t>
            </a:r>
            <a:r>
              <a:rPr lang="vi-VN" sz="6000" dirty="0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 cho </a:t>
            </a:r>
            <a:r>
              <a:rPr lang="vi-VN" sz="6000" dirty="0" err="1">
                <a:solidFill>
                  <a:srgbClr val="7030A0"/>
                </a:solidFill>
                <a:highlight>
                  <a:srgbClr val="00FFFF"/>
                </a:highlight>
                <a:latin typeface="VNI-Avo" pitchFamily="2" charset="0"/>
              </a:rPr>
              <a:t>beù</a:t>
            </a:r>
            <a:r>
              <a:rPr lang="vi-VN" sz="6000" dirty="0">
                <a:solidFill>
                  <a:srgbClr val="7030A0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B4A95A-BAC7-455A-B5C6-DFDEA413035F}"/>
              </a:ext>
            </a:extLst>
          </p:cNvPr>
          <p:cNvSpPr txBox="1"/>
          <p:nvPr/>
        </p:nvSpPr>
        <p:spPr>
          <a:xfrm>
            <a:off x="-320079" y="2465665"/>
            <a:ext cx="7885880" cy="101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450">
              <a:defRPr/>
            </a:pPr>
            <a:r>
              <a:rPr lang="vi-VN" sz="60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Haûi</a:t>
            </a:r>
            <a:r>
              <a:rPr lang="vi-VN" sz="6000" dirty="0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ñaù</a:t>
            </a:r>
            <a:r>
              <a:rPr lang="vi-VN" sz="6000" dirty="0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caàu</a:t>
            </a:r>
            <a:r>
              <a:rPr lang="vi-VN" sz="6000" dirty="0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FF0000"/>
                </a:solidFill>
                <a:highlight>
                  <a:srgbClr val="00FF00"/>
                </a:highlight>
                <a:latin typeface="VNI-Avo" pitchFamily="2" charset="0"/>
              </a:rPr>
              <a:t>maây</a:t>
            </a:r>
            <a:r>
              <a:rPr lang="vi-VN" sz="6000" dirty="0">
                <a:solidFill>
                  <a:srgbClr val="FF0000"/>
                </a:solidFill>
                <a:latin typeface="VNI-Avo" pitchFamily="2" charset="0"/>
              </a:rPr>
              <a:t>.</a:t>
            </a:r>
            <a:endParaRPr lang="en-US" sz="6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84735F1-2557-4E41-833A-1E0E68156C4B}"/>
              </a:ext>
            </a:extLst>
          </p:cNvPr>
          <p:cNvSpPr txBox="1"/>
          <p:nvPr/>
        </p:nvSpPr>
        <p:spPr>
          <a:xfrm>
            <a:off x="1264097" y="3612938"/>
            <a:ext cx="10362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en-US" sz="6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0070C0"/>
                </a:solidFill>
                <a:highlight>
                  <a:srgbClr val="C0C0C0"/>
                </a:highlight>
                <a:latin typeface="VNI-Avo" pitchFamily="2" charset="0"/>
              </a:rPr>
              <a:t>Meï</a:t>
            </a:r>
            <a:r>
              <a:rPr lang="vi-VN" sz="6000" dirty="0">
                <a:solidFill>
                  <a:srgbClr val="0070C0"/>
                </a:solidFill>
                <a:highlight>
                  <a:srgbClr val="C0C0C0"/>
                </a:highlight>
                <a:latin typeface="VNI-Avo" pitchFamily="2" charset="0"/>
              </a:rPr>
              <a:t> may </a:t>
            </a:r>
            <a:r>
              <a:rPr lang="vi-VN" sz="6000" dirty="0" err="1">
                <a:solidFill>
                  <a:srgbClr val="0070C0"/>
                </a:solidFill>
                <a:highlight>
                  <a:srgbClr val="C0C0C0"/>
                </a:highlight>
                <a:latin typeface="VNI-Avo" pitchFamily="2" charset="0"/>
              </a:rPr>
              <a:t>aùo</a:t>
            </a:r>
            <a:r>
              <a:rPr lang="vi-VN" sz="6000" dirty="0">
                <a:solidFill>
                  <a:srgbClr val="0070C0"/>
                </a:solidFill>
                <a:highlight>
                  <a:srgbClr val="C0C0C0"/>
                </a:highlight>
                <a:latin typeface="VNI-Avo" pitchFamily="2" charset="0"/>
              </a:rPr>
              <a:t> </a:t>
            </a:r>
            <a:r>
              <a:rPr lang="vi-VN" sz="6000" dirty="0" err="1">
                <a:solidFill>
                  <a:srgbClr val="0070C0"/>
                </a:solidFill>
                <a:highlight>
                  <a:srgbClr val="C0C0C0"/>
                </a:highlight>
                <a:latin typeface="VNI-Avo" pitchFamily="2" charset="0"/>
              </a:rPr>
              <a:t>môùi</a:t>
            </a:r>
            <a:r>
              <a:rPr lang="vi-VN" sz="6000" dirty="0">
                <a:solidFill>
                  <a:srgbClr val="0070C0"/>
                </a:solidFill>
                <a:highlight>
                  <a:srgbClr val="C0C0C0"/>
                </a:highlight>
                <a:latin typeface="VNI-Avo" pitchFamily="2" charset="0"/>
              </a:rPr>
              <a:t> cho Mai</a:t>
            </a:r>
            <a:r>
              <a:rPr lang="vi-VN" sz="6000" dirty="0">
                <a:solidFill>
                  <a:srgbClr val="00B050"/>
                </a:solidFill>
                <a:highlight>
                  <a:srgbClr val="C0C0C0"/>
                </a:highlight>
                <a:latin typeface="VNI-Avo" pitchFamily="2" charset="0"/>
              </a:rPr>
              <a:t>.</a:t>
            </a:r>
            <a:endParaRPr lang="en-US" sz="6000" dirty="0">
              <a:solidFill>
                <a:srgbClr val="00B050"/>
              </a:solidFill>
              <a:highlight>
                <a:srgbClr val="C0C0C0"/>
              </a:highlight>
              <a:latin typeface="VNI-Av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70C9011-B30D-427B-A391-B15A0233AEAA}"/>
              </a:ext>
            </a:extLst>
          </p:cNvPr>
          <p:cNvSpPr txBox="1"/>
          <p:nvPr/>
        </p:nvSpPr>
        <p:spPr>
          <a:xfrm>
            <a:off x="688033" y="4613163"/>
            <a:ext cx="10513619" cy="1014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6213">
              <a:defRPr/>
            </a:pPr>
            <a:r>
              <a:rPr lang="vi-VN" sz="6000" b="1" dirty="0">
                <a:solidFill>
                  <a:srgbClr val="FFFF00"/>
                </a:solidFill>
                <a:highlight>
                  <a:srgbClr val="C0C0C0"/>
                </a:highlight>
                <a:latin typeface="VNI-Avo" pitchFamily="2" charset="0"/>
              </a:rPr>
              <a:t>Ba </a:t>
            </a:r>
            <a:r>
              <a:rPr lang="vi-VN" sz="6000" b="1" dirty="0" err="1">
                <a:solidFill>
                  <a:srgbClr val="FFFF00"/>
                </a:solidFill>
                <a:highlight>
                  <a:srgbClr val="C0C0C0"/>
                </a:highlight>
                <a:latin typeface="VNI-Avo" pitchFamily="2" charset="0"/>
              </a:rPr>
              <a:t>laùi</a:t>
            </a:r>
            <a:r>
              <a:rPr lang="vi-VN" sz="6000" b="1" dirty="0">
                <a:solidFill>
                  <a:srgbClr val="FFFF00"/>
                </a:solidFill>
                <a:highlight>
                  <a:srgbClr val="C0C0C0"/>
                </a:highlight>
                <a:latin typeface="VNI-Avo" pitchFamily="2" charset="0"/>
              </a:rPr>
              <a:t> xe </a:t>
            </a:r>
            <a:r>
              <a:rPr lang="vi-VN" sz="6000" b="1" dirty="0" err="1">
                <a:solidFill>
                  <a:srgbClr val="FFFF00"/>
                </a:solidFill>
                <a:highlight>
                  <a:srgbClr val="C0C0C0"/>
                </a:highlight>
                <a:latin typeface="VNI-Avo" pitchFamily="2" charset="0"/>
              </a:rPr>
              <a:t>oâ</a:t>
            </a:r>
            <a:r>
              <a:rPr lang="vi-VN" sz="6000" b="1" dirty="0">
                <a:solidFill>
                  <a:srgbClr val="FFFF00"/>
                </a:solidFill>
                <a:highlight>
                  <a:srgbClr val="C0C0C0"/>
                </a:highlight>
                <a:latin typeface="VNI-Avo" pitchFamily="2" charset="0"/>
              </a:rPr>
              <a:t> </a:t>
            </a:r>
            <a:r>
              <a:rPr lang="vi-VN" sz="6000" b="1" dirty="0" err="1">
                <a:solidFill>
                  <a:srgbClr val="FFFF00"/>
                </a:solidFill>
                <a:highlight>
                  <a:srgbClr val="C0C0C0"/>
                </a:highlight>
                <a:latin typeface="VNI-Avo" pitchFamily="2" charset="0"/>
              </a:rPr>
              <a:t>toâ</a:t>
            </a:r>
            <a:r>
              <a:rPr lang="en-US" sz="6000" dirty="0">
                <a:solidFill>
                  <a:srgbClr val="00B050"/>
                </a:solidFill>
                <a:highlight>
                  <a:srgbClr val="C0C0C0"/>
                </a:highlight>
                <a:latin typeface="VNI-Avo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E85EC1-03B8-424E-A5C3-2BEB6681C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402" y="169043"/>
            <a:ext cx="1279267" cy="102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  <p:bldP spid="2" grpId="1"/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29540" y="3060950"/>
            <a:ext cx="3968532" cy="1184769"/>
          </a:xfrm>
          <a:prstGeom prst="rect">
            <a:avLst/>
          </a:prstGeom>
          <a:noFill/>
        </p:spPr>
        <p:txBody>
          <a:bodyPr wrap="none" lIns="90255" tIns="45127" rIns="90255" bIns="451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451256"/>
            <a:r>
              <a:rPr lang="en-US" sz="7106" b="1" dirty="0" err="1">
                <a:ln/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7106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106" b="1" dirty="0" err="1">
                <a:ln/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7106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36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ger Lickin' Chickens _ 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055" y="-26638"/>
            <a:ext cx="12137305" cy="682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B6203F-DB0E-4271-ACC2-2BF9671A6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54" y="398"/>
            <a:ext cx="12032544" cy="67683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802E551-9652-47C4-802D-0B4A47C79372}"/>
              </a:ext>
            </a:extLst>
          </p:cNvPr>
          <p:cNvGrpSpPr/>
          <p:nvPr/>
        </p:nvGrpSpPr>
        <p:grpSpPr>
          <a:xfrm>
            <a:off x="899790" y="398"/>
            <a:ext cx="2930586" cy="2684694"/>
            <a:chOff x="531943" y="-23726"/>
            <a:chExt cx="3240360" cy="3240359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3F853EE4-E798-4D3C-A476-820C1064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943" y="-23726"/>
              <a:ext cx="3240360" cy="324035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71F8123-A5DE-4293-BA41-766BFF57D41F}"/>
                </a:ext>
              </a:extLst>
            </p:cNvPr>
            <p:cNvSpPr/>
            <p:nvPr/>
          </p:nvSpPr>
          <p:spPr>
            <a:xfrm>
              <a:off x="1580365" y="881542"/>
              <a:ext cx="1143517" cy="14486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90718">
                <a:defRPr/>
              </a:pPr>
              <a:r>
                <a:rPr lang="en-US" sz="3553" b="1" dirty="0" err="1">
                  <a:solidFill>
                    <a:prstClr val="white"/>
                  </a:solidFill>
                  <a:latin typeface="VNI-Avo" pitchFamily="2" charset="0"/>
                  <a:ea typeface="宋体"/>
                </a:rPr>
                <a:t>Baøi</a:t>
              </a:r>
              <a:r>
                <a:rPr lang="en-US" sz="3553" b="1" dirty="0">
                  <a:solidFill>
                    <a:prstClr val="white"/>
                  </a:solidFill>
                  <a:latin typeface="VNI-Avo" pitchFamily="2" charset="0"/>
                  <a:ea typeface="宋体"/>
                </a:rPr>
                <a:t> </a:t>
              </a:r>
            </a:p>
            <a:p>
              <a:pPr algn="ctr" defTabSz="890718">
                <a:defRPr/>
              </a:pPr>
              <a:r>
                <a:rPr lang="en-US" sz="3553" b="1" dirty="0">
                  <a:solidFill>
                    <a:prstClr val="white"/>
                  </a:solidFill>
                  <a:latin typeface="VNI-Avo" pitchFamily="2" charset="0"/>
                  <a:ea typeface="宋体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F5F849-D4E6-4541-8564-9D122BB4D5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32" y="1800555"/>
            <a:ext cx="726966" cy="726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618D62-ABBA-4E39-9A17-D4E85BC3A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3" y="3047347"/>
            <a:ext cx="1524399" cy="1524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0601161-DB95-4FB5-99F1-634A18E1DC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0" y="4526926"/>
            <a:ext cx="1524398" cy="1524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1BD2796-4FCD-4B06-8CE2-F1C16502FC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29" y="4181168"/>
            <a:ext cx="1085483" cy="995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B3D46F3-26A9-4173-8C72-3EC743192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87" y="4725865"/>
            <a:ext cx="1757880" cy="132546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8677D95-F268-41EC-9EF1-7816C46334F1}"/>
              </a:ext>
            </a:extLst>
          </p:cNvPr>
          <p:cNvSpPr txBox="1"/>
          <p:nvPr/>
        </p:nvSpPr>
        <p:spPr>
          <a:xfrm>
            <a:off x="3830376" y="-434220"/>
            <a:ext cx="9301400" cy="2508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90718">
              <a:defRPr/>
            </a:pPr>
            <a:endParaRPr lang="en-US" sz="4800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  <a:p>
            <a:pPr defTabSz="890718">
              <a:defRPr/>
            </a:pPr>
            <a:r>
              <a:rPr lang="en-US" sz="10699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Thöïc</a:t>
            </a:r>
            <a:r>
              <a:rPr lang="en-US" sz="10699" b="1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10699" b="1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haønh</a:t>
            </a:r>
            <a:endParaRPr lang="en-US" sz="10699" b="1" dirty="0"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3189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4138" y="32099"/>
            <a:ext cx="1008112" cy="1166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6065" y="1440334"/>
            <a:ext cx="1548233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v</a:t>
            </a:r>
          </a:p>
        </p:txBody>
      </p:sp>
      <p:sp>
        <p:nvSpPr>
          <p:cNvPr id="7" name="Rectangle 6"/>
          <p:cNvSpPr/>
          <p:nvPr/>
        </p:nvSpPr>
        <p:spPr>
          <a:xfrm>
            <a:off x="1624137" y="3803502"/>
            <a:ext cx="1440161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v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4856" y="1450588"/>
            <a:ext cx="4224103" cy="3641043"/>
            <a:chOff x="393732" y="988581"/>
            <a:chExt cx="3674782" cy="3080045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1620242" y="988581"/>
              <a:ext cx="1259182" cy="106382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g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20242" y="2052402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24988" y="3060514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844378" y="2052402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y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3732" y="2052402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g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19660" y="1198974"/>
            <a:ext cx="4538879" cy="3934407"/>
            <a:chOff x="393732" y="1044290"/>
            <a:chExt cx="3674782" cy="310786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1620242" y="1044290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err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80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20242" y="2052402"/>
              <a:ext cx="1321239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a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16884" y="3060513"/>
              <a:ext cx="1227494" cy="1091641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i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44378" y="2052402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prstClr val="black"/>
                  </a:solidFill>
                  <a:latin typeface="VNI-Avo" pitchFamily="2" charset="0"/>
                </a:rPr>
                <a:t>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3732" y="2052402"/>
              <a:ext cx="1224136" cy="100811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 err="1">
                  <a:solidFill>
                    <a:prstClr val="black"/>
                  </a:solidFill>
                  <a:latin typeface="VNI-Avo" pitchFamily="2" charset="0"/>
                </a:rPr>
                <a:t>ch</a:t>
              </a:r>
              <a:endParaRPr lang="en-US" sz="8000" dirty="0">
                <a:solidFill>
                  <a:prstClr val="black"/>
                </a:solidFill>
                <a:latin typeface="VNI-Avo" pitchFamily="2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268191" y="1261425"/>
            <a:ext cx="20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1329" y="5500735"/>
            <a:ext cx="236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………………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4137" y="5124038"/>
            <a:ext cx="20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gai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34952" y="1772513"/>
            <a:ext cx="184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…………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20881" y="5936122"/>
            <a:ext cx="1846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…………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87879" y="1417661"/>
            <a:ext cx="2330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chay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85077" y="5597567"/>
            <a:ext cx="20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chai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96187" y="1599980"/>
            <a:ext cx="2361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641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31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0" y="160502"/>
            <a:ext cx="11737304" cy="6624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4216" y="2664470"/>
            <a:ext cx="7848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53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81" y="56860"/>
            <a:ext cx="3600400" cy="27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857" y="56860"/>
            <a:ext cx="3816424" cy="2775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6" b="9623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53" y="1429620"/>
            <a:ext cx="4522999" cy="572212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613" y="2766594"/>
            <a:ext cx="2808312" cy="1338036"/>
            <a:chOff x="13613" y="2766594"/>
            <a:chExt cx="2808312" cy="1338036"/>
          </a:xfrm>
        </p:grpSpPr>
        <p:sp>
          <p:nvSpPr>
            <p:cNvPr id="7" name="TextBox 6"/>
            <p:cNvSpPr txBox="1"/>
            <p:nvPr/>
          </p:nvSpPr>
          <p:spPr>
            <a:xfrm>
              <a:off x="13613" y="2766594"/>
              <a:ext cx="280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VNI-Avo" pitchFamily="2" charset="0"/>
                </a:rPr>
                <a:t>phao</a:t>
              </a:r>
              <a:r>
                <a:rPr lang="en-US" sz="4000" dirty="0">
                  <a:latin typeface="VNI-Avo" pitchFamily="2" charset="0"/>
                </a:rPr>
                <a:t> </a:t>
              </a:r>
              <a:r>
                <a:rPr lang="en-US" sz="4000" dirty="0" err="1">
                  <a:latin typeface="VNI-Avo" pitchFamily="2" charset="0"/>
                </a:rPr>
                <a:t>noåi</a:t>
              </a:r>
              <a:endParaRPr lang="en-US" sz="4000" dirty="0">
                <a:latin typeface="VNI-Avo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88033" y="3474480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60241" y="2766594"/>
            <a:ext cx="2808312" cy="1365125"/>
            <a:chOff x="2560241" y="2766594"/>
            <a:chExt cx="2808312" cy="1365125"/>
          </a:xfrm>
        </p:grpSpPr>
        <p:sp>
          <p:nvSpPr>
            <p:cNvPr id="8" name="TextBox 7"/>
            <p:cNvSpPr txBox="1"/>
            <p:nvPr/>
          </p:nvSpPr>
          <p:spPr>
            <a:xfrm>
              <a:off x="2560241" y="2766594"/>
              <a:ext cx="2808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VNI-Avo" pitchFamily="2" charset="0"/>
                </a:rPr>
                <a:t>phao</a:t>
              </a:r>
              <a:r>
                <a:rPr lang="en-US" sz="4000" dirty="0">
                  <a:latin typeface="VNI-Avo" pitchFamily="2" charset="0"/>
                </a:rPr>
                <a:t> </a:t>
              </a:r>
              <a:r>
                <a:rPr lang="en-US" sz="4000" dirty="0" err="1">
                  <a:latin typeface="VNI-Avo" pitchFamily="2" charset="0"/>
                </a:rPr>
                <a:t>noãi</a:t>
              </a:r>
              <a:endParaRPr lang="en-US" sz="4000" dirty="0"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04318" y="3501569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864658" y="2826274"/>
            <a:ext cx="2124236" cy="1338036"/>
            <a:chOff x="13613" y="2766594"/>
            <a:chExt cx="2124236" cy="1338036"/>
          </a:xfrm>
        </p:grpSpPr>
        <p:sp>
          <p:nvSpPr>
            <p:cNvPr id="14" name="TextBox 13"/>
            <p:cNvSpPr txBox="1"/>
            <p:nvPr/>
          </p:nvSpPr>
          <p:spPr>
            <a:xfrm>
              <a:off x="13613" y="2766594"/>
              <a:ext cx="2124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VNI-Avo" pitchFamily="2" charset="0"/>
                </a:rPr>
                <a:t>bôi</a:t>
              </a:r>
              <a:r>
                <a:rPr lang="en-US" sz="4000" dirty="0">
                  <a:latin typeface="VNI-Avo" pitchFamily="2" charset="0"/>
                </a:rPr>
                <a:t> </a:t>
              </a:r>
              <a:r>
                <a:rPr lang="en-US" sz="4000" dirty="0" err="1">
                  <a:latin typeface="VNI-Avo" pitchFamily="2" charset="0"/>
                </a:rPr>
                <a:t>saûi</a:t>
              </a:r>
              <a:endParaRPr lang="en-US" sz="4000" dirty="0">
                <a:latin typeface="VNI-Avo" pitchFamily="2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8033" y="3474480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109881" y="2784928"/>
            <a:ext cx="2124236" cy="1338036"/>
            <a:chOff x="13613" y="2766594"/>
            <a:chExt cx="2124236" cy="1338036"/>
          </a:xfrm>
        </p:grpSpPr>
        <p:sp>
          <p:nvSpPr>
            <p:cNvPr id="17" name="TextBox 16"/>
            <p:cNvSpPr txBox="1"/>
            <p:nvPr/>
          </p:nvSpPr>
          <p:spPr>
            <a:xfrm>
              <a:off x="13613" y="2766594"/>
              <a:ext cx="2124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VNI-Avo" pitchFamily="2" charset="0"/>
                </a:rPr>
                <a:t>bôi</a:t>
              </a:r>
              <a:r>
                <a:rPr lang="en-US" sz="4000" dirty="0">
                  <a:latin typeface="VNI-Avo" pitchFamily="2" charset="0"/>
                </a:rPr>
                <a:t> </a:t>
              </a:r>
              <a:r>
                <a:rPr lang="en-US" sz="4000" dirty="0" err="1">
                  <a:latin typeface="VNI-Avo" pitchFamily="2" charset="0"/>
                </a:rPr>
                <a:t>saõi</a:t>
              </a:r>
              <a:endParaRPr lang="en-US" sz="4000" dirty="0">
                <a:latin typeface="VNI-Avo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88033" y="3474480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965924" y="5112742"/>
            <a:ext cx="2022970" cy="1338036"/>
            <a:chOff x="13613" y="2766594"/>
            <a:chExt cx="2124236" cy="1338036"/>
          </a:xfrm>
        </p:grpSpPr>
        <p:sp>
          <p:nvSpPr>
            <p:cNvPr id="20" name="TextBox 19"/>
            <p:cNvSpPr txBox="1"/>
            <p:nvPr/>
          </p:nvSpPr>
          <p:spPr>
            <a:xfrm>
              <a:off x="13613" y="2766594"/>
              <a:ext cx="2124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VNI-Avo" pitchFamily="2" charset="0"/>
                </a:rPr>
                <a:t>gaûy</a:t>
              </a:r>
              <a:endParaRPr lang="en-US" sz="4000" dirty="0">
                <a:latin typeface="VNI-Avo" pitchFamily="2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5995" y="3474480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461666" y="5112742"/>
            <a:ext cx="2022970" cy="1338036"/>
            <a:chOff x="13613" y="2766594"/>
            <a:chExt cx="2124236" cy="1338036"/>
          </a:xfrm>
        </p:grpSpPr>
        <p:sp>
          <p:nvSpPr>
            <p:cNvPr id="23" name="TextBox 22"/>
            <p:cNvSpPr txBox="1"/>
            <p:nvPr/>
          </p:nvSpPr>
          <p:spPr>
            <a:xfrm>
              <a:off x="13613" y="2766594"/>
              <a:ext cx="21242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VNI-Avo" pitchFamily="2" charset="0"/>
                </a:rPr>
                <a:t>gaõy</a:t>
              </a:r>
              <a:endParaRPr lang="en-US" sz="4000" dirty="0">
                <a:latin typeface="VNI-Avo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45995" y="3474480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3734" y="73018"/>
            <a:ext cx="766247" cy="1200329"/>
            <a:chOff x="42339" y="-30026"/>
            <a:chExt cx="766247" cy="1200329"/>
          </a:xfrm>
        </p:grpSpPr>
        <p:sp>
          <p:nvSpPr>
            <p:cNvPr id="26" name="Rectangle 25"/>
            <p:cNvSpPr/>
            <p:nvPr/>
          </p:nvSpPr>
          <p:spPr>
            <a:xfrm>
              <a:off x="42339" y="144190"/>
              <a:ext cx="729736" cy="630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940" y="-30026"/>
              <a:ext cx="7576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sym typeface="Wingdings" panose="05000000000000000000" pitchFamily="2" charset="2"/>
                </a:rPr>
                <a:t></a:t>
              </a:r>
              <a:endPara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60123" y="3295237"/>
            <a:ext cx="757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47953" y="3296936"/>
            <a:ext cx="757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82461" y="5535517"/>
            <a:ext cx="757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Wingdings" panose="05000000000000000000" pitchFamily="2" charset="2"/>
              </a:rPr>
              <a:t>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17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3977" y="-285755"/>
            <a:ext cx="864096" cy="1200329"/>
            <a:chOff x="183977" y="-285755"/>
            <a:chExt cx="864096" cy="1200329"/>
          </a:xfrm>
        </p:grpSpPr>
        <p:sp>
          <p:nvSpPr>
            <p:cNvPr id="5" name="Rectangle 4"/>
            <p:cNvSpPr/>
            <p:nvPr/>
          </p:nvSpPr>
          <p:spPr>
            <a:xfrm>
              <a:off x="183977" y="216198"/>
              <a:ext cx="864096" cy="69837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977" y="-285755"/>
              <a:ext cx="864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latin typeface="VNI-Avo" pitchFamily="2" charset="0"/>
                </a:rPr>
                <a:t>…</a:t>
              </a:r>
            </a:p>
          </p:txBody>
        </p:sp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54376"/>
              </p:ext>
            </p:extLst>
          </p:nvPr>
        </p:nvGraphicFramePr>
        <p:xfrm>
          <a:off x="1192089" y="288205"/>
          <a:ext cx="9937104" cy="59766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4276">
                  <a:extLst>
                    <a:ext uri="{9D8B030D-6E8A-4147-A177-3AD203B41FA5}">
                      <a16:colId xmlns="" xmlns:a16="http://schemas.microsoft.com/office/drawing/2014/main" val="108724718"/>
                    </a:ext>
                  </a:extLst>
                </a:gridCol>
                <a:gridCol w="2484276">
                  <a:extLst>
                    <a:ext uri="{9D8B030D-6E8A-4147-A177-3AD203B41FA5}">
                      <a16:colId xmlns="" xmlns:a16="http://schemas.microsoft.com/office/drawing/2014/main" val="3244617443"/>
                    </a:ext>
                  </a:extLst>
                </a:gridCol>
                <a:gridCol w="2484276">
                  <a:extLst>
                    <a:ext uri="{9D8B030D-6E8A-4147-A177-3AD203B41FA5}">
                      <a16:colId xmlns="" xmlns:a16="http://schemas.microsoft.com/office/drawing/2014/main" val="4241771136"/>
                    </a:ext>
                  </a:extLst>
                </a:gridCol>
                <a:gridCol w="2484276">
                  <a:extLst>
                    <a:ext uri="{9D8B030D-6E8A-4147-A177-3AD203B41FA5}">
                      <a16:colId xmlns="" xmlns:a16="http://schemas.microsoft.com/office/drawing/2014/main" val="2526401687"/>
                    </a:ext>
                  </a:extLst>
                </a:gridCol>
              </a:tblGrid>
              <a:tr h="199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56193589"/>
                  </a:ext>
                </a:extLst>
              </a:tr>
              <a:tr h="19922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5199290"/>
                  </a:ext>
                </a:extLst>
              </a:tr>
              <a:tr h="19922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1002110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05" y="360214"/>
            <a:ext cx="2267507" cy="1872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38" y="4306159"/>
            <a:ext cx="2408174" cy="1958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1205732" y="2336219"/>
            <a:ext cx="2411523" cy="18806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1330" y="496008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VNI-Avo" pitchFamily="2" charset="0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3225" y="490692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VNI-Avo" pitchFamily="2" charset="0"/>
              </a:rPr>
              <a:t>aøi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24937" y="565386"/>
            <a:ext cx="22358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VNI-Avo" pitchFamily="2" charset="0"/>
              </a:rPr>
              <a:t>daøi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25207" y="2491707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VNI-Avo" pitchFamily="2" charset="0"/>
              </a:rPr>
              <a:t>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939281" y="2450132"/>
            <a:ext cx="2420997" cy="1833415"/>
            <a:chOff x="6975435" y="2361078"/>
            <a:chExt cx="2420997" cy="1833415"/>
          </a:xfrm>
        </p:grpSpPr>
        <p:sp>
          <p:nvSpPr>
            <p:cNvPr id="16" name="TextBox 15"/>
            <p:cNvSpPr txBox="1"/>
            <p:nvPr/>
          </p:nvSpPr>
          <p:spPr>
            <a:xfrm>
              <a:off x="6975435" y="2624833"/>
              <a:ext cx="1584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VNI-Avo" pitchFamily="2" charset="0"/>
                </a:rPr>
                <a:t>…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12256" y="2361078"/>
              <a:ext cx="1584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VNI-Avo" pitchFamily="2" charset="0"/>
                </a:rPr>
                <a:t>Ù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360278" y="2624833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VNI-Avo" pitchFamily="2" charset="0"/>
              </a:rPr>
              <a:t>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63225" y="444408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VNI-Avo" pitchFamily="2" charset="0"/>
              </a:rPr>
              <a:t>ôi</a:t>
            </a:r>
            <a:endParaRPr lang="en-US" sz="9600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8348" y="4263854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VNI-Avo" pitchFamily="2" charset="0"/>
              </a:rPr>
              <a:t>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35771" y="4306159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VNI-Avo" pitchFamily="2" charset="0"/>
              </a:rPr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35429" y="2487267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92023" y="2487267"/>
            <a:ext cx="2430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nuùi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8382" y="419377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816251" y="4294853"/>
            <a:ext cx="2218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VNI-Avo" pitchFamily="2" charset="0"/>
              </a:rPr>
              <a:t>bôi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5120" y="3655814"/>
            <a:ext cx="8173575" cy="3003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1256"/>
            <a:r>
              <a:rPr lang="en-US" sz="3356" b="1" dirty="0" err="1">
                <a:solidFill>
                  <a:srgbClr val="FF0000"/>
                </a:solidFill>
                <a:latin typeface="VNI-Avo" pitchFamily="2" charset="0"/>
              </a:rPr>
              <a:t>Ñoà</a:t>
            </a:r>
            <a:r>
              <a:rPr lang="en-US" sz="3356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3356" b="1" dirty="0">
                <a:solidFill>
                  <a:srgbClr val="FF0000"/>
                </a:solidFill>
                <a:latin typeface="VNI-Avo" pitchFamily="2" charset="0"/>
              </a:rPr>
              <a:t> – </a:t>
            </a:r>
            <a:r>
              <a:rPr lang="en-US" sz="3356" b="1" dirty="0" err="1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3356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3356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rgbClr val="FF0000"/>
                </a:solidFill>
                <a:latin typeface="VNI-Avo" pitchFamily="2" charset="0"/>
              </a:rPr>
              <a:t>môùi</a:t>
            </a:r>
            <a:endParaRPr lang="en-US" sz="3356" b="1" dirty="0">
              <a:solidFill>
                <a:srgbClr val="FF0000"/>
              </a:solidFill>
              <a:latin typeface="VNI-Avo" pitchFamily="2" charset="0"/>
            </a:endParaRPr>
          </a:p>
          <a:p>
            <a:pPr algn="just" defTabSz="451256"/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	    Ba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mua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caùi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taøu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löûa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to.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Meï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mua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chì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maøu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.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vaø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chò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taøu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chaïy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.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Roài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chò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veõ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voi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,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veõ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gaø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,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veõ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quaû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oåi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to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.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Vui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ôi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laø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356" b="1" dirty="0" err="1">
                <a:solidFill>
                  <a:sysClr val="windowText" lastClr="000000"/>
                </a:solidFill>
                <a:latin typeface="VNI-Avo" pitchFamily="2" charset="0"/>
              </a:rPr>
              <a:t>vui</a:t>
            </a:r>
            <a:r>
              <a:rPr lang="en-US" sz="3356" b="1" dirty="0">
                <a:solidFill>
                  <a:sysClr val="windowText" lastClr="000000"/>
                </a:solidFill>
                <a:latin typeface="VNI-Avo" pitchFamily="2" charset="0"/>
              </a:rPr>
              <a:t>.</a:t>
            </a:r>
            <a:endParaRPr lang="vi-VN" sz="3356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08083" y="4396691"/>
            <a:ext cx="825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45259" y="4396691"/>
            <a:ext cx="825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65487" y="4396691"/>
            <a:ext cx="825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12874" y="4886645"/>
            <a:ext cx="825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82595" y="5943913"/>
            <a:ext cx="825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07006" y="5904830"/>
            <a:ext cx="8251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97570" y="5883034"/>
            <a:ext cx="53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96345" y="6448647"/>
            <a:ext cx="53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44504" y="6446760"/>
            <a:ext cx="53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57198" y="6447000"/>
            <a:ext cx="53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8" y="-14381"/>
            <a:ext cx="10265097" cy="3598879"/>
          </a:xfrm>
          <a:prstGeom prst="rect">
            <a:avLst/>
          </a:prstGeom>
        </p:spPr>
      </p:pic>
      <p:pic>
        <p:nvPicPr>
          <p:cNvPr id="22" name="Kí hiệu sách - đọc">
            <a:extLst>
              <a:ext uri="{FF2B5EF4-FFF2-40B4-BE49-F238E27FC236}">
                <a16:creationId xmlns=""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91" y="18450"/>
            <a:ext cx="893915" cy="87961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FC5B9FE-D409-4F7C-865B-CF58EAB04259}"/>
              </a:ext>
            </a:extLst>
          </p:cNvPr>
          <p:cNvCxnSpPr/>
          <p:nvPr/>
        </p:nvCxnSpPr>
        <p:spPr>
          <a:xfrm>
            <a:off x="8290673" y="6434808"/>
            <a:ext cx="5367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6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8268" y="767664"/>
            <a:ext cx="8173575" cy="30031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1256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Ñoà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môùi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  <a:p>
            <a:pPr algn="just" defTabSz="451256"/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	    Ba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mua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caùi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taøu</a:t>
            </a:r>
            <a:r>
              <a:rPr lang="vi-VN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löûa</a:t>
            </a:r>
            <a:r>
              <a:rPr lang="vi-VN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to.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Meï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mua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chì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maøu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vaø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chò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taøu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chaïy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Roài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chò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veõ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voi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veõ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gaø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veõ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quaû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oåi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to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cho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beù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Vui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ôi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laø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VNI-Avo" pitchFamily="2" charset="0"/>
              </a:rPr>
              <a:t>vui</a:t>
            </a:r>
            <a:r>
              <a:rPr lang="en-US" sz="3200" b="1" dirty="0">
                <a:solidFill>
                  <a:sysClr val="windowText" lastClr="000000"/>
                </a:solidFill>
                <a:latin typeface="VNI-Avo" pitchFamily="2" charset="0"/>
              </a:rPr>
              <a:t>.</a:t>
            </a:r>
            <a:endParaRPr lang="vi-VN" sz="3200" b="1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2351" y="3966304"/>
            <a:ext cx="3390996" cy="57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1256"/>
            <a:r>
              <a:rPr lang="en-US" sz="3158" b="1">
                <a:solidFill>
                  <a:srgbClr val="0070C0"/>
                </a:solidFill>
                <a:latin typeface="VNI-Avo" pitchFamily="2" charset="0"/>
              </a:rPr>
              <a:t>Chò veõ gì?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58453" y="3017085"/>
            <a:ext cx="38422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090546" y="3558613"/>
            <a:ext cx="7577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1886686" y="4998180"/>
            <a:ext cx="8762392" cy="1250672"/>
          </a:xfrm>
          <a:prstGeom prst="roundRect">
            <a:avLst/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1256"/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Ba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cho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beù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158" dirty="0">
                <a:solidFill>
                  <a:srgbClr val="0070C0"/>
                </a:solidFill>
                <a:latin typeface="VNI-Avo" pitchFamily="2" charset="0"/>
              </a:rPr>
              <a:t>…………………………………………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7290" y="5131048"/>
            <a:ext cx="5061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1256"/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cái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tàu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lửa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to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06422" y="-176000"/>
            <a:ext cx="8122920" cy="1128183"/>
          </a:xfrm>
        </p:spPr>
        <p:txBody>
          <a:bodyPr>
            <a:normAutofit/>
          </a:bodyPr>
          <a:lstStyle/>
          <a:p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Luyeän</a:t>
            </a:r>
            <a:r>
              <a:rPr lang="en-US" sz="3553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ñaùnh</a:t>
            </a:r>
            <a:r>
              <a:rPr lang="en-US" sz="3553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vaàn</a:t>
            </a:r>
            <a:r>
              <a:rPr lang="en-US" sz="3553" b="1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ñoïc</a:t>
            </a:r>
            <a:r>
              <a:rPr lang="en-US" sz="3553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trôn</a:t>
            </a:r>
            <a:r>
              <a:rPr lang="en-US" sz="3553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töø</a:t>
            </a:r>
            <a:r>
              <a:rPr lang="en-US" sz="3553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3553" b="1" dirty="0" err="1">
                <a:solidFill>
                  <a:srgbClr val="0070C0"/>
                </a:solidFill>
                <a:latin typeface="VNI-Avo" pitchFamily="2" charset="0"/>
              </a:rPr>
              <a:t>ngöõ</a:t>
            </a:r>
            <a:endParaRPr lang="vi-VN" sz="3553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9B1505-AC9E-4FE1-AD69-71824749048F}"/>
              </a:ext>
            </a:extLst>
          </p:cNvPr>
          <p:cNvSpPr txBox="1"/>
          <p:nvPr/>
        </p:nvSpPr>
        <p:spPr>
          <a:xfrm>
            <a:off x="6267731" y="1526260"/>
            <a:ext cx="3536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VNI-Avo" pitchFamily="2" charset="0"/>
              </a:rPr>
              <a:t>caùi</a:t>
            </a:r>
            <a:r>
              <a:rPr lang="en-US" sz="32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VNI-Avo" pitchFamily="2" charset="0"/>
              </a:rPr>
              <a:t>taøu</a:t>
            </a:r>
            <a:r>
              <a:rPr lang="vi-VN" sz="3200" b="1" dirty="0">
                <a:solidFill>
                  <a:srgbClr val="00B0F0"/>
                </a:solidFill>
                <a:latin typeface="VNI-Avo" pitchFamily="2" charset="0"/>
              </a:rPr>
              <a:t>  </a:t>
            </a:r>
            <a:r>
              <a:rPr lang="en-US" sz="3200" b="1" dirty="0" err="1">
                <a:solidFill>
                  <a:srgbClr val="00B0F0"/>
                </a:solidFill>
                <a:latin typeface="VNI-Avo" pitchFamily="2" charset="0"/>
              </a:rPr>
              <a:t>löûa</a:t>
            </a:r>
            <a:r>
              <a:rPr lang="vi-VN" sz="3200" b="1" dirty="0"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3200" b="1" dirty="0">
                <a:solidFill>
                  <a:srgbClr val="00B0F0"/>
                </a:solidFill>
                <a:latin typeface="VNI-Avo" pitchFamily="2" charset="0"/>
              </a:rPr>
              <a:t>to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4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1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3977" y="-285755"/>
            <a:ext cx="864096" cy="1200329"/>
            <a:chOff x="183977" y="-285755"/>
            <a:chExt cx="864096" cy="1200329"/>
          </a:xfrm>
        </p:grpSpPr>
        <p:sp>
          <p:nvSpPr>
            <p:cNvPr id="5" name="Rectangle 4"/>
            <p:cNvSpPr/>
            <p:nvPr/>
          </p:nvSpPr>
          <p:spPr>
            <a:xfrm>
              <a:off x="183977" y="216198"/>
              <a:ext cx="864096" cy="698376"/>
            </a:xfrm>
            <a:prstGeom prst="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3977" y="-285755"/>
              <a:ext cx="864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…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00" b="96800" l="0" r="98214">
                        <a14:foregroundMark x1="3095" y1="21400" x2="18690" y2="20600"/>
                        <a14:foregroundMark x1="4524" y1="25400" x2="5714" y2="41000"/>
                        <a14:foregroundMark x1="46071" y1="12000" x2="57619" y2="11000"/>
                        <a14:foregroundMark x1="61071" y1="35200" x2="69405" y2="69200"/>
                        <a14:foregroundMark x1="57857" y1="82600" x2="62143" y2="87200"/>
                        <a14:foregroundMark x1="16071" y1="80400" x2="22262" y2="7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49" y="0"/>
            <a:ext cx="4456308" cy="2652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70" l="0" r="100000">
                        <a14:foregroundMark x1="4196" y1="55961" x2="27448" y2="50608"/>
                        <a14:foregroundMark x1="13287" y1="64477" x2="15734" y2="81509"/>
                        <a14:foregroundMark x1="3147" y1="50365" x2="17657" y2="59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" y="906712"/>
            <a:ext cx="3949802" cy="2840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32" y="1656358"/>
            <a:ext cx="3529877" cy="4922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977" y="3528566"/>
            <a:ext cx="3501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maùy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 b….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19584" y="5760814"/>
            <a:ext cx="4492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nhaûy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 d….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64098" y="2652564"/>
            <a:ext cx="2510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xe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 t….û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55253" y="3513812"/>
            <a:ext cx="14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VNI-Avo" pitchFamily="2" charset="0"/>
              </a:rPr>
              <a:t>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41438" y="2652564"/>
            <a:ext cx="14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30100" y="5760814"/>
            <a:ext cx="14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8073" y="103836"/>
            <a:ext cx="3129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NI-Avo" pitchFamily="2" charset="0"/>
              </a:rPr>
              <a:t>1. </a:t>
            </a:r>
            <a:r>
              <a:rPr lang="en-US" sz="4000" dirty="0" err="1">
                <a:latin typeface="VNI-Avo" pitchFamily="2" charset="0"/>
              </a:rPr>
              <a:t>ai</a:t>
            </a:r>
            <a:r>
              <a:rPr lang="en-US" sz="4000" dirty="0">
                <a:latin typeface="VNI-Avo" pitchFamily="2" charset="0"/>
              </a:rPr>
              <a:t>/ay/</a:t>
            </a:r>
            <a:r>
              <a:rPr lang="en-US" sz="4000" dirty="0" err="1">
                <a:latin typeface="VNI-Avo" pitchFamily="2" charset="0"/>
              </a:rPr>
              <a:t>aây</a:t>
            </a:r>
            <a:endParaRPr lang="en-US" sz="40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977" y="144190"/>
            <a:ext cx="3129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2. oi/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ôi</a:t>
            </a:r>
            <a:r>
              <a:rPr lang="en-US" sz="4000" dirty="0">
                <a:solidFill>
                  <a:srgbClr val="002060"/>
                </a:solidFill>
                <a:latin typeface="VNI-Avo" pitchFamily="2" charset="0"/>
              </a:rPr>
              <a:t>/</a:t>
            </a:r>
            <a:r>
              <a:rPr lang="en-US" sz="4000" dirty="0" err="1">
                <a:solidFill>
                  <a:srgbClr val="002060"/>
                </a:solidFill>
                <a:latin typeface="VNI-Avo" pitchFamily="2" charset="0"/>
              </a:rPr>
              <a:t>oâi</a:t>
            </a:r>
            <a:endParaRPr lang="en-US" sz="4000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69" y="2232422"/>
            <a:ext cx="4392662" cy="4392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3" b="97500" l="4844" r="92500">
                        <a14:foregroundMark x1="17969" y1="44219" x2="18750" y2="51875"/>
                        <a14:foregroundMark x1="36250" y1="43594" x2="50625" y2="52812"/>
                        <a14:foregroundMark x1="35156" y1="42031" x2="41250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087" y="152326"/>
            <a:ext cx="4896544" cy="489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13" b="76000" l="12018" r="44123">
                        <a14:foregroundMark x1="15789" y1="66063" x2="20263" y2="70875"/>
                        <a14:foregroundMark x1="34035" y1="65375" x2="32632" y2="72063"/>
                        <a14:foregroundMark x1="30526" y1="65625" x2="33947" y2="64625"/>
                        <a14:foregroundMark x1="39649" y1="65438" x2="43246" y2="67938"/>
                        <a14:foregroundMark x1="16316" y1="65500" x2="18421" y2="6525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61111" r="56238" b="24167"/>
          <a:stretch/>
        </p:blipFill>
        <p:spPr>
          <a:xfrm>
            <a:off x="6880721" y="-215850"/>
            <a:ext cx="4892215" cy="3411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977" y="5256758"/>
            <a:ext cx="3501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thoåi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 c….ø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0632" y="5718423"/>
            <a:ext cx="67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boä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ñoà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ch</a:t>
            </a:r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… </a:t>
            </a:r>
            <a:r>
              <a:rPr lang="en-US" sz="5400" dirty="0" err="1">
                <a:solidFill>
                  <a:prstClr val="black"/>
                </a:solidFill>
                <a:latin typeface="VNI-Avo" pitchFamily="2" charset="0"/>
              </a:rPr>
              <a:t>thuù</a:t>
            </a:r>
            <a:endParaRPr lang="en-US" sz="5400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7868" y="1600470"/>
            <a:ext cx="3501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VNI-Avo" pitchFamily="2" charset="0"/>
              </a:rPr>
              <a:t>r…. que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9981" y="1489988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VNI-Avo" pitchFamily="2" charset="0"/>
              </a:rPr>
              <a:t>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0201" y="5256758"/>
            <a:ext cx="14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VNI-Avo" pitchFamily="2" charset="0"/>
              </a:rPr>
              <a:t>oi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8783" y="1569392"/>
            <a:ext cx="14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VNI-Avo" pitchFamily="2" charset="0"/>
              </a:rPr>
              <a:t>oâi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61041" y="5701754"/>
            <a:ext cx="141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VNI-Avo" pitchFamily="2" charset="0"/>
              </a:rPr>
              <a:t>ô</a:t>
            </a:r>
            <a:r>
              <a:rPr lang="en-US" sz="540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5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3" y="338634"/>
            <a:ext cx="10829925" cy="6091833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89" y="-577743"/>
            <a:ext cx="3832779" cy="24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8582" y="-2203593"/>
            <a:ext cx="6782560" cy="37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8157" y="-2356051"/>
            <a:ext cx="5956920" cy="37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4" y="399066"/>
            <a:ext cx="9966915" cy="5805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4BE01D3-2CFF-4FE8-A1F8-0EE0F2D4BD8C}"/>
              </a:ext>
            </a:extLst>
          </p:cNvPr>
          <p:cNvSpPr txBox="1"/>
          <p:nvPr/>
        </p:nvSpPr>
        <p:spPr>
          <a:xfrm>
            <a:off x="2325124" y="1523344"/>
            <a:ext cx="7873534" cy="683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2938">
              <a:defRPr/>
            </a:pPr>
            <a:r>
              <a:rPr lang="en-US" sz="379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</p:txBody>
      </p:sp>
      <p:sp>
        <p:nvSpPr>
          <p:cNvPr id="8" name="Google Shape;461;p28">
            <a:extLst>
              <a:ext uri="{FF2B5EF4-FFF2-40B4-BE49-F238E27FC236}">
                <a16:creationId xmlns="" xmlns:a16="http://schemas.microsoft.com/office/drawing/2014/main" id="{9606F147-E5E6-4526-85D3-6370C200C6E4}"/>
              </a:ext>
            </a:extLst>
          </p:cNvPr>
          <p:cNvSpPr txBox="1"/>
          <p:nvPr/>
        </p:nvSpPr>
        <p:spPr>
          <a:xfrm>
            <a:off x="1834595" y="834929"/>
            <a:ext cx="7749250" cy="133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281" tIns="108281" rIns="108281" bIns="108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1082938">
              <a:spcBef>
                <a:spcPts val="711"/>
              </a:spcBef>
              <a:buClr>
                <a:srgbClr val="4F81BD"/>
              </a:buClr>
              <a:buNone/>
              <a:defRPr/>
            </a:pP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Qua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baøi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hoïc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hoâm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nay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caùc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con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hoïc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ñöôïc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nhöõng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3553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gì</a:t>
            </a:r>
            <a:r>
              <a:rPr lang="en-US" sz="3553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14" name="Google Shape;461;p28">
            <a:extLst>
              <a:ext uri="{FF2B5EF4-FFF2-40B4-BE49-F238E27FC236}">
                <a16:creationId xmlns="" xmlns:a16="http://schemas.microsoft.com/office/drawing/2014/main" id="{FDF3CD3F-2F5C-4BA8-8ABE-DAB1C9091175}"/>
              </a:ext>
            </a:extLst>
          </p:cNvPr>
          <p:cNvSpPr txBox="1"/>
          <p:nvPr/>
        </p:nvSpPr>
        <p:spPr>
          <a:xfrm>
            <a:off x="1891376" y="2187601"/>
            <a:ext cx="6612713" cy="8048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8281" tIns="108281" rIns="108281" bIns="108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defTabSz="1082938">
              <a:spcBef>
                <a:spcPts val="711"/>
              </a:spcBef>
              <a:buClr>
                <a:srgbClr val="4F81BD"/>
              </a:buClr>
              <a:buNone/>
              <a:defRPr/>
            </a:pP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Ñoïc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,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vieát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ñöôïc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caùc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aâm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chöõ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ñaõ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hoïc</a:t>
            </a:r>
            <a:endParaRPr lang="en-US" sz="2843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cs typeface="Times New Roman" panose="02020603050405020304" charset="0"/>
            </a:endParaRPr>
          </a:p>
        </p:txBody>
      </p:sp>
      <p:sp>
        <p:nvSpPr>
          <p:cNvPr id="15" name="Google Shape;461;p28">
            <a:extLst>
              <a:ext uri="{FF2B5EF4-FFF2-40B4-BE49-F238E27FC236}">
                <a16:creationId xmlns="" xmlns:a16="http://schemas.microsoft.com/office/drawing/2014/main" id="{DCF9A7B5-B13C-4883-8B1B-5FFE6D213D15}"/>
              </a:ext>
            </a:extLst>
          </p:cNvPr>
          <p:cNvSpPr txBox="1"/>
          <p:nvPr/>
        </p:nvSpPr>
        <p:spPr>
          <a:xfrm>
            <a:off x="1891376" y="3273339"/>
            <a:ext cx="6754854" cy="79222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08281" tIns="108281" rIns="108281" bIns="108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defTabSz="1082938">
              <a:spcBef>
                <a:spcPts val="711"/>
              </a:spcBef>
              <a:buClr>
                <a:srgbClr val="4F81BD"/>
              </a:buClr>
              <a:buNone/>
              <a:defRPr/>
            </a:pP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Hieåu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ñöôïc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nghóa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cuûa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caâu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öùng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duïng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7" name="Google Shape;461;p28">
            <a:extLst>
              <a:ext uri="{FF2B5EF4-FFF2-40B4-BE49-F238E27FC236}">
                <a16:creationId xmlns="" xmlns:a16="http://schemas.microsoft.com/office/drawing/2014/main" id="{A197DD3D-D677-4067-AF69-97870AE36BE7}"/>
              </a:ext>
            </a:extLst>
          </p:cNvPr>
          <p:cNvSpPr txBox="1"/>
          <p:nvPr/>
        </p:nvSpPr>
        <p:spPr>
          <a:xfrm>
            <a:off x="2107753" y="4300877"/>
            <a:ext cx="7323417" cy="66954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08281" tIns="108281" rIns="108281" bIns="108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defTabSz="1082938">
              <a:spcBef>
                <a:spcPts val="711"/>
              </a:spcBef>
              <a:buClr>
                <a:srgbClr val="4F81BD"/>
              </a:buClr>
              <a:buNone/>
              <a:defRPr/>
            </a:pP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Thöïc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haønh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luyeän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taäp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caùc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aâm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chöõ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 </a:t>
            </a:r>
            <a:r>
              <a:rPr lang="en-US" sz="2843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môùi</a:t>
            </a:r>
            <a:r>
              <a:rPr lang="en-US" sz="2843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147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" y="197"/>
            <a:ext cx="12032473" cy="67687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4938" y="2016479"/>
            <a:ext cx="13163196" cy="2617811"/>
          </a:xfrm>
          <a:prstGeom prst="rect">
            <a:avLst/>
          </a:prstGeom>
          <a:noFill/>
        </p:spPr>
        <p:txBody>
          <a:bodyPr wrap="square" lIns="122235" tIns="61118" rIns="122235" bIns="611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6213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56213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893" y="719377"/>
            <a:ext cx="7465736" cy="5223246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" y="1135"/>
            <a:ext cx="12028581" cy="6769460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545" y="730082"/>
            <a:ext cx="2617459" cy="2617459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75" y="1076660"/>
            <a:ext cx="2605437" cy="2605437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91" y="728592"/>
            <a:ext cx="2605437" cy="2611441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92" y="2980935"/>
            <a:ext cx="2617459" cy="2617459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42" y="3327784"/>
            <a:ext cx="2605437" cy="2605437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34" y="2979681"/>
            <a:ext cx="2617459" cy="2617459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48" y="1087309"/>
            <a:ext cx="1153379" cy="1153379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7" y="872664"/>
            <a:ext cx="1047291" cy="1047291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43" y="1715735"/>
            <a:ext cx="1112889" cy="1112889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09" y="-961941"/>
            <a:ext cx="1738956" cy="598104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20" y="5019102"/>
            <a:ext cx="639266" cy="893093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146" y="5776159"/>
            <a:ext cx="1165446" cy="985222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538" y="-662805"/>
            <a:ext cx="601663" cy="601663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86" y="727752"/>
            <a:ext cx="2617459" cy="2617459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02" y="1092029"/>
            <a:ext cx="2599447" cy="2605437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191" y="728591"/>
            <a:ext cx="2605437" cy="2605437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892" y="2980935"/>
            <a:ext cx="2617459" cy="2617459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42" y="3337186"/>
            <a:ext cx="2599447" cy="2605437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34" y="2979681"/>
            <a:ext cx="2617459" cy="26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5318245"/>
            <a:ext cx="2369046" cy="14490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5D85FAD-657C-4297-B450-24B56C882C4A}"/>
              </a:ext>
            </a:extLst>
          </p:cNvPr>
          <p:cNvSpPr/>
          <p:nvPr/>
        </p:nvSpPr>
        <p:spPr>
          <a:xfrm>
            <a:off x="2412436" y="1128315"/>
            <a:ext cx="6985648" cy="3384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vi-VN" sz="14000" dirty="0" err="1">
                <a:solidFill>
                  <a:prstClr val="white"/>
                </a:solidFill>
                <a:latin typeface="VNI-Avo" pitchFamily="2" charset="0"/>
              </a:rPr>
              <a:t>göûi</a:t>
            </a:r>
            <a:r>
              <a:rPr lang="vi-VN" sz="140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vi-VN" sz="14000" dirty="0" err="1">
                <a:solidFill>
                  <a:prstClr val="white"/>
                </a:solidFill>
                <a:latin typeface="VNI-Avo" pitchFamily="2" charset="0"/>
              </a:rPr>
              <a:t>thö</a:t>
            </a:r>
            <a:endParaRPr lang="en-US" sz="1400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5318245"/>
            <a:ext cx="2369046" cy="14490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57410780-2394-4899-B791-9B308D82532B}"/>
              </a:ext>
            </a:extLst>
          </p:cNvPr>
          <p:cNvSpPr/>
          <p:nvPr/>
        </p:nvSpPr>
        <p:spPr>
          <a:xfrm>
            <a:off x="37604" y="0"/>
            <a:ext cx="11958042" cy="556952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vi-VN" sz="10000" dirty="0">
                <a:solidFill>
                  <a:prstClr val="white"/>
                </a:solidFill>
                <a:latin typeface="VNI-Avo" pitchFamily="2" charset="0"/>
              </a:rPr>
              <a:t>Ba </a:t>
            </a:r>
            <a:r>
              <a:rPr lang="vi-VN" sz="10000" dirty="0" err="1">
                <a:solidFill>
                  <a:prstClr val="white"/>
                </a:solidFill>
                <a:latin typeface="VNI-Avo" pitchFamily="2" charset="0"/>
              </a:rPr>
              <a:t>xaây</a:t>
            </a:r>
            <a:r>
              <a:rPr lang="vi-VN" sz="100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vi-VN" sz="10000" dirty="0" err="1">
                <a:solidFill>
                  <a:prstClr val="white"/>
                </a:solidFill>
                <a:latin typeface="VNI-Avo" pitchFamily="2" charset="0"/>
              </a:rPr>
              <a:t>nhaø</a:t>
            </a:r>
            <a:endParaRPr lang="en-US" sz="1000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5318245"/>
            <a:ext cx="2369046" cy="14490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E418B5A-E66B-4BE7-A5D9-F469A1D04855}"/>
              </a:ext>
            </a:extLst>
          </p:cNvPr>
          <p:cNvSpPr/>
          <p:nvPr/>
        </p:nvSpPr>
        <p:spPr>
          <a:xfrm>
            <a:off x="971916" y="755170"/>
            <a:ext cx="10144377" cy="390502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vi-VN" sz="14805" dirty="0">
                <a:solidFill>
                  <a:prstClr val="white"/>
                </a:solidFill>
                <a:latin typeface="VNI-Avo" pitchFamily="2" charset="0"/>
              </a:rPr>
              <a:t>vui </a:t>
            </a:r>
            <a:r>
              <a:rPr lang="vi-VN" sz="14805" dirty="0" err="1">
                <a:solidFill>
                  <a:prstClr val="white"/>
                </a:solidFill>
                <a:latin typeface="VNI-Avo" pitchFamily="2" charset="0"/>
              </a:rPr>
              <a:t>chôi</a:t>
            </a:r>
            <a:endParaRPr lang="en-US" sz="14805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5318245"/>
            <a:ext cx="2369046" cy="14490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57410780-2394-4899-B791-9B308D82532B}"/>
              </a:ext>
            </a:extLst>
          </p:cNvPr>
          <p:cNvSpPr/>
          <p:nvPr/>
        </p:nvSpPr>
        <p:spPr>
          <a:xfrm>
            <a:off x="57780" y="1080294"/>
            <a:ext cx="11975470" cy="432048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vi-VN" sz="9600" dirty="0" err="1">
                <a:solidFill>
                  <a:prstClr val="white"/>
                </a:solidFill>
                <a:latin typeface="VNI-Avo" pitchFamily="2" charset="0"/>
              </a:rPr>
              <a:t>Beù</a:t>
            </a:r>
            <a:r>
              <a:rPr lang="vi-VN" sz="96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vi-VN" sz="9600" dirty="0" err="1">
                <a:solidFill>
                  <a:prstClr val="white"/>
                </a:solidFill>
                <a:latin typeface="VNI-Avo" pitchFamily="2" charset="0"/>
              </a:rPr>
              <a:t>chaïy</a:t>
            </a:r>
            <a:r>
              <a:rPr lang="vi-VN" sz="9600" dirty="0">
                <a:solidFill>
                  <a:prstClr val="white"/>
                </a:solidFill>
                <a:latin typeface="VNI-Avo" pitchFamily="2" charset="0"/>
              </a:rPr>
              <a:t> </a:t>
            </a:r>
            <a:r>
              <a:rPr lang="vi-VN" sz="9600" dirty="0" err="1">
                <a:solidFill>
                  <a:prstClr val="white"/>
                </a:solidFill>
                <a:latin typeface="VNI-Avo" pitchFamily="2" charset="0"/>
              </a:rPr>
              <a:t>boäâ</a:t>
            </a:r>
            <a:endParaRPr lang="en-US" sz="9600" dirty="0">
              <a:solidFill>
                <a:prstClr val="white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9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5318245"/>
            <a:ext cx="2369046" cy="14490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2B09D14-31CD-443F-BC34-5F90310149B0}"/>
              </a:ext>
            </a:extLst>
          </p:cNvPr>
          <p:cNvSpPr/>
          <p:nvPr/>
        </p:nvSpPr>
        <p:spPr>
          <a:xfrm>
            <a:off x="206821" y="1224310"/>
            <a:ext cx="11619607" cy="3202118"/>
          </a:xfrm>
          <a:prstGeom prst="roundRect">
            <a:avLst/>
          </a:prstGeom>
          <a:solidFill>
            <a:srgbClr val="F9B6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vi-VN" sz="9600" dirty="0" err="1">
                <a:solidFill>
                  <a:prstClr val="black"/>
                </a:solidFill>
                <a:latin typeface="VNI-Avo" pitchFamily="2" charset="0"/>
              </a:rPr>
              <a:t>Haø</a:t>
            </a:r>
            <a:r>
              <a:rPr lang="vi-VN" sz="9600" dirty="0">
                <a:solidFill>
                  <a:prstClr val="black"/>
                </a:solidFill>
                <a:latin typeface="VNI-Avo" pitchFamily="2" charset="0"/>
              </a:rPr>
              <a:t> nghe </a:t>
            </a:r>
            <a:r>
              <a:rPr lang="vi-VN" sz="9600" dirty="0" err="1">
                <a:solidFill>
                  <a:prstClr val="black"/>
                </a:solidFill>
                <a:latin typeface="VNI-Avo" pitchFamily="2" charset="0"/>
              </a:rPr>
              <a:t>lôøi</a:t>
            </a:r>
            <a:r>
              <a:rPr lang="vi-VN" sz="96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vi-VN" sz="9600" dirty="0" err="1">
                <a:solidFill>
                  <a:prstClr val="black"/>
                </a:solidFill>
                <a:latin typeface="VNI-Avo" pitchFamily="2" charset="0"/>
              </a:rPr>
              <a:t>baø</a:t>
            </a:r>
            <a:r>
              <a:rPr lang="vi-VN" sz="9600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9600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5318245"/>
            <a:ext cx="2369046" cy="14490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718CD83-68B3-4B4A-B9A7-CDE0C391CCE6}"/>
              </a:ext>
            </a:extLst>
          </p:cNvPr>
          <p:cNvSpPr/>
          <p:nvPr/>
        </p:nvSpPr>
        <p:spPr>
          <a:xfrm>
            <a:off x="0" y="1076250"/>
            <a:ext cx="12033250" cy="36967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r>
              <a:rPr lang="vi-VN" sz="8800" dirty="0" err="1">
                <a:solidFill>
                  <a:prstClr val="black"/>
                </a:solidFill>
                <a:latin typeface="VNI-Avo" pitchFamily="2" charset="0"/>
              </a:rPr>
              <a:t>Meï</a:t>
            </a:r>
            <a:r>
              <a:rPr lang="vi-VN" sz="8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vi-VN" sz="8800" dirty="0" err="1">
                <a:solidFill>
                  <a:prstClr val="black"/>
                </a:solidFill>
                <a:latin typeface="VNI-Avo" pitchFamily="2" charset="0"/>
              </a:rPr>
              <a:t>goäi</a:t>
            </a:r>
            <a:r>
              <a:rPr lang="vi-VN" sz="88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vi-VN" sz="8800" dirty="0" err="1">
                <a:solidFill>
                  <a:prstClr val="black"/>
                </a:solidFill>
                <a:latin typeface="VNI-Avo" pitchFamily="2" charset="0"/>
              </a:rPr>
              <a:t>ñaàu</a:t>
            </a:r>
            <a:r>
              <a:rPr lang="vi-VN" sz="8800" dirty="0">
                <a:solidFill>
                  <a:prstClr val="black"/>
                </a:solidFill>
                <a:latin typeface="VNI-Avo" pitchFamily="2" charset="0"/>
              </a:rPr>
              <a:t> cho </a:t>
            </a:r>
            <a:r>
              <a:rPr lang="vi-VN" sz="8800" dirty="0" err="1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vi-VN" sz="8800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8800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1305</TotalTime>
  <Words>307</Words>
  <Application>Microsoft Office PowerPoint</Application>
  <PresentationFormat>Custom</PresentationFormat>
  <Paragraphs>130</Paragraphs>
  <Slides>27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2_Office Theme</vt:lpstr>
      <vt:lpstr>1_Office Theme</vt:lpstr>
      <vt:lpstr>Office 主题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3_Office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Luyeän ñoïc trôn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Luyeän ñaùnh vaàn, ñoïc trôn töø ngöõ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dau do</cp:lastModifiedBy>
  <cp:revision>219</cp:revision>
  <dcterms:created xsi:type="dcterms:W3CDTF">2020-08-29T13:29:14Z</dcterms:created>
  <dcterms:modified xsi:type="dcterms:W3CDTF">2021-11-05T14:01:13Z</dcterms:modified>
</cp:coreProperties>
</file>