
<file path=[Content_Types].xml><?xml version="1.0" encoding="utf-8"?>
<Types xmlns="http://schemas.openxmlformats.org/package/2006/content-types">
  <Default Extension="avi" ContentType="video/x-msvideo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8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1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7" r:id="rId1"/>
    <p:sldMasterId id="2147484373" r:id="rId2"/>
    <p:sldMasterId id="2147484410" r:id="rId3"/>
    <p:sldMasterId id="2147484421" r:id="rId4"/>
    <p:sldMasterId id="2147484457" r:id="rId5"/>
    <p:sldMasterId id="2147484483" r:id="rId6"/>
    <p:sldMasterId id="2147484530" r:id="rId7"/>
    <p:sldMasterId id="2147484533" r:id="rId8"/>
    <p:sldMasterId id="2147484560" r:id="rId9"/>
    <p:sldMasterId id="2147484576" r:id="rId10"/>
    <p:sldMasterId id="2147484595" r:id="rId11"/>
    <p:sldMasterId id="2147484611" r:id="rId12"/>
  </p:sldMasterIdLst>
  <p:notesMasterIdLst>
    <p:notesMasterId r:id="rId33"/>
  </p:notesMasterIdLst>
  <p:sldIdLst>
    <p:sldId id="4328" r:id="rId13"/>
    <p:sldId id="2719" r:id="rId14"/>
    <p:sldId id="259" r:id="rId15"/>
    <p:sldId id="258" r:id="rId16"/>
    <p:sldId id="4316" r:id="rId17"/>
    <p:sldId id="316" r:id="rId18"/>
    <p:sldId id="4317" r:id="rId19"/>
    <p:sldId id="4323" r:id="rId20"/>
    <p:sldId id="256" r:id="rId21"/>
    <p:sldId id="4318" r:id="rId22"/>
    <p:sldId id="4319" r:id="rId23"/>
    <p:sldId id="4326" r:id="rId24"/>
    <p:sldId id="4327" r:id="rId25"/>
    <p:sldId id="4321" r:id="rId26"/>
    <p:sldId id="696" r:id="rId27"/>
    <p:sldId id="4294" r:id="rId28"/>
    <p:sldId id="4325" r:id="rId29"/>
    <p:sldId id="366" r:id="rId30"/>
    <p:sldId id="4324" r:id="rId31"/>
    <p:sldId id="323" r:id="rId32"/>
  </p:sldIdLst>
  <p:sldSz cx="12188825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2000" autoAdjust="0"/>
  </p:normalViewPr>
  <p:slideViewPr>
    <p:cSldViewPr snapToGrid="0">
      <p:cViewPr varScale="1">
        <p:scale>
          <a:sx n="79" d="100"/>
          <a:sy n="79" d="100"/>
        </p:scale>
        <p:origin x="850" y="77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1CF6-44E3-4ADF-B069-871E8C15E9CC}" type="datetimeFigureOut">
              <a:rPr lang="en-US" smtClean="0"/>
              <a:t>14/11/2021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FBC8FC-B0C4-457D-8AB7-E6D4931CB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3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2A9086-0BB6-4955-A995-C876A5F12EE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7909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39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GV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  HS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". GV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1200" dirty="0">
                <a:effectLst/>
                <a:latin typeface="VNI-Tim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",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18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28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2F8A9-F072-470B-A44E-BD4839CE6A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1362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982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892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849B2-730C-4C0D-9D09-E6E569F4CC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652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2F8A9-F072-470B-A44E-BD4839CE6A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173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64CC8-E2FD-478A-9C86-6546B2FD72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014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0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80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5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2" indent="0">
              <a:buNone/>
              <a:defRPr sz="1600" b="1"/>
            </a:lvl6pPr>
            <a:lvl7pPr marL="2742829" indent="0">
              <a:buNone/>
              <a:defRPr sz="1600" b="1"/>
            </a:lvl7pPr>
            <a:lvl8pPr marL="3199967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0771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5" y="1535116"/>
            <a:ext cx="5385515" cy="639762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47405" indent="0">
              <a:buNone/>
              <a:defRPr sz="2799" b="1"/>
            </a:lvl2pPr>
            <a:lvl3pPr marL="1294810" indent="0">
              <a:buNone/>
              <a:defRPr sz="2599" b="1"/>
            </a:lvl3pPr>
            <a:lvl4pPr marL="1942214" indent="0">
              <a:buNone/>
              <a:defRPr sz="2299" b="1"/>
            </a:lvl4pPr>
            <a:lvl5pPr marL="2589618" indent="0">
              <a:buNone/>
              <a:defRPr sz="2299" b="1"/>
            </a:lvl5pPr>
            <a:lvl6pPr marL="3237023" indent="0">
              <a:buNone/>
              <a:defRPr sz="2299" b="1"/>
            </a:lvl6pPr>
            <a:lvl7pPr marL="3884428" indent="0">
              <a:buNone/>
              <a:defRPr sz="2299" b="1"/>
            </a:lvl7pPr>
            <a:lvl8pPr marL="4531832" indent="0">
              <a:buNone/>
              <a:defRPr sz="2299" b="1"/>
            </a:lvl8pPr>
            <a:lvl9pPr marL="5179237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5" y="2174875"/>
            <a:ext cx="5385515" cy="3951288"/>
          </a:xfrm>
        </p:spPr>
        <p:txBody>
          <a:bodyPr/>
          <a:lstStyle>
            <a:lvl1pPr>
              <a:defRPr sz="3399"/>
            </a:lvl1pPr>
            <a:lvl2pPr>
              <a:defRPr sz="2799"/>
            </a:lvl2pPr>
            <a:lvl3pPr>
              <a:defRPr sz="25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9" y="1535116"/>
            <a:ext cx="5387630" cy="639762"/>
          </a:xfrm>
        </p:spPr>
        <p:txBody>
          <a:bodyPr anchor="b"/>
          <a:lstStyle>
            <a:lvl1pPr marL="0" indent="0">
              <a:buNone/>
              <a:defRPr sz="3399" b="1"/>
            </a:lvl1pPr>
            <a:lvl2pPr marL="647405" indent="0">
              <a:buNone/>
              <a:defRPr sz="2799" b="1"/>
            </a:lvl2pPr>
            <a:lvl3pPr marL="1294810" indent="0">
              <a:buNone/>
              <a:defRPr sz="2599" b="1"/>
            </a:lvl3pPr>
            <a:lvl4pPr marL="1942214" indent="0">
              <a:buNone/>
              <a:defRPr sz="2299" b="1"/>
            </a:lvl4pPr>
            <a:lvl5pPr marL="2589618" indent="0">
              <a:buNone/>
              <a:defRPr sz="2299" b="1"/>
            </a:lvl5pPr>
            <a:lvl6pPr marL="3237023" indent="0">
              <a:buNone/>
              <a:defRPr sz="2299" b="1"/>
            </a:lvl6pPr>
            <a:lvl7pPr marL="3884428" indent="0">
              <a:buNone/>
              <a:defRPr sz="2299" b="1"/>
            </a:lvl7pPr>
            <a:lvl8pPr marL="4531832" indent="0">
              <a:buNone/>
              <a:defRPr sz="2299" b="1"/>
            </a:lvl8pPr>
            <a:lvl9pPr marL="5179237" indent="0">
              <a:buNone/>
              <a:defRPr sz="22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9" y="2174875"/>
            <a:ext cx="5387630" cy="3951288"/>
          </a:xfrm>
        </p:spPr>
        <p:txBody>
          <a:bodyPr/>
          <a:lstStyle>
            <a:lvl1pPr>
              <a:defRPr sz="3399"/>
            </a:lvl1pPr>
            <a:lvl2pPr>
              <a:defRPr sz="2799"/>
            </a:lvl2pPr>
            <a:lvl3pPr>
              <a:defRPr sz="2599"/>
            </a:lvl3pPr>
            <a:lvl4pPr>
              <a:defRPr sz="2299"/>
            </a:lvl4pPr>
            <a:lvl5pPr>
              <a:defRPr sz="2299"/>
            </a:lvl5pPr>
            <a:lvl6pPr>
              <a:defRPr sz="2299"/>
            </a:lvl6pPr>
            <a:lvl7pPr>
              <a:defRPr sz="2299"/>
            </a:lvl7pPr>
            <a:lvl8pPr>
              <a:defRPr sz="2299"/>
            </a:lvl8pPr>
            <a:lvl9pPr>
              <a:defRPr sz="22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729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4701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931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4" y="273050"/>
            <a:ext cx="4010039" cy="1162050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6" y="273057"/>
            <a:ext cx="6813892" cy="5853113"/>
          </a:xfrm>
        </p:spPr>
        <p:txBody>
          <a:bodyPr/>
          <a:lstStyle>
            <a:lvl1pPr>
              <a:defRPr sz="4499"/>
            </a:lvl1pPr>
            <a:lvl2pPr>
              <a:defRPr sz="3899"/>
            </a:lvl2pPr>
            <a:lvl3pPr>
              <a:defRPr sz="3399"/>
            </a:lvl3pPr>
            <a:lvl4pPr>
              <a:defRPr sz="2799"/>
            </a:lvl4pPr>
            <a:lvl5pPr>
              <a:defRPr sz="2799"/>
            </a:lvl5pPr>
            <a:lvl6pPr>
              <a:defRPr sz="2799"/>
            </a:lvl6pPr>
            <a:lvl7pPr>
              <a:defRPr sz="2799"/>
            </a:lvl7pPr>
            <a:lvl8pPr>
              <a:defRPr sz="2799"/>
            </a:lvl8pPr>
            <a:lvl9pPr>
              <a:defRPr sz="2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4" y="1435107"/>
            <a:ext cx="4010039" cy="4691063"/>
          </a:xfrm>
        </p:spPr>
        <p:txBody>
          <a:bodyPr/>
          <a:lstStyle>
            <a:lvl1pPr marL="0" indent="0">
              <a:buNone/>
              <a:defRPr sz="1999"/>
            </a:lvl1pPr>
            <a:lvl2pPr marL="647405" indent="0">
              <a:buNone/>
              <a:defRPr sz="1799"/>
            </a:lvl2pPr>
            <a:lvl3pPr marL="1294810" indent="0">
              <a:buNone/>
              <a:defRPr sz="1400"/>
            </a:lvl3pPr>
            <a:lvl4pPr marL="1942214" indent="0">
              <a:buNone/>
              <a:defRPr sz="1200"/>
            </a:lvl4pPr>
            <a:lvl5pPr marL="2589618" indent="0">
              <a:buNone/>
              <a:defRPr sz="1200"/>
            </a:lvl5pPr>
            <a:lvl6pPr marL="3237023" indent="0">
              <a:buNone/>
              <a:defRPr sz="1200"/>
            </a:lvl6pPr>
            <a:lvl7pPr marL="3884428" indent="0">
              <a:buNone/>
              <a:defRPr sz="1200"/>
            </a:lvl7pPr>
            <a:lvl8pPr marL="4531832" indent="0">
              <a:buNone/>
              <a:defRPr sz="1200"/>
            </a:lvl8pPr>
            <a:lvl9pPr marL="51792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263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8" y="4800604"/>
            <a:ext cx="7313295" cy="566738"/>
          </a:xfrm>
        </p:spPr>
        <p:txBody>
          <a:bodyPr anchor="b"/>
          <a:lstStyle>
            <a:lvl1pPr algn="l">
              <a:defRPr sz="27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8" y="612775"/>
            <a:ext cx="7313295" cy="4114800"/>
          </a:xfrm>
        </p:spPr>
        <p:txBody>
          <a:bodyPr/>
          <a:lstStyle>
            <a:lvl1pPr marL="0" indent="0">
              <a:buNone/>
              <a:defRPr sz="4499"/>
            </a:lvl1pPr>
            <a:lvl2pPr marL="647405" indent="0">
              <a:buNone/>
              <a:defRPr sz="3899"/>
            </a:lvl2pPr>
            <a:lvl3pPr marL="1294810" indent="0">
              <a:buNone/>
              <a:defRPr sz="3399"/>
            </a:lvl3pPr>
            <a:lvl4pPr marL="1942214" indent="0">
              <a:buNone/>
              <a:defRPr sz="2799"/>
            </a:lvl4pPr>
            <a:lvl5pPr marL="2589618" indent="0">
              <a:buNone/>
              <a:defRPr sz="2799"/>
            </a:lvl5pPr>
            <a:lvl6pPr marL="3237023" indent="0">
              <a:buNone/>
              <a:defRPr sz="2799"/>
            </a:lvl6pPr>
            <a:lvl7pPr marL="3884428" indent="0">
              <a:buNone/>
              <a:defRPr sz="2799"/>
            </a:lvl7pPr>
            <a:lvl8pPr marL="4531832" indent="0">
              <a:buNone/>
              <a:defRPr sz="2799"/>
            </a:lvl8pPr>
            <a:lvl9pPr marL="5179237" indent="0">
              <a:buNone/>
              <a:defRPr sz="27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8" y="5367342"/>
            <a:ext cx="7313295" cy="804861"/>
          </a:xfrm>
        </p:spPr>
        <p:txBody>
          <a:bodyPr/>
          <a:lstStyle>
            <a:lvl1pPr marL="0" indent="0">
              <a:buNone/>
              <a:defRPr sz="1999"/>
            </a:lvl1pPr>
            <a:lvl2pPr marL="647405" indent="0">
              <a:buNone/>
              <a:defRPr sz="1799"/>
            </a:lvl2pPr>
            <a:lvl3pPr marL="1294810" indent="0">
              <a:buNone/>
              <a:defRPr sz="1400"/>
            </a:lvl3pPr>
            <a:lvl4pPr marL="1942214" indent="0">
              <a:buNone/>
              <a:defRPr sz="1200"/>
            </a:lvl4pPr>
            <a:lvl5pPr marL="2589618" indent="0">
              <a:buNone/>
              <a:defRPr sz="1200"/>
            </a:lvl5pPr>
            <a:lvl6pPr marL="3237023" indent="0">
              <a:buNone/>
              <a:defRPr sz="1200"/>
            </a:lvl6pPr>
            <a:lvl7pPr marL="3884428" indent="0">
              <a:buNone/>
              <a:defRPr sz="1200"/>
            </a:lvl7pPr>
            <a:lvl8pPr marL="4531832" indent="0">
              <a:buNone/>
              <a:defRPr sz="1200"/>
            </a:lvl8pPr>
            <a:lvl9pPr marL="51792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9128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341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9" y="274642"/>
            <a:ext cx="2742487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3" y="274642"/>
            <a:ext cx="8024309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392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721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203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99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5" y="273216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99" y="143511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79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3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3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6" indent="0">
              <a:buNone/>
              <a:defRPr sz="2400"/>
            </a:lvl3pPr>
            <a:lvl4pPr marL="1371415" indent="0">
              <a:buNone/>
              <a:defRPr sz="2000"/>
            </a:lvl4pPr>
            <a:lvl5pPr marL="1828552" indent="0">
              <a:buNone/>
              <a:defRPr sz="2000"/>
            </a:lvl5pPr>
            <a:lvl6pPr marL="2285692" indent="0">
              <a:buNone/>
              <a:defRPr sz="2000"/>
            </a:lvl6pPr>
            <a:lvl7pPr marL="2742829" indent="0">
              <a:buNone/>
              <a:defRPr sz="2000"/>
            </a:lvl7pPr>
            <a:lvl8pPr marL="3199967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3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9" indent="0">
              <a:buNone/>
              <a:defRPr sz="1200"/>
            </a:lvl2pPr>
            <a:lvl3pPr marL="914276" indent="0">
              <a:buNone/>
              <a:defRPr sz="1000"/>
            </a:lvl3pPr>
            <a:lvl4pPr marL="1371415" indent="0">
              <a:buNone/>
              <a:defRPr sz="900"/>
            </a:lvl4pPr>
            <a:lvl5pPr marL="1828552" indent="0">
              <a:buNone/>
              <a:defRPr sz="900"/>
            </a:lvl5pPr>
            <a:lvl6pPr marL="2285692" indent="0">
              <a:buNone/>
              <a:defRPr sz="900"/>
            </a:lvl6pPr>
            <a:lvl7pPr marL="2742829" indent="0">
              <a:buNone/>
              <a:defRPr sz="900"/>
            </a:lvl7pPr>
            <a:lvl8pPr marL="3199967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26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651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802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802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499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79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3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5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130849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86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465" y="1778438"/>
            <a:ext cx="4872305" cy="823912"/>
          </a:xfrm>
        </p:spPr>
        <p:txBody>
          <a:bodyPr anchor="ctr" anchorCtr="0"/>
          <a:lstStyle>
            <a:lvl1pPr marL="0" indent="0">
              <a:buNone/>
              <a:defRPr sz="2799"/>
            </a:lvl1pPr>
            <a:lvl2pPr marL="457063" indent="0">
              <a:buNone/>
              <a:defRPr sz="2399"/>
            </a:lvl2pPr>
            <a:lvl3pPr marL="914126" indent="0">
              <a:buNone/>
              <a:defRPr sz="19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  <a:lvl6pPr marL="2285314" indent="0">
              <a:buNone/>
              <a:defRPr sz="1799"/>
            </a:lvl6pPr>
            <a:lvl7pPr marL="2742377" indent="0">
              <a:buNone/>
              <a:defRPr sz="1799"/>
            </a:lvl7pPr>
            <a:lvl8pPr marL="3199440" indent="0">
              <a:buNone/>
              <a:defRPr sz="1799"/>
            </a:lvl8pPr>
            <a:lvl9pPr marL="365650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465" y="2665379"/>
            <a:ext cx="487230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5308" y="1778438"/>
            <a:ext cx="4896301" cy="823912"/>
          </a:xfrm>
        </p:spPr>
        <p:txBody>
          <a:bodyPr anchor="ctr" anchorCtr="0"/>
          <a:lstStyle>
            <a:lvl1pPr marL="0" indent="0">
              <a:buNone/>
              <a:defRPr sz="2799"/>
            </a:lvl1pPr>
            <a:lvl2pPr marL="457063" indent="0">
              <a:buNone/>
              <a:defRPr sz="2399"/>
            </a:lvl2pPr>
            <a:lvl3pPr marL="914126" indent="0">
              <a:buNone/>
              <a:defRPr sz="1999"/>
            </a:lvl3pPr>
            <a:lvl4pPr marL="1371189" indent="0">
              <a:buNone/>
              <a:defRPr sz="1799"/>
            </a:lvl4pPr>
            <a:lvl5pPr marL="1828251" indent="0">
              <a:buNone/>
              <a:defRPr sz="1799"/>
            </a:lvl5pPr>
            <a:lvl6pPr marL="2285314" indent="0">
              <a:buNone/>
              <a:defRPr sz="1799"/>
            </a:lvl6pPr>
            <a:lvl7pPr marL="2742377" indent="0">
              <a:buNone/>
              <a:defRPr sz="1799"/>
            </a:lvl7pPr>
            <a:lvl8pPr marL="3199440" indent="0">
              <a:buNone/>
              <a:defRPr sz="1799"/>
            </a:lvl8pPr>
            <a:lvl9pPr marL="3656503" indent="0">
              <a:buNone/>
              <a:defRPr sz="179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5308" y="2665379"/>
            <a:ext cx="4896301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52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19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9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4164264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457201"/>
            <a:ext cx="6170593" cy="540385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4164264" cy="3811588"/>
          </a:xfrm>
        </p:spPr>
        <p:txBody>
          <a:bodyPr/>
          <a:lstStyle>
            <a:lvl1pPr marL="0" indent="0">
              <a:buNone/>
              <a:defRPr sz="1999"/>
            </a:lvl1pPr>
            <a:lvl2pPr marL="457063" indent="0">
              <a:buNone/>
              <a:defRPr sz="1799"/>
            </a:lvl2pPr>
            <a:lvl3pPr marL="914126" indent="0">
              <a:buNone/>
              <a:defRPr sz="1600"/>
            </a:lvl3pPr>
            <a:lvl4pPr marL="1371189" indent="0">
              <a:buNone/>
              <a:defRPr sz="1400"/>
            </a:lvl4pPr>
            <a:lvl5pPr marL="1828251" indent="0">
              <a:buNone/>
              <a:defRPr sz="1400"/>
            </a:lvl5pPr>
            <a:lvl6pPr marL="2285314" indent="0">
              <a:buNone/>
              <a:defRPr sz="1400"/>
            </a:lvl6pPr>
            <a:lvl7pPr marL="2742377" indent="0">
              <a:buNone/>
              <a:defRPr sz="1400"/>
            </a:lvl7pPr>
            <a:lvl8pPr marL="3199440" indent="0">
              <a:buNone/>
              <a:defRPr sz="1400"/>
            </a:lvl8pPr>
            <a:lvl9pPr marL="365650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93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7982" y="365125"/>
            <a:ext cx="10512862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40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22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22" y="3602067"/>
            <a:ext cx="9141619" cy="1655763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44" indent="0" algn="ctr">
              <a:buNone/>
              <a:defRPr sz="1999"/>
            </a:lvl2pPr>
            <a:lvl3pPr marL="914087" indent="0" algn="ctr">
              <a:buNone/>
              <a:defRPr sz="1899"/>
            </a:lvl3pPr>
            <a:lvl4pPr marL="1371132" indent="0" algn="ctr">
              <a:buNone/>
              <a:defRPr sz="1600"/>
            </a:lvl4pPr>
            <a:lvl5pPr marL="1828175" indent="0" algn="ctr">
              <a:buNone/>
              <a:defRPr sz="1600"/>
            </a:lvl5pPr>
            <a:lvl6pPr marL="2285219" indent="0" algn="ctr">
              <a:buNone/>
              <a:defRPr sz="1600"/>
            </a:lvl6pPr>
            <a:lvl7pPr marL="2742262" indent="0" algn="ctr">
              <a:buNone/>
              <a:defRPr sz="1600"/>
            </a:lvl7pPr>
            <a:lvl8pPr marL="3199307" indent="0" algn="ctr">
              <a:buNone/>
              <a:defRPr sz="1600"/>
            </a:lvl8pPr>
            <a:lvl9pPr marL="3656351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11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33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2" y="1709770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2" y="4589501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4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087" indent="0">
              <a:buNone/>
              <a:defRPr sz="1899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7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906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01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7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4" y="1681163"/>
            <a:ext cx="5156443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4" y="2505075"/>
            <a:ext cx="515644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44" indent="0">
              <a:buNone/>
              <a:defRPr sz="1999" b="1"/>
            </a:lvl2pPr>
            <a:lvl3pPr marL="914087" indent="0">
              <a:buNone/>
              <a:defRPr sz="1899" b="1"/>
            </a:lvl3pPr>
            <a:lvl4pPr marL="1371132" indent="0">
              <a:buNone/>
              <a:defRPr sz="1600" b="1"/>
            </a:lvl4pPr>
            <a:lvl5pPr marL="1828175" indent="0">
              <a:buNone/>
              <a:defRPr sz="1600" b="1"/>
            </a:lvl5pPr>
            <a:lvl6pPr marL="2285219" indent="0">
              <a:buNone/>
              <a:defRPr sz="1600" b="1"/>
            </a:lvl6pPr>
            <a:lvl7pPr marL="2742262" indent="0">
              <a:buNone/>
              <a:defRPr sz="1600" b="1"/>
            </a:lvl7pPr>
            <a:lvl8pPr marL="3199307" indent="0">
              <a:buNone/>
              <a:defRPr sz="1600" b="1"/>
            </a:lvl8pPr>
            <a:lvl9pPr marL="365635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4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3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9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88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58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44" indent="0">
              <a:buNone/>
              <a:defRPr sz="2799"/>
            </a:lvl2pPr>
            <a:lvl3pPr marL="914087" indent="0">
              <a:buNone/>
              <a:defRPr sz="2399"/>
            </a:lvl3pPr>
            <a:lvl4pPr marL="1371132" indent="0">
              <a:buNone/>
              <a:defRPr sz="1999"/>
            </a:lvl4pPr>
            <a:lvl5pPr marL="1828175" indent="0">
              <a:buNone/>
              <a:defRPr sz="1999"/>
            </a:lvl5pPr>
            <a:lvl6pPr marL="2285219" indent="0">
              <a:buNone/>
              <a:defRPr sz="1999"/>
            </a:lvl6pPr>
            <a:lvl7pPr marL="2742262" indent="0">
              <a:buNone/>
              <a:defRPr sz="1999"/>
            </a:lvl7pPr>
            <a:lvl8pPr marL="3199307" indent="0">
              <a:buNone/>
              <a:defRPr sz="1999"/>
            </a:lvl8pPr>
            <a:lvl9pPr marL="365635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88" y="2057401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4" indent="0">
              <a:buNone/>
              <a:defRPr sz="1500"/>
            </a:lvl2pPr>
            <a:lvl3pPr marL="914087" indent="0">
              <a:buNone/>
              <a:defRPr sz="1200"/>
            </a:lvl3pPr>
            <a:lvl4pPr marL="1371132" indent="0">
              <a:buNone/>
              <a:defRPr sz="1100"/>
            </a:lvl4pPr>
            <a:lvl5pPr marL="1828175" indent="0">
              <a:buNone/>
              <a:defRPr sz="1100"/>
            </a:lvl5pPr>
            <a:lvl6pPr marL="2285219" indent="0">
              <a:buNone/>
              <a:defRPr sz="1100"/>
            </a:lvl6pPr>
            <a:lvl7pPr marL="2742262" indent="0">
              <a:buNone/>
              <a:defRPr sz="1100"/>
            </a:lvl7pPr>
            <a:lvl8pPr marL="3199307" indent="0">
              <a:buNone/>
              <a:defRPr sz="1100"/>
            </a:lvl8pPr>
            <a:lvl9pPr marL="3656351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9" y="365156"/>
            <a:ext cx="262821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56"/>
            <a:ext cx="7732286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0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983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308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31879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016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450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847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7147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5661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109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962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66836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53049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3603" y="1854200"/>
            <a:ext cx="9141619" cy="1655763"/>
          </a:xfrm>
        </p:spPr>
        <p:txBody>
          <a:bodyPr anchor="b">
            <a:normAutofit/>
          </a:bodyPr>
          <a:lstStyle>
            <a:lvl1pPr algn="ctr">
              <a:defRPr sz="7198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>
            <a:normAutofit/>
          </a:bodyPr>
          <a:lstStyle>
            <a:lvl1pPr marL="0" indent="0" algn="ctr">
              <a:buNone/>
              <a:defRPr sz="17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0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35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7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7982" y="2187444"/>
            <a:ext cx="10512862" cy="2483115"/>
          </a:xfrm>
        </p:spPr>
        <p:txBody>
          <a:bodyPr>
            <a:normAutofit/>
          </a:bodyPr>
          <a:lstStyle>
            <a:lvl1pPr algn="ctr">
              <a:defRPr sz="5998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88152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07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0" y="1744961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0" y="2615609"/>
            <a:ext cx="5156444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744961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615609"/>
            <a:ext cx="518183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8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7657" y="2159000"/>
            <a:ext cx="5713512" cy="1382450"/>
          </a:xfrm>
        </p:spPr>
        <p:txBody>
          <a:bodyPr anchor="b" anchorCtr="0">
            <a:normAutofit/>
          </a:bodyPr>
          <a:lstStyle>
            <a:lvl1pPr algn="ctr">
              <a:defRPr sz="7998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7657" y="3733202"/>
            <a:ext cx="5713512" cy="1185937"/>
          </a:xfrm>
        </p:spPr>
        <p:txBody>
          <a:bodyPr>
            <a:normAutofit/>
          </a:bodyPr>
          <a:lstStyle>
            <a:lvl1pPr marL="0" indent="0" algn="ctr">
              <a:buNone/>
              <a:defRPr sz="3199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66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97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7982" y="713674"/>
            <a:ext cx="4680435" cy="1428161"/>
          </a:xfrm>
        </p:spPr>
        <p:txBody>
          <a:bodyPr anchor="t" anchorCtr="0">
            <a:normAutofit/>
          </a:bodyPr>
          <a:lstStyle>
            <a:lvl1pPr>
              <a:defRPr sz="359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1047" y="713673"/>
            <a:ext cx="5710395" cy="5403600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982" y="2313873"/>
            <a:ext cx="4680435" cy="3811588"/>
          </a:xfrm>
        </p:spPr>
        <p:txBody>
          <a:bodyPr>
            <a:normAutofit/>
          </a:bodyPr>
          <a:lstStyle>
            <a:lvl1pPr marL="0" indent="0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2021/11/14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6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2179" y="365125"/>
            <a:ext cx="908664" cy="5811838"/>
          </a:xfrm>
        </p:spPr>
        <p:txBody>
          <a:bodyPr vert="eaVert">
            <a:normAutofit/>
          </a:bodyPr>
          <a:lstStyle>
            <a:lvl1pPr>
              <a:defRPr sz="4399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1" y="365125"/>
            <a:ext cx="944398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12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7982" y="551544"/>
            <a:ext cx="10512862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370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81" y="6356756"/>
            <a:ext cx="2742073" cy="364275"/>
          </a:xfrm>
          <a:prstGeom prst="rect">
            <a:avLst/>
          </a:prstGeom>
        </p:spPr>
        <p:txBody>
          <a:bodyPr/>
          <a:lstStyle/>
          <a:p>
            <a:fld id="{3BED4874-415F-4462-8CBD-90FA9588F106}" type="datetimeFigureOut">
              <a:rPr lang="zh-CN" altLang="en-US" smtClean="0"/>
              <a:pPr/>
              <a:t>2021/11/14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7860" y="6356756"/>
            <a:ext cx="4113107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8486" y="6356756"/>
            <a:ext cx="2742073" cy="364275"/>
          </a:xfrm>
          <a:prstGeom prst="rect">
            <a:avLst/>
          </a:prstGeom>
        </p:spPr>
        <p:txBody>
          <a:bodyPr/>
          <a:lstStyle/>
          <a:p>
            <a:fld id="{8C92ADDF-ABC6-4EEC-846D-A1AE2D41067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9288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02" y="2130591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6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699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bg>
      <p:bgPr>
        <a:gradFill flip="none" rotWithShape="1">
          <a:gsLst>
            <a:gs pos="0">
              <a:srgbClr val="F4F4F4"/>
            </a:gs>
            <a:gs pos="35000">
              <a:srgbClr val="D4D4D4"/>
            </a:gs>
            <a:gs pos="100000">
              <a:srgbClr val="BABBB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777963" y="-13082"/>
            <a:ext cx="2413160" cy="24085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" y="-121455"/>
            <a:ext cx="1316126" cy="19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408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8553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2575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689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36" y="1122363"/>
            <a:ext cx="9141620" cy="2387600"/>
          </a:xfrm>
        </p:spPr>
        <p:txBody>
          <a:bodyPr anchor="b"/>
          <a:lstStyle>
            <a:lvl1pPr algn="ctr"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36" y="3602037"/>
            <a:ext cx="9141620" cy="1655763"/>
          </a:xfrm>
        </p:spPr>
        <p:txBody>
          <a:bodyPr/>
          <a:lstStyle>
            <a:lvl1pPr marL="0" indent="0" algn="ctr">
              <a:buNone/>
              <a:defRPr sz="3199"/>
            </a:lvl1pPr>
            <a:lvl2pPr marL="609038" indent="0" algn="ctr">
              <a:buNone/>
              <a:defRPr sz="2666"/>
            </a:lvl2pPr>
            <a:lvl3pPr marL="1218119" indent="0" algn="ctr">
              <a:buNone/>
              <a:defRPr sz="2399"/>
            </a:lvl3pPr>
            <a:lvl4pPr marL="1827171" indent="0" algn="ctr">
              <a:buNone/>
              <a:defRPr sz="2133"/>
            </a:lvl4pPr>
            <a:lvl5pPr marL="2436237" indent="0" algn="ctr">
              <a:buNone/>
              <a:defRPr sz="2133"/>
            </a:lvl5pPr>
            <a:lvl6pPr marL="3045276" indent="0" algn="ctr">
              <a:buNone/>
              <a:defRPr sz="2133"/>
            </a:lvl6pPr>
            <a:lvl7pPr marL="3654313" indent="0" algn="ctr">
              <a:buNone/>
              <a:defRPr sz="2133"/>
            </a:lvl7pPr>
            <a:lvl8pPr marL="4263381" indent="0" algn="ctr">
              <a:buNone/>
              <a:defRPr sz="2133"/>
            </a:lvl8pPr>
            <a:lvl9pPr marL="4872432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231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25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72"/>
            <a:ext cx="10512862" cy="2852737"/>
          </a:xfrm>
        </p:spPr>
        <p:txBody>
          <a:bodyPr anchor="b"/>
          <a:lstStyle>
            <a:lvl1pPr>
              <a:defRPr sz="799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5"/>
            <a:ext cx="10512862" cy="1500187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038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11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717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623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527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43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338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243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454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4576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038" indent="0">
              <a:buNone/>
              <a:defRPr sz="2666" b="1"/>
            </a:lvl2pPr>
            <a:lvl3pPr marL="1218119" indent="0">
              <a:buNone/>
              <a:defRPr sz="2399" b="1"/>
            </a:lvl3pPr>
            <a:lvl4pPr marL="1827171" indent="0">
              <a:buNone/>
              <a:defRPr sz="2133" b="1"/>
            </a:lvl4pPr>
            <a:lvl5pPr marL="2436237" indent="0">
              <a:buNone/>
              <a:defRPr sz="2133" b="1"/>
            </a:lvl5pPr>
            <a:lvl6pPr marL="3045276" indent="0">
              <a:buNone/>
              <a:defRPr sz="2133" b="1"/>
            </a:lvl6pPr>
            <a:lvl7pPr marL="3654313" indent="0">
              <a:buNone/>
              <a:defRPr sz="2133" b="1"/>
            </a:lvl7pPr>
            <a:lvl8pPr marL="4263381" indent="0">
              <a:buNone/>
              <a:defRPr sz="2133" b="1"/>
            </a:lvl8pPr>
            <a:lvl9pPr marL="4872432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9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038" indent="0">
              <a:buNone/>
              <a:defRPr sz="2666" b="1"/>
            </a:lvl2pPr>
            <a:lvl3pPr marL="1218119" indent="0">
              <a:buNone/>
              <a:defRPr sz="2399" b="1"/>
            </a:lvl3pPr>
            <a:lvl4pPr marL="1827171" indent="0">
              <a:buNone/>
              <a:defRPr sz="2133" b="1"/>
            </a:lvl4pPr>
            <a:lvl5pPr marL="2436237" indent="0">
              <a:buNone/>
              <a:defRPr sz="2133" b="1"/>
            </a:lvl5pPr>
            <a:lvl6pPr marL="3045276" indent="0">
              <a:buNone/>
              <a:defRPr sz="2133" b="1"/>
            </a:lvl6pPr>
            <a:lvl7pPr marL="3654313" indent="0">
              <a:buNone/>
              <a:defRPr sz="2133" b="1"/>
            </a:lvl7pPr>
            <a:lvl8pPr marL="4263381" indent="0">
              <a:buNone/>
              <a:defRPr sz="2133" b="1"/>
            </a:lvl8pPr>
            <a:lvl9pPr marL="4872432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9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149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90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7659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4340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60"/>
            <a:ext cx="6170593" cy="4873625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038" indent="0">
              <a:buNone/>
              <a:defRPr sz="1866"/>
            </a:lvl2pPr>
            <a:lvl3pPr marL="1218119" indent="0">
              <a:buNone/>
              <a:defRPr sz="1600"/>
            </a:lvl3pPr>
            <a:lvl4pPr marL="1827171" indent="0">
              <a:buNone/>
              <a:defRPr sz="1333"/>
            </a:lvl4pPr>
            <a:lvl5pPr marL="2436237" indent="0">
              <a:buNone/>
              <a:defRPr sz="1333"/>
            </a:lvl5pPr>
            <a:lvl6pPr marL="3045276" indent="0">
              <a:buNone/>
              <a:defRPr sz="1333"/>
            </a:lvl6pPr>
            <a:lvl7pPr marL="3654313" indent="0">
              <a:buNone/>
              <a:defRPr sz="1333"/>
            </a:lvl7pPr>
            <a:lvl8pPr marL="4263381" indent="0">
              <a:buNone/>
              <a:defRPr sz="1333"/>
            </a:lvl8pPr>
            <a:lvl9pPr marL="4872432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4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3" y="457200"/>
            <a:ext cx="3931213" cy="1600200"/>
          </a:xfrm>
        </p:spPr>
        <p:txBody>
          <a:bodyPr anchor="b"/>
          <a:lstStyle>
            <a:lvl1pPr>
              <a:defRPr sz="426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60"/>
            <a:ext cx="6170593" cy="4873625"/>
          </a:xfrm>
        </p:spPr>
        <p:txBody>
          <a:bodyPr anchor="t"/>
          <a:lstStyle>
            <a:lvl1pPr marL="0" indent="0">
              <a:buNone/>
              <a:defRPr sz="4266"/>
            </a:lvl1pPr>
            <a:lvl2pPr marL="609038" indent="0">
              <a:buNone/>
              <a:defRPr sz="3732"/>
            </a:lvl2pPr>
            <a:lvl3pPr marL="1218119" indent="0">
              <a:buNone/>
              <a:defRPr sz="3199"/>
            </a:lvl3pPr>
            <a:lvl4pPr marL="1827171" indent="0">
              <a:buNone/>
              <a:defRPr sz="2666"/>
            </a:lvl4pPr>
            <a:lvl5pPr marL="2436237" indent="0">
              <a:buNone/>
              <a:defRPr sz="2666"/>
            </a:lvl5pPr>
            <a:lvl6pPr marL="3045276" indent="0">
              <a:buNone/>
              <a:defRPr sz="2666"/>
            </a:lvl6pPr>
            <a:lvl7pPr marL="3654313" indent="0">
              <a:buNone/>
              <a:defRPr sz="2666"/>
            </a:lvl7pPr>
            <a:lvl8pPr marL="4263381" indent="0">
              <a:buNone/>
              <a:defRPr sz="2666"/>
            </a:lvl8pPr>
            <a:lvl9pPr marL="4872432" indent="0">
              <a:buNone/>
              <a:defRPr sz="266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3" y="2057403"/>
            <a:ext cx="3931213" cy="3811588"/>
          </a:xfrm>
        </p:spPr>
        <p:txBody>
          <a:bodyPr/>
          <a:lstStyle>
            <a:lvl1pPr marL="0" indent="0">
              <a:buNone/>
              <a:defRPr sz="2133"/>
            </a:lvl1pPr>
            <a:lvl2pPr marL="609038" indent="0">
              <a:buNone/>
              <a:defRPr sz="1866"/>
            </a:lvl2pPr>
            <a:lvl3pPr marL="1218119" indent="0">
              <a:buNone/>
              <a:defRPr sz="1600"/>
            </a:lvl3pPr>
            <a:lvl4pPr marL="1827171" indent="0">
              <a:buNone/>
              <a:defRPr sz="1333"/>
            </a:lvl4pPr>
            <a:lvl5pPr marL="2436237" indent="0">
              <a:buNone/>
              <a:defRPr sz="1333"/>
            </a:lvl5pPr>
            <a:lvl6pPr marL="3045276" indent="0">
              <a:buNone/>
              <a:defRPr sz="1333"/>
            </a:lvl6pPr>
            <a:lvl7pPr marL="3654313" indent="0">
              <a:buNone/>
              <a:defRPr sz="1333"/>
            </a:lvl7pPr>
            <a:lvl8pPr marL="4263381" indent="0">
              <a:buNone/>
              <a:defRPr sz="1333"/>
            </a:lvl8pPr>
            <a:lvl9pPr marL="4872432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365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777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30" y="365157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5" y="365157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162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162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162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162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28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5292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6546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7267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982D0487-CDCD-478B-9429-FC193B8A8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78293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1085EBDC-4D95-49FB-A7A2-BED9EB26AD0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5758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B1C77B03-3816-4DF1-9A91-EF9CFE91B12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33225" y="1891167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4 w 2818474"/>
              <a:gd name="connsiteY5" fmla="*/ 11225 h 1748224"/>
              <a:gd name="connsiteX6" fmla="*/ 1526957 w 2818474"/>
              <a:gd name="connsiteY6" fmla="*/ 11225 h 1748224"/>
              <a:gd name="connsiteX7" fmla="*/ 1589378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7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4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09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4" y="11225"/>
                </a:lnTo>
                <a:lnTo>
                  <a:pt x="1526957" y="11225"/>
                </a:lnTo>
                <a:lnTo>
                  <a:pt x="1589378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7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4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09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69D81D4-CAE0-4170-9504-AB8BB289257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8598" y="4104786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19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79 w 2818474"/>
              <a:gd name="connsiteY23" fmla="*/ 1048614 h 1748224"/>
              <a:gd name="connsiteX24" fmla="*/ 2799169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5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30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3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19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79" y="1048614"/>
                </a:lnTo>
                <a:lnTo>
                  <a:pt x="2799169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5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30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3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E8C04D39-E8E0-456C-9CD7-CB112288CC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73228" y="4104786"/>
            <a:ext cx="2817740" cy="1748224"/>
          </a:xfrm>
          <a:custGeom>
            <a:avLst/>
            <a:gdLst>
              <a:gd name="connsiteX0" fmla="*/ 96307 w 2818474"/>
              <a:gd name="connsiteY0" fmla="*/ 0 h 1748224"/>
              <a:gd name="connsiteX1" fmla="*/ 397892 w 2818474"/>
              <a:gd name="connsiteY1" fmla="*/ 0 h 1748224"/>
              <a:gd name="connsiteX2" fmla="*/ 644136 w 2818474"/>
              <a:gd name="connsiteY2" fmla="*/ 29060 h 1748224"/>
              <a:gd name="connsiteX3" fmla="*/ 861126 w 2818474"/>
              <a:gd name="connsiteY3" fmla="*/ 20143 h 1748224"/>
              <a:gd name="connsiteX4" fmla="*/ 1211876 w 2818474"/>
              <a:gd name="connsiteY4" fmla="*/ 5280 h 1748224"/>
              <a:gd name="connsiteX5" fmla="*/ 1330775 w 2818474"/>
              <a:gd name="connsiteY5" fmla="*/ 11225 h 1748224"/>
              <a:gd name="connsiteX6" fmla="*/ 1526957 w 2818474"/>
              <a:gd name="connsiteY6" fmla="*/ 11225 h 1748224"/>
              <a:gd name="connsiteX7" fmla="*/ 1589379 w 2818474"/>
              <a:gd name="connsiteY7" fmla="*/ 11225 h 1748224"/>
              <a:gd name="connsiteX8" fmla="*/ 1667153 w 2818474"/>
              <a:gd name="connsiteY8" fmla="*/ 0 h 1748224"/>
              <a:gd name="connsiteX9" fmla="*/ 2016858 w 2818474"/>
              <a:gd name="connsiteY9" fmla="*/ 0 h 1748224"/>
              <a:gd name="connsiteX10" fmla="*/ 2136311 w 2818474"/>
              <a:gd name="connsiteY10" fmla="*/ 26088 h 1748224"/>
              <a:gd name="connsiteX11" fmla="*/ 2243320 w 2818474"/>
              <a:gd name="connsiteY11" fmla="*/ 2308 h 1748224"/>
              <a:gd name="connsiteX12" fmla="*/ 2293851 w 2818474"/>
              <a:gd name="connsiteY12" fmla="*/ 2308 h 1748224"/>
              <a:gd name="connsiteX13" fmla="*/ 2365190 w 2818474"/>
              <a:gd name="connsiteY13" fmla="*/ 52840 h 1748224"/>
              <a:gd name="connsiteX14" fmla="*/ 2507868 w 2818474"/>
              <a:gd name="connsiteY14" fmla="*/ 2308 h 1748224"/>
              <a:gd name="connsiteX15" fmla="*/ 2790252 w 2818474"/>
              <a:gd name="connsiteY15" fmla="*/ 2308 h 1748224"/>
              <a:gd name="connsiteX16" fmla="*/ 2818474 w 2818474"/>
              <a:gd name="connsiteY16" fmla="*/ 61575 h 1748224"/>
              <a:gd name="connsiteX17" fmla="*/ 2818474 w 2818474"/>
              <a:gd name="connsiteY17" fmla="*/ 89021 h 1748224"/>
              <a:gd name="connsiteX18" fmla="*/ 2802142 w 2818474"/>
              <a:gd name="connsiteY18" fmla="*/ 353058 h 1748224"/>
              <a:gd name="connsiteX19" fmla="*/ 2817004 w 2818474"/>
              <a:gd name="connsiteY19" fmla="*/ 412507 h 1748224"/>
              <a:gd name="connsiteX20" fmla="*/ 2766472 w 2818474"/>
              <a:gd name="connsiteY20" fmla="*/ 573020 h 1748224"/>
              <a:gd name="connsiteX21" fmla="*/ 2818474 w 2818474"/>
              <a:gd name="connsiteY21" fmla="*/ 808761 h 1748224"/>
              <a:gd name="connsiteX22" fmla="*/ 2818474 w 2818474"/>
              <a:gd name="connsiteY22" fmla="*/ 1016063 h 1748224"/>
              <a:gd name="connsiteX23" fmla="*/ 2787280 w 2818474"/>
              <a:gd name="connsiteY23" fmla="*/ 1048614 h 1748224"/>
              <a:gd name="connsiteX24" fmla="*/ 2799170 w 2818474"/>
              <a:gd name="connsiteY24" fmla="*/ 1122925 h 1748224"/>
              <a:gd name="connsiteX25" fmla="*/ 2772417 w 2818474"/>
              <a:gd name="connsiteY25" fmla="*/ 1218044 h 1748224"/>
              <a:gd name="connsiteX26" fmla="*/ 2796197 w 2818474"/>
              <a:gd name="connsiteY26" fmla="*/ 1232906 h 1748224"/>
              <a:gd name="connsiteX27" fmla="*/ 2818474 w 2818474"/>
              <a:gd name="connsiteY27" fmla="*/ 1386989 h 1748224"/>
              <a:gd name="connsiteX28" fmla="*/ 2818474 w 2818474"/>
              <a:gd name="connsiteY28" fmla="*/ 1533190 h 1748224"/>
              <a:gd name="connsiteX29" fmla="*/ 2778362 w 2818474"/>
              <a:gd name="connsiteY29" fmla="*/ 1693638 h 1748224"/>
              <a:gd name="connsiteX30" fmla="*/ 2728522 w 2818474"/>
              <a:gd name="connsiteY30" fmla="*/ 1748224 h 1748224"/>
              <a:gd name="connsiteX31" fmla="*/ 2622926 w 2818474"/>
              <a:gd name="connsiteY31" fmla="*/ 1748224 h 1748224"/>
              <a:gd name="connsiteX32" fmla="*/ 2475171 w 2818474"/>
              <a:gd name="connsiteY32" fmla="*/ 1726335 h 1748224"/>
              <a:gd name="connsiteX33" fmla="*/ 2397131 w 2818474"/>
              <a:gd name="connsiteY33" fmla="*/ 1748224 h 1748224"/>
              <a:gd name="connsiteX34" fmla="*/ 2140799 w 2818474"/>
              <a:gd name="connsiteY34" fmla="*/ 1748224 h 1748224"/>
              <a:gd name="connsiteX35" fmla="*/ 2115504 w 2818474"/>
              <a:gd name="connsiteY35" fmla="*/ 1735252 h 1748224"/>
              <a:gd name="connsiteX36" fmla="*/ 1943101 w 2818474"/>
              <a:gd name="connsiteY36" fmla="*/ 1729307 h 1748224"/>
              <a:gd name="connsiteX37" fmla="*/ 1850881 w 2818474"/>
              <a:gd name="connsiteY37" fmla="*/ 1748224 h 1748224"/>
              <a:gd name="connsiteX38" fmla="*/ 1774494 w 2818474"/>
              <a:gd name="connsiteY38" fmla="*/ 1748224 h 1748224"/>
              <a:gd name="connsiteX39" fmla="*/ 1764754 w 2818474"/>
              <a:gd name="connsiteY39" fmla="*/ 1747142 h 1748224"/>
              <a:gd name="connsiteX40" fmla="*/ 1735029 w 2818474"/>
              <a:gd name="connsiteY40" fmla="*/ 1747142 h 1748224"/>
              <a:gd name="connsiteX41" fmla="*/ 1143510 w 2818474"/>
              <a:gd name="connsiteY41" fmla="*/ 1735252 h 1748224"/>
              <a:gd name="connsiteX42" fmla="*/ 682778 w 2818474"/>
              <a:gd name="connsiteY42" fmla="*/ 1723362 h 1748224"/>
              <a:gd name="connsiteX43" fmla="*/ 462816 w 2818474"/>
              <a:gd name="connsiteY43" fmla="*/ 1711472 h 1748224"/>
              <a:gd name="connsiteX44" fmla="*/ 418229 w 2818474"/>
              <a:gd name="connsiteY44" fmla="*/ 1711472 h 1748224"/>
              <a:gd name="connsiteX45" fmla="*/ 365499 w 2818474"/>
              <a:gd name="connsiteY45" fmla="*/ 1748224 h 1748224"/>
              <a:gd name="connsiteX46" fmla="*/ 283782 w 2818474"/>
              <a:gd name="connsiteY46" fmla="*/ 1748224 h 1748224"/>
              <a:gd name="connsiteX47" fmla="*/ 251772 w 2818474"/>
              <a:gd name="connsiteY47" fmla="*/ 1720390 h 1748224"/>
              <a:gd name="connsiteX48" fmla="*/ 31810 w 2818474"/>
              <a:gd name="connsiteY48" fmla="*/ 1729307 h 1748224"/>
              <a:gd name="connsiteX49" fmla="*/ 0 w 2818474"/>
              <a:gd name="connsiteY49" fmla="*/ 1719263 h 1748224"/>
              <a:gd name="connsiteX50" fmla="*/ 0 w 2818474"/>
              <a:gd name="connsiteY50" fmla="*/ 1636052 h 1748224"/>
              <a:gd name="connsiteX51" fmla="*/ 11002 w 2818474"/>
              <a:gd name="connsiteY51" fmla="*/ 1628244 h 1748224"/>
              <a:gd name="connsiteX52" fmla="*/ 25865 w 2818474"/>
              <a:gd name="connsiteY52" fmla="*/ 1452868 h 1748224"/>
              <a:gd name="connsiteX53" fmla="*/ 0 w 2818474"/>
              <a:gd name="connsiteY53" fmla="*/ 1228708 h 1748224"/>
              <a:gd name="connsiteX54" fmla="*/ 0 w 2818474"/>
              <a:gd name="connsiteY54" fmla="*/ 1017114 h 1748224"/>
              <a:gd name="connsiteX55" fmla="*/ 37755 w 2818474"/>
              <a:gd name="connsiteY55" fmla="*/ 941605 h 1748224"/>
              <a:gd name="connsiteX56" fmla="*/ 22892 w 2818474"/>
              <a:gd name="connsiteY56" fmla="*/ 914853 h 1748224"/>
              <a:gd name="connsiteX57" fmla="*/ 2085 w 2818474"/>
              <a:gd name="connsiteY57" fmla="*/ 700836 h 1748224"/>
              <a:gd name="connsiteX58" fmla="*/ 0 w 2818474"/>
              <a:gd name="connsiteY58" fmla="*/ 688718 h 1748224"/>
              <a:gd name="connsiteX59" fmla="*/ 0 w 2818474"/>
              <a:gd name="connsiteY59" fmla="*/ 260689 h 1748224"/>
              <a:gd name="connsiteX60" fmla="*/ 13975 w 2818474"/>
              <a:gd name="connsiteY60" fmla="*/ 210380 h 1748224"/>
              <a:gd name="connsiteX61" fmla="*/ 19920 w 2818474"/>
              <a:gd name="connsiteY61" fmla="*/ 79592 h 1748224"/>
              <a:gd name="connsiteX62" fmla="*/ 0 w 2818474"/>
              <a:gd name="connsiteY62" fmla="*/ 58079 h 1748224"/>
              <a:gd name="connsiteX63" fmla="*/ 0 w 2818474"/>
              <a:gd name="connsiteY63" fmla="*/ 20255 h 1748224"/>
              <a:gd name="connsiteX64" fmla="*/ 22892 w 2818474"/>
              <a:gd name="connsiteY64" fmla="*/ 29060 h 1748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2818474" h="1748224">
                <a:moveTo>
                  <a:pt x="96307" y="0"/>
                </a:moveTo>
                <a:lnTo>
                  <a:pt x="397892" y="0"/>
                </a:lnTo>
                <a:lnTo>
                  <a:pt x="644136" y="29060"/>
                </a:lnTo>
                <a:lnTo>
                  <a:pt x="861126" y="20143"/>
                </a:lnTo>
                <a:lnTo>
                  <a:pt x="1211876" y="5280"/>
                </a:lnTo>
                <a:lnTo>
                  <a:pt x="1330775" y="11225"/>
                </a:lnTo>
                <a:lnTo>
                  <a:pt x="1526957" y="11225"/>
                </a:lnTo>
                <a:lnTo>
                  <a:pt x="1589379" y="11225"/>
                </a:lnTo>
                <a:lnTo>
                  <a:pt x="1667153" y="0"/>
                </a:lnTo>
                <a:lnTo>
                  <a:pt x="2016858" y="0"/>
                </a:lnTo>
                <a:lnTo>
                  <a:pt x="2136311" y="26088"/>
                </a:lnTo>
                <a:lnTo>
                  <a:pt x="2243320" y="2308"/>
                </a:lnTo>
                <a:lnTo>
                  <a:pt x="2293851" y="2308"/>
                </a:lnTo>
                <a:lnTo>
                  <a:pt x="2365190" y="52840"/>
                </a:lnTo>
                <a:lnTo>
                  <a:pt x="2507868" y="2308"/>
                </a:lnTo>
                <a:lnTo>
                  <a:pt x="2790252" y="2308"/>
                </a:lnTo>
                <a:lnTo>
                  <a:pt x="2818474" y="61575"/>
                </a:lnTo>
                <a:lnTo>
                  <a:pt x="2818474" y="89021"/>
                </a:lnTo>
                <a:lnTo>
                  <a:pt x="2802142" y="353058"/>
                </a:lnTo>
                <a:lnTo>
                  <a:pt x="2817004" y="412507"/>
                </a:lnTo>
                <a:lnTo>
                  <a:pt x="2766472" y="573020"/>
                </a:lnTo>
                <a:lnTo>
                  <a:pt x="2818474" y="808761"/>
                </a:lnTo>
                <a:lnTo>
                  <a:pt x="2818474" y="1016063"/>
                </a:lnTo>
                <a:lnTo>
                  <a:pt x="2787280" y="1048614"/>
                </a:lnTo>
                <a:lnTo>
                  <a:pt x="2799170" y="1122925"/>
                </a:lnTo>
                <a:lnTo>
                  <a:pt x="2772417" y="1218044"/>
                </a:lnTo>
                <a:lnTo>
                  <a:pt x="2796197" y="1232906"/>
                </a:lnTo>
                <a:lnTo>
                  <a:pt x="2818474" y="1386989"/>
                </a:lnTo>
                <a:lnTo>
                  <a:pt x="2818474" y="1533190"/>
                </a:lnTo>
                <a:lnTo>
                  <a:pt x="2778362" y="1693638"/>
                </a:lnTo>
                <a:lnTo>
                  <a:pt x="2728522" y="1748224"/>
                </a:lnTo>
                <a:lnTo>
                  <a:pt x="2622926" y="1748224"/>
                </a:lnTo>
                <a:lnTo>
                  <a:pt x="2475171" y="1726335"/>
                </a:lnTo>
                <a:lnTo>
                  <a:pt x="2397131" y="1748224"/>
                </a:lnTo>
                <a:lnTo>
                  <a:pt x="2140799" y="1748224"/>
                </a:lnTo>
                <a:lnTo>
                  <a:pt x="2115504" y="1735252"/>
                </a:lnTo>
                <a:lnTo>
                  <a:pt x="1943101" y="1729307"/>
                </a:lnTo>
                <a:lnTo>
                  <a:pt x="1850881" y="1748224"/>
                </a:lnTo>
                <a:lnTo>
                  <a:pt x="1774494" y="1748224"/>
                </a:lnTo>
                <a:lnTo>
                  <a:pt x="1764754" y="1747142"/>
                </a:lnTo>
                <a:cubicBezTo>
                  <a:pt x="1754859" y="1746621"/>
                  <a:pt x="1744937" y="1747142"/>
                  <a:pt x="1735029" y="1747142"/>
                </a:cubicBezTo>
                <a:lnTo>
                  <a:pt x="1143510" y="1735252"/>
                </a:lnTo>
                <a:lnTo>
                  <a:pt x="682778" y="1723362"/>
                </a:lnTo>
                <a:lnTo>
                  <a:pt x="462816" y="1711472"/>
                </a:lnTo>
                <a:lnTo>
                  <a:pt x="418229" y="1711472"/>
                </a:lnTo>
                <a:lnTo>
                  <a:pt x="365499" y="1748224"/>
                </a:lnTo>
                <a:lnTo>
                  <a:pt x="283782" y="1748224"/>
                </a:lnTo>
                <a:lnTo>
                  <a:pt x="251772" y="1720390"/>
                </a:lnTo>
                <a:lnTo>
                  <a:pt x="31810" y="1729307"/>
                </a:lnTo>
                <a:lnTo>
                  <a:pt x="0" y="1719263"/>
                </a:lnTo>
                <a:lnTo>
                  <a:pt x="0" y="1636052"/>
                </a:lnTo>
                <a:lnTo>
                  <a:pt x="11002" y="1628244"/>
                </a:lnTo>
                <a:lnTo>
                  <a:pt x="25865" y="1452868"/>
                </a:lnTo>
                <a:lnTo>
                  <a:pt x="0" y="1228708"/>
                </a:lnTo>
                <a:lnTo>
                  <a:pt x="0" y="1017114"/>
                </a:lnTo>
                <a:lnTo>
                  <a:pt x="37755" y="941605"/>
                </a:lnTo>
                <a:lnTo>
                  <a:pt x="22892" y="914853"/>
                </a:lnTo>
                <a:lnTo>
                  <a:pt x="2085" y="700836"/>
                </a:lnTo>
                <a:lnTo>
                  <a:pt x="0" y="688718"/>
                </a:lnTo>
                <a:lnTo>
                  <a:pt x="0" y="260689"/>
                </a:lnTo>
                <a:lnTo>
                  <a:pt x="13975" y="210380"/>
                </a:lnTo>
                <a:lnTo>
                  <a:pt x="19920" y="79592"/>
                </a:lnTo>
                <a:lnTo>
                  <a:pt x="0" y="58079"/>
                </a:lnTo>
                <a:lnTo>
                  <a:pt x="0" y="20255"/>
                </a:lnTo>
                <a:lnTo>
                  <a:pt x="22892" y="290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7761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FCF5783-4E67-42FD-936A-0F9368EF8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66793" y="1952182"/>
            <a:ext cx="3153871" cy="3541489"/>
          </a:xfrm>
          <a:custGeom>
            <a:avLst/>
            <a:gdLst>
              <a:gd name="connsiteX0" fmla="*/ 471510 w 3154693"/>
              <a:gd name="connsiteY0" fmla="*/ 0 h 3541489"/>
              <a:gd name="connsiteX1" fmla="*/ 3154693 w 3154693"/>
              <a:gd name="connsiteY1" fmla="*/ 403123 h 3541489"/>
              <a:gd name="connsiteX2" fmla="*/ 2683183 w 3154693"/>
              <a:gd name="connsiteY2" fmla="*/ 3541489 h 3541489"/>
              <a:gd name="connsiteX3" fmla="*/ 0 w 3154693"/>
              <a:gd name="connsiteY3" fmla="*/ 3138365 h 354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4693" h="3541489">
                <a:moveTo>
                  <a:pt x="471510" y="0"/>
                </a:moveTo>
                <a:lnTo>
                  <a:pt x="3154693" y="403123"/>
                </a:lnTo>
                <a:lnTo>
                  <a:pt x="2683183" y="3541489"/>
                </a:lnTo>
                <a:lnTo>
                  <a:pt x="0" y="31383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CD90BE07-7C5A-43DE-AEFA-D3C314E78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21112" y="693733"/>
            <a:ext cx="2779338" cy="3029193"/>
          </a:xfrm>
          <a:custGeom>
            <a:avLst/>
            <a:gdLst>
              <a:gd name="connsiteX0" fmla="*/ 2073041 w 2780062"/>
              <a:gd name="connsiteY0" fmla="*/ 0 h 3029193"/>
              <a:gd name="connsiteX1" fmla="*/ 2780062 w 2780062"/>
              <a:gd name="connsiteY1" fmla="*/ 2424718 h 3029193"/>
              <a:gd name="connsiteX2" fmla="*/ 707020 w 2780062"/>
              <a:gd name="connsiteY2" fmla="*/ 3029193 h 3029193"/>
              <a:gd name="connsiteX3" fmla="*/ 0 w 2780062"/>
              <a:gd name="connsiteY3" fmla="*/ 604475 h 3029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0062" h="3029193">
                <a:moveTo>
                  <a:pt x="2073041" y="0"/>
                </a:moveTo>
                <a:lnTo>
                  <a:pt x="2780062" y="2424718"/>
                </a:lnTo>
                <a:lnTo>
                  <a:pt x="707020" y="3029193"/>
                </a:lnTo>
                <a:lnTo>
                  <a:pt x="0" y="60447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6DE5341-F212-430B-930C-8CFA178A9AE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38570" y="4116310"/>
            <a:ext cx="2133044" cy="2133600"/>
          </a:xfrm>
          <a:custGeom>
            <a:avLst/>
            <a:gdLst>
              <a:gd name="connsiteX0" fmla="*/ 1066800 w 2133600"/>
              <a:gd name="connsiteY0" fmla="*/ 0 h 2133600"/>
              <a:gd name="connsiteX1" fmla="*/ 2133600 w 2133600"/>
              <a:gd name="connsiteY1" fmla="*/ 1066800 h 2133600"/>
              <a:gd name="connsiteX2" fmla="*/ 1066800 w 2133600"/>
              <a:gd name="connsiteY2" fmla="*/ 2133600 h 2133600"/>
              <a:gd name="connsiteX3" fmla="*/ 0 w 2133600"/>
              <a:gd name="connsiteY3" fmla="*/ 1066800 h 2133600"/>
              <a:gd name="connsiteX4" fmla="*/ 1066800 w 2133600"/>
              <a:gd name="connsiteY4" fmla="*/ 0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3600" h="2133600">
                <a:moveTo>
                  <a:pt x="1066800" y="0"/>
                </a:moveTo>
                <a:cubicBezTo>
                  <a:pt x="1655977" y="0"/>
                  <a:pt x="2133600" y="477623"/>
                  <a:pt x="2133600" y="1066800"/>
                </a:cubicBezTo>
                <a:cubicBezTo>
                  <a:pt x="2133600" y="1655977"/>
                  <a:pt x="1655977" y="2133600"/>
                  <a:pt x="1066800" y="2133600"/>
                </a:cubicBezTo>
                <a:cubicBezTo>
                  <a:pt x="477623" y="2133600"/>
                  <a:pt x="0" y="1655977"/>
                  <a:pt x="0" y="1066800"/>
                </a:cubicBezTo>
                <a:cubicBezTo>
                  <a:pt x="0" y="477623"/>
                  <a:pt x="477623" y="0"/>
                  <a:pt x="1066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7D0A73EC-6BCE-4CE6-931D-B18028B6E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79181" y="2262744"/>
            <a:ext cx="2637774" cy="2920367"/>
          </a:xfrm>
          <a:custGeom>
            <a:avLst/>
            <a:gdLst>
              <a:gd name="connsiteX0" fmla="*/ 526532 w 2638461"/>
              <a:gd name="connsiteY0" fmla="*/ 0 h 2920367"/>
              <a:gd name="connsiteX1" fmla="*/ 2638461 w 2638461"/>
              <a:gd name="connsiteY1" fmla="*/ 450165 h 2920367"/>
              <a:gd name="connsiteX2" fmla="*/ 2111929 w 2638461"/>
              <a:gd name="connsiteY2" fmla="*/ 2920367 h 2920367"/>
              <a:gd name="connsiteX3" fmla="*/ 0 w 2638461"/>
              <a:gd name="connsiteY3" fmla="*/ 2470202 h 2920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8461" h="2920367">
                <a:moveTo>
                  <a:pt x="526532" y="0"/>
                </a:moveTo>
                <a:lnTo>
                  <a:pt x="2638461" y="450165"/>
                </a:lnTo>
                <a:lnTo>
                  <a:pt x="2111929" y="2920367"/>
                </a:lnTo>
                <a:lnTo>
                  <a:pt x="0" y="24702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616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064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22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810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90F5464C-8CB4-446B-85D2-3BB463250B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59335" y="2431807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6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8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D76AAD04-F7E4-475C-96D5-E1C9B29A8C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97935" y="3705843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40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7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8 w 2792615"/>
              <a:gd name="connsiteY26" fmla="*/ 167873 h 2008391"/>
              <a:gd name="connsiteX27" fmla="*/ 1452105 w 2792615"/>
              <a:gd name="connsiteY27" fmla="*/ 152932 h 2008391"/>
              <a:gd name="connsiteX28" fmla="*/ 1454539 w 2792615"/>
              <a:gd name="connsiteY28" fmla="*/ 149327 h 2008391"/>
              <a:gd name="connsiteX29" fmla="*/ 1489881 w 2792615"/>
              <a:gd name="connsiteY29" fmla="*/ 96967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6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40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7" y="325323"/>
                  <a:pt x="2685574" y="392065"/>
                  <a:pt x="2712689" y="472923"/>
                </a:cubicBezTo>
                <a:cubicBezTo>
                  <a:pt x="2738965" y="551178"/>
                  <a:pt x="2735220" y="636171"/>
                  <a:pt x="2702101" y="711870"/>
                </a:cubicBezTo>
                <a:cubicBezTo>
                  <a:pt x="2783510" y="815684"/>
                  <a:pt x="2811981" y="950260"/>
                  <a:pt x="2779443" y="1077215"/>
                </a:cubicBezTo>
                <a:cubicBezTo>
                  <a:pt x="2736189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4" y="1849821"/>
                  <a:pt x="1680839" y="1961116"/>
                  <a:pt x="1530287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8" y="167873"/>
                </a:lnTo>
                <a:cubicBezTo>
                  <a:pt x="1081182" y="28504"/>
                  <a:pt x="1308510" y="14278"/>
                  <a:pt x="1452105" y="152932"/>
                </a:cubicBezTo>
                <a:lnTo>
                  <a:pt x="1454539" y="149327"/>
                </a:lnTo>
                <a:lnTo>
                  <a:pt x="1489881" y="96967"/>
                </a:lnTo>
                <a:cubicBezTo>
                  <a:pt x="1533991" y="46281"/>
                  <a:pt x="1595895" y="12292"/>
                  <a:pt x="1664699" y="2742"/>
                </a:cubicBezTo>
                <a:cubicBezTo>
                  <a:pt x="1683631" y="111"/>
                  <a:pt x="1702559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F38F7125-2CB8-476A-BC88-8A37432DA6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92188" y="1860753"/>
            <a:ext cx="2791888" cy="2008391"/>
          </a:xfrm>
          <a:custGeom>
            <a:avLst/>
            <a:gdLst>
              <a:gd name="connsiteX0" fmla="*/ 1721225 w 2792615"/>
              <a:gd name="connsiteY0" fmla="*/ 499 h 2008391"/>
              <a:gd name="connsiteX1" fmla="*/ 1875269 w 2792615"/>
              <a:gd name="connsiteY1" fmla="*/ 56661 h 2008391"/>
              <a:gd name="connsiteX2" fmla="*/ 1925268 w 2792615"/>
              <a:gd name="connsiteY2" fmla="*/ 105708 h 2008391"/>
              <a:gd name="connsiteX3" fmla="*/ 1928359 w 2792615"/>
              <a:gd name="connsiteY3" fmla="*/ 108739 h 2008391"/>
              <a:gd name="connsiteX4" fmla="*/ 2144685 w 2792615"/>
              <a:gd name="connsiteY4" fmla="*/ 1234 h 2008391"/>
              <a:gd name="connsiteX5" fmla="*/ 2291827 w 2792615"/>
              <a:gd name="connsiteY5" fmla="*/ 25512 h 2008391"/>
              <a:gd name="connsiteX6" fmla="*/ 2476144 w 2792615"/>
              <a:gd name="connsiteY6" fmla="*/ 252563 h 2008391"/>
              <a:gd name="connsiteX7" fmla="*/ 2477147 w 2792615"/>
              <a:gd name="connsiteY7" fmla="*/ 252968 h 2008391"/>
              <a:gd name="connsiteX8" fmla="*/ 2555084 w 2792615"/>
              <a:gd name="connsiteY8" fmla="*/ 284420 h 2008391"/>
              <a:gd name="connsiteX9" fmla="*/ 2712689 w 2792615"/>
              <a:gd name="connsiteY9" fmla="*/ 472923 h 2008391"/>
              <a:gd name="connsiteX10" fmla="*/ 2702101 w 2792615"/>
              <a:gd name="connsiteY10" fmla="*/ 711870 h 2008391"/>
              <a:gd name="connsiteX11" fmla="*/ 2779443 w 2792615"/>
              <a:gd name="connsiteY11" fmla="*/ 1077215 h 2008391"/>
              <a:gd name="connsiteX12" fmla="*/ 2417137 w 2792615"/>
              <a:gd name="connsiteY12" fmla="*/ 1397020 h 2008391"/>
              <a:gd name="connsiteX13" fmla="*/ 2287437 w 2792615"/>
              <a:gd name="connsiteY13" fmla="*/ 1671052 h 2008391"/>
              <a:gd name="connsiteX14" fmla="*/ 1845852 w 2792615"/>
              <a:gd name="connsiteY14" fmla="*/ 1704231 h 2008391"/>
              <a:gd name="connsiteX15" fmla="*/ 1530286 w 2792615"/>
              <a:gd name="connsiteY15" fmla="*/ 1996572 h 2008391"/>
              <a:gd name="connsiteX16" fmla="*/ 1066299 w 2792615"/>
              <a:gd name="connsiteY16" fmla="*/ 1818128 h 2008391"/>
              <a:gd name="connsiteX17" fmla="*/ 377065 w 2792615"/>
              <a:gd name="connsiteY17" fmla="*/ 1641822 h 2008391"/>
              <a:gd name="connsiteX18" fmla="*/ 74024 w 2792615"/>
              <a:gd name="connsiteY18" fmla="*/ 1445627 h 2008391"/>
              <a:gd name="connsiteX19" fmla="*/ 138777 w 2792615"/>
              <a:gd name="connsiteY19" fmla="*/ 1180796 h 2008391"/>
              <a:gd name="connsiteX20" fmla="*/ 2040 w 2792615"/>
              <a:gd name="connsiteY20" fmla="*/ 909088 h 2008391"/>
              <a:gd name="connsiteX21" fmla="*/ 251756 w 2792615"/>
              <a:gd name="connsiteY21" fmla="*/ 667584 h 2008391"/>
              <a:gd name="connsiteX22" fmla="*/ 254144 w 2792615"/>
              <a:gd name="connsiteY22" fmla="*/ 661218 h 2008391"/>
              <a:gd name="connsiteX23" fmla="*/ 365380 w 2792615"/>
              <a:gd name="connsiteY23" fmla="*/ 314415 h 2008391"/>
              <a:gd name="connsiteX24" fmla="*/ 906515 w 2792615"/>
              <a:gd name="connsiteY24" fmla="*/ 235184 h 2008391"/>
              <a:gd name="connsiteX25" fmla="*/ 906619 w 2792615"/>
              <a:gd name="connsiteY25" fmla="*/ 235037 h 2008391"/>
              <a:gd name="connsiteX26" fmla="*/ 954237 w 2792615"/>
              <a:gd name="connsiteY26" fmla="*/ 167873 h 2008391"/>
              <a:gd name="connsiteX27" fmla="*/ 1452105 w 2792615"/>
              <a:gd name="connsiteY27" fmla="*/ 152932 h 2008391"/>
              <a:gd name="connsiteX28" fmla="*/ 1454538 w 2792615"/>
              <a:gd name="connsiteY28" fmla="*/ 149327 h 2008391"/>
              <a:gd name="connsiteX29" fmla="*/ 1489880 w 2792615"/>
              <a:gd name="connsiteY29" fmla="*/ 96968 h 2008391"/>
              <a:gd name="connsiteX30" fmla="*/ 1664699 w 2792615"/>
              <a:gd name="connsiteY30" fmla="*/ 2742 h 2008391"/>
              <a:gd name="connsiteX31" fmla="*/ 1721225 w 2792615"/>
              <a:gd name="connsiteY31" fmla="*/ 499 h 200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792615" h="2008391">
                <a:moveTo>
                  <a:pt x="1721225" y="499"/>
                </a:moveTo>
                <a:cubicBezTo>
                  <a:pt x="1777225" y="3805"/>
                  <a:pt x="1830879" y="23449"/>
                  <a:pt x="1875269" y="56661"/>
                </a:cubicBezTo>
                <a:lnTo>
                  <a:pt x="1925268" y="105708"/>
                </a:lnTo>
                <a:lnTo>
                  <a:pt x="1928359" y="108739"/>
                </a:lnTo>
                <a:cubicBezTo>
                  <a:pt x="1984122" y="44437"/>
                  <a:pt x="2062682" y="7127"/>
                  <a:pt x="2144685" y="1234"/>
                </a:cubicBezTo>
                <a:cubicBezTo>
                  <a:pt x="2193887" y="-2302"/>
                  <a:pt x="2244328" y="5472"/>
                  <a:pt x="2291827" y="25512"/>
                </a:cubicBezTo>
                <a:cubicBezTo>
                  <a:pt x="2388343" y="66220"/>
                  <a:pt x="2457551" y="151445"/>
                  <a:pt x="2476144" y="252563"/>
                </a:cubicBezTo>
                <a:lnTo>
                  <a:pt x="2477147" y="252968"/>
                </a:lnTo>
                <a:lnTo>
                  <a:pt x="2555084" y="284420"/>
                </a:lnTo>
                <a:cubicBezTo>
                  <a:pt x="2628826" y="325323"/>
                  <a:pt x="2685574" y="392065"/>
                  <a:pt x="2712689" y="472923"/>
                </a:cubicBezTo>
                <a:cubicBezTo>
                  <a:pt x="2738964" y="551178"/>
                  <a:pt x="2735220" y="636171"/>
                  <a:pt x="2702101" y="711870"/>
                </a:cubicBezTo>
                <a:cubicBezTo>
                  <a:pt x="2783510" y="815683"/>
                  <a:pt x="2811981" y="950260"/>
                  <a:pt x="2779443" y="1077215"/>
                </a:cubicBezTo>
                <a:cubicBezTo>
                  <a:pt x="2736188" y="1245993"/>
                  <a:pt x="2592996" y="1372391"/>
                  <a:pt x="2417137" y="1397020"/>
                </a:cubicBezTo>
                <a:cubicBezTo>
                  <a:pt x="2416298" y="1502367"/>
                  <a:pt x="2368976" y="1602276"/>
                  <a:pt x="2287437" y="1671052"/>
                </a:cubicBezTo>
                <a:cubicBezTo>
                  <a:pt x="2163548" y="1775562"/>
                  <a:pt x="1984590" y="1788992"/>
                  <a:pt x="1845852" y="1704231"/>
                </a:cubicBezTo>
                <a:cubicBezTo>
                  <a:pt x="1800983" y="1849821"/>
                  <a:pt x="1680839" y="1961116"/>
                  <a:pt x="1530286" y="1996572"/>
                </a:cubicBezTo>
                <a:cubicBezTo>
                  <a:pt x="1352878" y="2038348"/>
                  <a:pt x="1167722" y="1967157"/>
                  <a:pt x="1066299" y="1818128"/>
                </a:cubicBezTo>
                <a:cubicBezTo>
                  <a:pt x="826914" y="1959582"/>
                  <a:pt x="515997" y="1880072"/>
                  <a:pt x="377065" y="1641822"/>
                </a:cubicBezTo>
                <a:cubicBezTo>
                  <a:pt x="240587" y="1657482"/>
                  <a:pt x="112437" y="1574534"/>
                  <a:pt x="74024" y="1445627"/>
                </a:cubicBezTo>
                <a:cubicBezTo>
                  <a:pt x="46199" y="1352362"/>
                  <a:pt x="70796" y="1251709"/>
                  <a:pt x="138777" y="1180796"/>
                </a:cubicBezTo>
                <a:cubicBezTo>
                  <a:pt x="42325" y="1125172"/>
                  <a:pt x="-11388" y="1018431"/>
                  <a:pt x="2040" y="909088"/>
                </a:cubicBezTo>
                <a:cubicBezTo>
                  <a:pt x="17793" y="781064"/>
                  <a:pt x="121475" y="680782"/>
                  <a:pt x="251756" y="667584"/>
                </a:cubicBezTo>
                <a:cubicBezTo>
                  <a:pt x="252530" y="665447"/>
                  <a:pt x="253370" y="663356"/>
                  <a:pt x="254144" y="661218"/>
                </a:cubicBezTo>
                <a:cubicBezTo>
                  <a:pt x="236649" y="535146"/>
                  <a:pt x="277450" y="408005"/>
                  <a:pt x="365380" y="314415"/>
                </a:cubicBezTo>
                <a:cubicBezTo>
                  <a:pt x="504311" y="166594"/>
                  <a:pt x="729559" y="133647"/>
                  <a:pt x="906515" y="235184"/>
                </a:cubicBezTo>
                <a:lnTo>
                  <a:pt x="906619" y="235037"/>
                </a:lnTo>
                <a:lnTo>
                  <a:pt x="954237" y="167873"/>
                </a:lnTo>
                <a:cubicBezTo>
                  <a:pt x="1081182" y="28504"/>
                  <a:pt x="1308509" y="14278"/>
                  <a:pt x="1452105" y="152932"/>
                </a:cubicBezTo>
                <a:lnTo>
                  <a:pt x="1454538" y="149327"/>
                </a:lnTo>
                <a:lnTo>
                  <a:pt x="1489880" y="96968"/>
                </a:lnTo>
                <a:cubicBezTo>
                  <a:pt x="1533990" y="46281"/>
                  <a:pt x="1595895" y="12292"/>
                  <a:pt x="1664699" y="2742"/>
                </a:cubicBezTo>
                <a:cubicBezTo>
                  <a:pt x="1683631" y="111"/>
                  <a:pt x="1702558" y="-603"/>
                  <a:pt x="1721225" y="4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97385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1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537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515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3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213852" y="0"/>
            <a:ext cx="12616528" cy="62184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852" y="6245250"/>
            <a:ext cx="12616528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83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30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666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1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76262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81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12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129464" y="2824163"/>
            <a:ext cx="1929897" cy="1930400"/>
          </a:xfrm>
          <a:custGeom>
            <a:avLst/>
            <a:gdLst>
              <a:gd name="connsiteX0" fmla="*/ 965200 w 1930400"/>
              <a:gd name="connsiteY0" fmla="*/ 0 h 1930400"/>
              <a:gd name="connsiteX1" fmla="*/ 1930400 w 1930400"/>
              <a:gd name="connsiteY1" fmla="*/ 965200 h 1930400"/>
              <a:gd name="connsiteX2" fmla="*/ 965200 w 1930400"/>
              <a:gd name="connsiteY2" fmla="*/ 1930400 h 1930400"/>
              <a:gd name="connsiteX3" fmla="*/ 0 w 1930400"/>
              <a:gd name="connsiteY3" fmla="*/ 965200 h 1930400"/>
              <a:gd name="connsiteX4" fmla="*/ 965200 w 1930400"/>
              <a:gd name="connsiteY4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0400" h="1930400">
                <a:moveTo>
                  <a:pt x="965200" y="0"/>
                </a:moveTo>
                <a:cubicBezTo>
                  <a:pt x="1498265" y="0"/>
                  <a:pt x="1930400" y="432135"/>
                  <a:pt x="1930400" y="965200"/>
                </a:cubicBezTo>
                <a:cubicBezTo>
                  <a:pt x="1930400" y="1498265"/>
                  <a:pt x="1498265" y="1930400"/>
                  <a:pt x="965200" y="1930400"/>
                </a:cubicBezTo>
                <a:cubicBezTo>
                  <a:pt x="432135" y="1930400"/>
                  <a:pt x="0" y="1498265"/>
                  <a:pt x="0" y="965200"/>
                </a:cubicBezTo>
                <a:cubicBezTo>
                  <a:pt x="0" y="432135"/>
                  <a:pt x="432135" y="0"/>
                  <a:pt x="9652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59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12479" y="2416888"/>
            <a:ext cx="1048240" cy="948612"/>
          </a:xfrm>
          <a:custGeom>
            <a:avLst/>
            <a:gdLst>
              <a:gd name="connsiteX0" fmla="*/ 0 w 927100"/>
              <a:gd name="connsiteY0" fmla="*/ 0 h 948612"/>
              <a:gd name="connsiteX1" fmla="*/ 927100 w 927100"/>
              <a:gd name="connsiteY1" fmla="*/ 0 h 948612"/>
              <a:gd name="connsiteX2" fmla="*/ 927100 w 927100"/>
              <a:gd name="connsiteY2" fmla="*/ 948612 h 948612"/>
              <a:gd name="connsiteX3" fmla="*/ 0 w 927100"/>
              <a:gd name="connsiteY3" fmla="*/ 948612 h 9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948612">
                <a:moveTo>
                  <a:pt x="0" y="0"/>
                </a:moveTo>
                <a:lnTo>
                  <a:pt x="927100" y="0"/>
                </a:lnTo>
                <a:lnTo>
                  <a:pt x="927100" y="948612"/>
                </a:lnTo>
                <a:lnTo>
                  <a:pt x="0" y="948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612479" y="4430693"/>
            <a:ext cx="1048240" cy="948612"/>
          </a:xfrm>
          <a:custGeom>
            <a:avLst/>
            <a:gdLst>
              <a:gd name="connsiteX0" fmla="*/ 0 w 927100"/>
              <a:gd name="connsiteY0" fmla="*/ 0 h 948612"/>
              <a:gd name="connsiteX1" fmla="*/ 927100 w 927100"/>
              <a:gd name="connsiteY1" fmla="*/ 0 h 948612"/>
              <a:gd name="connsiteX2" fmla="*/ 927100 w 927100"/>
              <a:gd name="connsiteY2" fmla="*/ 948612 h 948612"/>
              <a:gd name="connsiteX3" fmla="*/ 0 w 927100"/>
              <a:gd name="connsiteY3" fmla="*/ 948612 h 9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948612">
                <a:moveTo>
                  <a:pt x="0" y="0"/>
                </a:moveTo>
                <a:lnTo>
                  <a:pt x="927100" y="0"/>
                </a:lnTo>
                <a:lnTo>
                  <a:pt x="927100" y="948612"/>
                </a:lnTo>
                <a:lnTo>
                  <a:pt x="0" y="948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734832" y="2416888"/>
            <a:ext cx="1048240" cy="948612"/>
          </a:xfrm>
          <a:custGeom>
            <a:avLst/>
            <a:gdLst>
              <a:gd name="connsiteX0" fmla="*/ 0 w 927100"/>
              <a:gd name="connsiteY0" fmla="*/ 0 h 948612"/>
              <a:gd name="connsiteX1" fmla="*/ 927100 w 927100"/>
              <a:gd name="connsiteY1" fmla="*/ 0 h 948612"/>
              <a:gd name="connsiteX2" fmla="*/ 927100 w 927100"/>
              <a:gd name="connsiteY2" fmla="*/ 948612 h 948612"/>
              <a:gd name="connsiteX3" fmla="*/ 0 w 927100"/>
              <a:gd name="connsiteY3" fmla="*/ 948612 h 9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948612">
                <a:moveTo>
                  <a:pt x="0" y="0"/>
                </a:moveTo>
                <a:lnTo>
                  <a:pt x="927100" y="0"/>
                </a:lnTo>
                <a:lnTo>
                  <a:pt x="927100" y="948612"/>
                </a:lnTo>
                <a:lnTo>
                  <a:pt x="0" y="948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734832" y="4430693"/>
            <a:ext cx="1048240" cy="948612"/>
          </a:xfrm>
          <a:custGeom>
            <a:avLst/>
            <a:gdLst>
              <a:gd name="connsiteX0" fmla="*/ 0 w 927100"/>
              <a:gd name="connsiteY0" fmla="*/ 0 h 948612"/>
              <a:gd name="connsiteX1" fmla="*/ 927100 w 927100"/>
              <a:gd name="connsiteY1" fmla="*/ 0 h 948612"/>
              <a:gd name="connsiteX2" fmla="*/ 927100 w 927100"/>
              <a:gd name="connsiteY2" fmla="*/ 948612 h 948612"/>
              <a:gd name="connsiteX3" fmla="*/ 0 w 927100"/>
              <a:gd name="connsiteY3" fmla="*/ 948612 h 948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7100" h="948612">
                <a:moveTo>
                  <a:pt x="0" y="0"/>
                </a:moveTo>
                <a:lnTo>
                  <a:pt x="927100" y="0"/>
                </a:lnTo>
                <a:lnTo>
                  <a:pt x="927100" y="948612"/>
                </a:lnTo>
                <a:lnTo>
                  <a:pt x="0" y="94861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2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897958" y="2387599"/>
            <a:ext cx="1990176" cy="1401764"/>
          </a:xfrm>
          <a:custGeom>
            <a:avLst/>
            <a:gdLst>
              <a:gd name="connsiteX0" fmla="*/ 995347 w 1990694"/>
              <a:gd name="connsiteY0" fmla="*/ 0 h 1401764"/>
              <a:gd name="connsiteX1" fmla="*/ 1990694 w 1990694"/>
              <a:gd name="connsiteY1" fmla="*/ 700882 h 1401764"/>
              <a:gd name="connsiteX2" fmla="*/ 995347 w 1990694"/>
              <a:gd name="connsiteY2" fmla="*/ 1401764 h 1401764"/>
              <a:gd name="connsiteX3" fmla="*/ 0 w 1990694"/>
              <a:gd name="connsiteY3" fmla="*/ 700882 h 1401764"/>
              <a:gd name="connsiteX4" fmla="*/ 995347 w 1990694"/>
              <a:gd name="connsiteY4" fmla="*/ 0 h 140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694" h="1401764">
                <a:moveTo>
                  <a:pt x="995347" y="0"/>
                </a:moveTo>
                <a:cubicBezTo>
                  <a:pt x="1545062" y="0"/>
                  <a:pt x="1990694" y="313796"/>
                  <a:pt x="1990694" y="700882"/>
                </a:cubicBezTo>
                <a:cubicBezTo>
                  <a:pt x="1990694" y="1087968"/>
                  <a:pt x="1545062" y="1401764"/>
                  <a:pt x="995347" y="1401764"/>
                </a:cubicBezTo>
                <a:cubicBezTo>
                  <a:pt x="445632" y="1401764"/>
                  <a:pt x="0" y="1087968"/>
                  <a:pt x="0" y="700882"/>
                </a:cubicBezTo>
                <a:cubicBezTo>
                  <a:pt x="0" y="313796"/>
                  <a:pt x="445632" y="0"/>
                  <a:pt x="995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134076" y="2387599"/>
            <a:ext cx="1990176" cy="1401764"/>
          </a:xfrm>
          <a:custGeom>
            <a:avLst/>
            <a:gdLst>
              <a:gd name="connsiteX0" fmla="*/ 995347 w 1990694"/>
              <a:gd name="connsiteY0" fmla="*/ 0 h 1401764"/>
              <a:gd name="connsiteX1" fmla="*/ 1990694 w 1990694"/>
              <a:gd name="connsiteY1" fmla="*/ 700882 h 1401764"/>
              <a:gd name="connsiteX2" fmla="*/ 995347 w 1990694"/>
              <a:gd name="connsiteY2" fmla="*/ 1401764 h 1401764"/>
              <a:gd name="connsiteX3" fmla="*/ 0 w 1990694"/>
              <a:gd name="connsiteY3" fmla="*/ 700882 h 1401764"/>
              <a:gd name="connsiteX4" fmla="*/ 995347 w 1990694"/>
              <a:gd name="connsiteY4" fmla="*/ 0 h 140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694" h="1401764">
                <a:moveTo>
                  <a:pt x="995347" y="0"/>
                </a:moveTo>
                <a:cubicBezTo>
                  <a:pt x="1545062" y="0"/>
                  <a:pt x="1990694" y="313796"/>
                  <a:pt x="1990694" y="700882"/>
                </a:cubicBezTo>
                <a:cubicBezTo>
                  <a:pt x="1990694" y="1087968"/>
                  <a:pt x="1545062" y="1401764"/>
                  <a:pt x="995347" y="1401764"/>
                </a:cubicBezTo>
                <a:cubicBezTo>
                  <a:pt x="445632" y="1401764"/>
                  <a:pt x="0" y="1087968"/>
                  <a:pt x="0" y="700882"/>
                </a:cubicBezTo>
                <a:cubicBezTo>
                  <a:pt x="0" y="313796"/>
                  <a:pt x="445632" y="0"/>
                  <a:pt x="995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343023" y="2387599"/>
            <a:ext cx="1990176" cy="1401764"/>
          </a:xfrm>
          <a:custGeom>
            <a:avLst/>
            <a:gdLst>
              <a:gd name="connsiteX0" fmla="*/ 995347 w 1990694"/>
              <a:gd name="connsiteY0" fmla="*/ 0 h 1401764"/>
              <a:gd name="connsiteX1" fmla="*/ 1990694 w 1990694"/>
              <a:gd name="connsiteY1" fmla="*/ 700882 h 1401764"/>
              <a:gd name="connsiteX2" fmla="*/ 995347 w 1990694"/>
              <a:gd name="connsiteY2" fmla="*/ 1401764 h 1401764"/>
              <a:gd name="connsiteX3" fmla="*/ 0 w 1990694"/>
              <a:gd name="connsiteY3" fmla="*/ 700882 h 1401764"/>
              <a:gd name="connsiteX4" fmla="*/ 995347 w 1990694"/>
              <a:gd name="connsiteY4" fmla="*/ 0 h 1401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0694" h="1401764">
                <a:moveTo>
                  <a:pt x="995347" y="0"/>
                </a:moveTo>
                <a:cubicBezTo>
                  <a:pt x="1545062" y="0"/>
                  <a:pt x="1990694" y="313796"/>
                  <a:pt x="1990694" y="700882"/>
                </a:cubicBezTo>
                <a:cubicBezTo>
                  <a:pt x="1990694" y="1087968"/>
                  <a:pt x="1545062" y="1401764"/>
                  <a:pt x="995347" y="1401764"/>
                </a:cubicBezTo>
                <a:cubicBezTo>
                  <a:pt x="445632" y="1401764"/>
                  <a:pt x="0" y="1087968"/>
                  <a:pt x="0" y="700882"/>
                </a:cubicBezTo>
                <a:cubicBezTo>
                  <a:pt x="0" y="313796"/>
                  <a:pt x="445632" y="0"/>
                  <a:pt x="99534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1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2841045" y="2594228"/>
            <a:ext cx="1007971" cy="1008234"/>
          </a:xfrm>
          <a:custGeom>
            <a:avLst/>
            <a:gdLst>
              <a:gd name="connsiteX0" fmla="*/ 504117 w 1008234"/>
              <a:gd name="connsiteY0" fmla="*/ 0 h 1008234"/>
              <a:gd name="connsiteX1" fmla="*/ 1008234 w 1008234"/>
              <a:gd name="connsiteY1" fmla="*/ 504117 h 1008234"/>
              <a:gd name="connsiteX2" fmla="*/ 504117 w 1008234"/>
              <a:gd name="connsiteY2" fmla="*/ 1008234 h 1008234"/>
              <a:gd name="connsiteX3" fmla="*/ 0 w 1008234"/>
              <a:gd name="connsiteY3" fmla="*/ 504117 h 1008234"/>
              <a:gd name="connsiteX4" fmla="*/ 504117 w 1008234"/>
              <a:gd name="connsiteY4" fmla="*/ 0 h 100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234" h="1008234">
                <a:moveTo>
                  <a:pt x="504117" y="0"/>
                </a:moveTo>
                <a:cubicBezTo>
                  <a:pt x="782533" y="0"/>
                  <a:pt x="1008234" y="225701"/>
                  <a:pt x="1008234" y="504117"/>
                </a:cubicBezTo>
                <a:cubicBezTo>
                  <a:pt x="1008234" y="782533"/>
                  <a:pt x="782533" y="1008234"/>
                  <a:pt x="504117" y="1008234"/>
                </a:cubicBezTo>
                <a:cubicBezTo>
                  <a:pt x="225701" y="1008234"/>
                  <a:pt x="0" y="782533"/>
                  <a:pt x="0" y="504117"/>
                </a:cubicBezTo>
                <a:cubicBezTo>
                  <a:pt x="0" y="225701"/>
                  <a:pt x="225701" y="0"/>
                  <a:pt x="5041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5590426" y="2594228"/>
            <a:ext cx="1007971" cy="1008234"/>
          </a:xfrm>
          <a:custGeom>
            <a:avLst/>
            <a:gdLst>
              <a:gd name="connsiteX0" fmla="*/ 504117 w 1008234"/>
              <a:gd name="connsiteY0" fmla="*/ 0 h 1008234"/>
              <a:gd name="connsiteX1" fmla="*/ 1008234 w 1008234"/>
              <a:gd name="connsiteY1" fmla="*/ 504117 h 1008234"/>
              <a:gd name="connsiteX2" fmla="*/ 504117 w 1008234"/>
              <a:gd name="connsiteY2" fmla="*/ 1008234 h 1008234"/>
              <a:gd name="connsiteX3" fmla="*/ 0 w 1008234"/>
              <a:gd name="connsiteY3" fmla="*/ 504117 h 1008234"/>
              <a:gd name="connsiteX4" fmla="*/ 504117 w 1008234"/>
              <a:gd name="connsiteY4" fmla="*/ 0 h 100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234" h="1008234">
                <a:moveTo>
                  <a:pt x="504117" y="0"/>
                </a:moveTo>
                <a:cubicBezTo>
                  <a:pt x="782533" y="0"/>
                  <a:pt x="1008234" y="225701"/>
                  <a:pt x="1008234" y="504117"/>
                </a:cubicBezTo>
                <a:cubicBezTo>
                  <a:pt x="1008234" y="782533"/>
                  <a:pt x="782533" y="1008234"/>
                  <a:pt x="504117" y="1008234"/>
                </a:cubicBezTo>
                <a:cubicBezTo>
                  <a:pt x="225701" y="1008234"/>
                  <a:pt x="0" y="782533"/>
                  <a:pt x="0" y="504117"/>
                </a:cubicBezTo>
                <a:cubicBezTo>
                  <a:pt x="0" y="225701"/>
                  <a:pt x="225701" y="0"/>
                  <a:pt x="5041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311505" y="2594228"/>
            <a:ext cx="1007971" cy="1008234"/>
          </a:xfrm>
          <a:custGeom>
            <a:avLst/>
            <a:gdLst>
              <a:gd name="connsiteX0" fmla="*/ 504117 w 1008234"/>
              <a:gd name="connsiteY0" fmla="*/ 0 h 1008234"/>
              <a:gd name="connsiteX1" fmla="*/ 1008234 w 1008234"/>
              <a:gd name="connsiteY1" fmla="*/ 504117 h 1008234"/>
              <a:gd name="connsiteX2" fmla="*/ 504117 w 1008234"/>
              <a:gd name="connsiteY2" fmla="*/ 1008234 h 1008234"/>
              <a:gd name="connsiteX3" fmla="*/ 0 w 1008234"/>
              <a:gd name="connsiteY3" fmla="*/ 504117 h 1008234"/>
              <a:gd name="connsiteX4" fmla="*/ 504117 w 1008234"/>
              <a:gd name="connsiteY4" fmla="*/ 0 h 100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234" h="1008234">
                <a:moveTo>
                  <a:pt x="504117" y="0"/>
                </a:moveTo>
                <a:cubicBezTo>
                  <a:pt x="782533" y="0"/>
                  <a:pt x="1008234" y="225701"/>
                  <a:pt x="1008234" y="504117"/>
                </a:cubicBezTo>
                <a:cubicBezTo>
                  <a:pt x="1008234" y="782533"/>
                  <a:pt x="782533" y="1008234"/>
                  <a:pt x="504117" y="1008234"/>
                </a:cubicBezTo>
                <a:cubicBezTo>
                  <a:pt x="225701" y="1008234"/>
                  <a:pt x="0" y="782533"/>
                  <a:pt x="0" y="504117"/>
                </a:cubicBezTo>
                <a:cubicBezTo>
                  <a:pt x="0" y="225701"/>
                  <a:pt x="225701" y="0"/>
                  <a:pt x="5041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6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7" y="2130432"/>
            <a:ext cx="103604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7" y="3886204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7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4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2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89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370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8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3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79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32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043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7" y="4406905"/>
            <a:ext cx="10360499" cy="1362076"/>
          </a:xfrm>
        </p:spPr>
        <p:txBody>
          <a:bodyPr anchor="t"/>
          <a:lstStyle>
            <a:lvl1pPr algn="l">
              <a:defRPr sz="56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7" y="2906717"/>
            <a:ext cx="10360499" cy="1500187"/>
          </a:xfrm>
        </p:spPr>
        <p:txBody>
          <a:bodyPr anchor="b"/>
          <a:lstStyle>
            <a:lvl1pPr marL="0" indent="0">
              <a:buNone/>
              <a:defRPr sz="2799">
                <a:solidFill>
                  <a:schemeClr val="tx1">
                    <a:tint val="75000"/>
                  </a:schemeClr>
                </a:solidFill>
              </a:defRPr>
            </a:lvl1pPr>
            <a:lvl2pPr marL="647405" indent="0">
              <a:buNone/>
              <a:defRPr sz="2599">
                <a:solidFill>
                  <a:schemeClr val="tx1">
                    <a:tint val="75000"/>
                  </a:schemeClr>
                </a:solidFill>
              </a:defRPr>
            </a:lvl2pPr>
            <a:lvl3pPr marL="1294810" indent="0">
              <a:buNone/>
              <a:defRPr sz="2299">
                <a:solidFill>
                  <a:schemeClr val="tx1">
                    <a:tint val="75000"/>
                  </a:schemeClr>
                </a:solidFill>
              </a:defRPr>
            </a:lvl3pPr>
            <a:lvl4pPr marL="1942214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4pPr>
            <a:lvl5pPr marL="2589618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5pPr>
            <a:lvl6pPr marL="323702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6pPr>
            <a:lvl7pPr marL="3884428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7pPr>
            <a:lvl8pPr marL="453183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8pPr>
            <a:lvl9pPr marL="5179237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240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4" y="1600206"/>
            <a:ext cx="5383397" cy="4525963"/>
          </a:xfrm>
        </p:spPr>
        <p:txBody>
          <a:bodyPr/>
          <a:lstStyle>
            <a:lvl1pPr>
              <a:defRPr sz="3899"/>
            </a:lvl1pPr>
            <a:lvl2pPr>
              <a:defRPr sz="3399"/>
            </a:lvl2pPr>
            <a:lvl3pPr>
              <a:defRPr sz="27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8" y="1600206"/>
            <a:ext cx="5383397" cy="4525963"/>
          </a:xfrm>
        </p:spPr>
        <p:txBody>
          <a:bodyPr/>
          <a:lstStyle>
            <a:lvl1pPr>
              <a:defRPr sz="3899"/>
            </a:lvl1pPr>
            <a:lvl2pPr>
              <a:defRPr sz="3399"/>
            </a:lvl2pPr>
            <a:lvl3pPr>
              <a:defRPr sz="2799"/>
            </a:lvl3pPr>
            <a:lvl4pPr>
              <a:defRPr sz="2599"/>
            </a:lvl4pPr>
            <a:lvl5pPr>
              <a:defRPr sz="2599"/>
            </a:lvl5pPr>
            <a:lvl6pPr>
              <a:defRPr sz="2599"/>
            </a:lvl6pPr>
            <a:lvl7pPr>
              <a:defRPr sz="2599"/>
            </a:lvl7pPr>
            <a:lvl8pPr>
              <a:defRPr sz="2599"/>
            </a:lvl8pPr>
            <a:lvl9pPr>
              <a:defRPr sz="25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slideLayout" Target="../slideLayouts/slideLayout7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82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7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ags" Target="../tags/tag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109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6F68D4-F725-4BA0-99F3-5B712BD32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175" t="21226" r="5175" b="11481"/>
          <a:stretch/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580177B-8F3A-4EBA-ABD0-D8545843DA50}"/>
              </a:ext>
            </a:extLst>
          </p:cNvPr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rgbClr val="FFEA5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2596860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7" r:id="rId1"/>
    <p:sldLayoutId id="2147484578" r:id="rId2"/>
    <p:sldLayoutId id="2147484579" r:id="rId3"/>
    <p:sldLayoutId id="2147484580" r:id="rId4"/>
    <p:sldLayoutId id="2147484581" r:id="rId5"/>
    <p:sldLayoutId id="2147484582" r:id="rId6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6F18C-4542-47E5-BDE0-2B7EF6DE42B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28BE5-EB9C-4E5E-87F8-8FB68CAEE15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6876" y="2971800"/>
            <a:ext cx="3555074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0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2771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6" r:id="rId1"/>
    <p:sldLayoutId id="2147484597" r:id="rId2"/>
    <p:sldLayoutId id="2147484598" r:id="rId3"/>
    <p:sldLayoutId id="2147484599" r:id="rId4"/>
    <p:sldLayoutId id="2147484600" r:id="rId5"/>
    <p:sldLayoutId id="2147484601" r:id="rId6"/>
    <p:sldLayoutId id="2147484602" r:id="rId7"/>
    <p:sldLayoutId id="2147484603" r:id="rId8"/>
    <p:sldLayoutId id="2147484604" r:id="rId9"/>
    <p:sldLayoutId id="2147484605" r:id="rId10"/>
    <p:sldLayoutId id="2147484606" r:id="rId11"/>
    <p:sldLayoutId id="2147484607" r:id="rId12"/>
    <p:sldLayoutId id="2147484608" r:id="rId13"/>
    <p:sldLayoutId id="2147484609" r:id="rId14"/>
    <p:sldLayoutId id="2147484610" r:id="rId15"/>
  </p:sldLayoutIdLst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4" y="274642"/>
            <a:ext cx="10969943" cy="1143000"/>
          </a:xfrm>
          <a:prstGeom prst="rect">
            <a:avLst/>
          </a:prstGeom>
        </p:spPr>
        <p:txBody>
          <a:bodyPr vert="horz" lIns="96881" tIns="48440" rIns="96881" bIns="4844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4" y="1600206"/>
            <a:ext cx="10969943" cy="4525963"/>
          </a:xfrm>
          <a:prstGeom prst="rect">
            <a:avLst/>
          </a:prstGeom>
        </p:spPr>
        <p:txBody>
          <a:bodyPr vert="horz" lIns="96881" tIns="48440" rIns="96881" bIns="48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3" y="6356354"/>
            <a:ext cx="2844060" cy="365125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l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16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16"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7" y="6356354"/>
            <a:ext cx="3859796" cy="365125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ct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8" y="6356354"/>
            <a:ext cx="2844060" cy="365125"/>
          </a:xfrm>
          <a:prstGeom prst="rect">
            <a:avLst/>
          </a:prstGeom>
        </p:spPr>
        <p:txBody>
          <a:bodyPr vert="horz" lIns="96881" tIns="48440" rIns="96881" bIns="48440" rtlCol="0" anchor="ctr"/>
          <a:lstStyle>
            <a:lvl1pPr algn="r">
              <a:defRPr sz="17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68516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685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66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2" r:id="rId1"/>
    <p:sldLayoutId id="2147484613" r:id="rId2"/>
    <p:sldLayoutId id="2147484614" r:id="rId3"/>
    <p:sldLayoutId id="2147484615" r:id="rId4"/>
    <p:sldLayoutId id="2147484616" r:id="rId5"/>
    <p:sldLayoutId id="2147484617" r:id="rId6"/>
    <p:sldLayoutId id="2147484618" r:id="rId7"/>
    <p:sldLayoutId id="2147484619" r:id="rId8"/>
    <p:sldLayoutId id="2147484620" r:id="rId9"/>
    <p:sldLayoutId id="2147484621" r:id="rId10"/>
    <p:sldLayoutId id="2147484622" r:id="rId11"/>
  </p:sldLayoutIdLst>
  <p:txStyles>
    <p:titleStyle>
      <a:lvl1pPr algn="ctr" defTabSz="1294810" rtl="0" eaLnBrk="1" latinLnBrk="0" hangingPunct="1">
        <a:spcBef>
          <a:spcPct val="0"/>
        </a:spcBef>
        <a:buNone/>
        <a:defRPr sz="6198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5553" indent="-485553" algn="l" defTabSz="1294810" rtl="0" eaLnBrk="1" latinLnBrk="0" hangingPunct="1">
        <a:spcBef>
          <a:spcPct val="20000"/>
        </a:spcBef>
        <a:buFont typeface="Arial" pitchFamily="34" charset="0"/>
        <a:buChar char="•"/>
        <a:defRPr sz="4499" kern="1200">
          <a:solidFill>
            <a:schemeClr val="tx1"/>
          </a:solidFill>
          <a:latin typeface="+mn-lt"/>
          <a:ea typeface="+mn-ea"/>
          <a:cs typeface="+mn-cs"/>
        </a:defRPr>
      </a:lvl1pPr>
      <a:lvl2pPr marL="1052033" indent="-404628" algn="l" defTabSz="1294810" rtl="0" eaLnBrk="1" latinLnBrk="0" hangingPunct="1">
        <a:spcBef>
          <a:spcPct val="20000"/>
        </a:spcBef>
        <a:buFont typeface="Arial" pitchFamily="34" charset="0"/>
        <a:buChar char="–"/>
        <a:defRPr sz="38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618511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3399" kern="1200">
          <a:solidFill>
            <a:schemeClr val="tx1"/>
          </a:solidFill>
          <a:latin typeface="+mn-lt"/>
          <a:ea typeface="+mn-ea"/>
          <a:cs typeface="+mn-cs"/>
        </a:defRPr>
      </a:lvl3pPr>
      <a:lvl4pPr marL="2265915" indent="-323703" algn="l" defTabSz="1294810" rtl="0" eaLnBrk="1" latinLnBrk="0" hangingPunct="1">
        <a:spcBef>
          <a:spcPct val="20000"/>
        </a:spcBef>
        <a:buFont typeface="Arial" pitchFamily="34" charset="0"/>
        <a:buChar char="–"/>
        <a:defRPr sz="2799" kern="1200">
          <a:solidFill>
            <a:schemeClr val="tx1"/>
          </a:solidFill>
          <a:latin typeface="+mn-lt"/>
          <a:ea typeface="+mn-ea"/>
          <a:cs typeface="+mn-cs"/>
        </a:defRPr>
      </a:lvl4pPr>
      <a:lvl5pPr marL="2913321" indent="-323703" algn="l" defTabSz="1294810" rtl="0" eaLnBrk="1" latinLnBrk="0" hangingPunct="1">
        <a:spcBef>
          <a:spcPct val="20000"/>
        </a:spcBef>
        <a:buFont typeface="Arial" pitchFamily="34" charset="0"/>
        <a:buChar char="»"/>
        <a:defRPr sz="2799" kern="1200">
          <a:solidFill>
            <a:schemeClr val="tx1"/>
          </a:solidFill>
          <a:latin typeface="+mn-lt"/>
          <a:ea typeface="+mn-ea"/>
          <a:cs typeface="+mn-cs"/>
        </a:defRPr>
      </a:lvl5pPr>
      <a:lvl6pPr marL="3560725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6pPr>
      <a:lvl7pPr marL="4208129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7pPr>
      <a:lvl8pPr marL="4855535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8pPr>
      <a:lvl9pPr marL="5502940" indent="-323703" algn="l" defTabSz="1294810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1pPr>
      <a:lvl2pPr marL="647405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2pPr>
      <a:lvl3pPr marL="1294810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3pPr>
      <a:lvl4pPr marL="1942214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4pPr>
      <a:lvl5pPr marL="2589618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5pPr>
      <a:lvl6pPr marL="3237023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6pPr>
      <a:lvl7pPr marL="3884428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7pPr>
      <a:lvl8pPr marL="4531832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8pPr>
      <a:lvl9pPr marL="5179237" algn="l" defTabSz="1294810" rtl="0" eaLnBrk="1" latinLnBrk="0" hangingPunct="1">
        <a:defRPr sz="2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81" y="274638"/>
            <a:ext cx="10969943" cy="11430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81" y="1600216"/>
            <a:ext cx="10969943" cy="4525963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4" y="6356514"/>
            <a:ext cx="2844059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55" y="6356514"/>
            <a:ext cx="3859795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63" y="6356514"/>
            <a:ext cx="2844059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76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7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1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4" indent="-342854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0" indent="-285712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4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8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8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0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6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4" indent="-228568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5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7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91"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491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491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4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491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349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349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349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88"/>
            <a:ext cx="4113728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88"/>
            <a:ext cx="2742486" cy="365125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87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08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955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  <p:sldLayoutId id="2147484426" r:id="rId5"/>
    <p:sldLayoutId id="2147484427" r:id="rId6"/>
    <p:sldLayoutId id="2147484428" r:id="rId7"/>
    <p:sldLayoutId id="2147484429" r:id="rId8"/>
    <p:sldLayoutId id="2147484430" r:id="rId9"/>
    <p:sldLayoutId id="2147484431" r:id="rId10"/>
    <p:sldLayoutId id="21474844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08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9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3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1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4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28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2" indent="-228522" algn="l" defTabSz="91408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44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8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5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9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2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7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1" algn="l" defTabSz="914087" rtl="0" eaLnBrk="1" latinLnBrk="0" hangingPunct="1">
        <a:defRPr sz="1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CDF8A-D63E-4C76-907D-14E0621C443D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6EBE7-A632-4266-8BA8-D06C247E5B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0" y="-19050"/>
            <a:ext cx="12188825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03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</p:spTree>
    <p:extLst>
      <p:ext uri="{BB962C8B-B14F-4D97-AF65-F5344CB8AC3E}">
        <p14:creationId xmlns:p14="http://schemas.microsoft.com/office/powerpoint/2010/main" val="78679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</p:sldLayoutIdLst>
  <mc:AlternateContent xmlns:mc="http://schemas.openxmlformats.org/markup-compatibility/2006" xmlns:p14="http://schemas.microsoft.com/office/powerpoint/2010/main">
    <mc:Choice Requires="p14">
      <p:transition spd="slow" p14:dur="1250" advTm="3000">
        <p14:switch dir="r"/>
      </p:transition>
    </mc:Choice>
    <mc:Fallback xmlns="">
      <p:transition spd="slow" advTm="3000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" y="1"/>
            <a:ext cx="1218815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0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1" r:id="rId1"/>
    <p:sldLayoutId id="2147484532" r:id="rId2"/>
  </p:sldLayoutIdLst>
  <p:txStyles>
    <p:titleStyle>
      <a:lvl1pPr algn="l" defTabSz="866832" rtl="0" eaLnBrk="1" latinLnBrk="0" hangingPunct="1">
        <a:lnSpc>
          <a:spcPct val="90000"/>
        </a:lnSpc>
        <a:spcBef>
          <a:spcPct val="0"/>
        </a:spcBef>
        <a:buNone/>
        <a:defRPr sz="417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09" indent="-216709" algn="l" defTabSz="866832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4" kern="1200">
          <a:solidFill>
            <a:schemeClr val="tx1"/>
          </a:solidFill>
          <a:latin typeface="+mn-lt"/>
          <a:ea typeface="+mn-ea"/>
          <a:cs typeface="+mn-cs"/>
        </a:defRPr>
      </a:lvl1pPr>
      <a:lvl2pPr marL="650125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539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6956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950372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383787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817204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250620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684036" indent="-216709" algn="l" defTabSz="866832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433417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2pPr>
      <a:lvl3pPr marL="866832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3pPr>
      <a:lvl4pPr marL="1300248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4pPr>
      <a:lvl5pPr marL="1733665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5pPr>
      <a:lvl6pPr marL="2167080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6pPr>
      <a:lvl7pPr marL="2600496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7pPr>
      <a:lvl8pPr marL="3033912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8pPr>
      <a:lvl9pPr marL="3467329" algn="l" defTabSz="866832" rtl="0" eaLnBrk="1" latinLnBrk="0" hangingPunct="1">
        <a:defRPr sz="17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1886466-2EBA-4C8E-A249-C34FE2500B2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"/>
            <a:ext cx="12188825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CA2EA27-4019-4E8D-97CB-537B460AAE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9"/>
          <a:stretch/>
        </p:blipFill>
        <p:spPr>
          <a:xfrm>
            <a:off x="0" y="4984470"/>
            <a:ext cx="12188825" cy="187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06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2592" tIns="46296" rIns="92592" bIns="46296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2592" tIns="46296" rIns="92592" bIns="4629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68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684"/>
              <a:t>14/11/2021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2"/>
            <a:ext cx="4113728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68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9" y="6356352"/>
            <a:ext cx="2742486" cy="365125"/>
          </a:xfrm>
          <a:prstGeom prst="rect">
            <a:avLst/>
          </a:prstGeom>
        </p:spPr>
        <p:txBody>
          <a:bodyPr vert="horz" lIns="92592" tIns="46296" rIns="92592" bIns="4629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9068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9068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3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l" defTabSz="1218119" rtl="0" eaLnBrk="1" latinLnBrk="0" hangingPunct="1">
        <a:lnSpc>
          <a:spcPct val="90000"/>
        </a:lnSpc>
        <a:spcBef>
          <a:spcPct val="0"/>
        </a:spcBef>
        <a:buNone/>
        <a:defRPr sz="586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9" indent="-304519" algn="l" defTabSz="1218119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913586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3199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2638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3pPr>
      <a:lvl4pPr marL="2131690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740757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349794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958862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567914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5176965" indent="-304519" algn="l" defTabSz="1218119" rtl="0" eaLnBrk="1" latinLnBrk="0" hangingPunct="1">
        <a:lnSpc>
          <a:spcPct val="90000"/>
        </a:lnSpc>
        <a:spcBef>
          <a:spcPts val="665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038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119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7171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6237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5276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4313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3381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2432" algn="l" defTabSz="1218119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5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12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02.xml"/><Relationship Id="rId7" Type="http://schemas.microsoft.com/office/2007/relationships/hdphoto" Target="../media/hdphoto1.wdp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BC0F85-19BF-43D7-8E6B-9A74DDDA1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888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54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84" y="290683"/>
            <a:ext cx="9693925" cy="53175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-1" y="4321813"/>
            <a:ext cx="12188825" cy="25352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845" y="894"/>
            <a:ext cx="1167979" cy="3633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1356356" cy="38528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3574118" cy="26411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4036210" cy="19032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04" y="894"/>
            <a:ext cx="5278947" cy="16413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79" y="894"/>
            <a:ext cx="2535845" cy="23297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61314" y="2204177"/>
            <a:ext cx="7827511" cy="47970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651"/>
            <a:ext cx="6094413" cy="17984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4412" y="5058651"/>
            <a:ext cx="6094413" cy="17984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656" y="1116218"/>
            <a:ext cx="1015316" cy="13429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42FC200-3FA9-477E-A8E7-1A66B02E4D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r="32782"/>
          <a:stretch/>
        </p:blipFill>
        <p:spPr>
          <a:xfrm>
            <a:off x="1218649" y="4129988"/>
            <a:ext cx="1517411" cy="27271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520C10-B476-4FA4-BAF3-3904A2FB9594}"/>
              </a:ext>
            </a:extLst>
          </p:cNvPr>
          <p:cNvSpPr/>
          <p:nvPr/>
        </p:nvSpPr>
        <p:spPr>
          <a:xfrm>
            <a:off x="432303" y="2370169"/>
            <a:ext cx="10940220" cy="1354122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marL="0" marR="0" lvl="0" indent="0" algn="ctr" defTabSz="12182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</a:t>
            </a:r>
          </a:p>
        </p:txBody>
      </p:sp>
    </p:spTree>
    <p:extLst>
      <p:ext uri="{BB962C8B-B14F-4D97-AF65-F5344CB8AC3E}">
        <p14:creationId xmlns:p14="http://schemas.microsoft.com/office/powerpoint/2010/main" val="5991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D3375-D020-4D8D-A85F-B7177658FA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2" y="1334125"/>
            <a:ext cx="11416108" cy="48135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658922-8188-4677-A52D-435B997C8C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1" y="822489"/>
            <a:ext cx="11838401" cy="5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27C89F-5980-440B-96A9-04F7DDE75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520">
            <a:off x="3976812" y="3924679"/>
            <a:ext cx="1622136" cy="1112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D39782-9FF1-48EC-83B9-91131B7B6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9217">
            <a:off x="4492800" y="3293479"/>
            <a:ext cx="1077050" cy="738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6C09E-BB65-441F-85DE-7CB5A4F94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77" y="3184370"/>
            <a:ext cx="1385027" cy="7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3A996-1267-4DA5-A639-1B2B2AA56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1" y="2242262"/>
            <a:ext cx="2243145" cy="1787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F002A3-66B7-483F-AA0E-DCFC798215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70" y="2524837"/>
            <a:ext cx="1467158" cy="1467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C03962-4167-4925-8E00-F78FEB5A1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93238">
            <a:off x="4313464" y="2284092"/>
            <a:ext cx="1077050" cy="738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09A921-B3C0-4541-B6B1-4583D0EC37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9" y="1231103"/>
            <a:ext cx="2891300" cy="12216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A3C8F2-1DD1-49C7-83D2-5649747A9F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80" y="3052395"/>
            <a:ext cx="2891255" cy="12859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D68A63-9538-4162-B901-654A90BF64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4937964"/>
            <a:ext cx="2891255" cy="12859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E12281-0AB0-4C44-B5BD-9BB81880018B}"/>
              </a:ext>
            </a:extLst>
          </p:cNvPr>
          <p:cNvGrpSpPr/>
          <p:nvPr/>
        </p:nvGrpSpPr>
        <p:grpSpPr>
          <a:xfrm>
            <a:off x="8135471" y="1231103"/>
            <a:ext cx="3902923" cy="1221676"/>
            <a:chOff x="8135471" y="1231103"/>
            <a:chExt cx="3902923" cy="122167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3E77824-B06C-4FA4-AB51-C466E0AC8C68}"/>
                </a:ext>
              </a:extLst>
            </p:cNvPr>
            <p:cNvSpPr/>
            <p:nvPr/>
          </p:nvSpPr>
          <p:spPr>
            <a:xfrm>
              <a:off x="8135471" y="1231103"/>
              <a:ext cx="3902923" cy="122167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62A415-B133-4965-9D98-3D536B439BF4}"/>
                </a:ext>
              </a:extLst>
            </p:cNvPr>
            <p:cNvSpPr txBox="1"/>
            <p:nvPr/>
          </p:nvSpPr>
          <p:spPr>
            <a:xfrm>
              <a:off x="8379155" y="1231103"/>
              <a:ext cx="34155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chào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mua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sắm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DA5600-2749-4BFA-8422-EC177851CD7F}"/>
              </a:ext>
            </a:extLst>
          </p:cNvPr>
          <p:cNvGrpSpPr/>
          <p:nvPr/>
        </p:nvGrpSpPr>
        <p:grpSpPr>
          <a:xfrm>
            <a:off x="8135469" y="3207859"/>
            <a:ext cx="3902923" cy="1221676"/>
            <a:chOff x="8135471" y="1231103"/>
            <a:chExt cx="3902923" cy="122167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804FDAF-A3E3-49EC-9A0B-6B932963F97E}"/>
                </a:ext>
              </a:extLst>
            </p:cNvPr>
            <p:cNvSpPr/>
            <p:nvPr/>
          </p:nvSpPr>
          <p:spPr>
            <a:xfrm>
              <a:off x="8135471" y="1231103"/>
              <a:ext cx="3902923" cy="122167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F721D3-B0DC-4028-9C57-DC2A329A57BA}"/>
                </a:ext>
              </a:extLst>
            </p:cNvPr>
            <p:cNvSpPr txBox="1"/>
            <p:nvPr/>
          </p:nvSpPr>
          <p:spPr>
            <a:xfrm>
              <a:off x="8446392" y="1380699"/>
              <a:ext cx="34155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</a:t>
              </a:r>
              <a:r>
                <a:rPr lang="vi-VN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đinh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....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1E9C66-1BB2-49CD-BF31-AB28C96C0D72}"/>
              </a:ext>
            </a:extLst>
          </p:cNvPr>
          <p:cNvGrpSpPr/>
          <p:nvPr/>
        </p:nvGrpSpPr>
        <p:grpSpPr>
          <a:xfrm>
            <a:off x="7959020" y="4988707"/>
            <a:ext cx="3902923" cy="1344289"/>
            <a:chOff x="8135471" y="1231103"/>
            <a:chExt cx="3902923" cy="134428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3D2D5AB-AAB8-4B34-9523-77A8B3BB7ACC}"/>
                </a:ext>
              </a:extLst>
            </p:cNvPr>
            <p:cNvSpPr/>
            <p:nvPr/>
          </p:nvSpPr>
          <p:spPr>
            <a:xfrm>
              <a:off x="8135471" y="1231103"/>
              <a:ext cx="3902923" cy="122167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2A2965-DBBF-41FA-8BCB-34ACDD409443}"/>
                </a:ext>
              </a:extLst>
            </p:cNvPr>
            <p:cNvSpPr txBox="1"/>
            <p:nvPr/>
          </p:nvSpPr>
          <p:spPr>
            <a:xfrm>
              <a:off x="8379155" y="1375063"/>
              <a:ext cx="34155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lối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chạy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nhảy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lấn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đẩy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42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D27C89F-5980-440B-96A9-04F7DDE75D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4520">
            <a:off x="3976812" y="3924679"/>
            <a:ext cx="1622136" cy="11123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D39782-9FF1-48EC-83B9-91131B7B6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9217">
            <a:off x="4492800" y="3293479"/>
            <a:ext cx="1077050" cy="738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6C09E-BB65-441F-85DE-7CB5A4F94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677" y="3184370"/>
            <a:ext cx="1385027" cy="740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F3A996-1267-4DA5-A639-1B2B2AA56E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1" y="2242262"/>
            <a:ext cx="2243145" cy="1787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C03962-4167-4925-8E00-F78FEB5A1D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93238">
            <a:off x="4313464" y="2284092"/>
            <a:ext cx="1077050" cy="738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09A921-B3C0-4541-B6B1-4583D0EC37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379" y="1231103"/>
            <a:ext cx="2891300" cy="12216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A3C8F2-1DD1-49C7-83D2-5649747A9F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80" y="3052395"/>
            <a:ext cx="2891255" cy="12859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ED68A63-9538-4162-B901-654A90BF64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880" y="4937964"/>
            <a:ext cx="2891255" cy="1285953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E12281-0AB0-4C44-B5BD-9BB81880018B}"/>
              </a:ext>
            </a:extLst>
          </p:cNvPr>
          <p:cNvGrpSpPr/>
          <p:nvPr/>
        </p:nvGrpSpPr>
        <p:grpSpPr>
          <a:xfrm>
            <a:off x="8135471" y="1231103"/>
            <a:ext cx="3902923" cy="1221676"/>
            <a:chOff x="8135471" y="1231103"/>
            <a:chExt cx="3902923" cy="1221676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3E77824-B06C-4FA4-AB51-C466E0AC8C68}"/>
                </a:ext>
              </a:extLst>
            </p:cNvPr>
            <p:cNvSpPr/>
            <p:nvPr/>
          </p:nvSpPr>
          <p:spPr>
            <a:xfrm>
              <a:off x="8135471" y="1231103"/>
              <a:ext cx="3902923" cy="122167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662A415-B133-4965-9D98-3D536B439BF4}"/>
                </a:ext>
              </a:extLst>
            </p:cNvPr>
            <p:cNvSpPr txBox="1"/>
            <p:nvPr/>
          </p:nvSpPr>
          <p:spPr>
            <a:xfrm>
              <a:off x="8379155" y="1231103"/>
              <a:ext cx="3415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DA5600-2749-4BFA-8422-EC177851CD7F}"/>
              </a:ext>
            </a:extLst>
          </p:cNvPr>
          <p:cNvGrpSpPr/>
          <p:nvPr/>
        </p:nvGrpSpPr>
        <p:grpSpPr>
          <a:xfrm>
            <a:off x="8135469" y="3207859"/>
            <a:ext cx="3902923" cy="1221676"/>
            <a:chOff x="8135471" y="1231103"/>
            <a:chExt cx="3902923" cy="1221676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6804FDAF-A3E3-49EC-9A0B-6B932963F97E}"/>
                </a:ext>
              </a:extLst>
            </p:cNvPr>
            <p:cNvSpPr/>
            <p:nvPr/>
          </p:nvSpPr>
          <p:spPr>
            <a:xfrm>
              <a:off x="8135471" y="1231103"/>
              <a:ext cx="3902923" cy="122167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F721D3-B0DC-4028-9C57-DC2A329A57BA}"/>
                </a:ext>
              </a:extLst>
            </p:cNvPr>
            <p:cNvSpPr txBox="1"/>
            <p:nvPr/>
          </p:nvSpPr>
          <p:spPr>
            <a:xfrm>
              <a:off x="8446392" y="1380699"/>
              <a:ext cx="3415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1E9C66-1BB2-49CD-BF31-AB28C96C0D72}"/>
              </a:ext>
            </a:extLst>
          </p:cNvPr>
          <p:cNvGrpSpPr/>
          <p:nvPr/>
        </p:nvGrpSpPr>
        <p:grpSpPr>
          <a:xfrm>
            <a:off x="7959020" y="4988707"/>
            <a:ext cx="3902923" cy="1221676"/>
            <a:chOff x="8135471" y="1231103"/>
            <a:chExt cx="3902923" cy="1221676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3D2D5AB-AAB8-4B34-9523-77A8B3BB7ACC}"/>
                </a:ext>
              </a:extLst>
            </p:cNvPr>
            <p:cNvSpPr/>
            <p:nvPr/>
          </p:nvSpPr>
          <p:spPr>
            <a:xfrm>
              <a:off x="8135471" y="1231103"/>
              <a:ext cx="3902923" cy="122167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2A2965-DBBF-41FA-8BCB-34ACDD409443}"/>
                </a:ext>
              </a:extLst>
            </p:cNvPr>
            <p:cNvSpPr txBox="1"/>
            <p:nvPr/>
          </p:nvSpPr>
          <p:spPr>
            <a:xfrm>
              <a:off x="8379155" y="1375063"/>
              <a:ext cx="34155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.................................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2ABFE2-B818-49C5-AA28-EAAEA13E1DD4}"/>
              </a:ext>
            </a:extLst>
          </p:cNvPr>
          <p:cNvGrpSpPr/>
          <p:nvPr/>
        </p:nvGrpSpPr>
        <p:grpSpPr>
          <a:xfrm>
            <a:off x="2880466" y="2447683"/>
            <a:ext cx="1653166" cy="1653166"/>
            <a:chOff x="2845752" y="2535286"/>
            <a:chExt cx="1653166" cy="16531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9B15BB2-3C97-4217-8DC9-D9419CC31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5752" y="2535286"/>
              <a:ext cx="1653166" cy="1653166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18C4BB-00DE-43A3-8289-49F333D65681}"/>
                </a:ext>
              </a:extLst>
            </p:cNvPr>
            <p:cNvSpPr txBox="1"/>
            <p:nvPr/>
          </p:nvSpPr>
          <p:spPr>
            <a:xfrm>
              <a:off x="2978081" y="3003512"/>
              <a:ext cx="140597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20/11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717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254000" algn="ctr">
              <a:lnSpc>
                <a:spcPct val="107000"/>
              </a:lnSpc>
              <a:spcAft>
                <a:spcPts val="500"/>
              </a:spcAft>
            </a:pP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trường, các em được tham gia nhiều hoạt động, sự kiện.  Các em cùng nhau giữ vệ sinh và bảo đảm an toàn khi tham gia các hoạt động đó.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8146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3" y="460666"/>
            <a:ext cx="1164065" cy="535470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2020"/>
            <a:ext cx="1246668" cy="1242512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70" y="256213"/>
            <a:ext cx="9692346" cy="559055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" y="4806237"/>
            <a:ext cx="12188825" cy="2081063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" y="378579"/>
            <a:ext cx="1164065" cy="535470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213969" y="1820233"/>
            <a:ext cx="87312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VỞ BÀI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TNXH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99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C2B82-F653-4DCD-AD1D-7E58F0DABD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4" t="5027" r="5390" b="31584"/>
          <a:stretch/>
        </p:blipFill>
        <p:spPr>
          <a:xfrm>
            <a:off x="2923083" y="0"/>
            <a:ext cx="6526925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4CD5E7-EE69-4F2B-8DDB-AB52EAA01282}"/>
              </a:ext>
            </a:extLst>
          </p:cNvPr>
          <p:cNvCxnSpPr>
            <a:cxnSpLocks/>
          </p:cNvCxnSpPr>
          <p:nvPr/>
        </p:nvCxnSpPr>
        <p:spPr>
          <a:xfrm flipV="1">
            <a:off x="5321508" y="1210235"/>
            <a:ext cx="460727" cy="16215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69B0DC-6ADA-40E1-BE39-1E9303DB4078}"/>
              </a:ext>
            </a:extLst>
          </p:cNvPr>
          <p:cNvCxnSpPr>
            <a:cxnSpLocks/>
          </p:cNvCxnSpPr>
          <p:nvPr/>
        </p:nvCxnSpPr>
        <p:spPr>
          <a:xfrm>
            <a:off x="5321507" y="4351337"/>
            <a:ext cx="460727" cy="12964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AECA4E-B80B-4F1E-92BF-1E9386F6E561}"/>
              </a:ext>
            </a:extLst>
          </p:cNvPr>
          <p:cNvCxnSpPr>
            <a:cxnSpLocks/>
          </p:cNvCxnSpPr>
          <p:nvPr/>
        </p:nvCxnSpPr>
        <p:spPr>
          <a:xfrm flipV="1">
            <a:off x="5321507" y="4351336"/>
            <a:ext cx="460727" cy="16215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DEF710-5E37-46E6-86D2-FB495ABA15DB}"/>
              </a:ext>
            </a:extLst>
          </p:cNvPr>
          <p:cNvCxnSpPr>
            <a:cxnSpLocks/>
          </p:cNvCxnSpPr>
          <p:nvPr/>
        </p:nvCxnSpPr>
        <p:spPr>
          <a:xfrm>
            <a:off x="5321506" y="1695873"/>
            <a:ext cx="353153" cy="10849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1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C2B82-F653-4DCD-AD1D-7E58F0DABD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" t="67048" r="9125" b="7249"/>
          <a:stretch/>
        </p:blipFill>
        <p:spPr>
          <a:xfrm>
            <a:off x="-1" y="305480"/>
            <a:ext cx="11817051" cy="5127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9D358B-C6BD-40F8-ABE0-12B9D13C9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750" l="9873" r="89809">
                        <a14:foregroundMark x1="79936" y1="10000" x2="80573" y2="0"/>
                        <a14:foregroundMark x1="36943" y1="90000" x2="41401" y2="9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3043837"/>
            <a:ext cx="1511766" cy="77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3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49" y="1865402"/>
            <a:ext cx="12197713" cy="4977104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096" y="-420636"/>
            <a:ext cx="9361906" cy="6812410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0338" y="1492119"/>
            <a:ext cx="998595" cy="99923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704" y="3195381"/>
            <a:ext cx="1955926" cy="3351292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56759" y="2141556"/>
            <a:ext cx="2199702" cy="4250218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186" y="1037578"/>
            <a:ext cx="1133180" cy="1133815"/>
          </a:xfrm>
          <a:prstGeom prst="rect">
            <a:avLst/>
          </a:prstGeom>
        </p:spPr>
      </p:pic>
      <p:sp>
        <p:nvSpPr>
          <p:cNvPr id="9" name="矩形 6">
            <a:extLst>
              <a:ext uri="{FF2B5EF4-FFF2-40B4-BE49-F238E27FC236}">
                <a16:creationId xmlns:a16="http://schemas.microsoft.com/office/drawing/2014/main" id="{433A20A0-9A92-4CBD-BE2D-82BF0BF6FE6C}"/>
              </a:ext>
            </a:extLst>
          </p:cNvPr>
          <p:cNvSpPr/>
          <p:nvPr/>
        </p:nvSpPr>
        <p:spPr>
          <a:xfrm>
            <a:off x="3368014" y="1991734"/>
            <a:ext cx="5270182" cy="3786847"/>
          </a:xfrm>
          <a:prstGeom prst="rect">
            <a:avLst/>
          </a:prstGeom>
          <a:noFill/>
        </p:spPr>
        <p:txBody>
          <a:bodyPr wrap="square" lIns="93587" tIns="46788" rIns="93587" bIns="46788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defTabSz="935843">
              <a:defRPr/>
            </a:pP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Hoạt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động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tiếp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nối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sau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bài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r>
              <a:rPr lang="en-US" altLang="zh-CN" sz="7998" b="1" spc="52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học</a:t>
            </a:r>
            <a:r>
              <a:rPr lang="en-US" altLang="zh-CN" sz="7998" b="1" spc="52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ea typeface="汉仪粗宋简" pitchFamily="49" charset="-122"/>
                <a:cs typeface="Times New Roman" pitchFamily="18" charset="0"/>
              </a:rPr>
              <a:t> </a:t>
            </a:r>
            <a:endParaRPr kumimoji="0" lang="zh-CN" altLang="en-US" sz="7998" b="1" i="0" u="none" strike="noStrike" kern="1200" cap="none" spc="52" normalizeH="0" baseline="0" noProof="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itchFamily="18" charset="0"/>
              <a:ea typeface="汉仪粗宋简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21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8146"/>
            <a:ext cx="12188824" cy="3966138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733" y="460666"/>
            <a:ext cx="1164065" cy="535470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2020"/>
            <a:ext cx="1246668" cy="1242512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70" y="256213"/>
            <a:ext cx="9692346" cy="5590555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-1" y="4806237"/>
            <a:ext cx="12188825" cy="2081063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4" y="378579"/>
            <a:ext cx="1164065" cy="535470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1213969" y="1153716"/>
            <a:ext cx="92191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“N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gôi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ờng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mơ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ớc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383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" y="-12679"/>
            <a:ext cx="2612999" cy="2608841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8286616" y="0"/>
            <a:ext cx="3902209" cy="28994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174F57-2CCA-40CB-959F-55D105C65743}"/>
              </a:ext>
            </a:extLst>
          </p:cNvPr>
          <p:cNvSpPr/>
          <p:nvPr/>
        </p:nvSpPr>
        <p:spPr>
          <a:xfrm>
            <a:off x="-539301" y="1903942"/>
            <a:ext cx="12303722" cy="184665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Bài</a:t>
            </a:r>
            <a:r>
              <a:rPr kumimoji="0" lang="en-US" sz="45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9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 CHỦ ĐỀ TR</a:t>
            </a: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ỜNG HỌC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9EFB46-3C96-4C0B-A318-E72620D713C6}"/>
              </a:ext>
            </a:extLst>
          </p:cNvPr>
          <p:cNvSpPr/>
          <p:nvPr/>
        </p:nvSpPr>
        <p:spPr>
          <a:xfrm>
            <a:off x="132856" y="4261839"/>
            <a:ext cx="11130393" cy="97988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sng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TIẾT 2</a:t>
            </a:r>
            <a:endParaRPr kumimoji="0" lang="en-US" sz="43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471913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ashion Cute Mural Poster Background Material, Fashion Cute Mural Pictures  Download, Wall Painting, Kindergarten Background Image for Free Downloa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9735" y="162597"/>
            <a:ext cx="9129443" cy="3046976"/>
          </a:xfrm>
          <a:prstGeom prst="rect">
            <a:avLst/>
          </a:prstGeom>
          <a:noFill/>
        </p:spPr>
        <p:txBody>
          <a:bodyPr wrap="square" lIns="91427" tIns="45714" rIns="91427" bIns="4571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Chào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tạm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biệt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kumimoji="0" lang="en-US" sz="9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3930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48148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68886" y="3788136"/>
            <a:ext cx="6836714" cy="3195833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736172" y="-1250171"/>
            <a:ext cx="87693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zh-CN" altLang="en-US" sz="1799" dirty="0">
                <a:solidFill>
                  <a:prstClr val="black"/>
                </a:solidFill>
                <a:latin typeface="Calibri"/>
              </a:rPr>
              <a:t>延迟符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389"/>
            <a:ext cx="12188825" cy="355297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524" y="-1717223"/>
            <a:ext cx="2678801" cy="1672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DC1709-0935-4316-9C0D-C81DDF766E06}"/>
              </a:ext>
            </a:extLst>
          </p:cNvPr>
          <p:cNvSpPr/>
          <p:nvPr/>
        </p:nvSpPr>
        <p:spPr>
          <a:xfrm>
            <a:off x="1101434" y="367283"/>
            <a:ext cx="10940220" cy="1600023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598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8A6736-8F3D-42EB-B098-33B1BDBAAFC3}"/>
              </a:ext>
            </a:extLst>
          </p:cNvPr>
          <p:cNvSpPr/>
          <p:nvPr/>
        </p:nvSpPr>
        <p:spPr>
          <a:xfrm>
            <a:off x="409277" y="2427159"/>
            <a:ext cx="10940220" cy="1046345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“ TÔI BẢO”</a:t>
            </a:r>
          </a:p>
        </p:txBody>
      </p:sp>
    </p:spTree>
    <p:extLst>
      <p:ext uri="{BB962C8B-B14F-4D97-AF65-F5344CB8AC3E}">
        <p14:creationId xmlns:p14="http://schemas.microsoft.com/office/powerpoint/2010/main" val="4009279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5072190-DAE9-4113-AA98-C830EA09A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2"/>
          <a:stretch/>
        </p:blipFill>
        <p:spPr>
          <a:xfrm>
            <a:off x="-1" y="893"/>
            <a:ext cx="12188825" cy="68562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577C5DE-7B64-45D6-8EAB-871977BA2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84" y="290683"/>
            <a:ext cx="9693925" cy="531754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D53DEAB-E3C6-41AE-AE9E-086B6135AA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61"/>
          <a:stretch/>
        </p:blipFill>
        <p:spPr>
          <a:xfrm>
            <a:off x="-1" y="4321813"/>
            <a:ext cx="12188825" cy="25352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887DEADB-A5E0-4390-AEAB-2EA78A18F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845" y="894"/>
            <a:ext cx="1167979" cy="363308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21AD13A-76F3-4061-9C10-C8CF5C1CCA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1356356" cy="385283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E47D78-3E92-4DD3-A969-363C28C02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"/>
            <a:ext cx="3574118" cy="26411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DFF6F1E-6017-4B2A-8507-84566D100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4"/>
            <a:ext cx="4036210" cy="19032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F25559C-BBC1-4B4A-A5D6-DA6B9F49D7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04" y="894"/>
            <a:ext cx="5278947" cy="16413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544A742-E21A-4BD0-813C-14F57DA047E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979" y="894"/>
            <a:ext cx="2535845" cy="232977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A713E3F-3D67-49C8-9B98-CE8B6C4F7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531"/>
          <a:stretch/>
        </p:blipFill>
        <p:spPr>
          <a:xfrm>
            <a:off x="4361314" y="2204177"/>
            <a:ext cx="7827511" cy="479707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9E765E-389B-4609-8EA5-35FE887DB4E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58651"/>
            <a:ext cx="6094413" cy="179845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32B8F725-3267-4FB1-83D6-218F0F720C1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4412" y="5058651"/>
            <a:ext cx="6094413" cy="179845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AA294FB9-47B0-4FE8-ACC8-9EEB80327E2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3656" y="1116218"/>
            <a:ext cx="1015316" cy="134293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42FC200-3FA9-477E-A8E7-1A66B02E4D1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1" r="32782"/>
          <a:stretch/>
        </p:blipFill>
        <p:spPr>
          <a:xfrm>
            <a:off x="1218649" y="4129988"/>
            <a:ext cx="1517411" cy="272711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9520C10-B476-4FA4-BAF3-3904A2FB9594}"/>
              </a:ext>
            </a:extLst>
          </p:cNvPr>
          <p:cNvSpPr/>
          <p:nvPr/>
        </p:nvSpPr>
        <p:spPr>
          <a:xfrm>
            <a:off x="432303" y="2370169"/>
            <a:ext cx="10940220" cy="1354122"/>
          </a:xfrm>
          <a:prstGeom prst="rect">
            <a:avLst/>
          </a:prstGeom>
        </p:spPr>
        <p:txBody>
          <a:bodyPr wrap="square" lIns="121827" tIns="60913" rIns="121827" bIns="60913">
            <a:spAutoFit/>
          </a:bodyPr>
          <a:lstStyle/>
          <a:p>
            <a:pPr algn="ctr" defTabSz="121820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</a:t>
            </a:r>
          </a:p>
        </p:txBody>
      </p:sp>
    </p:spTree>
    <p:extLst>
      <p:ext uri="{BB962C8B-B14F-4D97-AF65-F5344CB8AC3E}">
        <p14:creationId xmlns:p14="http://schemas.microsoft.com/office/powerpoint/2010/main" val="11085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BF168A-48F6-4428-96A9-93319D1E1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5" y="1578219"/>
            <a:ext cx="5223255" cy="3060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6C0E13-B083-4287-A817-B667D5CD5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219" y="3078645"/>
            <a:ext cx="6229511" cy="32873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9C41F5-D6A4-4CC5-B0C5-0F4EB0379A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96" y="718854"/>
            <a:ext cx="11150979" cy="52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430"/>
            <a:ext cx="12188825" cy="68723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401" y="-184299"/>
            <a:ext cx="12107870" cy="736100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95670" y="1459763"/>
            <a:ext cx="4812103" cy="2150988"/>
          </a:xfrm>
          <a:prstGeom prst="rect">
            <a:avLst/>
          </a:prstGeom>
          <a:ln>
            <a:noFill/>
          </a:ln>
        </p:spPr>
        <p:txBody>
          <a:bodyPr wrap="square" lIns="92608" tIns="46304" rIns="92608" bIns="46304">
            <a:spAutoFit/>
          </a:bodyPr>
          <a:lstStyle/>
          <a:p>
            <a:pPr marL="0" marR="0" lvl="0" indent="0" algn="ctr" defTabSz="1238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Thảo</a:t>
            </a:r>
            <a:r>
              <a:rPr kumimoji="0" lang="en-US" sz="66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luận</a:t>
            </a:r>
            <a:r>
              <a:rPr kumimoji="0" lang="en-US" sz="66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380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98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nhóm</a:t>
            </a:r>
            <a:r>
              <a:rPr kumimoji="0" lang="en-US" sz="6698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3" name="Đồng hồ đếm ngược 2 phút có tiến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4486" y="5234667"/>
            <a:ext cx="2884339" cy="162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0288"/>
      </p:ext>
    </p:extLst>
  </p:cSld>
  <p:clrMapOvr>
    <a:masterClrMapping/>
  </p:clrMapOvr>
  <p:transition spd="slow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55827E8-6901-4F0E-A6A0-C6D60B380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438" y="575500"/>
            <a:ext cx="9739947" cy="57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8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D4DE16-F8C8-4EBF-9F18-0BAD84F79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042" y="545307"/>
            <a:ext cx="10840503" cy="572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3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00">
        <p14:ripple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D19964ED-8A4F-42DE-8C5F-8E8832F6D141}"/>
              </a:ext>
            </a:extLst>
          </p:cNvPr>
          <p:cNvSpPr/>
          <p:nvPr/>
        </p:nvSpPr>
        <p:spPr>
          <a:xfrm>
            <a:off x="1055412" y="1422922"/>
            <a:ext cx="10078000" cy="422800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4000" algn="ctr">
              <a:lnSpc>
                <a:spcPct val="107000"/>
              </a:lnSpc>
              <a:spcAft>
                <a:spcPts val="500"/>
              </a:spcAft>
            </a:pPr>
            <a:r>
              <a:rPr lang="vi-VN" sz="4800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trường, em cần giữ an toàn, vệ sinh, sắp xếp vật dụng, bàn ghế xếp gọn. 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ADD0D32-F5AD-4F4B-9DF5-70D6C99B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5781" y="4911615"/>
            <a:ext cx="1735899" cy="17250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EC7342-2C1F-4DD6-B0FB-21B865E1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6275" y="462523"/>
            <a:ext cx="2102799" cy="123819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9857B4F-D293-433D-8772-2E4FA951E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58" y="304539"/>
            <a:ext cx="1616250" cy="10142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D7FB4B-BC28-4BA0-9198-463589103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39" y="5126424"/>
            <a:ext cx="976559" cy="146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10&quot;&gt;&lt;property id=&quot;20148&quot; value=&quot;5&quot;/&gt;&lt;property id=&quot;20300&quot; value=&quot;Slide 2&quot;/&gt;&lt;property id=&quot;20307&quot; value=&quot;258&quot;/&gt;&lt;/object&gt;&lt;object type=&quot;3&quot; unique_id=&quot;433186&quot;&gt;&lt;property id=&quot;20148&quot; value=&quot;5&quot;/&gt;&lt;property id=&quot;20300&quot; value=&quot;Slide 13&quot;/&gt;&lt;property id=&quot;20307&quot; value=&quot;298&quot;/&gt;&lt;/object&gt;&lt;object type=&quot;3&quot; unique_id=&quot;433263&quot;&gt;&lt;property id=&quot;20148&quot; value=&quot;5&quot;/&gt;&lt;property id=&quot;20300&quot; value=&quot;Slide 4&quot;/&gt;&lt;property id=&quot;20307&quot; value=&quot;299&quot;/&gt;&lt;/object&gt;&lt;object type=&quot;3&quot; unique_id=&quot;473196&quot;&gt;&lt;property id=&quot;20148&quot; value=&quot;5&quot;/&gt;&lt;property id=&quot;20300&quot; value=&quot;Slide 6&quot;/&gt;&lt;property id=&quot;20307&quot; value=&quot;302&quot;/&gt;&lt;/object&gt;&lt;object type=&quot;3&quot; unique_id=&quot;473518&quot;&gt;&lt;property id=&quot;20148&quot; value=&quot;5&quot;/&gt;&lt;property id=&quot;20300&quot; value=&quot;Slide 12&quot;/&gt;&lt;property id=&quot;20307&quot; value=&quot;306&quot;/&gt;&lt;/object&gt;&lt;object type=&quot;3&quot; unique_id=&quot;474418&quot;&gt;&lt;property id=&quot;20148&quot; value=&quot;5&quot;/&gt;&lt;property id=&quot;20300&quot; value=&quot;Slide 1&quot;/&gt;&lt;property id=&quot;20307&quot; value=&quot;320&quot;/&gt;&lt;/object&gt;&lt;object type=&quot;3&quot; unique_id=&quot;474419&quot;&gt;&lt;property id=&quot;20148&quot; value=&quot;5&quot;/&gt;&lt;property id=&quot;20300&quot; value=&quot;Slide 3&quot;/&gt;&lt;property id=&quot;20307&quot; value=&quot;321&quot;/&gt;&lt;/object&gt;&lt;object type=&quot;3&quot; unique_id=&quot;474524&quot;&gt;&lt;property id=&quot;20148&quot; value=&quot;5&quot;/&gt;&lt;property id=&quot;20300&quot; value=&quot;Slide 5&quot;/&gt;&lt;property id=&quot;20307&quot; value=&quot;322&quot;/&gt;&lt;/object&gt;&lt;object type=&quot;3&quot; unique_id=&quot;474757&quot;&gt;&lt;property id=&quot;20148&quot; value=&quot;5&quot;/&gt;&lt;property id=&quot;20300&quot; value=&quot;Slide 14&quot;/&gt;&lt;property id=&quot;20307&quot; value=&quot;323&quot;/&gt;&lt;/object&gt;&lt;object type=&quot;3&quot; unique_id=&quot;475012&quot;&gt;&lt;property id=&quot;20148&quot; value=&quot;5&quot;/&gt;&lt;property id=&quot;20300&quot; value=&quot;Slide 7&quot;/&gt;&lt;property id=&quot;20307&quot; value=&quot;325&quot;/&gt;&lt;/object&gt;&lt;object type=&quot;3&quot; unique_id=&quot;475013&quot;&gt;&lt;property id=&quot;20148&quot; value=&quot;5&quot;/&gt;&lt;property id=&quot;20300&quot; value=&quot;Slide 8&quot;/&gt;&lt;property id=&quot;20307&quot; value=&quot;326&quot;/&gt;&lt;/object&gt;&lt;object type=&quot;3&quot; unique_id=&quot;475014&quot;&gt;&lt;property id=&quot;20148&quot; value=&quot;5&quot;/&gt;&lt;property id=&quot;20300&quot; value=&quot;Slide 9&quot;/&gt;&lt;property id=&quot;20307&quot; value=&quot;327&quot;/&gt;&lt;/object&gt;&lt;object type=&quot;3&quot; unique_id=&quot;475015&quot;&gt;&lt;property id=&quot;20148&quot; value=&quot;5&quot;/&gt;&lt;property id=&quot;20300&quot; value=&quot;Slide 10&quot;/&gt;&lt;property id=&quot;20307&quot; value=&quot;328&quot;/&gt;&lt;/object&gt;&lt;object type=&quot;3&quot; unique_id=&quot;475257&quot;&gt;&lt;property id=&quot;20148&quot; value=&quot;5&quot;/&gt;&lt;property id=&quot;20300&quot; value=&quot;Slide 11&quot;/&gt;&lt;property id=&quot;20307&quot; value=&quot;330&quot;/&gt;&lt;/object&gt;&lt;/object&gt;&lt;object type=&quot;8&quot; unique_id=&quot;1005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5234033"/>
  <p:tag name="MH_LIBRARY" val="GRAPHIC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4nw0jox">
      <a:majorFont>
        <a:latin typeface="字魂105号-简雅黑"/>
        <a:ea typeface="字魂105号-简雅黑"/>
        <a:cs typeface=""/>
      </a:majorFont>
      <a:minorFont>
        <a:latin typeface="字魂105号-简雅黑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ww.home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D9D9D9">
            <a:alpha val="50196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216</Words>
  <Application>Microsoft Office PowerPoint</Application>
  <PresentationFormat>Custom</PresentationFormat>
  <Paragraphs>36</Paragraphs>
  <Slides>20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20</vt:i4>
      </vt:variant>
    </vt:vector>
  </HeadingPairs>
  <TitlesOfParts>
    <vt:vector size="43" baseType="lpstr">
      <vt:lpstr>等线</vt:lpstr>
      <vt:lpstr>等线 Light</vt:lpstr>
      <vt:lpstr>微软雅黑</vt:lpstr>
      <vt:lpstr>黑体</vt:lpstr>
      <vt:lpstr>Arial</vt:lpstr>
      <vt:lpstr>Calibri</vt:lpstr>
      <vt:lpstr>Calibri Light</vt:lpstr>
      <vt:lpstr>方正姚体</vt:lpstr>
      <vt:lpstr>Times New Roman</vt:lpstr>
      <vt:lpstr>VNI-Times</vt:lpstr>
      <vt:lpstr>字魂105号-简雅黑</vt:lpstr>
      <vt:lpstr>Hoạt động</vt:lpstr>
      <vt:lpstr>11_Office Theme</vt:lpstr>
      <vt:lpstr>2_Office 主题</vt:lpstr>
      <vt:lpstr>Office 主题</vt:lpstr>
      <vt:lpstr>1_Office 主题</vt:lpstr>
      <vt:lpstr>3_Office 主题</vt:lpstr>
      <vt:lpstr>www.homeppt.com</vt:lpstr>
      <vt:lpstr>1_Office 主题​​</vt:lpstr>
      <vt:lpstr>2_Office Theme</vt:lpstr>
      <vt:lpstr>2_Office 主题​​</vt:lpstr>
      <vt:lpstr>3_Office 主题​​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Nguyen</cp:lastModifiedBy>
  <cp:revision>313</cp:revision>
  <dcterms:created xsi:type="dcterms:W3CDTF">2020-10-17T01:03:04Z</dcterms:created>
  <dcterms:modified xsi:type="dcterms:W3CDTF">2021-11-14T01:43:06Z</dcterms:modified>
</cp:coreProperties>
</file>