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1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1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9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0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0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0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30451-8180-4574-85CF-00D80B74EFF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5334A-437D-472E-8CEC-CBE2B0F18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4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502143"/>
              </p:ext>
            </p:extLst>
          </p:nvPr>
        </p:nvGraphicFramePr>
        <p:xfrm>
          <a:off x="1865759" y="178753"/>
          <a:ext cx="8128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Thursday</a:t>
                      </a:r>
                      <a:r>
                        <a:rPr lang="en-US" sz="4000" dirty="0" smtClean="0"/>
                        <a:t>,</a:t>
                      </a:r>
                      <a:r>
                        <a:rPr lang="en-US" sz="4000" baseline="0" dirty="0" smtClean="0"/>
                        <a:t> November </a:t>
                      </a:r>
                      <a:r>
                        <a:rPr lang="en-US" sz="4000" baseline="0" dirty="0" smtClean="0"/>
                        <a:t>18</a:t>
                      </a:r>
                      <a:r>
                        <a:rPr lang="en-US" sz="4000" baseline="30000" dirty="0" smtClean="0"/>
                        <a:t>th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en-US" sz="4000" baseline="0" dirty="0" smtClean="0"/>
                        <a:t>2021</a:t>
                      </a:r>
                    </a:p>
                    <a:p>
                      <a:pPr algn="ctr"/>
                      <a:r>
                        <a:rPr lang="en-US" sz="4000" baseline="0" dirty="0" smtClean="0"/>
                        <a:t>Unit 2: What this?</a:t>
                      </a:r>
                    </a:p>
                    <a:p>
                      <a:pPr algn="ctr"/>
                      <a:r>
                        <a:rPr lang="en-US" sz="4000" baseline="0" dirty="0" smtClean="0"/>
                        <a:t>Lesson </a:t>
                      </a:r>
                      <a:r>
                        <a:rPr lang="en-US" sz="4000" baseline="0" dirty="0" smtClean="0"/>
                        <a:t>2</a:t>
                      </a:r>
                      <a:endParaRPr lang="en-US" sz="4000" baseline="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15" y="2255954"/>
            <a:ext cx="10760926" cy="442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6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333"/>
              </p:ext>
            </p:extLst>
          </p:nvPr>
        </p:nvGraphicFramePr>
        <p:xfrm>
          <a:off x="916876" y="1221471"/>
          <a:ext cx="6509836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98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800" dirty="0" smtClean="0">
                          <a:solidFill>
                            <a:srgbClr val="FF0000"/>
                          </a:solidFill>
                        </a:rPr>
                        <a:t>What’s this?</a:t>
                      </a:r>
                    </a:p>
                    <a:p>
                      <a:r>
                        <a:rPr lang="en-US" sz="8800" dirty="0" smtClean="0">
                          <a:solidFill>
                            <a:srgbClr val="7030A0"/>
                          </a:solidFill>
                        </a:rPr>
                        <a:t>It’s a …</a:t>
                      </a:r>
                      <a:endParaRPr lang="en-US" sz="8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2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414" y="308363"/>
            <a:ext cx="9288966" cy="498846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6818"/>
              </p:ext>
            </p:extLst>
          </p:nvPr>
        </p:nvGraphicFramePr>
        <p:xfrm>
          <a:off x="4877581" y="5008098"/>
          <a:ext cx="282135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54"/>
              </a:tblGrid>
              <a:tr h="1118641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desk 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23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58" y="266281"/>
            <a:ext cx="9031459" cy="474181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918532"/>
              </p:ext>
            </p:extLst>
          </p:nvPr>
        </p:nvGraphicFramePr>
        <p:xfrm>
          <a:off x="4652498" y="5050301"/>
          <a:ext cx="282135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54"/>
              </a:tblGrid>
              <a:tr h="1118641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chair 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880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01" y="822914"/>
            <a:ext cx="9678573" cy="289095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924556"/>
              </p:ext>
            </p:extLst>
          </p:nvPr>
        </p:nvGraphicFramePr>
        <p:xfrm>
          <a:off x="3864706" y="4473526"/>
          <a:ext cx="406947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471"/>
              </a:tblGrid>
              <a:tr h="1118641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crayon 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44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717" y="720101"/>
            <a:ext cx="9411286" cy="403916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21446"/>
              </p:ext>
            </p:extLst>
          </p:nvPr>
        </p:nvGraphicFramePr>
        <p:xfrm>
          <a:off x="4652498" y="5050301"/>
          <a:ext cx="405540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5404"/>
              </a:tblGrid>
              <a:tr h="1118641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pencil 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73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5" y="0"/>
            <a:ext cx="9988061" cy="481220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902839"/>
              </p:ext>
            </p:extLst>
          </p:nvPr>
        </p:nvGraphicFramePr>
        <p:xfrm>
          <a:off x="3372337" y="4930726"/>
          <a:ext cx="547624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241"/>
              </a:tblGrid>
              <a:tr h="1547447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notebook 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76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3</cp:revision>
  <dcterms:created xsi:type="dcterms:W3CDTF">2021-11-08T14:19:09Z</dcterms:created>
  <dcterms:modified xsi:type="dcterms:W3CDTF">2021-11-08T14:39:04Z</dcterms:modified>
</cp:coreProperties>
</file>