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8630" r:id="rId2"/>
    <p:sldId id="8631" r:id="rId3"/>
    <p:sldId id="2395" r:id="rId4"/>
    <p:sldId id="8648" r:id="rId5"/>
    <p:sldId id="8649" r:id="rId6"/>
    <p:sldId id="8598" r:id="rId7"/>
    <p:sldId id="3562" r:id="rId8"/>
    <p:sldId id="8646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743D"/>
    <a:srgbClr val="FFFFFF"/>
    <a:srgbClr val="FFFFC1"/>
    <a:srgbClr val="FAE886"/>
    <a:srgbClr val="F7B622"/>
    <a:srgbClr val="FADC5A"/>
    <a:srgbClr val="FFF5B9"/>
    <a:srgbClr val="FEE656"/>
    <a:srgbClr val="2A303C"/>
    <a:srgbClr val="FF5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3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74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7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5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81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72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38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9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1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726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354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3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75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4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2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49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6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7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71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7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53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81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112A73-7AF6-4697-95CC-7D6A60036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680378" y="238430"/>
            <a:ext cx="6992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Sáu</a:t>
            </a:r>
            <a:r>
              <a:rPr kumimoji="0" lang="en-US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10 </a:t>
            </a:r>
            <a:r>
              <a:rPr kumimoji="0" lang="en-US" altLang="zh-CN" sz="32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12 </a:t>
            </a:r>
            <a:r>
              <a:rPr kumimoji="0" lang="en-US" altLang="zh-CN" sz="32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2021</a:t>
            </a:r>
            <a:endParaRPr kumimoji="0" lang="zh-CN" altLang="en-US" sz="3200" b="0" i="0" u="none" strike="noStrike" kern="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站酷快乐体2016修订版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A9C90-6BB2-420D-B58F-5F1C0D26E2AD}"/>
              </a:ext>
            </a:extLst>
          </p:cNvPr>
          <p:cNvSpPr/>
          <p:nvPr/>
        </p:nvSpPr>
        <p:spPr>
          <a:xfrm>
            <a:off x="3441266" y="1160764"/>
            <a:ext cx="53094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Việt</a:t>
            </a:r>
            <a:r>
              <a:rPr kumimoji="0" lang="en-US" altLang="zh-CN" sz="32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altLang="zh-CN" sz="3200" kern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3200" kern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: </a:t>
            </a:r>
            <a:r>
              <a:rPr lang="en-US" altLang="zh-CN" sz="3200" kern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Ngôi</a:t>
            </a:r>
            <a:r>
              <a:rPr lang="en-US" altLang="zh-CN" sz="3200" kern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nhà</a:t>
            </a:r>
            <a:r>
              <a:rPr lang="en-US" altLang="zh-CN" sz="3200" kern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altLang="zh-CN" sz="3200" kern="0" dirty="0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0" dirty="0" err="1">
                <a:ln w="31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hai</a:t>
            </a:r>
            <a:endParaRPr kumimoji="0" lang="zh-CN" altLang="en-US" sz="3200" b="0" i="0" u="none" strike="noStrike" kern="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站酷快乐体2016修订版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B9313-3884-4590-98D0-25006250DB57}"/>
              </a:ext>
            </a:extLst>
          </p:cNvPr>
          <p:cNvSpPr/>
          <p:nvPr/>
        </p:nvSpPr>
        <p:spPr>
          <a:xfrm>
            <a:off x="3507526" y="2774547"/>
            <a:ext cx="5338320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2- </a:t>
            </a: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Đọc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một </a:t>
            </a: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th</a:t>
            </a:r>
            <a:r>
              <a:rPr kumimoji="0" lang="vi-VN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ơ</a:t>
            </a:r>
            <a:endParaRPr kumimoji="0" lang="en-US" altLang="zh-CN" sz="5400" b="0" i="0" u="none" strike="noStrike" kern="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verta Std CY Black" panose="00000A00000000000000" pitchFamily="50" charset="0"/>
              <a:ea typeface="站酷快乐体2016修订版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về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tr</a:t>
            </a:r>
            <a:r>
              <a:rPr kumimoji="0" lang="vi-VN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ư</a:t>
            </a:r>
            <a:r>
              <a:rPr lang="en-US" altLang="zh-CN" sz="5400" kern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ờng</a:t>
            </a:r>
            <a:r>
              <a:rPr lang="en-US" altLang="zh-CN" sz="5400" kern="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kern="0" dirty="0" err="1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verta Std CY Black" panose="00000A00000000000000" pitchFamily="50" charset="0"/>
                <a:ea typeface="站酷快乐体2016修订版" panose="02010600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5400" b="0" i="0" u="none" strike="noStrike" kern="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verta Std CY Black" panose="00000A00000000000000" pitchFamily="50" charset="0"/>
              <a:ea typeface="站酷快乐体2016修订版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E20611A-BE08-46ED-8D27-F75074F9A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7439216" y="1266712"/>
            <a:ext cx="1329211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323" y="2431424"/>
            <a:ext cx="650499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075766" y="1613647"/>
            <a:ext cx="903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54320" y="429858"/>
            <a:ext cx="6260034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13" y="424567"/>
            <a:ext cx="2153814" cy="109306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94FEE-D359-49DB-9C36-07F08F182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3" y="1580123"/>
            <a:ext cx="10559851" cy="51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075766" y="1613647"/>
            <a:ext cx="903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54320" y="429858"/>
            <a:ext cx="649336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42" y="429858"/>
            <a:ext cx="1327387" cy="1327387"/>
          </a:xfrm>
          <a:prstGeom prst="ellipse">
            <a:avLst/>
          </a:prstGeom>
          <a:ln w="12700">
            <a:solidFill>
              <a:schemeClr val="accent1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4F199B-A0D1-4FF7-A0EC-BBA951841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6" y="1739177"/>
            <a:ext cx="10236668" cy="50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0D4F22-980A-4AF7-835A-E5EC279F9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58857" r="6255" b="5334"/>
          <a:stretch/>
        </p:blipFill>
        <p:spPr>
          <a:xfrm>
            <a:off x="1151708" y="515121"/>
            <a:ext cx="9888583" cy="58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1120FC-C176-43B4-9478-F28598742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3" b="6102"/>
          <a:stretch/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20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2921003" y="1042595"/>
            <a:ext cx="1329211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0714F-8E64-46F4-8B34-0376F582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1" y="2893225"/>
            <a:ext cx="715732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141" y="2495853"/>
            <a:ext cx="53993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3200" dirty="0">
              <a:latin typeface="VNI-Avo" pitchFamily="2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1876091" y="627864"/>
            <a:ext cx="8439818" cy="715089"/>
          </a:xfrm>
          <a:prstGeom prst="round2DiagRect">
            <a:avLst/>
          </a:prstGeom>
          <a:solidFill>
            <a:srgbClr val="FFFFC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8768D7-F286-4AA5-B221-6779CEAD7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908966"/>
              </p:ext>
            </p:extLst>
          </p:nvPr>
        </p:nvGraphicFramePr>
        <p:xfrm>
          <a:off x="1047095" y="1831449"/>
          <a:ext cx="10239214" cy="4164402"/>
        </p:xfrm>
        <a:graphic>
          <a:graphicData uri="http://schemas.openxmlformats.org/drawingml/2006/table">
            <a:tbl>
              <a:tblPr firstRow="1" bandRow="1"/>
              <a:tblGrid>
                <a:gridCol w="141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2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0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tự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 và tên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 tính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sinh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李旭科漫画体v1.0"/>
                          <a:ea typeface="李旭科漫画体v1.0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59830EE-841F-401F-8CAB-AAC637AA16CB}"/>
              </a:ext>
            </a:extLst>
          </p:cNvPr>
          <p:cNvSpPr/>
          <p:nvPr/>
        </p:nvSpPr>
        <p:spPr>
          <a:xfrm>
            <a:off x="1454505" y="3254153"/>
            <a:ext cx="74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ACCB5-C10B-40D5-98E5-5E8146A71418}"/>
              </a:ext>
            </a:extLst>
          </p:cNvPr>
          <p:cNvSpPr/>
          <p:nvPr/>
        </p:nvSpPr>
        <p:spPr>
          <a:xfrm>
            <a:off x="3124102" y="3213209"/>
            <a:ext cx="3620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DE1D7D-03F7-4B0C-8CF4-7A5A26180A7D}"/>
              </a:ext>
            </a:extLst>
          </p:cNvPr>
          <p:cNvSpPr/>
          <p:nvPr/>
        </p:nvSpPr>
        <p:spPr>
          <a:xfrm>
            <a:off x="6892494" y="3254153"/>
            <a:ext cx="129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69F101-7CFB-408D-9870-EDECF2A38D16}"/>
              </a:ext>
            </a:extLst>
          </p:cNvPr>
          <p:cNvSpPr/>
          <p:nvPr/>
        </p:nvSpPr>
        <p:spPr>
          <a:xfrm>
            <a:off x="8805536" y="3254153"/>
            <a:ext cx="2554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20/10/2014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E91773-7404-43C7-9B12-0DBECD153BCB}"/>
              </a:ext>
            </a:extLst>
          </p:cNvPr>
          <p:cNvSpPr/>
          <p:nvPr/>
        </p:nvSpPr>
        <p:spPr>
          <a:xfrm>
            <a:off x="1454505" y="3818317"/>
            <a:ext cx="74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64A637-4E94-42F5-A6C1-351BBC1FB883}"/>
              </a:ext>
            </a:extLst>
          </p:cNvPr>
          <p:cNvSpPr/>
          <p:nvPr/>
        </p:nvSpPr>
        <p:spPr>
          <a:xfrm>
            <a:off x="3124102" y="3777373"/>
            <a:ext cx="3620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62FA49-DD4D-4F9C-8AB4-7D3908807FAB}"/>
              </a:ext>
            </a:extLst>
          </p:cNvPr>
          <p:cNvSpPr/>
          <p:nvPr/>
        </p:nvSpPr>
        <p:spPr>
          <a:xfrm>
            <a:off x="6892494" y="3818317"/>
            <a:ext cx="129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43C488-A559-49EA-85FF-858D9181A7FB}"/>
              </a:ext>
            </a:extLst>
          </p:cNvPr>
          <p:cNvSpPr/>
          <p:nvPr/>
        </p:nvSpPr>
        <p:spPr>
          <a:xfrm>
            <a:off x="8805536" y="3818317"/>
            <a:ext cx="2554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505A4-9CDC-41F6-92BC-FBE214168899}"/>
              </a:ext>
            </a:extLst>
          </p:cNvPr>
          <p:cNvSpPr/>
          <p:nvPr/>
        </p:nvSpPr>
        <p:spPr>
          <a:xfrm>
            <a:off x="1454505" y="4414325"/>
            <a:ext cx="74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6CC0B-6BD6-408B-8186-D65BEFBAEAE7}"/>
              </a:ext>
            </a:extLst>
          </p:cNvPr>
          <p:cNvSpPr/>
          <p:nvPr/>
        </p:nvSpPr>
        <p:spPr>
          <a:xfrm>
            <a:off x="3124102" y="4373381"/>
            <a:ext cx="3620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7359BE-F41D-42A0-B98F-03D1DDDD81E8}"/>
              </a:ext>
            </a:extLst>
          </p:cNvPr>
          <p:cNvSpPr/>
          <p:nvPr/>
        </p:nvSpPr>
        <p:spPr>
          <a:xfrm>
            <a:off x="6892494" y="4414325"/>
            <a:ext cx="129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03731-1667-4074-B027-2479F5AC258E}"/>
              </a:ext>
            </a:extLst>
          </p:cNvPr>
          <p:cNvSpPr/>
          <p:nvPr/>
        </p:nvSpPr>
        <p:spPr>
          <a:xfrm>
            <a:off x="8805536" y="4414325"/>
            <a:ext cx="2554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2BCB57-79FF-4F85-89BC-011FE8BB4B83}"/>
              </a:ext>
            </a:extLst>
          </p:cNvPr>
          <p:cNvSpPr/>
          <p:nvPr/>
        </p:nvSpPr>
        <p:spPr>
          <a:xfrm>
            <a:off x="1454505" y="4969389"/>
            <a:ext cx="74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907380-67F4-4C64-ADEC-9F243BB1550F}"/>
              </a:ext>
            </a:extLst>
          </p:cNvPr>
          <p:cNvSpPr/>
          <p:nvPr/>
        </p:nvSpPr>
        <p:spPr>
          <a:xfrm>
            <a:off x="3124102" y="4928445"/>
            <a:ext cx="3620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D9A5AD-EA68-4659-BA0D-5CCCE1BEF019}"/>
              </a:ext>
            </a:extLst>
          </p:cNvPr>
          <p:cNvSpPr/>
          <p:nvPr/>
        </p:nvSpPr>
        <p:spPr>
          <a:xfrm>
            <a:off x="6892494" y="4969389"/>
            <a:ext cx="129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1F0355-2D79-4AE8-B53D-FF1E637F613D}"/>
              </a:ext>
            </a:extLst>
          </p:cNvPr>
          <p:cNvSpPr/>
          <p:nvPr/>
        </p:nvSpPr>
        <p:spPr>
          <a:xfrm>
            <a:off x="8805536" y="4969389"/>
            <a:ext cx="2554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050E97-D92F-49DC-8FF6-990650177F9C}"/>
              </a:ext>
            </a:extLst>
          </p:cNvPr>
          <p:cNvSpPr/>
          <p:nvPr/>
        </p:nvSpPr>
        <p:spPr>
          <a:xfrm>
            <a:off x="1454505" y="5441676"/>
            <a:ext cx="74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227725-E9EF-4D7E-B5A8-649197EBBC7F}"/>
              </a:ext>
            </a:extLst>
          </p:cNvPr>
          <p:cNvSpPr/>
          <p:nvPr/>
        </p:nvSpPr>
        <p:spPr>
          <a:xfrm>
            <a:off x="3124102" y="5400732"/>
            <a:ext cx="3620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0E3FAF-EE6B-4421-AA0B-D81E4B121A7F}"/>
              </a:ext>
            </a:extLst>
          </p:cNvPr>
          <p:cNvSpPr/>
          <p:nvPr/>
        </p:nvSpPr>
        <p:spPr>
          <a:xfrm>
            <a:off x="6892494" y="5441676"/>
            <a:ext cx="129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BD3C9B-9CEA-4814-8C1F-AFFB9041B557}"/>
              </a:ext>
            </a:extLst>
          </p:cNvPr>
          <p:cNvSpPr/>
          <p:nvPr/>
        </p:nvSpPr>
        <p:spPr>
          <a:xfrm>
            <a:off x="8805536" y="5441676"/>
            <a:ext cx="2554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</a:t>
            </a:r>
          </a:p>
        </p:txBody>
      </p:sp>
    </p:spTree>
    <p:extLst>
      <p:ext uri="{BB962C8B-B14F-4D97-AF65-F5344CB8AC3E}">
        <p14:creationId xmlns:p14="http://schemas.microsoft.com/office/powerpoint/2010/main" val="40132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112A73-7AF6-4697-95CC-7D6A60036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6" name="图片 39">
            <a:extLst>
              <a:ext uri="{FF2B5EF4-FFF2-40B4-BE49-F238E27FC236}">
                <a16:creationId xmlns:a16="http://schemas.microsoft.com/office/drawing/2014/main" id="{F4F9E4D3-2326-4B61-8381-B72C13D9D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8" t="261" r="7977" b="71179"/>
          <a:stretch/>
        </p:blipFill>
        <p:spPr>
          <a:xfrm flipH="1">
            <a:off x="-512973" y="1996977"/>
            <a:ext cx="5069485" cy="4860378"/>
          </a:xfrm>
          <a:prstGeom prst="rect">
            <a:avLst/>
          </a:prstGeom>
        </p:spPr>
      </p:pic>
      <p:pic>
        <p:nvPicPr>
          <p:cNvPr id="7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2E8C2FC0-7B41-45D2-9F59-8F5E3E67A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6655" y="-944880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074" y="1540608"/>
            <a:ext cx="10084632" cy="28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3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104</Words>
  <Application>Microsoft Office PowerPoint</Application>
  <PresentationFormat>Widescreen</PresentationFormat>
  <Paragraphs>39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微软雅黑</vt:lpstr>
      <vt:lpstr>Arial</vt:lpstr>
      <vt:lpstr>Averta Std CY Black</vt:lpstr>
      <vt:lpstr>Calibri</vt:lpstr>
      <vt:lpstr>VNI-Avo</vt:lpstr>
      <vt:lpstr>字魂59号-创粗黑</vt:lpstr>
      <vt:lpstr>李旭科漫画体v1.0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Đào Hà</cp:lastModifiedBy>
  <cp:revision>1</cp:revision>
  <dcterms:created xsi:type="dcterms:W3CDTF">2018-04-10T08:10:31Z</dcterms:created>
  <dcterms:modified xsi:type="dcterms:W3CDTF">2021-12-04T11:17:20Z</dcterms:modified>
</cp:coreProperties>
</file>