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54" r:id="rId2"/>
    <p:sldMasterId id="2147483881" r:id="rId3"/>
  </p:sldMasterIdLst>
  <p:notesMasterIdLst>
    <p:notesMasterId r:id="rId12"/>
  </p:notesMasterIdLst>
  <p:sldIdLst>
    <p:sldId id="303" r:id="rId4"/>
    <p:sldId id="305" r:id="rId5"/>
    <p:sldId id="304" r:id="rId6"/>
    <p:sldId id="306" r:id="rId7"/>
    <p:sldId id="283" r:id="rId8"/>
    <p:sldId id="307" r:id="rId9"/>
    <p:sldId id="295" r:id="rId10"/>
    <p:sldId id="271" r:id="rId1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FF6600"/>
    <a:srgbClr val="FF3300"/>
    <a:srgbClr val="FFFF99"/>
    <a:srgbClr val="CCCC00"/>
    <a:srgbClr val="FF9900"/>
    <a:srgbClr val="00CC00"/>
    <a:srgbClr val="FCD8FD"/>
    <a:srgbClr val="A59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316" autoAdjust="0"/>
  </p:normalViewPr>
  <p:slideViewPr>
    <p:cSldViewPr>
      <p:cViewPr varScale="1">
        <p:scale>
          <a:sx n="92" d="100"/>
          <a:sy n="92" d="100"/>
        </p:scale>
        <p:origin x="8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BB9E9D9-9F69-4D60-B714-87FBFA9F217A}" type="datetimeFigureOut">
              <a:rPr lang="en-US"/>
              <a:pPr>
                <a:defRPr/>
              </a:pPr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0201DCF-41D0-4993-AA7C-A6F7CCE38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70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718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469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01DCF-41D0-4993-AA7C-A6F7CCE384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02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13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7809869-DCE7-42CE-8000-ADA2A4F900B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314450"/>
            <a:ext cx="8824912" cy="38465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151 h 2182"/>
                <a:gd name="T4" fmla="*/ 6818 w 4897"/>
                <a:gd name="T5" fmla="*/ 1151 h 2182"/>
                <a:gd name="T6" fmla="*/ 6818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8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vi-VN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vi-VN">
                <a:latin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vi-VN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6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vi-VN">
                <a:latin typeface="Arial" pitchFamily="34" charset="0"/>
              </a:endParaRPr>
            </a:p>
          </p:txBody>
        </p:sp>
      </p:grpSp>
      <p:sp>
        <p:nvSpPr>
          <p:cNvPr id="6861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428750"/>
            <a:ext cx="7772400" cy="1302544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n-US" altLang="vi-VN" noProof="0"/>
              <a:t>Click to edit Master title style</a:t>
            </a:r>
          </a:p>
        </p:txBody>
      </p:sp>
      <p:sp>
        <p:nvSpPr>
          <p:cNvPr id="6861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2971800"/>
            <a:ext cx="6781800" cy="131445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vi-VN" noProof="0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4684713"/>
            <a:ext cx="1901825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4684713"/>
            <a:ext cx="289560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3BF2F-1774-4D2E-8CD3-6C7C10C9B30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8616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D2C9B-7F01-45A2-BE4B-93421FC3A4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7515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4" y="183357"/>
            <a:ext cx="2097087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83357"/>
            <a:ext cx="6138863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D6941-7DBD-4F00-8A93-6C4445E0C5E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80435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83357"/>
            <a:ext cx="838835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013E6-81D5-41C8-BF02-5E1666FF424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41511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252073"/>
      </p:ext>
    </p:extLst>
  </p:cSld>
  <p:clrMapOvr>
    <a:masterClrMapping/>
  </p:clrMapOvr>
  <p:transition spd="slow" advClick="0" advTm="2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578D423-CB95-4AC0-9481-6B63F7AC3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21428"/>
      </p:ext>
    </p:extLst>
  </p:cSld>
  <p:clrMapOvr>
    <a:masterClrMapping/>
  </p:clrMapOvr>
  <p:transition spd="med">
    <p:wheel spokes="2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1AB928-EC9C-416E-B569-9F25C7AE6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39451"/>
      </p:ext>
    </p:extLst>
  </p:cSld>
  <p:clrMapOvr>
    <a:masterClrMapping/>
  </p:clrMapOvr>
  <p:transition spd="med">
    <p:wheel spokes="2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D68E620-0D88-4C05-9028-173365819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47809"/>
      </p:ext>
    </p:extLst>
  </p:cSld>
  <p:clrMapOvr>
    <a:masterClrMapping/>
  </p:clrMapOvr>
  <p:transition spd="med">
    <p:wheel spokes="2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9C6291B-5BEB-45FC-8559-6A8AFC580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72951"/>
      </p:ext>
    </p:extLst>
  </p:cSld>
  <p:clrMapOvr>
    <a:masterClrMapping/>
  </p:clrMapOvr>
  <p:transition spd="med">
    <p:wheel spokes="2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9B42C36-4BAA-4E79-8753-579E0873F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22130"/>
      </p:ext>
    </p:extLst>
  </p:cSld>
  <p:clrMapOvr>
    <a:masterClrMapping/>
  </p:clrMapOvr>
  <p:transition spd="med">
    <p:wheel spokes="2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5D8129-5086-4B0E-A1A9-07EB7DBA2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25740"/>
      </p:ext>
    </p:extLst>
  </p:cSld>
  <p:clrMapOvr>
    <a:masterClrMapping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D5B49-6A9A-4A1E-A3D1-9DF75CF97B7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32029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BB0A58-E36F-4054-9804-8B86D4378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63553"/>
      </p:ext>
    </p:extLst>
  </p:cSld>
  <p:clrMapOvr>
    <a:masterClrMapping/>
  </p:clrMapOvr>
  <p:transition spd="med">
    <p:wheel spokes="2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F95803D-BD19-4C43-B336-F46CAFCED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96977"/>
      </p:ext>
    </p:extLst>
  </p:cSld>
  <p:clrMapOvr>
    <a:masterClrMapping/>
  </p:clrMapOvr>
  <p:transition spd="med">
    <p:wheel spokes="2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2C414F-F6FE-4BDD-BA1B-A5CF10002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8206"/>
      </p:ext>
    </p:extLst>
  </p:cSld>
  <p:clrMapOvr>
    <a:masterClrMapping/>
  </p:clrMapOvr>
  <p:transition spd="med">
    <p:wheel spokes="2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615F3E5-C08C-42C0-885A-06D2C3AC5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1873"/>
      </p:ext>
    </p:extLst>
  </p:cSld>
  <p:clrMapOvr>
    <a:masterClrMapping/>
  </p:clrMapOvr>
  <p:transition spd="med">
    <p:wheel spokes="2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F8BB1C5-D8F8-451C-86FA-A7C931040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64067"/>
      </p:ext>
    </p:extLst>
  </p:cSld>
  <p:clrMapOvr>
    <a:masterClrMapping/>
  </p:clrMapOvr>
  <p:transition spd="med">
    <p:wheel spokes="2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BC2455-5D2C-40D6-B399-99BDEE2B9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53713"/>
      </p:ext>
    </p:extLst>
  </p:cSld>
  <p:clrMapOvr>
    <a:masterClrMapping/>
  </p:clrMapOvr>
  <p:transition spd="med">
    <p:wheel spokes="2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3331"/>
      </p:ext>
    </p:extLst>
  </p:cSld>
  <p:clrMapOvr>
    <a:masterClrMapping/>
  </p:clrMapOvr>
  <p:transition spd="slow" advClick="0" advTm="200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94246-6529-4E1B-9ADB-6A2E37B35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718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FD806-23BE-4D08-9B09-88B11F107A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301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77246-D83A-4CA2-B495-7C4E2073A0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25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EE540-109B-4A8E-896B-9243D26751F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77196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21238-C518-4DC7-ABF7-DC2C3BB73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8264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C1961-16D1-4C5D-94BF-A244198655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261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0B9A3-9708-4714-BC1F-5CB66BD49E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396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236CD-3E61-4F21-B37B-B7DC422FC4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361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12DCB-98B0-4E33-B0B9-45490C7AE2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2468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A12BA-F9D2-4F08-8425-16CFC3624A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6714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9B79E-DAD8-47C4-8210-66B2AE6457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582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9729E-E6C4-4AB8-A53A-015D0EFB25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21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428750"/>
            <a:ext cx="3927475" cy="3143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6" y="1428750"/>
            <a:ext cx="3927475" cy="3143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99684-4EA7-480C-B077-3A742837300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9756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E3DDF-3F03-4F1B-B1A0-FB72C59EF45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4770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E73A3-70BE-4A52-9779-533A87E049A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8973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78F76-3379-4D89-A54C-3D83A8ED0C5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5149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E2117-D5AC-4425-A15B-20A55A5AC30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5142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164DC-E393-4DE3-8B5C-3DEE4AB5791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0164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19088" y="1371600"/>
            <a:ext cx="8824912" cy="3771900"/>
            <a:chOff x="201" y="1152"/>
            <a:chExt cx="5559" cy="3168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47 h 2182"/>
                <a:gd name="T4" fmla="*/ 6818 w 4897"/>
                <a:gd name="T5" fmla="*/ 247 h 2182"/>
                <a:gd name="T6" fmla="*/ 6818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27 h 2182"/>
                <a:gd name="T4" fmla="*/ 6818 w 4897"/>
                <a:gd name="T5" fmla="*/ 227 h 2182"/>
                <a:gd name="T6" fmla="*/ 6818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vi-VN">
                <a:latin typeface="Arial" pitchFamily="34" charset="0"/>
              </a:endParaRPr>
            </a:p>
          </p:txBody>
        </p:sp>
        <p:sp>
          <p:nvSpPr>
            <p:cNvPr id="6759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vi-VN">
                <a:latin typeface="Arial" pitchFamily="34" charset="0"/>
              </a:endParaRPr>
            </a:p>
          </p:txBody>
        </p:sp>
        <p:sp>
          <p:nvSpPr>
            <p:cNvPr id="6759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vi-VN">
                <a:latin typeface="Arial" pitchFamily="34" charset="0"/>
              </a:endParaRPr>
            </a:p>
          </p:txBody>
        </p:sp>
        <p:sp>
          <p:nvSpPr>
            <p:cNvPr id="6759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vi-VN">
                <a:latin typeface="Arial" pitchFamily="34" charset="0"/>
              </a:endParaRPr>
            </a:p>
          </p:txBody>
        </p:sp>
        <p:sp>
          <p:nvSpPr>
            <p:cNvPr id="6759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vi-VN">
                <a:latin typeface="Arial" pitchFamily="34" charset="0"/>
              </a:endParaRPr>
            </a:p>
          </p:txBody>
        </p:sp>
      </p:grpSp>
      <p:sp>
        <p:nvSpPr>
          <p:cNvPr id="675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4684713"/>
            <a:ext cx="1901825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4684713"/>
            <a:ext cx="1901825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1357A50-1924-4517-8F39-332A8BA9BC9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6759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184150"/>
            <a:ext cx="8385175" cy="1073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6759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428750"/>
            <a:ext cx="8007350" cy="3143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9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8A054D5-81E7-4C8D-A2FB-F14D76B28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94" r:id="rId13"/>
  </p:sldLayoutIdLst>
  <p:transition spd="med">
    <p:wheel spokes="2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59BD050-5134-4B63-8727-AF9104502733}" type="slidenum">
              <a:rPr lang="en-US" altLang="en-US">
                <a:cs typeface="Arial" charset="0"/>
              </a:rPr>
              <a:pPr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42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MSOffice Training: Hình nền thiết kế giáo án điện tử Powerpoint (P2) | Hình  nền, Dễ thương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3886200" y="411405"/>
            <a:ext cx="1314450" cy="64651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675" b="1" kern="10" cap="all" dirty="0">
                <a:ln w="900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Toán</a:t>
            </a:r>
          </a:p>
        </p:txBody>
      </p:sp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1524000" y="1668320"/>
            <a:ext cx="53721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altLang="en-US" sz="40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7060" y="2729166"/>
            <a:ext cx="3272730" cy="419828"/>
          </a:xfrm>
          <a:prstGeom prst="rect">
            <a:avLst/>
          </a:prstGeom>
          <a:noFill/>
        </p:spPr>
        <p:txBody>
          <a:bodyPr lIns="38576" tIns="19289" rIns="38576" bIns="19289">
            <a:spAutoFit/>
          </a:bodyPr>
          <a:lstStyle/>
          <a:p>
            <a:pPr algn="ctr">
              <a:defRPr/>
            </a:pPr>
            <a:r>
              <a:rPr lang="en-US" sz="247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(SGK – </a:t>
            </a:r>
            <a:r>
              <a:rPr lang="en-US" sz="2475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TR.58)</a:t>
            </a:r>
            <a:endParaRPr lang="en-US" sz="2475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7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1224"/>
            <a:ext cx="9144000" cy="93917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95701"/>
            <a:ext cx="2094194" cy="816256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827268" y="2287383"/>
            <a:ext cx="7195490" cy="1816901"/>
            <a:chOff x="-741930" y="1933830"/>
            <a:chExt cx="9116767" cy="2422534"/>
          </a:xfrm>
        </p:grpSpPr>
        <p:grpSp>
          <p:nvGrpSpPr>
            <p:cNvPr id="16" name="组合 15"/>
            <p:cNvGrpSpPr/>
            <p:nvPr/>
          </p:nvGrpSpPr>
          <p:grpSpPr>
            <a:xfrm>
              <a:off x="-741930" y="1933830"/>
              <a:ext cx="9116767" cy="2422534"/>
              <a:chOff x="-732097" y="2199301"/>
              <a:chExt cx="9116767" cy="2422534"/>
            </a:xfrm>
          </p:grpSpPr>
          <p:sp>
            <p:nvSpPr>
              <p:cNvPr id="15" name="矩形: 圆角 14"/>
              <p:cNvSpPr/>
              <p:nvPr/>
            </p:nvSpPr>
            <p:spPr>
              <a:xfrm>
                <a:off x="650052" y="2199301"/>
                <a:ext cx="7734618" cy="2422534"/>
              </a:xfrm>
              <a:prstGeom prst="roundRect">
                <a:avLst/>
              </a:prstGeom>
              <a:solidFill>
                <a:srgbClr val="FFFFFF"/>
              </a:solidFill>
              <a:ln w="57150">
                <a:solidFill>
                  <a:srgbClr val="FDDD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32097" y="2258796"/>
                <a:ext cx="2067570" cy="2067570"/>
              </a:xfrm>
              <a:prstGeom prst="rect">
                <a:avLst/>
              </a:prstGeom>
            </p:spPr>
          </p:pic>
        </p:grpSp>
        <p:sp>
          <p:nvSpPr>
            <p:cNvPr id="33" name="文本框 32"/>
            <p:cNvSpPr txBox="1"/>
            <p:nvPr/>
          </p:nvSpPr>
          <p:spPr>
            <a:xfrm>
              <a:off x="2576515" y="2406387"/>
              <a:ext cx="230074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040266" y="-2026150"/>
            <a:ext cx="4925991" cy="4284539"/>
            <a:chOff x="3113055" y="-2856359"/>
            <a:chExt cx="5712718" cy="5712718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055" y="-2856359"/>
              <a:ext cx="5712718" cy="5712718"/>
            </a:xfrm>
            <a:prstGeom prst="rect">
              <a:avLst/>
            </a:prstGeom>
          </p:spPr>
        </p:pic>
        <p:sp>
          <p:nvSpPr>
            <p:cNvPr id="43" name="矩形 259"/>
            <p:cNvSpPr>
              <a:spLocks noChangeArrowheads="1"/>
            </p:cNvSpPr>
            <p:nvPr/>
          </p:nvSpPr>
          <p:spPr bwMode="auto">
            <a:xfrm>
              <a:off x="4075325" y="875102"/>
              <a:ext cx="3988216" cy="86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b="1" cap="all" dirty="0" err="1"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Mục</a:t>
              </a:r>
              <a:r>
                <a:rPr lang="en-US" altLang="zh-CN" sz="3600" b="1" cap="all" dirty="0"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cap="all" dirty="0" err="1"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tiêu</a:t>
              </a:r>
              <a:endParaRPr lang="zh-CN" altLang="en-US" sz="3600" b="1" cap="all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黑体简体" panose="03000509000000000000" pitchFamily="65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394" y="4245172"/>
            <a:ext cx="2234728" cy="65300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28257" y="4436158"/>
            <a:ext cx="9144000" cy="551597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35" y="4215880"/>
            <a:ext cx="728561" cy="80606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879" y="4426480"/>
            <a:ext cx="488879" cy="546059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495" y="463470"/>
            <a:ext cx="977966" cy="944815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595" y="279499"/>
            <a:ext cx="1400175" cy="1328738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929"/>
            <a:ext cx="9144000" cy="532571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9606"/>
            <a:ext cx="9272257" cy="3638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69468" y="2390004"/>
            <a:ext cx="577913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150000"/>
              </a:lnSpc>
              <a:buAutoNum type="arabicPeriod"/>
            </a:pP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9342226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9" dur="2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C:\Users\Administrator.KSA0L5RTH9J4Y1T\Desktop\123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1714500" y="1485900"/>
            <a:ext cx="6686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8" name="Text Box 176"/>
          <p:cNvSpPr txBox="1">
            <a:spLocks noChangeArrowheads="1"/>
          </p:cNvSpPr>
          <p:nvPr/>
        </p:nvSpPr>
        <p:spPr bwMode="auto">
          <a:xfrm>
            <a:off x="1543050" y="2057400"/>
            <a:ext cx="685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18m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6m?</a:t>
            </a:r>
          </a:p>
        </p:txBody>
      </p:sp>
      <p:sp>
        <p:nvSpPr>
          <p:cNvPr id="29" name="Text Box 177"/>
          <p:cNvSpPr txBox="1">
            <a:spLocks noChangeArrowheads="1"/>
          </p:cNvSpPr>
          <p:nvPr/>
        </p:nvSpPr>
        <p:spPr bwMode="auto">
          <a:xfrm>
            <a:off x="1543050" y="3314700"/>
            <a:ext cx="685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35kg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5kg?</a:t>
            </a:r>
          </a:p>
        </p:txBody>
      </p:sp>
      <p:sp>
        <p:nvSpPr>
          <p:cNvPr id="30" name="Text Box 178"/>
          <p:cNvSpPr txBox="1">
            <a:spLocks noChangeArrowheads="1"/>
          </p:cNvSpPr>
          <p:nvPr/>
        </p:nvSpPr>
        <p:spPr bwMode="auto">
          <a:xfrm>
            <a:off x="1543050" y="2686050"/>
            <a:ext cx="685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: 6 = 3 (</a:t>
            </a:r>
            <a:r>
              <a:rPr lang="en-US" altLang="en-US" sz="24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5" name="Text Box 179"/>
          <p:cNvSpPr txBox="1">
            <a:spLocks noChangeArrowheads="1"/>
          </p:cNvSpPr>
          <p:nvPr/>
        </p:nvSpPr>
        <p:spPr bwMode="auto">
          <a:xfrm>
            <a:off x="1543050" y="3886200"/>
            <a:ext cx="685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4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: 5 = 7 (</a:t>
            </a:r>
            <a:r>
              <a:rPr lang="en-US" altLang="en-US" sz="24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4983489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A_图片 2">
            <a:extLst>
              <a:ext uri="{FF2B5EF4-FFF2-40B4-BE49-F238E27FC236}">
                <a16:creationId xmlns:a16="http://schemas.microsoft.com/office/drawing/2014/main" id="{CBB2DA50-13B9-44DA-A5BE-FF40A169ED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30264" y="889112"/>
            <a:ext cx="7551335" cy="47183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" name="组合 12"/>
          <p:cNvGrpSpPr/>
          <p:nvPr/>
        </p:nvGrpSpPr>
        <p:grpSpPr>
          <a:xfrm>
            <a:off x="927496" y="254324"/>
            <a:ext cx="8216504" cy="3091775"/>
            <a:chOff x="1001661" y="2898445"/>
            <a:chExt cx="5231989" cy="5200891"/>
          </a:xfrm>
        </p:grpSpPr>
        <p:sp>
          <p:nvSpPr>
            <p:cNvPr id="14" name="矩形: 圆角 13"/>
            <p:cNvSpPr/>
            <p:nvPr/>
          </p:nvSpPr>
          <p:spPr>
            <a:xfrm>
              <a:off x="1001661" y="2898445"/>
              <a:ext cx="5231989" cy="1785999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D0B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5" name="TextBox 2"/>
            <p:cNvSpPr txBox="1"/>
            <p:nvPr/>
          </p:nvSpPr>
          <p:spPr>
            <a:xfrm>
              <a:off x="1181707" y="3041737"/>
              <a:ext cx="4871895" cy="155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7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Muốn</a:t>
              </a:r>
              <a:r>
                <a:rPr lang="en-US" altLang="zh-CN" sz="27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 so </a:t>
              </a:r>
              <a:r>
                <a:rPr lang="en-US" altLang="zh-CN" sz="27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sánh</a:t>
              </a:r>
              <a:r>
                <a:rPr lang="en-US" altLang="zh-CN" sz="27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7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số</a:t>
              </a:r>
              <a:r>
                <a:rPr lang="en-US" altLang="zh-CN" sz="27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7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lớn</a:t>
              </a:r>
              <a:r>
                <a:rPr lang="en-US" altLang="zh-CN" sz="27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7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gấp</a:t>
              </a:r>
              <a:r>
                <a:rPr lang="en-US" altLang="zh-CN" sz="27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7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mấy</a:t>
              </a:r>
              <a:r>
                <a:rPr lang="en-US" altLang="zh-CN" sz="27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7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lần</a:t>
              </a:r>
              <a:r>
                <a:rPr lang="en-US" altLang="zh-CN" sz="27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7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số</a:t>
              </a:r>
              <a:r>
                <a:rPr lang="en-US" altLang="zh-CN" sz="27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7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bé</a:t>
              </a:r>
              <a:r>
                <a:rPr lang="en-US" altLang="zh-CN" sz="27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 ta </a:t>
              </a:r>
              <a:r>
                <a:rPr lang="en-US" altLang="zh-CN" sz="27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làm</a:t>
              </a:r>
              <a:r>
                <a:rPr lang="en-US" altLang="zh-CN" sz="27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7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thế</a:t>
              </a:r>
              <a:r>
                <a:rPr lang="en-US" altLang="zh-CN" sz="27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7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nào</a:t>
              </a:r>
              <a:r>
                <a:rPr lang="en-US" altLang="zh-CN" sz="27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?</a:t>
              </a:r>
              <a:endParaRPr lang="zh-CN" altLang="en-US" sz="2700" b="1" dirty="0">
                <a:solidFill>
                  <a:srgbClr val="C00000"/>
                </a:solidFill>
                <a:latin typeface="Times New Roman" panose="02020603050405020304" pitchFamily="18" charset="0"/>
                <a:ea typeface="方正黑体简体" panose="03000509000000000000" pitchFamily="65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24" name="TextBox 2">
              <a:extLst>
                <a:ext uri="{FF2B5EF4-FFF2-40B4-BE49-F238E27FC236}">
                  <a16:creationId xmlns:a16="http://schemas.microsoft.com/office/drawing/2014/main" id="{0CBED58A-656B-40D5-9A17-A391C9177214}"/>
                </a:ext>
              </a:extLst>
            </p:cNvPr>
            <p:cNvSpPr txBox="1"/>
            <p:nvPr/>
          </p:nvSpPr>
          <p:spPr>
            <a:xfrm>
              <a:off x="1251050" y="5847199"/>
              <a:ext cx="2476468" cy="22521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7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Muốn</a:t>
              </a:r>
              <a:r>
                <a:rPr lang="en-US" altLang="zh-CN" sz="27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 so </a:t>
              </a:r>
              <a:r>
                <a:rPr lang="en-US" altLang="zh-CN" sz="27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sánh</a:t>
              </a:r>
              <a:r>
                <a:rPr lang="en-US" altLang="zh-CN" sz="27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7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số</a:t>
              </a:r>
              <a:r>
                <a:rPr lang="en-US" altLang="zh-CN" sz="27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7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lớn</a:t>
              </a:r>
              <a:r>
                <a:rPr lang="en-US" altLang="zh-CN" sz="27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7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gấp</a:t>
              </a:r>
              <a:r>
                <a:rPr lang="en-US" altLang="zh-CN" sz="27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7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mấy</a:t>
              </a:r>
              <a:r>
                <a:rPr lang="en-US" altLang="zh-CN" sz="27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7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lần</a:t>
              </a:r>
              <a:r>
                <a:rPr lang="en-US" altLang="zh-CN" sz="27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7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số</a:t>
              </a:r>
              <a:r>
                <a:rPr lang="en-US" altLang="zh-CN" sz="27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7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bé</a:t>
              </a:r>
              <a:r>
                <a:rPr lang="en-US" altLang="zh-CN" sz="27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 ta </a:t>
              </a:r>
              <a:r>
                <a:rPr lang="en-US" altLang="zh-CN" sz="27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lấy</a:t>
              </a:r>
              <a:r>
                <a:rPr lang="en-US" altLang="zh-CN" sz="27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7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số</a:t>
              </a:r>
              <a:r>
                <a:rPr lang="en-US" altLang="zh-CN" sz="27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7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lớn</a:t>
              </a:r>
              <a:r>
                <a:rPr lang="en-US" altLang="zh-CN" sz="27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 chia </a:t>
              </a:r>
              <a:r>
                <a:rPr lang="en-US" altLang="zh-CN" sz="27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cho</a:t>
              </a:r>
              <a:r>
                <a:rPr lang="en-US" altLang="zh-CN" sz="27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7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số</a:t>
              </a:r>
              <a:r>
                <a:rPr lang="en-US" altLang="zh-CN" sz="27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7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方正黑体简体" panose="03000509000000000000" pitchFamily="65" charset="-122"/>
                  <a:cs typeface="Times New Roman" panose="02020603050405020304" pitchFamily="18" charset="0"/>
                  <a:sym typeface="+mn-lt"/>
                </a:rPr>
                <a:t>bé</a:t>
              </a:r>
              <a:endParaRPr lang="zh-CN" altLang="en-US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黑体简体" panose="03000509000000000000" pitchFamily="65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328985" y="565892"/>
            <a:ext cx="99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 b="1" dirty="0">
              <a:latin typeface="Times New Roman" panose="02020603050405020304" pitchFamily="18" charset="0"/>
              <a:ea typeface="方正黑体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897" y="2007270"/>
            <a:ext cx="3016110" cy="259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3278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447800" y="971550"/>
            <a:ext cx="5829300" cy="247568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659" name="Rectangle 83"/>
          <p:cNvSpPr>
            <a:spLocks noChangeArrowheads="1"/>
          </p:cNvSpPr>
          <p:nvPr/>
        </p:nvSpPr>
        <p:spPr bwMode="auto">
          <a:xfrm rot="10755844" flipV="1">
            <a:off x="14288" y="246063"/>
            <a:ext cx="9145587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2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4 con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20 con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bò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bò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8675" name="Text Box 84"/>
          <p:cNvSpPr txBox="1">
            <a:spLocks noChangeArrowheads="1"/>
          </p:cNvSpPr>
          <p:nvPr/>
        </p:nvSpPr>
        <p:spPr bwMode="auto">
          <a:xfrm>
            <a:off x="1165225" y="4679950"/>
            <a:ext cx="15017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8678" name="Picture 31" descr="nen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493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2" descr="nen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-15875"/>
            <a:ext cx="17145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27" descr="nen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3906838"/>
            <a:ext cx="1851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323" descr="BD20530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9825"/>
            <a:ext cx="13652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1" name="Picture 29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" t="17187" r="44455" b="23828"/>
          <a:stretch/>
        </p:blipFill>
        <p:spPr bwMode="auto">
          <a:xfrm>
            <a:off x="4165753" y="1000281"/>
            <a:ext cx="3001768" cy="190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4" t="17187" r="2928" b="23828"/>
          <a:stretch/>
        </p:blipFill>
        <p:spPr bwMode="auto">
          <a:xfrm>
            <a:off x="1600200" y="1021397"/>
            <a:ext cx="2161189" cy="178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6248400" y="666750"/>
            <a:ext cx="2438400" cy="0"/>
          </a:xfrm>
          <a:prstGeom prst="line">
            <a:avLst/>
          </a:prstGeom>
          <a:noFill/>
          <a:ln w="38100" cap="flat" cmpd="sng" algn="ctr">
            <a:solidFill>
              <a:srgbClr val="FF3300"/>
            </a:solidFill>
            <a:prstDash val="solid"/>
            <a:miter lim="800000"/>
          </a:ln>
          <a:effectLst/>
        </p:spPr>
      </p:cxnSp>
      <p:cxnSp>
        <p:nvCxnSpPr>
          <p:cNvPr id="35" name="Straight Connector 34"/>
          <p:cNvCxnSpPr/>
          <p:nvPr/>
        </p:nvCxnSpPr>
        <p:spPr>
          <a:xfrm>
            <a:off x="146050" y="1123950"/>
            <a:ext cx="1219200" cy="0"/>
          </a:xfrm>
          <a:prstGeom prst="line">
            <a:avLst/>
          </a:prstGeom>
          <a:noFill/>
          <a:ln w="38100" cap="flat" cmpd="sng" algn="ctr">
            <a:solidFill>
              <a:srgbClr val="FF3300"/>
            </a:solidFill>
            <a:prstDash val="solid"/>
            <a:miter lim="800000"/>
          </a:ln>
          <a:effectLst/>
        </p:spPr>
      </p:cxnSp>
      <p:cxnSp>
        <p:nvCxnSpPr>
          <p:cNvPr id="17" name="Straight Connector 16"/>
          <p:cNvCxnSpPr/>
          <p:nvPr/>
        </p:nvCxnSpPr>
        <p:spPr>
          <a:xfrm>
            <a:off x="1219200" y="790001"/>
            <a:ext cx="4114800" cy="0"/>
          </a:xfrm>
          <a:prstGeom prst="line">
            <a:avLst/>
          </a:prstGeom>
          <a:noFill/>
          <a:ln w="38100" cap="flat" cmpd="sng" algn="ctr">
            <a:solidFill>
              <a:srgbClr val="FF3300"/>
            </a:solidFill>
            <a:prstDash val="solid"/>
            <a:miter lim="800000"/>
          </a:ln>
          <a:effectLst/>
        </p:spPr>
      </p:cxnSp>
      <p:sp>
        <p:nvSpPr>
          <p:cNvPr id="20" name="Text Box 48"/>
          <p:cNvSpPr txBox="1">
            <a:spLocks noChangeArrowheads="1"/>
          </p:cNvSpPr>
          <p:nvPr/>
        </p:nvSpPr>
        <p:spPr bwMode="auto">
          <a:xfrm>
            <a:off x="609601" y="2952750"/>
            <a:ext cx="78390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6600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itchFamily="18" charset="0"/>
              </a:rPr>
              <a:t>bò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itchFamily="18" charset="0"/>
              </a:rPr>
              <a:t>gấp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itchFamily="18" charset="0"/>
              </a:rPr>
              <a:t>mấy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itchFamily="18" charset="0"/>
              </a:rPr>
              <a:t>lần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itchFamily="18" charset="0"/>
              </a:rPr>
              <a:t>trâu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</a:rPr>
              <a:t>?</a:t>
            </a:r>
            <a:endParaRPr lang="en-US" sz="28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94"/>
          <p:cNvSpPr txBox="1">
            <a:spLocks noChangeArrowheads="1"/>
          </p:cNvSpPr>
          <p:nvPr/>
        </p:nvSpPr>
        <p:spPr bwMode="auto">
          <a:xfrm>
            <a:off x="2819400" y="3419475"/>
            <a:ext cx="35210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8"/>
          <p:cNvSpPr txBox="1">
            <a:spLocks noChangeArrowheads="1"/>
          </p:cNvSpPr>
          <p:nvPr/>
        </p:nvSpPr>
        <p:spPr bwMode="auto">
          <a:xfrm>
            <a:off x="457201" y="3784600"/>
            <a:ext cx="78390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49"/>
          <p:cNvSpPr txBox="1">
            <a:spLocks noChangeArrowheads="1"/>
          </p:cNvSpPr>
          <p:nvPr/>
        </p:nvSpPr>
        <p:spPr bwMode="auto">
          <a:xfrm>
            <a:off x="1600200" y="4198711"/>
            <a:ext cx="5105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 : 4 =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 (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3124200" y="4629150"/>
            <a:ext cx="2514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63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8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659" grpId="0"/>
      <p:bldP spid="20" grpId="0"/>
      <p:bldP spid="16" grpId="0"/>
      <p:bldP spid="18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785" y="3932804"/>
            <a:ext cx="1160628" cy="116062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237">
            <a:off x="80839" y="1591902"/>
            <a:ext cx="1169124" cy="118136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1942" flipH="1">
            <a:off x="8003833" y="1670190"/>
            <a:ext cx="1173524" cy="119576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4378903"/>
            <a:ext cx="9144000" cy="763241"/>
          </a:xfrm>
          <a:prstGeom prst="rect">
            <a:avLst/>
          </a:prstGeom>
        </p:spPr>
      </p:pic>
      <p:sp>
        <p:nvSpPr>
          <p:cNvPr id="7" name="矩形: 圆角 6"/>
          <p:cNvSpPr/>
          <p:nvPr/>
        </p:nvSpPr>
        <p:spPr>
          <a:xfrm>
            <a:off x="646612" y="27432"/>
            <a:ext cx="7897454" cy="51435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D0B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14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0" y="133876"/>
            <a:ext cx="957899" cy="11560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09643" y="71310"/>
            <a:ext cx="72987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Thu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127kg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1498" y="1426578"/>
            <a:ext cx="133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8324" y="1966304"/>
            <a:ext cx="226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702" y="2412404"/>
            <a:ext cx="212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086100" y="2066367"/>
            <a:ext cx="988359" cy="161978"/>
            <a:chOff x="4114800" y="3104777"/>
            <a:chExt cx="1317812" cy="21597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114800" y="3208761"/>
              <a:ext cx="1317812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118363" y="3104777"/>
              <a:ext cx="0" cy="21148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413758" y="3109260"/>
              <a:ext cx="0" cy="21148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ight Brace 20"/>
          <p:cNvSpPr/>
          <p:nvPr/>
        </p:nvSpPr>
        <p:spPr>
          <a:xfrm rot="16200000">
            <a:off x="3492702" y="1498777"/>
            <a:ext cx="175157" cy="98835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184740" y="1511980"/>
            <a:ext cx="10170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127 kg 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3089553" y="2238432"/>
            <a:ext cx="5647" cy="36675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066445" y="2217642"/>
            <a:ext cx="4055" cy="38154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092227" y="2564844"/>
            <a:ext cx="2918987" cy="166030"/>
            <a:chOff x="4122968" y="3998013"/>
            <a:chExt cx="3891983" cy="221373"/>
          </a:xfrm>
        </p:grpSpPr>
        <p:grpSp>
          <p:nvGrpSpPr>
            <p:cNvPr id="23" name="Group 22"/>
            <p:cNvGrpSpPr/>
            <p:nvPr/>
          </p:nvGrpSpPr>
          <p:grpSpPr>
            <a:xfrm>
              <a:off x="4122968" y="3998013"/>
              <a:ext cx="1317812" cy="215971"/>
              <a:chOff x="4114800" y="3104777"/>
              <a:chExt cx="1317812" cy="215971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4114800" y="3208761"/>
                <a:ext cx="1317812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118363" y="3104777"/>
                <a:ext cx="0" cy="211488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413758" y="3109260"/>
                <a:ext cx="0" cy="211488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5413758" y="4007898"/>
              <a:ext cx="1317812" cy="211488"/>
              <a:chOff x="4114800" y="3109260"/>
              <a:chExt cx="1317812" cy="211488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4114800" y="3208761"/>
                <a:ext cx="1317812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413758" y="3109260"/>
                <a:ext cx="0" cy="211488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6697139" y="3998688"/>
              <a:ext cx="1317812" cy="211488"/>
              <a:chOff x="4114800" y="3109260"/>
              <a:chExt cx="1317812" cy="211488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4114800" y="3208761"/>
                <a:ext cx="1317812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5413758" y="3109260"/>
                <a:ext cx="0" cy="211488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Right Brace 39"/>
          <p:cNvSpPr/>
          <p:nvPr/>
        </p:nvSpPr>
        <p:spPr>
          <a:xfrm>
            <a:off x="6088648" y="1730803"/>
            <a:ext cx="172409" cy="988358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315647" y="1992955"/>
            <a:ext cx="18448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kg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组合 16"/>
          <p:cNvGrpSpPr/>
          <p:nvPr/>
        </p:nvGrpSpPr>
        <p:grpSpPr>
          <a:xfrm rot="736009">
            <a:off x="7523750" y="3960362"/>
            <a:ext cx="1657602" cy="1316476"/>
            <a:chOff x="6059888" y="-1680049"/>
            <a:chExt cx="6173186" cy="6098177"/>
          </a:xfrm>
        </p:grpSpPr>
        <p:pic>
          <p:nvPicPr>
            <p:cNvPr id="43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3" t="3279" r="21015" b="1397"/>
            <a:stretch>
              <a:fillRect/>
            </a:stretch>
          </p:blipFill>
          <p:spPr bwMode="auto">
            <a:xfrm rot="547406">
              <a:off x="6059888" y="-1680049"/>
              <a:ext cx="5863151" cy="609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9" descr="F:\未标题-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9733" y="-1503851"/>
              <a:ext cx="2403341" cy="240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39" y="3899321"/>
            <a:ext cx="1152244" cy="121168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742510" y="2975269"/>
            <a:ext cx="105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117301" y="3312076"/>
            <a:ext cx="5678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59071" y="3644958"/>
            <a:ext cx="229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= 381 (kg)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66913" y="3992088"/>
            <a:ext cx="524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55644" y="4385481"/>
            <a:ext cx="238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 + 381 = 508 (kg)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705669" y="4684027"/>
            <a:ext cx="252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508 kg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505200" y="403514"/>
            <a:ext cx="457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1425074" y="742950"/>
            <a:ext cx="665212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1241498" y="1047750"/>
            <a:ext cx="89658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>
          <a:xfrm>
            <a:off x="4225636" y="1047750"/>
            <a:ext cx="3810000" cy="0"/>
          </a:xfrm>
          <a:prstGeom prst="line">
            <a:avLst/>
          </a:prstGeom>
          <a:noFill/>
          <a:ln w="28575" cap="flat" cmpd="sng" algn="ctr">
            <a:solidFill>
              <a:srgbClr val="FF3300"/>
            </a:solidFill>
            <a:prstDash val="solid"/>
            <a:miter lim="800000"/>
          </a:ln>
          <a:effectLst/>
        </p:spPr>
      </p:cxnSp>
      <p:cxnSp>
        <p:nvCxnSpPr>
          <p:cNvPr id="62" name="Straight Connector 61"/>
          <p:cNvCxnSpPr/>
          <p:nvPr/>
        </p:nvCxnSpPr>
        <p:spPr>
          <a:xfrm>
            <a:off x="1196760" y="1352550"/>
            <a:ext cx="2003640" cy="0"/>
          </a:xfrm>
          <a:prstGeom prst="line">
            <a:avLst/>
          </a:prstGeom>
          <a:noFill/>
          <a:ln w="28575" cap="flat" cmpd="sng" algn="ctr">
            <a:solidFill>
              <a:srgbClr val="FF3300"/>
            </a:solidFill>
            <a:prstDash val="solid"/>
            <a:miter lim="800000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>
            <a:off x="1219982" y="1402515"/>
            <a:ext cx="2003640" cy="0"/>
          </a:xfrm>
          <a:prstGeom prst="line">
            <a:avLst/>
          </a:prstGeom>
          <a:noFill/>
          <a:ln w="28575" cap="flat" cmpd="sng" algn="ctr">
            <a:solidFill>
              <a:srgbClr val="FF3300"/>
            </a:solidFill>
            <a:prstDash val="solid"/>
            <a:miter lim="800000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>
            <a:off x="4201758" y="1090782"/>
            <a:ext cx="3810000" cy="0"/>
          </a:xfrm>
          <a:prstGeom prst="line">
            <a:avLst/>
          </a:prstGeom>
          <a:noFill/>
          <a:ln w="28575" cap="flat" cmpd="sng" algn="ctr">
            <a:solidFill>
              <a:srgbClr val="FF3300"/>
            </a:solidFill>
            <a:prstDash val="solid"/>
            <a:miter lim="800000"/>
          </a:ln>
          <a:effectLst/>
        </p:spPr>
      </p:cxnSp>
      <p:sp>
        <p:nvSpPr>
          <p:cNvPr id="73" name="AutoShape 42"/>
          <p:cNvSpPr>
            <a:spLocks/>
          </p:cNvSpPr>
          <p:nvPr/>
        </p:nvSpPr>
        <p:spPr bwMode="auto">
          <a:xfrm rot="5400000">
            <a:off x="4474232" y="1318250"/>
            <a:ext cx="155344" cy="2890338"/>
          </a:xfrm>
          <a:prstGeom prst="righ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4" name="Text Box 43"/>
          <p:cNvSpPr txBox="1">
            <a:spLocks noChangeArrowheads="1"/>
          </p:cNvSpPr>
          <p:nvPr/>
        </p:nvSpPr>
        <p:spPr bwMode="auto">
          <a:xfrm>
            <a:off x="4292456" y="2683886"/>
            <a:ext cx="9906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kg</a:t>
            </a:r>
          </a:p>
        </p:txBody>
      </p:sp>
    </p:spTree>
    <p:extLst>
      <p:ext uri="{BB962C8B-B14F-4D97-AF65-F5344CB8AC3E}">
        <p14:creationId xmlns:p14="http://schemas.microsoft.com/office/powerpoint/2010/main" val="2679909114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-4.16667E-7 0.00023 C 0.00065 -0.00301 0.00026 -0.00625 0.00208 -0.00903 C 0.00221 -0.01019 0.00495 -0.01111 0.00586 -0.01204 C 0.0069 -0.01343 0.00729 -0.01482 0.00807 -0.01621 C 0.00729 -0.01783 0.00768 -0.01991 0.00586 -0.02107 C 0.003 -0.02384 -0.00846 -0.02408 -0.01159 -0.02408 C -0.0099 -0.02454 -0.00781 -0.02477 -0.00599 -0.02523 C 0.00221 -0.02801 -0.0013 -0.03079 0.00208 -0.02408 C -0.0026 -0.01273 0.0026 -0.02709 -0.00182 -0.01111 C -0.00469 -0.00255 -0.00039 -0.00185 -4.16667E-7 2.22222E-6 Z " pathEditMode="relative" rAng="0" ptsTypes="AAAAAAAAAAA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14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08333E-6 4.07407E-6 L -2.08333E-6 0.00023 C 0.00026 -0.00417 0.00013 -0.00857 0.00052 -0.0125 C 0.00052 -0.01412 0.00104 -0.01528 0.00117 -0.01667 C 0.00143 -0.01852 0.00143 -0.02037 0.00169 -0.02223 C 0.00143 -0.02454 0.00156 -0.02732 0.00117 -0.02917 C 0.00065 -0.03287 -0.00156 -0.03311 -0.00208 -0.03334 C -0.00182 -0.0338 -0.00143 -0.03403 -0.00104 -0.03473 C 0.00052 -0.03866 -0.00013 -0.04237 0.00052 -0.03334 C -0.00039 -0.0176 0.00052 -0.03727 -0.00026 -0.01528 C -0.00078 -0.00348 -2.08333E-6 -0.00255 -2.08333E-6 4.07407E-6 Z " pathEditMode="relative" rAng="0" ptsTypes="AAAAAAAAAAA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9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1" grpId="0" animBg="1"/>
      <p:bldP spid="22" grpId="0"/>
      <p:bldP spid="40" grpId="0" animBg="1"/>
      <p:bldP spid="41" grpId="0"/>
      <p:bldP spid="45" grpId="0"/>
      <p:bldP spid="47" grpId="0"/>
      <p:bldP spid="48" grpId="0"/>
      <p:bldP spid="49" grpId="0"/>
      <p:bldP spid="50" grpId="0"/>
      <p:bldP spid="51" grpId="0"/>
      <p:bldP spid="73" grpId="0" animBg="1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EJ0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0"/>
            <a:ext cx="114490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905000" y="971550"/>
            <a:ext cx="58674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1200"/>
              </a:spcBef>
              <a:buFontTx/>
              <a:buChar char="-"/>
            </a:pP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8 (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59)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055730"/>
      </p:ext>
    </p:extLst>
  </p:cSld>
  <p:clrMapOvr>
    <a:masterClrMapping/>
  </p:clrMapOvr>
  <p:transition advTm="265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6"/>
          <p:cNvGrpSpPr>
            <a:grpSpLocks/>
          </p:cNvGrpSpPr>
          <p:nvPr/>
        </p:nvGrpSpPr>
        <p:grpSpPr bwMode="auto">
          <a:xfrm>
            <a:off x="685800" y="3257550"/>
            <a:ext cx="3962400" cy="1714500"/>
            <a:chOff x="1344" y="0"/>
            <a:chExt cx="1104" cy="924"/>
          </a:xfrm>
        </p:grpSpPr>
        <p:pic>
          <p:nvPicPr>
            <p:cNvPr id="30732" name="Picture 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3" name="Picture 8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23" name="Group 9"/>
          <p:cNvGrpSpPr>
            <a:grpSpLocks/>
          </p:cNvGrpSpPr>
          <p:nvPr/>
        </p:nvGrpSpPr>
        <p:grpSpPr bwMode="auto">
          <a:xfrm>
            <a:off x="4343400" y="3314700"/>
            <a:ext cx="3962400" cy="1714500"/>
            <a:chOff x="1344" y="0"/>
            <a:chExt cx="1104" cy="924"/>
          </a:xfrm>
        </p:grpSpPr>
        <p:pic>
          <p:nvPicPr>
            <p:cNvPr id="30730" name="Picture 10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1" name="Picture 1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2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1" name="Picture 13">
            <a:hlinkHover r:id="" action="ppaction://noaction">
              <a:snd r:embed="rId4" name="applause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28750"/>
            <a:ext cx="58674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4"/>
          <p:cNvPicPr>
            <a:picLocks noChangeAspect="1" noChangeArrowheads="1" noCrop="1"/>
          </p:cNvPicPr>
          <p:nvPr/>
        </p:nvPicPr>
        <p:blipFill>
          <a:blip r:embed="rId6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914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1450"/>
            <a:ext cx="914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1465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5755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1"/>
    </mc:Choice>
    <mc:Fallback xmlns="">
      <p:transition spd="slow" advTm="98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4.7|2.3|5.1|43.6|1.6"/>
</p:tagLst>
</file>

<file path=ppt/theme/theme1.xml><?xml version="1.0" encoding="utf-8"?>
<a:theme xmlns:a="http://schemas.openxmlformats.org/drawingml/2006/main" name="Glass Layers">
  <a:themeElements>
    <a:clrScheme name="Glass Layers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1831</TotalTime>
  <Words>349</Words>
  <Application>Microsoft Office PowerPoint</Application>
  <PresentationFormat>On-screen Show (16:9)</PresentationFormat>
  <Paragraphs>40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宋体</vt:lpstr>
      <vt:lpstr>Arial</vt:lpstr>
      <vt:lpstr>Arial Black</vt:lpstr>
      <vt:lpstr>Calibri</vt:lpstr>
      <vt:lpstr>Calibri Light</vt:lpstr>
      <vt:lpstr>Times New Roman</vt:lpstr>
      <vt:lpstr>Wingdings</vt:lpstr>
      <vt:lpstr>方正黑体简体</vt:lpstr>
      <vt:lpstr>Glass Layers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Admin</cp:lastModifiedBy>
  <cp:revision>155</cp:revision>
  <dcterms:created xsi:type="dcterms:W3CDTF">2010-08-26T14:12:46Z</dcterms:created>
  <dcterms:modified xsi:type="dcterms:W3CDTF">2021-12-05T03:39:06Z</dcterms:modified>
</cp:coreProperties>
</file>