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2B1A-C392-493C-B7FC-BC88183C9BB5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C23-5B93-4A67-AC9C-2DB28EE4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1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2B1A-C392-493C-B7FC-BC88183C9BB5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C23-5B93-4A67-AC9C-2DB28EE4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9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2B1A-C392-493C-B7FC-BC88183C9BB5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C23-5B93-4A67-AC9C-2DB28EE4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5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2B1A-C392-493C-B7FC-BC88183C9BB5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C23-5B93-4A67-AC9C-2DB28EE4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5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2B1A-C392-493C-B7FC-BC88183C9BB5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C23-5B93-4A67-AC9C-2DB28EE4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4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2B1A-C392-493C-B7FC-BC88183C9BB5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C23-5B93-4A67-AC9C-2DB28EE4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1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2B1A-C392-493C-B7FC-BC88183C9BB5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C23-5B93-4A67-AC9C-2DB28EE4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2B1A-C392-493C-B7FC-BC88183C9BB5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C23-5B93-4A67-AC9C-2DB28EE4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7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2B1A-C392-493C-B7FC-BC88183C9BB5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C23-5B93-4A67-AC9C-2DB28EE4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6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2B1A-C392-493C-B7FC-BC88183C9BB5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C23-5B93-4A67-AC9C-2DB28EE4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7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2B1A-C392-493C-B7FC-BC88183C9BB5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3C23-5B93-4A67-AC9C-2DB28EE4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8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C2B1A-C392-493C-B7FC-BC88183C9BB5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53C23-5B93-4A67-AC9C-2DB28EE4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950577"/>
              </p:ext>
            </p:extLst>
          </p:nvPr>
        </p:nvGraphicFramePr>
        <p:xfrm>
          <a:off x="2135031" y="178754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Wednesday 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smtClean="0"/>
                        <a:t>December </a:t>
                      </a:r>
                      <a:r>
                        <a:rPr lang="en-US" sz="2800" smtClean="0"/>
                        <a:t>8</a:t>
                      </a:r>
                      <a:r>
                        <a:rPr lang="en-US" sz="2800" baseline="30000" smtClean="0"/>
                        <a:t>th</a:t>
                      </a:r>
                      <a:r>
                        <a:rPr lang="en-US" sz="2800" baseline="0" smtClean="0"/>
                        <a:t>  </a:t>
                      </a:r>
                      <a:r>
                        <a:rPr lang="en-US" sz="2800" dirty="0" smtClean="0"/>
                        <a:t>2021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Unit 5: The dinosaur museum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 Lesson 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0406" y="1782273"/>
            <a:ext cx="3108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1. Listen and repeat.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1026" name="Picture 2" descr="https://img.loigiaihay.com/picture/2018/0305/hinh-7-unit-5-f-f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8" y="2653046"/>
            <a:ext cx="11054367" cy="359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.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0592" y="1626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4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678" y="336671"/>
            <a:ext cx="7255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2. Write notes about you. Then ask and answer with your friend.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313564"/>
              </p:ext>
            </p:extLst>
          </p:nvPr>
        </p:nvGraphicFramePr>
        <p:xfrm>
          <a:off x="317678" y="989339"/>
          <a:ext cx="1145361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5314"/>
                <a:gridCol w="2909269"/>
                <a:gridCol w="2579029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You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Your friend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Where did you go on</a:t>
                      </a:r>
                      <a:r>
                        <a:rPr lang="en-US" sz="2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Saturday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What did you see?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 What did you eat?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 Who did you see?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 Did you buy anything?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6. Did you have a good</a:t>
                      </a:r>
                      <a:r>
                        <a:rPr lang="en-US" sz="2800" baseline="0" dirty="0" smtClean="0"/>
                        <a:t> day?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00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314" y="658642"/>
            <a:ext cx="7847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dirty="0" smtClean="0">
                <a:solidFill>
                  <a:srgbClr val="000000"/>
                </a:solidFill>
                <a:effectLst/>
                <a:latin typeface="OpenSans"/>
              </a:rPr>
              <a:t>3. Write about what you and your friend did on another sheet of paper.</a:t>
            </a:r>
            <a:br>
              <a:rPr lang="en-US" sz="3200" b="0" i="0" dirty="0" smtClean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56314" y="2390541"/>
            <a:ext cx="114793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About me: On Saturday, I went to the park. I saw many children. I ate juice in there. I saw my friend. I bought many things there. That's a good day!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About my friend: On Saturday, my friend went to Ha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OpenSans"/>
              </a:rPr>
              <a:t>Noi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 Museum. She saw many things from the old days. She ate a sandwich outside. She saw her teacher in there. She didn't buy anything. That's a good day!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8319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190</Words>
  <Application>Microsoft Office PowerPoint</Application>
  <PresentationFormat>Widescreen</PresentationFormat>
  <Paragraphs>17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3</cp:revision>
  <dcterms:created xsi:type="dcterms:W3CDTF">2021-11-30T23:15:51Z</dcterms:created>
  <dcterms:modified xsi:type="dcterms:W3CDTF">2021-12-04T08:48:44Z</dcterms:modified>
</cp:coreProperties>
</file>