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0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Default Extension="wav" ContentType="audio/wav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gif" ContentType="image/gif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commentAuthors.xml" ContentType="application/vnd.openxmlformats-officedocument.presentationml.commentAuthors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notesSlides/notesSlide1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2" r:id="rId1"/>
    <p:sldMasterId id="2147483945" r:id="rId2"/>
    <p:sldMasterId id="2147484041" r:id="rId3"/>
    <p:sldMasterId id="2147484129" r:id="rId4"/>
    <p:sldMasterId id="2147484143" r:id="rId5"/>
    <p:sldMasterId id="2147484159" r:id="rId6"/>
    <p:sldMasterId id="2147484172" r:id="rId7"/>
    <p:sldMasterId id="2147484185" r:id="rId8"/>
    <p:sldMasterId id="2147484197" r:id="rId9"/>
  </p:sldMasterIdLst>
  <p:notesMasterIdLst>
    <p:notesMasterId r:id="rId26"/>
  </p:notesMasterIdLst>
  <p:sldIdLst>
    <p:sldId id="378" r:id="rId10"/>
    <p:sldId id="359" r:id="rId11"/>
    <p:sldId id="320" r:id="rId12"/>
    <p:sldId id="321" r:id="rId13"/>
    <p:sldId id="331" r:id="rId14"/>
    <p:sldId id="256" r:id="rId15"/>
    <p:sldId id="308" r:id="rId16"/>
    <p:sldId id="757" r:id="rId17"/>
    <p:sldId id="286" r:id="rId18"/>
    <p:sldId id="766" r:id="rId19"/>
    <p:sldId id="1138" r:id="rId20"/>
    <p:sldId id="1139" r:id="rId21"/>
    <p:sldId id="257" r:id="rId22"/>
    <p:sldId id="299" r:id="rId23"/>
    <p:sldId id="298" r:id="rId24"/>
    <p:sldId id="310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xmlns="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D87ABD"/>
    <a:srgbClr val="D5E286"/>
    <a:srgbClr val="49A36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050" autoAdjust="0"/>
    <p:restoredTop sz="84174" autoAdjust="0"/>
  </p:normalViewPr>
  <p:slideViewPr>
    <p:cSldViewPr snapToGrid="0" showGuides="1">
      <p:cViewPr varScale="1">
        <p:scale>
          <a:sx n="61" d="100"/>
          <a:sy n="61" d="100"/>
        </p:scale>
        <p:origin x="-109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commentAuthors" Target="commentAuthor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05C6B-0EC8-48A7-AF5D-06B450051B0C}" type="datetimeFigureOut">
              <a:rPr lang="vi-VN" smtClean="0"/>
              <a:pPr/>
              <a:t>10/12/2021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36BD5-D0CA-498C-B4DA-87FD02C17A0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34796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7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6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46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43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18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00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683" algn="l" defTabSz="91417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635AF-D9F1-4F18-80BE-461308D447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2894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7865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127992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8991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6451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7256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8307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1199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9634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1285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522875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75454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113553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7770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659425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17125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934992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2403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án 2">
            <a:extLst>
              <a:ext uri="{FF2B5EF4-FFF2-40B4-BE49-F238E27FC236}">
                <a16:creationId xmlns:a16="http://schemas.microsoft.com/office/drawing/2014/main" xmlns="" id="{7A078E81-87D5-4D4C-960B-0E6A8E96DCDB}"/>
              </a:ext>
            </a:extLst>
          </p:cNvPr>
          <p:cNvSpPr txBox="1"/>
          <p:nvPr userDrawn="1"/>
        </p:nvSpPr>
        <p:spPr>
          <a:xfrm>
            <a:off x="214219" y="100843"/>
            <a:ext cx="185010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035.447.3852</a:t>
            </a:r>
          </a:p>
        </p:txBody>
      </p:sp>
    </p:spTree>
    <p:extLst>
      <p:ext uri="{BB962C8B-B14F-4D97-AF65-F5344CB8AC3E}">
        <p14:creationId xmlns:p14="http://schemas.microsoft.com/office/powerpoint/2010/main" xmlns="" val="11074498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485940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7"/>
          <p:cNvSpPr/>
          <p:nvPr/>
        </p:nvSpPr>
        <p:spPr>
          <a:xfrm rot="10800000" flipH="1">
            <a:off x="-471699" y="-457461"/>
            <a:ext cx="12970604" cy="7455428"/>
          </a:xfrm>
          <a:custGeom>
            <a:avLst/>
            <a:gdLst/>
            <a:ahLst/>
            <a:cxnLst/>
            <a:rect l="l" t="t" r="r" b="b"/>
            <a:pathLst>
              <a:path w="325268" h="177948" extrusionOk="0">
                <a:moveTo>
                  <a:pt x="164369" y="0"/>
                </a:moveTo>
                <a:cubicBezTo>
                  <a:pt x="124940" y="0"/>
                  <a:pt x="117839" y="15517"/>
                  <a:pt x="113063" y="24295"/>
                </a:cubicBezTo>
                <a:cubicBezTo>
                  <a:pt x="112323" y="25651"/>
                  <a:pt x="110735" y="26161"/>
                  <a:pt x="108459" y="26161"/>
                </a:cubicBezTo>
                <a:cubicBezTo>
                  <a:pt x="101547" y="26161"/>
                  <a:pt x="88292" y="21456"/>
                  <a:pt x="73188" y="21456"/>
                </a:cubicBezTo>
                <a:cubicBezTo>
                  <a:pt x="60128" y="21456"/>
                  <a:pt x="45685" y="24974"/>
                  <a:pt x="32767" y="38094"/>
                </a:cubicBezTo>
                <a:cubicBezTo>
                  <a:pt x="1" y="71384"/>
                  <a:pt x="18837" y="117044"/>
                  <a:pt x="18837" y="117044"/>
                </a:cubicBezTo>
                <a:cubicBezTo>
                  <a:pt x="22107" y="140216"/>
                  <a:pt x="48895" y="157017"/>
                  <a:pt x="66235" y="157017"/>
                </a:cubicBezTo>
                <a:cubicBezTo>
                  <a:pt x="70608" y="157017"/>
                  <a:pt x="74380" y="155948"/>
                  <a:pt x="77022" y="153644"/>
                </a:cubicBezTo>
                <a:cubicBezTo>
                  <a:pt x="79095" y="151839"/>
                  <a:pt x="81290" y="151068"/>
                  <a:pt x="83592" y="151068"/>
                </a:cubicBezTo>
                <a:cubicBezTo>
                  <a:pt x="95851" y="151068"/>
                  <a:pt x="111135" y="172935"/>
                  <a:pt x="126993" y="176944"/>
                </a:cubicBezTo>
                <a:cubicBezTo>
                  <a:pt x="129738" y="177638"/>
                  <a:pt x="132552" y="177948"/>
                  <a:pt x="135382" y="177948"/>
                </a:cubicBezTo>
                <a:cubicBezTo>
                  <a:pt x="151988" y="177948"/>
                  <a:pt x="169155" y="167278"/>
                  <a:pt x="176154" y="160788"/>
                </a:cubicBezTo>
                <a:cubicBezTo>
                  <a:pt x="176976" y="160022"/>
                  <a:pt x="177947" y="159689"/>
                  <a:pt x="179086" y="159689"/>
                </a:cubicBezTo>
                <a:cubicBezTo>
                  <a:pt x="186763" y="159689"/>
                  <a:pt x="202077" y="174828"/>
                  <a:pt x="230874" y="174828"/>
                </a:cubicBezTo>
                <a:cubicBezTo>
                  <a:pt x="240330" y="174828"/>
                  <a:pt x="251238" y="173196"/>
                  <a:pt x="263808" y="168860"/>
                </a:cubicBezTo>
                <a:cubicBezTo>
                  <a:pt x="320350" y="149370"/>
                  <a:pt x="264629" y="129867"/>
                  <a:pt x="292490" y="127486"/>
                </a:cubicBezTo>
                <a:cubicBezTo>
                  <a:pt x="320350" y="125105"/>
                  <a:pt x="325268" y="68991"/>
                  <a:pt x="293692" y="34713"/>
                </a:cubicBezTo>
                <a:cubicBezTo>
                  <a:pt x="275738" y="15222"/>
                  <a:pt x="259274" y="9293"/>
                  <a:pt x="247504" y="9293"/>
                </a:cubicBezTo>
                <a:cubicBezTo>
                  <a:pt x="238574" y="9293"/>
                  <a:pt x="232347" y="12706"/>
                  <a:pt x="230220" y="16198"/>
                </a:cubicBezTo>
                <a:cubicBezTo>
                  <a:pt x="229494" y="17393"/>
                  <a:pt x="228555" y="17904"/>
                  <a:pt x="227343" y="17904"/>
                </a:cubicBezTo>
                <a:cubicBezTo>
                  <a:pt x="220345" y="17904"/>
                  <a:pt x="204274" y="854"/>
                  <a:pt x="167950" y="42"/>
                </a:cubicBezTo>
                <a:cubicBezTo>
                  <a:pt x="166728" y="14"/>
                  <a:pt x="165534" y="0"/>
                  <a:pt x="164369" y="0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7"/>
          <p:cNvSpPr/>
          <p:nvPr/>
        </p:nvSpPr>
        <p:spPr>
          <a:xfrm>
            <a:off x="647958" y="2191776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39" y="1"/>
                </a:moveTo>
                <a:cubicBezTo>
                  <a:pt x="1596" y="1"/>
                  <a:pt x="1274" y="1763"/>
                  <a:pt x="1274" y="1763"/>
                </a:cubicBezTo>
                <a:cubicBezTo>
                  <a:pt x="1274" y="1763"/>
                  <a:pt x="167" y="2299"/>
                  <a:pt x="84" y="2418"/>
                </a:cubicBezTo>
                <a:cubicBezTo>
                  <a:pt x="0" y="2561"/>
                  <a:pt x="1298" y="2811"/>
                  <a:pt x="1298" y="2811"/>
                </a:cubicBezTo>
                <a:cubicBezTo>
                  <a:pt x="1298" y="2811"/>
                  <a:pt x="1869" y="4323"/>
                  <a:pt x="1977" y="4418"/>
                </a:cubicBezTo>
                <a:cubicBezTo>
                  <a:pt x="1979" y="4420"/>
                  <a:pt x="1982" y="4421"/>
                  <a:pt x="1985" y="4421"/>
                </a:cubicBezTo>
                <a:cubicBezTo>
                  <a:pt x="2104" y="4421"/>
                  <a:pt x="2503" y="2855"/>
                  <a:pt x="2608" y="2715"/>
                </a:cubicBezTo>
                <a:cubicBezTo>
                  <a:pt x="2703" y="2584"/>
                  <a:pt x="3572" y="2382"/>
                  <a:pt x="3715" y="2168"/>
                </a:cubicBezTo>
                <a:cubicBezTo>
                  <a:pt x="3870" y="1965"/>
                  <a:pt x="2584" y="1763"/>
                  <a:pt x="2465" y="1620"/>
                </a:cubicBezTo>
                <a:cubicBezTo>
                  <a:pt x="2381" y="1525"/>
                  <a:pt x="1893" y="1"/>
                  <a:pt x="17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7"/>
          <p:cNvSpPr/>
          <p:nvPr/>
        </p:nvSpPr>
        <p:spPr>
          <a:xfrm>
            <a:off x="1701746" y="4845972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51" y="1"/>
                </a:moveTo>
                <a:cubicBezTo>
                  <a:pt x="1596" y="1"/>
                  <a:pt x="1286" y="1775"/>
                  <a:pt x="1286" y="1775"/>
                </a:cubicBezTo>
                <a:cubicBezTo>
                  <a:pt x="1286" y="1775"/>
                  <a:pt x="179" y="2298"/>
                  <a:pt x="96" y="2429"/>
                </a:cubicBezTo>
                <a:cubicBezTo>
                  <a:pt x="1" y="2560"/>
                  <a:pt x="1298" y="2810"/>
                  <a:pt x="1298" y="2810"/>
                </a:cubicBezTo>
                <a:cubicBezTo>
                  <a:pt x="1298" y="2810"/>
                  <a:pt x="1882" y="4334"/>
                  <a:pt x="1977" y="4418"/>
                </a:cubicBezTo>
                <a:cubicBezTo>
                  <a:pt x="1980" y="4420"/>
                  <a:pt x="1983" y="4422"/>
                  <a:pt x="1987" y="4422"/>
                </a:cubicBezTo>
                <a:cubicBezTo>
                  <a:pt x="2107" y="4422"/>
                  <a:pt x="2504" y="2854"/>
                  <a:pt x="2608" y="2727"/>
                </a:cubicBezTo>
                <a:cubicBezTo>
                  <a:pt x="2715" y="2596"/>
                  <a:pt x="3572" y="2382"/>
                  <a:pt x="3727" y="2179"/>
                </a:cubicBezTo>
                <a:cubicBezTo>
                  <a:pt x="3870" y="1965"/>
                  <a:pt x="2596" y="1775"/>
                  <a:pt x="2477" y="1620"/>
                </a:cubicBezTo>
                <a:cubicBezTo>
                  <a:pt x="2382" y="1536"/>
                  <a:pt x="1894" y="1"/>
                  <a:pt x="17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7"/>
          <p:cNvSpPr/>
          <p:nvPr/>
        </p:nvSpPr>
        <p:spPr>
          <a:xfrm>
            <a:off x="1131307" y="3269581"/>
            <a:ext cx="165391" cy="188939"/>
          </a:xfrm>
          <a:custGeom>
            <a:avLst/>
            <a:gdLst/>
            <a:ahLst/>
            <a:cxnLst/>
            <a:rect l="l" t="t" r="r" b="b"/>
            <a:pathLst>
              <a:path w="3870" h="4421" extrusionOk="0">
                <a:moveTo>
                  <a:pt x="1750" y="0"/>
                </a:moveTo>
                <a:cubicBezTo>
                  <a:pt x="1596" y="0"/>
                  <a:pt x="1286" y="1762"/>
                  <a:pt x="1286" y="1762"/>
                </a:cubicBezTo>
                <a:cubicBezTo>
                  <a:pt x="1286" y="1762"/>
                  <a:pt x="179" y="2298"/>
                  <a:pt x="95" y="2417"/>
                </a:cubicBezTo>
                <a:cubicBezTo>
                  <a:pt x="0" y="2560"/>
                  <a:pt x="1298" y="2810"/>
                  <a:pt x="1298" y="2810"/>
                </a:cubicBezTo>
                <a:cubicBezTo>
                  <a:pt x="1298" y="2810"/>
                  <a:pt x="1881" y="4322"/>
                  <a:pt x="1989" y="4418"/>
                </a:cubicBezTo>
                <a:cubicBezTo>
                  <a:pt x="1991" y="4420"/>
                  <a:pt x="1993" y="4421"/>
                  <a:pt x="1996" y="4421"/>
                </a:cubicBezTo>
                <a:cubicBezTo>
                  <a:pt x="2104" y="4421"/>
                  <a:pt x="2503" y="2854"/>
                  <a:pt x="2608" y="2715"/>
                </a:cubicBezTo>
                <a:cubicBezTo>
                  <a:pt x="2715" y="2584"/>
                  <a:pt x="3572" y="2382"/>
                  <a:pt x="3727" y="2167"/>
                </a:cubicBezTo>
                <a:cubicBezTo>
                  <a:pt x="3870" y="1953"/>
                  <a:pt x="2596" y="1762"/>
                  <a:pt x="2477" y="1620"/>
                </a:cubicBezTo>
                <a:cubicBezTo>
                  <a:pt x="2381" y="1524"/>
                  <a:pt x="1893" y="0"/>
                  <a:pt x="17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17"/>
          <p:cNvSpPr/>
          <p:nvPr/>
        </p:nvSpPr>
        <p:spPr>
          <a:xfrm>
            <a:off x="2046573" y="1873082"/>
            <a:ext cx="165433" cy="189452"/>
          </a:xfrm>
          <a:custGeom>
            <a:avLst/>
            <a:gdLst/>
            <a:ahLst/>
            <a:cxnLst/>
            <a:rect l="l" t="t" r="r" b="b"/>
            <a:pathLst>
              <a:path w="3871" h="4433" extrusionOk="0">
                <a:moveTo>
                  <a:pt x="1739" y="0"/>
                </a:moveTo>
                <a:cubicBezTo>
                  <a:pt x="1596" y="0"/>
                  <a:pt x="1275" y="1774"/>
                  <a:pt x="1275" y="1774"/>
                </a:cubicBezTo>
                <a:cubicBezTo>
                  <a:pt x="1275" y="1774"/>
                  <a:pt x="167" y="2298"/>
                  <a:pt x="84" y="2429"/>
                </a:cubicBezTo>
                <a:cubicBezTo>
                  <a:pt x="1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29"/>
                </a:cubicBezTo>
                <a:cubicBezTo>
                  <a:pt x="1980" y="4431"/>
                  <a:pt x="1983" y="4432"/>
                  <a:pt x="1986" y="4432"/>
                </a:cubicBezTo>
                <a:cubicBezTo>
                  <a:pt x="2105" y="4432"/>
                  <a:pt x="2504" y="2855"/>
                  <a:pt x="2608" y="2727"/>
                </a:cubicBezTo>
                <a:cubicBezTo>
                  <a:pt x="2703" y="2596"/>
                  <a:pt x="3573" y="2393"/>
                  <a:pt x="3715" y="2179"/>
                </a:cubicBezTo>
                <a:cubicBezTo>
                  <a:pt x="3870" y="1965"/>
                  <a:pt x="2584" y="1774"/>
                  <a:pt x="2465" y="1631"/>
                </a:cubicBezTo>
                <a:cubicBezTo>
                  <a:pt x="2382" y="1536"/>
                  <a:pt x="1894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17"/>
          <p:cNvGrpSpPr/>
          <p:nvPr/>
        </p:nvGrpSpPr>
        <p:grpSpPr>
          <a:xfrm rot="-1674015">
            <a:off x="5355779" y="721835"/>
            <a:ext cx="1618279" cy="1053725"/>
            <a:chOff x="5640092" y="225779"/>
            <a:chExt cx="1213796" cy="790351"/>
          </a:xfrm>
        </p:grpSpPr>
        <p:sp>
          <p:nvSpPr>
            <p:cNvPr id="15" name="Google Shape;15;p17"/>
            <p:cNvSpPr/>
            <p:nvPr/>
          </p:nvSpPr>
          <p:spPr>
            <a:xfrm>
              <a:off x="5897545" y="509964"/>
              <a:ext cx="546495" cy="404278"/>
            </a:xfrm>
            <a:custGeom>
              <a:avLst/>
              <a:gdLst/>
              <a:ahLst/>
              <a:cxnLst/>
              <a:rect l="l" t="t" r="r" b="b"/>
              <a:pathLst>
                <a:path w="17050" h="12613" extrusionOk="0">
                  <a:moveTo>
                    <a:pt x="8646" y="0"/>
                  </a:moveTo>
                  <a:cubicBezTo>
                    <a:pt x="4474" y="0"/>
                    <a:pt x="1389" y="3882"/>
                    <a:pt x="0" y="6028"/>
                  </a:cubicBezTo>
                  <a:cubicBezTo>
                    <a:pt x="1119" y="6600"/>
                    <a:pt x="2012" y="6993"/>
                    <a:pt x="2334" y="6993"/>
                  </a:cubicBezTo>
                  <a:cubicBezTo>
                    <a:pt x="3247" y="6983"/>
                    <a:pt x="5961" y="2583"/>
                    <a:pt x="8931" y="2583"/>
                  </a:cubicBezTo>
                  <a:cubicBezTo>
                    <a:pt x="9484" y="2583"/>
                    <a:pt x="10047" y="2736"/>
                    <a:pt x="10609" y="3099"/>
                  </a:cubicBezTo>
                  <a:cubicBezTo>
                    <a:pt x="14180" y="5409"/>
                    <a:pt x="11525" y="10291"/>
                    <a:pt x="12418" y="11434"/>
                  </a:cubicBezTo>
                  <a:cubicBezTo>
                    <a:pt x="12645" y="11731"/>
                    <a:pt x="13287" y="12148"/>
                    <a:pt x="14097" y="12613"/>
                  </a:cubicBezTo>
                  <a:cubicBezTo>
                    <a:pt x="15133" y="9886"/>
                    <a:pt x="17050" y="3052"/>
                    <a:pt x="11633" y="659"/>
                  </a:cubicBezTo>
                  <a:cubicBezTo>
                    <a:pt x="10586" y="198"/>
                    <a:pt x="9588" y="0"/>
                    <a:pt x="8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7"/>
            <p:cNvSpPr/>
            <p:nvPr/>
          </p:nvSpPr>
          <p:spPr>
            <a:xfrm>
              <a:off x="5809751" y="400502"/>
              <a:ext cx="744964" cy="563355"/>
            </a:xfrm>
            <a:custGeom>
              <a:avLst/>
              <a:gdLst/>
              <a:ahLst/>
              <a:cxnLst/>
              <a:rect l="l" t="t" r="r" b="b"/>
              <a:pathLst>
                <a:path w="23242" h="17576" extrusionOk="0">
                  <a:moveTo>
                    <a:pt x="11893" y="1"/>
                  </a:moveTo>
                  <a:cubicBezTo>
                    <a:pt x="5974" y="1"/>
                    <a:pt x="1473" y="5802"/>
                    <a:pt x="1" y="7967"/>
                  </a:cubicBezTo>
                  <a:cubicBezTo>
                    <a:pt x="941" y="8491"/>
                    <a:pt x="1906" y="9015"/>
                    <a:pt x="2739" y="9443"/>
                  </a:cubicBezTo>
                  <a:cubicBezTo>
                    <a:pt x="4128" y="7306"/>
                    <a:pt x="7215" y="3416"/>
                    <a:pt x="11389" y="3416"/>
                  </a:cubicBezTo>
                  <a:cubicBezTo>
                    <a:pt x="12330" y="3416"/>
                    <a:pt x="13327" y="3614"/>
                    <a:pt x="14372" y="4074"/>
                  </a:cubicBezTo>
                  <a:cubicBezTo>
                    <a:pt x="19789" y="6455"/>
                    <a:pt x="17860" y="13301"/>
                    <a:pt x="16848" y="16004"/>
                  </a:cubicBezTo>
                  <a:cubicBezTo>
                    <a:pt x="17765" y="16516"/>
                    <a:pt x="18896" y="17063"/>
                    <a:pt x="20003" y="17575"/>
                  </a:cubicBezTo>
                  <a:cubicBezTo>
                    <a:pt x="20813" y="14849"/>
                    <a:pt x="23242" y="4848"/>
                    <a:pt x="16646" y="1276"/>
                  </a:cubicBezTo>
                  <a:cubicBezTo>
                    <a:pt x="14988" y="374"/>
                    <a:pt x="13395" y="1"/>
                    <a:pt x="11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17"/>
            <p:cNvSpPr/>
            <p:nvPr/>
          </p:nvSpPr>
          <p:spPr>
            <a:xfrm>
              <a:off x="5721219" y="305720"/>
              <a:ext cx="903336" cy="695539"/>
            </a:xfrm>
            <a:custGeom>
              <a:avLst/>
              <a:gdLst/>
              <a:ahLst/>
              <a:cxnLst/>
              <a:rect l="l" t="t" r="r" b="b"/>
              <a:pathLst>
                <a:path w="28183" h="21700" extrusionOk="0">
                  <a:moveTo>
                    <a:pt x="14802" y="1"/>
                  </a:moveTo>
                  <a:cubicBezTo>
                    <a:pt x="13783" y="1"/>
                    <a:pt x="12730" y="123"/>
                    <a:pt x="11657" y="387"/>
                  </a:cubicBezTo>
                  <a:cubicBezTo>
                    <a:pt x="5525" y="1911"/>
                    <a:pt x="1286" y="7471"/>
                    <a:pt x="0" y="9340"/>
                  </a:cubicBezTo>
                  <a:cubicBezTo>
                    <a:pt x="762" y="9781"/>
                    <a:pt x="1751" y="10353"/>
                    <a:pt x="2775" y="10912"/>
                  </a:cubicBezTo>
                  <a:cubicBezTo>
                    <a:pt x="4238" y="8755"/>
                    <a:pt x="8749" y="2952"/>
                    <a:pt x="14668" y="2952"/>
                  </a:cubicBezTo>
                  <a:cubicBezTo>
                    <a:pt x="16167" y="2952"/>
                    <a:pt x="17755" y="3324"/>
                    <a:pt x="19408" y="4221"/>
                  </a:cubicBezTo>
                  <a:cubicBezTo>
                    <a:pt x="26004" y="7793"/>
                    <a:pt x="23575" y="17794"/>
                    <a:pt x="22753" y="20532"/>
                  </a:cubicBezTo>
                  <a:cubicBezTo>
                    <a:pt x="23777" y="20985"/>
                    <a:pt x="24777" y="21425"/>
                    <a:pt x="25563" y="21699"/>
                  </a:cubicBezTo>
                  <a:cubicBezTo>
                    <a:pt x="26492" y="18592"/>
                    <a:pt x="28183" y="11257"/>
                    <a:pt x="25706" y="6483"/>
                  </a:cubicBezTo>
                  <a:cubicBezTo>
                    <a:pt x="23796" y="2810"/>
                    <a:pt x="19679" y="1"/>
                    <a:pt x="14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17"/>
            <p:cNvSpPr/>
            <p:nvPr/>
          </p:nvSpPr>
          <p:spPr>
            <a:xfrm>
              <a:off x="5640092" y="225779"/>
              <a:ext cx="1213796" cy="790351"/>
            </a:xfrm>
            <a:custGeom>
              <a:avLst/>
              <a:gdLst/>
              <a:ahLst/>
              <a:cxnLst/>
              <a:rect l="l" t="t" r="r" b="b"/>
              <a:pathLst>
                <a:path w="37869" h="24658" extrusionOk="0">
                  <a:moveTo>
                    <a:pt x="16682" y="0"/>
                  </a:moveTo>
                  <a:cubicBezTo>
                    <a:pt x="6315" y="0"/>
                    <a:pt x="0" y="10284"/>
                    <a:pt x="1067" y="10965"/>
                  </a:cubicBezTo>
                  <a:cubicBezTo>
                    <a:pt x="1067" y="10965"/>
                    <a:pt x="1650" y="11311"/>
                    <a:pt x="2531" y="11834"/>
                  </a:cubicBezTo>
                  <a:cubicBezTo>
                    <a:pt x="3817" y="9965"/>
                    <a:pt x="8032" y="4405"/>
                    <a:pt x="14188" y="2881"/>
                  </a:cubicBezTo>
                  <a:cubicBezTo>
                    <a:pt x="15263" y="2617"/>
                    <a:pt x="16318" y="2494"/>
                    <a:pt x="17340" y="2494"/>
                  </a:cubicBezTo>
                  <a:cubicBezTo>
                    <a:pt x="22213" y="2494"/>
                    <a:pt x="26328" y="5296"/>
                    <a:pt x="28237" y="8977"/>
                  </a:cubicBezTo>
                  <a:cubicBezTo>
                    <a:pt x="30714" y="13763"/>
                    <a:pt x="29023" y="21086"/>
                    <a:pt x="28118" y="24229"/>
                  </a:cubicBezTo>
                  <a:cubicBezTo>
                    <a:pt x="28785" y="24479"/>
                    <a:pt x="29309" y="24646"/>
                    <a:pt x="29523" y="24658"/>
                  </a:cubicBezTo>
                  <a:cubicBezTo>
                    <a:pt x="29525" y="24658"/>
                    <a:pt x="29526" y="24658"/>
                    <a:pt x="29528" y="24658"/>
                  </a:cubicBezTo>
                  <a:cubicBezTo>
                    <a:pt x="30584" y="24658"/>
                    <a:pt x="37868" y="7573"/>
                    <a:pt x="23558" y="1476"/>
                  </a:cubicBezTo>
                  <a:cubicBezTo>
                    <a:pt x="21114" y="435"/>
                    <a:pt x="18812" y="0"/>
                    <a:pt x="166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9;p17"/>
          <p:cNvGrpSpPr/>
          <p:nvPr/>
        </p:nvGrpSpPr>
        <p:grpSpPr>
          <a:xfrm rot="775931">
            <a:off x="-3566" y="-478027"/>
            <a:ext cx="3992723" cy="2297080"/>
            <a:chOff x="-22388" y="-12378"/>
            <a:chExt cx="2221316" cy="1278053"/>
          </a:xfrm>
        </p:grpSpPr>
        <p:sp>
          <p:nvSpPr>
            <p:cNvPr id="20" name="Google Shape;20;p17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17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17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17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17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17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26;p17"/>
          <p:cNvSpPr/>
          <p:nvPr/>
        </p:nvSpPr>
        <p:spPr>
          <a:xfrm>
            <a:off x="523780" y="3932966"/>
            <a:ext cx="124193" cy="142612"/>
          </a:xfrm>
          <a:custGeom>
            <a:avLst/>
            <a:gdLst/>
            <a:ahLst/>
            <a:cxnLst/>
            <a:rect l="l" t="t" r="r" b="b"/>
            <a:pathLst>
              <a:path w="2906" h="3337" extrusionOk="0">
                <a:moveTo>
                  <a:pt x="1298" y="1"/>
                </a:moveTo>
                <a:cubicBezTo>
                  <a:pt x="1191" y="1"/>
                  <a:pt x="953" y="1323"/>
                  <a:pt x="953" y="1323"/>
                </a:cubicBezTo>
                <a:cubicBezTo>
                  <a:pt x="953" y="1323"/>
                  <a:pt x="119" y="1727"/>
                  <a:pt x="60" y="1834"/>
                </a:cubicBezTo>
                <a:cubicBezTo>
                  <a:pt x="0" y="1930"/>
                  <a:pt x="965" y="2132"/>
                  <a:pt x="965" y="2132"/>
                </a:cubicBezTo>
                <a:cubicBezTo>
                  <a:pt x="965" y="2132"/>
                  <a:pt x="1417" y="3275"/>
                  <a:pt x="1488" y="3335"/>
                </a:cubicBezTo>
                <a:cubicBezTo>
                  <a:pt x="1490" y="3336"/>
                  <a:pt x="1492" y="3337"/>
                  <a:pt x="1494" y="3337"/>
                </a:cubicBezTo>
                <a:cubicBezTo>
                  <a:pt x="1575" y="3337"/>
                  <a:pt x="1883" y="2153"/>
                  <a:pt x="1953" y="2049"/>
                </a:cubicBezTo>
                <a:cubicBezTo>
                  <a:pt x="2024" y="1954"/>
                  <a:pt x="2667" y="1799"/>
                  <a:pt x="2786" y="1632"/>
                </a:cubicBezTo>
                <a:cubicBezTo>
                  <a:pt x="2905" y="1477"/>
                  <a:pt x="1941" y="1323"/>
                  <a:pt x="1846" y="1215"/>
                </a:cubicBezTo>
                <a:cubicBezTo>
                  <a:pt x="1774" y="1144"/>
                  <a:pt x="1405" y="1"/>
                  <a:pt x="12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7"/>
          <p:cNvSpPr/>
          <p:nvPr/>
        </p:nvSpPr>
        <p:spPr>
          <a:xfrm>
            <a:off x="9549891" y="6082414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17"/>
          <p:cNvSpPr/>
          <p:nvPr/>
        </p:nvSpPr>
        <p:spPr>
          <a:xfrm>
            <a:off x="11467295" y="3243106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19" y="1"/>
                </a:moveTo>
                <a:cubicBezTo>
                  <a:pt x="1977" y="1"/>
                  <a:pt x="1488" y="1525"/>
                  <a:pt x="1393" y="1620"/>
                </a:cubicBezTo>
                <a:cubicBezTo>
                  <a:pt x="1274" y="1763"/>
                  <a:pt x="0" y="1965"/>
                  <a:pt x="143" y="2168"/>
                </a:cubicBezTo>
                <a:cubicBezTo>
                  <a:pt x="298" y="2382"/>
                  <a:pt x="1155" y="2584"/>
                  <a:pt x="1262" y="2727"/>
                </a:cubicBezTo>
                <a:cubicBezTo>
                  <a:pt x="1366" y="2854"/>
                  <a:pt x="1763" y="4422"/>
                  <a:pt x="1873" y="4422"/>
                </a:cubicBezTo>
                <a:cubicBezTo>
                  <a:pt x="1876" y="4422"/>
                  <a:pt x="1879" y="4420"/>
                  <a:pt x="1881" y="4418"/>
                </a:cubicBezTo>
                <a:cubicBezTo>
                  <a:pt x="1988" y="4334"/>
                  <a:pt x="2572" y="2810"/>
                  <a:pt x="2572" y="2810"/>
                </a:cubicBezTo>
                <a:cubicBezTo>
                  <a:pt x="2572" y="2810"/>
                  <a:pt x="3870" y="2560"/>
                  <a:pt x="3774" y="2429"/>
                </a:cubicBezTo>
                <a:cubicBezTo>
                  <a:pt x="3703" y="2298"/>
                  <a:pt x="2584" y="1763"/>
                  <a:pt x="2584" y="1763"/>
                </a:cubicBezTo>
                <a:cubicBezTo>
                  <a:pt x="2584" y="1763"/>
                  <a:pt x="2274" y="1"/>
                  <a:pt x="211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17"/>
          <p:cNvSpPr/>
          <p:nvPr/>
        </p:nvSpPr>
        <p:spPr>
          <a:xfrm>
            <a:off x="9634241" y="5181770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32" y="1"/>
                </a:moveTo>
                <a:cubicBezTo>
                  <a:pt x="1977" y="1"/>
                  <a:pt x="1489" y="1537"/>
                  <a:pt x="1405" y="1620"/>
                </a:cubicBezTo>
                <a:cubicBezTo>
                  <a:pt x="1286" y="1775"/>
                  <a:pt x="0" y="1965"/>
                  <a:pt x="155" y="2168"/>
                </a:cubicBezTo>
                <a:cubicBezTo>
                  <a:pt x="298" y="2382"/>
                  <a:pt x="1167" y="2584"/>
                  <a:pt x="1274" y="2727"/>
                </a:cubicBezTo>
                <a:cubicBezTo>
                  <a:pt x="1367" y="2855"/>
                  <a:pt x="1763" y="4422"/>
                  <a:pt x="1884" y="4422"/>
                </a:cubicBezTo>
                <a:cubicBezTo>
                  <a:pt x="1887" y="4422"/>
                  <a:pt x="1891" y="4421"/>
                  <a:pt x="1894" y="4418"/>
                </a:cubicBezTo>
                <a:cubicBezTo>
                  <a:pt x="2001" y="4335"/>
                  <a:pt x="2584" y="2811"/>
                  <a:pt x="2584" y="2811"/>
                </a:cubicBezTo>
                <a:cubicBezTo>
                  <a:pt x="2584" y="2811"/>
                  <a:pt x="3870" y="2561"/>
                  <a:pt x="3787" y="2430"/>
                </a:cubicBezTo>
                <a:cubicBezTo>
                  <a:pt x="3691" y="2287"/>
                  <a:pt x="2596" y="1775"/>
                  <a:pt x="2596" y="1775"/>
                </a:cubicBezTo>
                <a:cubicBezTo>
                  <a:pt x="2596" y="1775"/>
                  <a:pt x="2275" y="1"/>
                  <a:pt x="21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17"/>
          <p:cNvSpPr/>
          <p:nvPr/>
        </p:nvSpPr>
        <p:spPr>
          <a:xfrm>
            <a:off x="10601219" y="2956243"/>
            <a:ext cx="201973" cy="145091"/>
          </a:xfrm>
          <a:custGeom>
            <a:avLst/>
            <a:gdLst/>
            <a:ahLst/>
            <a:cxnLst/>
            <a:rect l="l" t="t" r="r" b="b"/>
            <a:pathLst>
              <a:path w="4726" h="3395" extrusionOk="0">
                <a:moveTo>
                  <a:pt x="3277" y="1"/>
                </a:moveTo>
                <a:cubicBezTo>
                  <a:pt x="2472" y="1"/>
                  <a:pt x="2382" y="1287"/>
                  <a:pt x="2382" y="1287"/>
                </a:cubicBezTo>
                <a:cubicBezTo>
                  <a:pt x="2340" y="970"/>
                  <a:pt x="1816" y="305"/>
                  <a:pt x="1298" y="305"/>
                </a:cubicBezTo>
                <a:cubicBezTo>
                  <a:pt x="1078" y="305"/>
                  <a:pt x="860" y="424"/>
                  <a:pt x="679" y="740"/>
                </a:cubicBezTo>
                <a:cubicBezTo>
                  <a:pt x="1" y="1907"/>
                  <a:pt x="1775" y="3181"/>
                  <a:pt x="1775" y="3181"/>
                </a:cubicBezTo>
                <a:cubicBezTo>
                  <a:pt x="1947" y="3329"/>
                  <a:pt x="2128" y="3395"/>
                  <a:pt x="2309" y="3395"/>
                </a:cubicBezTo>
                <a:cubicBezTo>
                  <a:pt x="3506" y="3395"/>
                  <a:pt x="4725" y="552"/>
                  <a:pt x="3691" y="97"/>
                </a:cubicBezTo>
                <a:cubicBezTo>
                  <a:pt x="3536" y="30"/>
                  <a:pt x="3399" y="1"/>
                  <a:pt x="32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17"/>
          <p:cNvSpPr/>
          <p:nvPr/>
        </p:nvSpPr>
        <p:spPr>
          <a:xfrm>
            <a:off x="11206091" y="2191547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17"/>
          <p:cNvSpPr/>
          <p:nvPr/>
        </p:nvSpPr>
        <p:spPr>
          <a:xfrm>
            <a:off x="10117825" y="1822114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" name="Google Shape;33;p17"/>
          <p:cNvGrpSpPr/>
          <p:nvPr/>
        </p:nvGrpSpPr>
        <p:grpSpPr>
          <a:xfrm rot="9621805">
            <a:off x="5758826" y="5354716"/>
            <a:ext cx="771101" cy="739931"/>
            <a:chOff x="16870550" y="-1013100"/>
            <a:chExt cx="417325" cy="306025"/>
          </a:xfrm>
        </p:grpSpPr>
        <p:sp>
          <p:nvSpPr>
            <p:cNvPr id="34" name="Google Shape;34;p17"/>
            <p:cNvSpPr/>
            <p:nvPr/>
          </p:nvSpPr>
          <p:spPr>
            <a:xfrm>
              <a:off x="17034250" y="-1013100"/>
              <a:ext cx="120000" cy="306025"/>
            </a:xfrm>
            <a:custGeom>
              <a:avLst/>
              <a:gdLst/>
              <a:ahLst/>
              <a:cxnLst/>
              <a:rect l="l" t="t" r="r" b="b"/>
              <a:pathLst>
                <a:path w="4800" h="12241" extrusionOk="0">
                  <a:moveTo>
                    <a:pt x="2537" y="1"/>
                  </a:moveTo>
                  <a:cubicBezTo>
                    <a:pt x="2406" y="1"/>
                    <a:pt x="2263" y="37"/>
                    <a:pt x="2144" y="84"/>
                  </a:cubicBezTo>
                  <a:cubicBezTo>
                    <a:pt x="1882" y="168"/>
                    <a:pt x="1668" y="346"/>
                    <a:pt x="1465" y="584"/>
                  </a:cubicBezTo>
                  <a:cubicBezTo>
                    <a:pt x="1275" y="822"/>
                    <a:pt x="1108" y="1120"/>
                    <a:pt x="965" y="1489"/>
                  </a:cubicBezTo>
                  <a:cubicBezTo>
                    <a:pt x="811" y="1846"/>
                    <a:pt x="680" y="2251"/>
                    <a:pt x="572" y="2716"/>
                  </a:cubicBezTo>
                  <a:cubicBezTo>
                    <a:pt x="310" y="3799"/>
                    <a:pt x="191" y="4882"/>
                    <a:pt x="132" y="5716"/>
                  </a:cubicBezTo>
                  <a:cubicBezTo>
                    <a:pt x="37" y="6704"/>
                    <a:pt x="1" y="7716"/>
                    <a:pt x="1" y="8835"/>
                  </a:cubicBezTo>
                  <a:cubicBezTo>
                    <a:pt x="1" y="9526"/>
                    <a:pt x="1" y="10216"/>
                    <a:pt x="25" y="10859"/>
                  </a:cubicBezTo>
                  <a:cubicBezTo>
                    <a:pt x="37" y="11109"/>
                    <a:pt x="60" y="11359"/>
                    <a:pt x="72" y="11598"/>
                  </a:cubicBezTo>
                  <a:lnTo>
                    <a:pt x="120" y="12086"/>
                  </a:lnTo>
                  <a:cubicBezTo>
                    <a:pt x="120" y="12121"/>
                    <a:pt x="132" y="12169"/>
                    <a:pt x="156" y="12193"/>
                  </a:cubicBezTo>
                  <a:cubicBezTo>
                    <a:pt x="180" y="12205"/>
                    <a:pt x="203" y="12229"/>
                    <a:pt x="239" y="12241"/>
                  </a:cubicBezTo>
                  <a:cubicBezTo>
                    <a:pt x="358" y="12110"/>
                    <a:pt x="453" y="11967"/>
                    <a:pt x="561" y="11836"/>
                  </a:cubicBezTo>
                  <a:cubicBezTo>
                    <a:pt x="858" y="11359"/>
                    <a:pt x="1192" y="10883"/>
                    <a:pt x="1489" y="10455"/>
                  </a:cubicBezTo>
                  <a:lnTo>
                    <a:pt x="1513" y="10395"/>
                  </a:lnTo>
                  <a:cubicBezTo>
                    <a:pt x="1858" y="9883"/>
                    <a:pt x="2227" y="9347"/>
                    <a:pt x="2573" y="8812"/>
                  </a:cubicBezTo>
                  <a:cubicBezTo>
                    <a:pt x="3037" y="7978"/>
                    <a:pt x="3704" y="6716"/>
                    <a:pt x="4204" y="5347"/>
                  </a:cubicBezTo>
                  <a:cubicBezTo>
                    <a:pt x="4466" y="4680"/>
                    <a:pt x="4621" y="4073"/>
                    <a:pt x="4716" y="3489"/>
                  </a:cubicBezTo>
                  <a:cubicBezTo>
                    <a:pt x="4799" y="2858"/>
                    <a:pt x="4799" y="2346"/>
                    <a:pt x="4680" y="1870"/>
                  </a:cubicBezTo>
                  <a:cubicBezTo>
                    <a:pt x="4621" y="1632"/>
                    <a:pt x="4537" y="1406"/>
                    <a:pt x="4418" y="1180"/>
                  </a:cubicBezTo>
                  <a:cubicBezTo>
                    <a:pt x="4299" y="989"/>
                    <a:pt x="4144" y="799"/>
                    <a:pt x="3954" y="632"/>
                  </a:cubicBezTo>
                  <a:cubicBezTo>
                    <a:pt x="3609" y="322"/>
                    <a:pt x="3299" y="144"/>
                    <a:pt x="2989" y="37"/>
                  </a:cubicBezTo>
                  <a:cubicBezTo>
                    <a:pt x="2811" y="25"/>
                    <a:pt x="2680" y="1"/>
                    <a:pt x="2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17"/>
            <p:cNvSpPr/>
            <p:nvPr/>
          </p:nvSpPr>
          <p:spPr>
            <a:xfrm>
              <a:off x="16870550" y="-949975"/>
              <a:ext cx="67600" cy="180700"/>
            </a:xfrm>
            <a:custGeom>
              <a:avLst/>
              <a:gdLst/>
              <a:ahLst/>
              <a:cxnLst/>
              <a:rect l="l" t="t" r="r" b="b"/>
              <a:pathLst>
                <a:path w="2704" h="7228" extrusionOk="0">
                  <a:moveTo>
                    <a:pt x="929" y="0"/>
                  </a:moveTo>
                  <a:cubicBezTo>
                    <a:pt x="893" y="0"/>
                    <a:pt x="858" y="0"/>
                    <a:pt x="810" y="12"/>
                  </a:cubicBezTo>
                  <a:cubicBezTo>
                    <a:pt x="715" y="24"/>
                    <a:pt x="608" y="71"/>
                    <a:pt x="512" y="143"/>
                  </a:cubicBezTo>
                  <a:cubicBezTo>
                    <a:pt x="441" y="202"/>
                    <a:pt x="370" y="298"/>
                    <a:pt x="298" y="417"/>
                  </a:cubicBezTo>
                  <a:cubicBezTo>
                    <a:pt x="239" y="512"/>
                    <a:pt x="191" y="631"/>
                    <a:pt x="143" y="786"/>
                  </a:cubicBezTo>
                  <a:cubicBezTo>
                    <a:pt x="96" y="953"/>
                    <a:pt x="72" y="1131"/>
                    <a:pt x="48" y="1226"/>
                  </a:cubicBezTo>
                  <a:cubicBezTo>
                    <a:pt x="12" y="1548"/>
                    <a:pt x="0" y="1869"/>
                    <a:pt x="12" y="2286"/>
                  </a:cubicBezTo>
                  <a:cubicBezTo>
                    <a:pt x="24" y="2548"/>
                    <a:pt x="48" y="2798"/>
                    <a:pt x="96" y="3048"/>
                  </a:cubicBezTo>
                  <a:cubicBezTo>
                    <a:pt x="167" y="3334"/>
                    <a:pt x="262" y="3584"/>
                    <a:pt x="346" y="3822"/>
                  </a:cubicBezTo>
                  <a:cubicBezTo>
                    <a:pt x="465" y="4120"/>
                    <a:pt x="608" y="4405"/>
                    <a:pt x="751" y="4667"/>
                  </a:cubicBezTo>
                  <a:cubicBezTo>
                    <a:pt x="1036" y="5191"/>
                    <a:pt x="1394" y="5727"/>
                    <a:pt x="1870" y="6358"/>
                  </a:cubicBezTo>
                  <a:cubicBezTo>
                    <a:pt x="2096" y="6656"/>
                    <a:pt x="2334" y="6929"/>
                    <a:pt x="2548" y="7227"/>
                  </a:cubicBezTo>
                  <a:cubicBezTo>
                    <a:pt x="2584" y="6977"/>
                    <a:pt x="2596" y="6751"/>
                    <a:pt x="2608" y="6513"/>
                  </a:cubicBezTo>
                  <a:lnTo>
                    <a:pt x="2656" y="5620"/>
                  </a:lnTo>
                  <a:cubicBezTo>
                    <a:pt x="2703" y="4798"/>
                    <a:pt x="2703" y="4131"/>
                    <a:pt x="2691" y="3524"/>
                  </a:cubicBezTo>
                  <a:cubicBezTo>
                    <a:pt x="2667" y="3131"/>
                    <a:pt x="2644" y="2810"/>
                    <a:pt x="2596" y="2477"/>
                  </a:cubicBezTo>
                  <a:cubicBezTo>
                    <a:pt x="2548" y="2143"/>
                    <a:pt x="2489" y="1822"/>
                    <a:pt x="2417" y="1560"/>
                  </a:cubicBezTo>
                  <a:cubicBezTo>
                    <a:pt x="2346" y="1274"/>
                    <a:pt x="2239" y="1024"/>
                    <a:pt x="2108" y="798"/>
                  </a:cubicBezTo>
                  <a:cubicBezTo>
                    <a:pt x="2060" y="714"/>
                    <a:pt x="1989" y="619"/>
                    <a:pt x="1917" y="512"/>
                  </a:cubicBezTo>
                  <a:cubicBezTo>
                    <a:pt x="1822" y="417"/>
                    <a:pt x="1715" y="321"/>
                    <a:pt x="1620" y="250"/>
                  </a:cubicBezTo>
                  <a:cubicBezTo>
                    <a:pt x="1477" y="143"/>
                    <a:pt x="1334" y="71"/>
                    <a:pt x="1167" y="24"/>
                  </a:cubicBezTo>
                  <a:cubicBezTo>
                    <a:pt x="1096" y="12"/>
                    <a:pt x="1024" y="0"/>
                    <a:pt x="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17"/>
            <p:cNvSpPr/>
            <p:nvPr/>
          </p:nvSpPr>
          <p:spPr>
            <a:xfrm>
              <a:off x="17136950" y="-883025"/>
              <a:ext cx="150925" cy="167025"/>
            </a:xfrm>
            <a:custGeom>
              <a:avLst/>
              <a:gdLst/>
              <a:ahLst/>
              <a:cxnLst/>
              <a:rect l="l" t="t" r="r" b="b"/>
              <a:pathLst>
                <a:path w="6037" h="6681" extrusionOk="0">
                  <a:moveTo>
                    <a:pt x="5204" y="1"/>
                  </a:moveTo>
                  <a:cubicBezTo>
                    <a:pt x="5073" y="13"/>
                    <a:pt x="4954" y="60"/>
                    <a:pt x="4787" y="132"/>
                  </a:cubicBezTo>
                  <a:cubicBezTo>
                    <a:pt x="4620" y="203"/>
                    <a:pt x="4477" y="310"/>
                    <a:pt x="4358" y="394"/>
                  </a:cubicBezTo>
                  <a:cubicBezTo>
                    <a:pt x="4049" y="632"/>
                    <a:pt x="3751" y="918"/>
                    <a:pt x="3370" y="1311"/>
                  </a:cubicBezTo>
                  <a:cubicBezTo>
                    <a:pt x="3060" y="1656"/>
                    <a:pt x="2751" y="2025"/>
                    <a:pt x="2382" y="2477"/>
                  </a:cubicBezTo>
                  <a:cubicBezTo>
                    <a:pt x="1703" y="3430"/>
                    <a:pt x="929" y="4561"/>
                    <a:pt x="334" y="5835"/>
                  </a:cubicBezTo>
                  <a:cubicBezTo>
                    <a:pt x="203" y="6109"/>
                    <a:pt x="84" y="6383"/>
                    <a:pt x="1" y="6621"/>
                  </a:cubicBezTo>
                  <a:cubicBezTo>
                    <a:pt x="12" y="6645"/>
                    <a:pt x="12" y="6668"/>
                    <a:pt x="24" y="6680"/>
                  </a:cubicBezTo>
                  <a:cubicBezTo>
                    <a:pt x="370" y="6526"/>
                    <a:pt x="691" y="6395"/>
                    <a:pt x="1013" y="6252"/>
                  </a:cubicBezTo>
                  <a:cubicBezTo>
                    <a:pt x="1263" y="6097"/>
                    <a:pt x="1513" y="5954"/>
                    <a:pt x="1751" y="5799"/>
                  </a:cubicBezTo>
                  <a:cubicBezTo>
                    <a:pt x="2453" y="5371"/>
                    <a:pt x="3060" y="4966"/>
                    <a:pt x="3596" y="4549"/>
                  </a:cubicBezTo>
                  <a:cubicBezTo>
                    <a:pt x="4287" y="4037"/>
                    <a:pt x="4799" y="3573"/>
                    <a:pt x="5204" y="3108"/>
                  </a:cubicBezTo>
                  <a:cubicBezTo>
                    <a:pt x="5430" y="2847"/>
                    <a:pt x="5608" y="2585"/>
                    <a:pt x="5739" y="2335"/>
                  </a:cubicBezTo>
                  <a:cubicBezTo>
                    <a:pt x="5799" y="2227"/>
                    <a:pt x="5847" y="2108"/>
                    <a:pt x="5906" y="1954"/>
                  </a:cubicBezTo>
                  <a:cubicBezTo>
                    <a:pt x="5954" y="1823"/>
                    <a:pt x="5978" y="1692"/>
                    <a:pt x="6013" y="1549"/>
                  </a:cubicBezTo>
                  <a:cubicBezTo>
                    <a:pt x="6025" y="1418"/>
                    <a:pt x="6037" y="1299"/>
                    <a:pt x="6025" y="1156"/>
                  </a:cubicBezTo>
                  <a:cubicBezTo>
                    <a:pt x="6025" y="1037"/>
                    <a:pt x="6013" y="918"/>
                    <a:pt x="5978" y="799"/>
                  </a:cubicBezTo>
                  <a:cubicBezTo>
                    <a:pt x="5954" y="620"/>
                    <a:pt x="5894" y="465"/>
                    <a:pt x="5811" y="322"/>
                  </a:cubicBezTo>
                  <a:cubicBezTo>
                    <a:pt x="5739" y="203"/>
                    <a:pt x="5656" y="108"/>
                    <a:pt x="5537" y="49"/>
                  </a:cubicBezTo>
                  <a:cubicBezTo>
                    <a:pt x="5489" y="13"/>
                    <a:pt x="5382" y="1"/>
                    <a:pt x="52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37;p17"/>
          <p:cNvSpPr txBox="1">
            <a:spLocks noGrp="1"/>
          </p:cNvSpPr>
          <p:nvPr>
            <p:ph type="ctrTitle"/>
          </p:nvPr>
        </p:nvSpPr>
        <p:spPr>
          <a:xfrm>
            <a:off x="2424400" y="2177867"/>
            <a:ext cx="7343200" cy="1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subTitle" idx="1"/>
          </p:nvPr>
        </p:nvSpPr>
        <p:spPr>
          <a:xfrm>
            <a:off x="2711200" y="4088933"/>
            <a:ext cx="6769600" cy="7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grpSp>
        <p:nvGrpSpPr>
          <p:cNvPr id="39" name="Google Shape;39;p17"/>
          <p:cNvGrpSpPr/>
          <p:nvPr/>
        </p:nvGrpSpPr>
        <p:grpSpPr>
          <a:xfrm rot="-775931" flipH="1">
            <a:off x="8299601" y="-478027"/>
            <a:ext cx="3992723" cy="2297080"/>
            <a:chOff x="-22388" y="-12378"/>
            <a:chExt cx="2221316" cy="1278053"/>
          </a:xfrm>
        </p:grpSpPr>
        <p:sp>
          <p:nvSpPr>
            <p:cNvPr id="40" name="Google Shape;40;p17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17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17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17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17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17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331413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1">
            <a:hlinkClick r:id="rId2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13321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title" idx="2"/>
          </p:nvPr>
        </p:nvSpPr>
        <p:spPr>
          <a:xfrm>
            <a:off x="4588951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subTitle" idx="1"/>
          </p:nvPr>
        </p:nvSpPr>
        <p:spPr>
          <a:xfrm>
            <a:off x="2325584" y="2386900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subTitle" idx="3"/>
          </p:nvPr>
        </p:nvSpPr>
        <p:spPr>
          <a:xfrm>
            <a:off x="5782551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title" idx="5"/>
          </p:nvPr>
        </p:nvSpPr>
        <p:spPr>
          <a:xfrm>
            <a:off x="1133219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title" idx="6"/>
          </p:nvPr>
        </p:nvSpPr>
        <p:spPr>
          <a:xfrm>
            <a:off x="4589084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21"/>
          <p:cNvSpPr txBox="1">
            <a:spLocks noGrp="1"/>
          </p:cNvSpPr>
          <p:nvPr>
            <p:ph type="subTitle" idx="7"/>
          </p:nvPr>
        </p:nvSpPr>
        <p:spPr>
          <a:xfrm>
            <a:off x="2325584" y="4587833"/>
            <a:ext cx="17604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55" name="Google Shape;55;p21"/>
          <p:cNvSpPr txBox="1">
            <a:spLocks noGrp="1"/>
          </p:cNvSpPr>
          <p:nvPr>
            <p:ph type="subTitle" idx="8"/>
          </p:nvPr>
        </p:nvSpPr>
        <p:spPr>
          <a:xfrm>
            <a:off x="5782551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title" idx="9"/>
          </p:nvPr>
        </p:nvSpPr>
        <p:spPr>
          <a:xfrm>
            <a:off x="805365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ubTitle" idx="13"/>
          </p:nvPr>
        </p:nvSpPr>
        <p:spPr>
          <a:xfrm>
            <a:off x="9247116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title" idx="14"/>
          </p:nvPr>
        </p:nvSpPr>
        <p:spPr>
          <a:xfrm>
            <a:off x="8053657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subTitle" idx="15"/>
          </p:nvPr>
        </p:nvSpPr>
        <p:spPr>
          <a:xfrm>
            <a:off x="9247116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895986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00674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5538590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/>
          <p:nvPr/>
        </p:nvSpPr>
        <p:spPr>
          <a:xfrm>
            <a:off x="8200125" y="6462381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4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95664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3418328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>
            <a:spLocks noGrp="1"/>
          </p:cNvSpPr>
          <p:nvPr>
            <p:ph type="subTitle" idx="1"/>
          </p:nvPr>
        </p:nvSpPr>
        <p:spPr>
          <a:xfrm>
            <a:off x="2148000" y="2084333"/>
            <a:ext cx="7896000" cy="3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7710668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976696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8996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8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9934019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9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1" name="Google Shape;81;p29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7539757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018255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1"/>
          <p:cNvSpPr/>
          <p:nvPr/>
        </p:nvSpPr>
        <p:spPr>
          <a:xfrm>
            <a:off x="134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31"/>
          <p:cNvSpPr/>
          <p:nvPr/>
        </p:nvSpPr>
        <p:spPr>
          <a:xfrm flipH="1">
            <a:off x="9445861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" name="Google Shape;86;p31"/>
          <p:cNvGrpSpPr/>
          <p:nvPr/>
        </p:nvGrpSpPr>
        <p:grpSpPr>
          <a:xfrm>
            <a:off x="10050258" y="813304"/>
            <a:ext cx="1895861" cy="4212929"/>
            <a:chOff x="7521693" y="305177"/>
            <a:chExt cx="1421896" cy="3159697"/>
          </a:xfrm>
        </p:grpSpPr>
        <p:sp>
          <p:nvSpPr>
            <p:cNvPr id="87" name="Google Shape;87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31"/>
            <p:cNvSpPr/>
            <p:nvPr/>
          </p:nvSpPr>
          <p:spPr>
            <a:xfrm>
              <a:off x="7521693" y="332278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" name="Google Shape;93;p31"/>
          <p:cNvGrpSpPr/>
          <p:nvPr/>
        </p:nvGrpSpPr>
        <p:grpSpPr>
          <a:xfrm flipH="1">
            <a:off x="245858" y="813303"/>
            <a:ext cx="1641573" cy="2877408"/>
            <a:chOff x="7712409" y="305177"/>
            <a:chExt cx="1231180" cy="2158056"/>
          </a:xfrm>
        </p:grpSpPr>
        <p:sp>
          <p:nvSpPr>
            <p:cNvPr id="94" name="Google Shape;94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9016118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2"/>
          <p:cNvSpPr/>
          <p:nvPr/>
        </p:nvSpPr>
        <p:spPr>
          <a:xfrm>
            <a:off x="8496667" y="-525634"/>
            <a:ext cx="3695333" cy="2135667"/>
          </a:xfrm>
          <a:custGeom>
            <a:avLst/>
            <a:gdLst/>
            <a:ahLst/>
            <a:cxnLst/>
            <a:rect l="l" t="t" r="r" b="b"/>
            <a:pathLst>
              <a:path w="110860" h="64070" extrusionOk="0">
                <a:moveTo>
                  <a:pt x="110789" y="0"/>
                </a:moveTo>
                <a:lnTo>
                  <a:pt x="1" y="119"/>
                </a:lnTo>
                <a:cubicBezTo>
                  <a:pt x="251" y="1405"/>
                  <a:pt x="584" y="2679"/>
                  <a:pt x="1025" y="3894"/>
                </a:cubicBezTo>
                <a:cubicBezTo>
                  <a:pt x="1049" y="3965"/>
                  <a:pt x="1072" y="4048"/>
                  <a:pt x="1108" y="4120"/>
                </a:cubicBezTo>
                <a:cubicBezTo>
                  <a:pt x="1120" y="4179"/>
                  <a:pt x="1132" y="4227"/>
                  <a:pt x="1144" y="4263"/>
                </a:cubicBezTo>
                <a:cubicBezTo>
                  <a:pt x="1251" y="4525"/>
                  <a:pt x="1358" y="4786"/>
                  <a:pt x="1465" y="5037"/>
                </a:cubicBezTo>
                <a:cubicBezTo>
                  <a:pt x="1680" y="5560"/>
                  <a:pt x="1918" y="6072"/>
                  <a:pt x="2180" y="6572"/>
                </a:cubicBezTo>
                <a:cubicBezTo>
                  <a:pt x="3013" y="8192"/>
                  <a:pt x="4001" y="9716"/>
                  <a:pt x="5168" y="11097"/>
                </a:cubicBezTo>
                <a:cubicBezTo>
                  <a:pt x="5252" y="11216"/>
                  <a:pt x="5359" y="11335"/>
                  <a:pt x="5466" y="11454"/>
                </a:cubicBezTo>
                <a:cubicBezTo>
                  <a:pt x="6537" y="12704"/>
                  <a:pt x="7740" y="13871"/>
                  <a:pt x="9038" y="14907"/>
                </a:cubicBezTo>
                <a:cubicBezTo>
                  <a:pt x="9157" y="15002"/>
                  <a:pt x="9276" y="15097"/>
                  <a:pt x="9395" y="15193"/>
                </a:cubicBezTo>
                <a:cubicBezTo>
                  <a:pt x="10871" y="16371"/>
                  <a:pt x="12479" y="17395"/>
                  <a:pt x="14146" y="18288"/>
                </a:cubicBezTo>
                <a:cubicBezTo>
                  <a:pt x="14360" y="18407"/>
                  <a:pt x="14586" y="18526"/>
                  <a:pt x="14824" y="18645"/>
                </a:cubicBezTo>
                <a:cubicBezTo>
                  <a:pt x="15527" y="19003"/>
                  <a:pt x="16241" y="19324"/>
                  <a:pt x="16955" y="19645"/>
                </a:cubicBezTo>
                <a:cubicBezTo>
                  <a:pt x="17074" y="19705"/>
                  <a:pt x="17194" y="19765"/>
                  <a:pt x="17313" y="19800"/>
                </a:cubicBezTo>
                <a:cubicBezTo>
                  <a:pt x="19777" y="20848"/>
                  <a:pt x="22337" y="21622"/>
                  <a:pt x="24885" y="22158"/>
                </a:cubicBezTo>
                <a:cubicBezTo>
                  <a:pt x="25004" y="22181"/>
                  <a:pt x="25123" y="22217"/>
                  <a:pt x="25242" y="22229"/>
                </a:cubicBezTo>
                <a:lnTo>
                  <a:pt x="25957" y="22360"/>
                </a:lnTo>
                <a:cubicBezTo>
                  <a:pt x="28207" y="22777"/>
                  <a:pt x="30517" y="23039"/>
                  <a:pt x="32815" y="23301"/>
                </a:cubicBezTo>
                <a:lnTo>
                  <a:pt x="33172" y="23348"/>
                </a:lnTo>
                <a:cubicBezTo>
                  <a:pt x="35732" y="23646"/>
                  <a:pt x="38291" y="23967"/>
                  <a:pt x="40756" y="24539"/>
                </a:cubicBezTo>
                <a:lnTo>
                  <a:pt x="41113" y="24634"/>
                </a:lnTo>
                <a:cubicBezTo>
                  <a:pt x="42101" y="24848"/>
                  <a:pt x="43078" y="25134"/>
                  <a:pt x="44030" y="25456"/>
                </a:cubicBezTo>
                <a:cubicBezTo>
                  <a:pt x="44340" y="25587"/>
                  <a:pt x="44661" y="25682"/>
                  <a:pt x="44983" y="25825"/>
                </a:cubicBezTo>
                <a:cubicBezTo>
                  <a:pt x="46269" y="26325"/>
                  <a:pt x="47507" y="26956"/>
                  <a:pt x="48686" y="27730"/>
                </a:cubicBezTo>
                <a:cubicBezTo>
                  <a:pt x="48805" y="27801"/>
                  <a:pt x="48924" y="27873"/>
                  <a:pt x="49043" y="27968"/>
                </a:cubicBezTo>
                <a:cubicBezTo>
                  <a:pt x="49067" y="27992"/>
                  <a:pt x="49114" y="28027"/>
                  <a:pt x="49150" y="28039"/>
                </a:cubicBezTo>
                <a:cubicBezTo>
                  <a:pt x="50995" y="29325"/>
                  <a:pt x="52519" y="30921"/>
                  <a:pt x="53924" y="32671"/>
                </a:cubicBezTo>
                <a:cubicBezTo>
                  <a:pt x="54008" y="32790"/>
                  <a:pt x="54115" y="32897"/>
                  <a:pt x="54210" y="33028"/>
                </a:cubicBezTo>
                <a:cubicBezTo>
                  <a:pt x="55043" y="34112"/>
                  <a:pt x="55829" y="35255"/>
                  <a:pt x="56603" y="36421"/>
                </a:cubicBezTo>
                <a:cubicBezTo>
                  <a:pt x="56722" y="36600"/>
                  <a:pt x="56841" y="36767"/>
                  <a:pt x="56960" y="36969"/>
                </a:cubicBezTo>
                <a:lnTo>
                  <a:pt x="58830" y="39874"/>
                </a:lnTo>
                <a:cubicBezTo>
                  <a:pt x="58913" y="39981"/>
                  <a:pt x="58984" y="40100"/>
                  <a:pt x="59068" y="40219"/>
                </a:cubicBezTo>
                <a:cubicBezTo>
                  <a:pt x="60318" y="42113"/>
                  <a:pt x="61604" y="43994"/>
                  <a:pt x="63092" y="45672"/>
                </a:cubicBezTo>
                <a:cubicBezTo>
                  <a:pt x="63521" y="46149"/>
                  <a:pt x="63949" y="46613"/>
                  <a:pt x="64414" y="47054"/>
                </a:cubicBezTo>
                <a:cubicBezTo>
                  <a:pt x="64461" y="47101"/>
                  <a:pt x="64509" y="47149"/>
                  <a:pt x="64545" y="47173"/>
                </a:cubicBezTo>
                <a:cubicBezTo>
                  <a:pt x="64628" y="47268"/>
                  <a:pt x="64711" y="47339"/>
                  <a:pt x="64783" y="47411"/>
                </a:cubicBezTo>
                <a:cubicBezTo>
                  <a:pt x="64819" y="47458"/>
                  <a:pt x="64866" y="47506"/>
                  <a:pt x="64902" y="47530"/>
                </a:cubicBezTo>
                <a:cubicBezTo>
                  <a:pt x="67188" y="49709"/>
                  <a:pt x="69772" y="51542"/>
                  <a:pt x="72486" y="53185"/>
                </a:cubicBezTo>
                <a:lnTo>
                  <a:pt x="72843" y="53412"/>
                </a:lnTo>
                <a:cubicBezTo>
                  <a:pt x="73320" y="53697"/>
                  <a:pt x="73796" y="53983"/>
                  <a:pt x="74272" y="54245"/>
                </a:cubicBezTo>
                <a:cubicBezTo>
                  <a:pt x="74474" y="54364"/>
                  <a:pt x="74689" y="54483"/>
                  <a:pt x="74903" y="54602"/>
                </a:cubicBezTo>
                <a:cubicBezTo>
                  <a:pt x="76606" y="55567"/>
                  <a:pt x="78368" y="56495"/>
                  <a:pt x="80094" y="57400"/>
                </a:cubicBezTo>
                <a:cubicBezTo>
                  <a:pt x="80189" y="57460"/>
                  <a:pt x="80309" y="57519"/>
                  <a:pt x="80416" y="57579"/>
                </a:cubicBezTo>
                <a:cubicBezTo>
                  <a:pt x="80535" y="57638"/>
                  <a:pt x="80654" y="57710"/>
                  <a:pt x="80773" y="57769"/>
                </a:cubicBezTo>
                <a:cubicBezTo>
                  <a:pt x="83237" y="59067"/>
                  <a:pt x="85774" y="60365"/>
                  <a:pt x="88345" y="61424"/>
                </a:cubicBezTo>
                <a:cubicBezTo>
                  <a:pt x="88381" y="61436"/>
                  <a:pt x="88405" y="61448"/>
                  <a:pt x="88441" y="61448"/>
                </a:cubicBezTo>
                <a:cubicBezTo>
                  <a:pt x="88524" y="61496"/>
                  <a:pt x="88619" y="61520"/>
                  <a:pt x="88702" y="61555"/>
                </a:cubicBezTo>
                <a:cubicBezTo>
                  <a:pt x="88917" y="61639"/>
                  <a:pt x="89119" y="61734"/>
                  <a:pt x="89333" y="61805"/>
                </a:cubicBezTo>
                <a:cubicBezTo>
                  <a:pt x="91596" y="62698"/>
                  <a:pt x="93917" y="63401"/>
                  <a:pt x="96275" y="63770"/>
                </a:cubicBezTo>
                <a:lnTo>
                  <a:pt x="96632" y="63818"/>
                </a:lnTo>
                <a:cubicBezTo>
                  <a:pt x="97382" y="63925"/>
                  <a:pt x="98120" y="64008"/>
                  <a:pt x="98870" y="64044"/>
                </a:cubicBezTo>
                <a:cubicBezTo>
                  <a:pt x="99248" y="64061"/>
                  <a:pt x="99624" y="64070"/>
                  <a:pt x="99999" y="64070"/>
                </a:cubicBezTo>
                <a:cubicBezTo>
                  <a:pt x="101424" y="64070"/>
                  <a:pt x="102836" y="63946"/>
                  <a:pt x="104240" y="63710"/>
                </a:cubicBezTo>
                <a:cubicBezTo>
                  <a:pt x="104359" y="63698"/>
                  <a:pt x="104478" y="63663"/>
                  <a:pt x="104597" y="63651"/>
                </a:cubicBezTo>
                <a:cubicBezTo>
                  <a:pt x="106657" y="63258"/>
                  <a:pt x="108634" y="62639"/>
                  <a:pt x="110550" y="61793"/>
                </a:cubicBezTo>
                <a:cubicBezTo>
                  <a:pt x="110646" y="61746"/>
                  <a:pt x="110765" y="61698"/>
                  <a:pt x="110860" y="61663"/>
                </a:cubicBezTo>
                <a:lnTo>
                  <a:pt x="11078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2"/>
          <p:cNvSpPr/>
          <p:nvPr/>
        </p:nvSpPr>
        <p:spPr>
          <a:xfrm>
            <a:off x="-3217466" y="4952467"/>
            <a:ext cx="4781567" cy="1905533"/>
          </a:xfrm>
          <a:custGeom>
            <a:avLst/>
            <a:gdLst/>
            <a:ahLst/>
            <a:cxnLst/>
            <a:rect l="l" t="t" r="r" b="b"/>
            <a:pathLst>
              <a:path w="143447" h="57166" extrusionOk="0">
                <a:moveTo>
                  <a:pt x="91977" y="0"/>
                </a:moveTo>
                <a:cubicBezTo>
                  <a:pt x="90008" y="0"/>
                  <a:pt x="88029" y="153"/>
                  <a:pt x="85999" y="421"/>
                </a:cubicBezTo>
                <a:cubicBezTo>
                  <a:pt x="85880" y="445"/>
                  <a:pt x="85761" y="457"/>
                  <a:pt x="85642" y="480"/>
                </a:cubicBezTo>
                <a:cubicBezTo>
                  <a:pt x="83106" y="885"/>
                  <a:pt x="80641" y="1540"/>
                  <a:pt x="78260" y="2481"/>
                </a:cubicBezTo>
                <a:cubicBezTo>
                  <a:pt x="78200" y="2504"/>
                  <a:pt x="78129" y="2528"/>
                  <a:pt x="78069" y="2552"/>
                </a:cubicBezTo>
                <a:cubicBezTo>
                  <a:pt x="77950" y="2600"/>
                  <a:pt x="77831" y="2659"/>
                  <a:pt x="77712" y="2707"/>
                </a:cubicBezTo>
                <a:cubicBezTo>
                  <a:pt x="77605" y="2742"/>
                  <a:pt x="77486" y="2802"/>
                  <a:pt x="77379" y="2850"/>
                </a:cubicBezTo>
                <a:cubicBezTo>
                  <a:pt x="76069" y="3397"/>
                  <a:pt x="74795" y="4028"/>
                  <a:pt x="73557" y="4743"/>
                </a:cubicBezTo>
                <a:cubicBezTo>
                  <a:pt x="72378" y="5409"/>
                  <a:pt x="71247" y="6160"/>
                  <a:pt x="70128" y="6933"/>
                </a:cubicBezTo>
                <a:cubicBezTo>
                  <a:pt x="70009" y="7005"/>
                  <a:pt x="69890" y="7100"/>
                  <a:pt x="69771" y="7184"/>
                </a:cubicBezTo>
                <a:cubicBezTo>
                  <a:pt x="68616" y="8005"/>
                  <a:pt x="67473" y="8850"/>
                  <a:pt x="66342" y="9720"/>
                </a:cubicBezTo>
                <a:lnTo>
                  <a:pt x="65842" y="10077"/>
                </a:lnTo>
                <a:cubicBezTo>
                  <a:pt x="64627" y="10994"/>
                  <a:pt x="63425" y="11922"/>
                  <a:pt x="62186" y="12791"/>
                </a:cubicBezTo>
                <a:cubicBezTo>
                  <a:pt x="62067" y="12875"/>
                  <a:pt x="61948" y="12958"/>
                  <a:pt x="61829" y="13053"/>
                </a:cubicBezTo>
                <a:cubicBezTo>
                  <a:pt x="59734" y="14542"/>
                  <a:pt x="57567" y="15887"/>
                  <a:pt x="55245" y="16935"/>
                </a:cubicBezTo>
                <a:lnTo>
                  <a:pt x="54400" y="17292"/>
                </a:lnTo>
                <a:cubicBezTo>
                  <a:pt x="54352" y="17316"/>
                  <a:pt x="54293" y="17340"/>
                  <a:pt x="54257" y="17351"/>
                </a:cubicBezTo>
                <a:cubicBezTo>
                  <a:pt x="54138" y="17411"/>
                  <a:pt x="54019" y="17459"/>
                  <a:pt x="53900" y="17494"/>
                </a:cubicBezTo>
                <a:cubicBezTo>
                  <a:pt x="53400" y="17685"/>
                  <a:pt x="52923" y="17851"/>
                  <a:pt x="52435" y="18006"/>
                </a:cubicBezTo>
                <a:cubicBezTo>
                  <a:pt x="50423" y="18613"/>
                  <a:pt x="48375" y="18947"/>
                  <a:pt x="46303" y="19078"/>
                </a:cubicBezTo>
                <a:cubicBezTo>
                  <a:pt x="46184" y="19090"/>
                  <a:pt x="46065" y="19090"/>
                  <a:pt x="45946" y="19090"/>
                </a:cubicBezTo>
                <a:cubicBezTo>
                  <a:pt x="45378" y="19120"/>
                  <a:pt x="44808" y="19133"/>
                  <a:pt x="44236" y="19133"/>
                </a:cubicBezTo>
                <a:cubicBezTo>
                  <a:pt x="42296" y="19133"/>
                  <a:pt x="40342" y="18974"/>
                  <a:pt x="38374" y="18744"/>
                </a:cubicBezTo>
                <a:lnTo>
                  <a:pt x="38017" y="18709"/>
                </a:lnTo>
                <a:cubicBezTo>
                  <a:pt x="35481" y="18387"/>
                  <a:pt x="32957" y="17959"/>
                  <a:pt x="30444" y="17554"/>
                </a:cubicBezTo>
                <a:cubicBezTo>
                  <a:pt x="30325" y="17530"/>
                  <a:pt x="30206" y="17518"/>
                  <a:pt x="30087" y="17494"/>
                </a:cubicBezTo>
                <a:cubicBezTo>
                  <a:pt x="29670" y="17423"/>
                  <a:pt x="29230" y="17351"/>
                  <a:pt x="28801" y="17292"/>
                </a:cubicBezTo>
                <a:cubicBezTo>
                  <a:pt x="28754" y="17292"/>
                  <a:pt x="28718" y="17280"/>
                  <a:pt x="28670" y="17280"/>
                </a:cubicBezTo>
                <a:cubicBezTo>
                  <a:pt x="27861" y="17161"/>
                  <a:pt x="27051" y="17042"/>
                  <a:pt x="26241" y="16935"/>
                </a:cubicBezTo>
                <a:cubicBezTo>
                  <a:pt x="25003" y="16756"/>
                  <a:pt x="23753" y="16625"/>
                  <a:pt x="22503" y="16506"/>
                </a:cubicBezTo>
                <a:cubicBezTo>
                  <a:pt x="22384" y="16482"/>
                  <a:pt x="22265" y="16470"/>
                  <a:pt x="22146" y="16470"/>
                </a:cubicBezTo>
                <a:cubicBezTo>
                  <a:pt x="19748" y="16243"/>
                  <a:pt x="17339" y="16124"/>
                  <a:pt x="14920" y="16124"/>
                </a:cubicBezTo>
                <a:cubicBezTo>
                  <a:pt x="14804" y="16124"/>
                  <a:pt x="14689" y="16125"/>
                  <a:pt x="14573" y="16125"/>
                </a:cubicBezTo>
                <a:lnTo>
                  <a:pt x="14216" y="16125"/>
                </a:lnTo>
                <a:cubicBezTo>
                  <a:pt x="11692" y="16161"/>
                  <a:pt x="9144" y="16339"/>
                  <a:pt x="6644" y="16697"/>
                </a:cubicBezTo>
                <a:cubicBezTo>
                  <a:pt x="6525" y="16697"/>
                  <a:pt x="6406" y="16720"/>
                  <a:pt x="6287" y="16744"/>
                </a:cubicBezTo>
                <a:cubicBezTo>
                  <a:pt x="5882" y="16804"/>
                  <a:pt x="5501" y="16863"/>
                  <a:pt x="5096" y="16935"/>
                </a:cubicBezTo>
                <a:cubicBezTo>
                  <a:pt x="4465" y="17042"/>
                  <a:pt x="3858" y="17161"/>
                  <a:pt x="3250" y="17292"/>
                </a:cubicBezTo>
                <a:cubicBezTo>
                  <a:pt x="2905" y="17363"/>
                  <a:pt x="2548" y="17459"/>
                  <a:pt x="2203" y="17530"/>
                </a:cubicBezTo>
                <a:cubicBezTo>
                  <a:pt x="1476" y="17709"/>
                  <a:pt x="738" y="17899"/>
                  <a:pt x="0" y="18125"/>
                </a:cubicBezTo>
                <a:lnTo>
                  <a:pt x="0" y="57166"/>
                </a:lnTo>
                <a:lnTo>
                  <a:pt x="143447" y="57166"/>
                </a:lnTo>
                <a:cubicBezTo>
                  <a:pt x="143208" y="55856"/>
                  <a:pt x="142816" y="54570"/>
                  <a:pt x="142256" y="53368"/>
                </a:cubicBezTo>
                <a:lnTo>
                  <a:pt x="142077" y="53011"/>
                </a:lnTo>
                <a:cubicBezTo>
                  <a:pt x="141946" y="52725"/>
                  <a:pt x="141803" y="52463"/>
                  <a:pt x="141649" y="52189"/>
                </a:cubicBezTo>
                <a:cubicBezTo>
                  <a:pt x="141625" y="52177"/>
                  <a:pt x="141625" y="52141"/>
                  <a:pt x="141613" y="52130"/>
                </a:cubicBezTo>
                <a:cubicBezTo>
                  <a:pt x="141506" y="51963"/>
                  <a:pt x="141411" y="51784"/>
                  <a:pt x="141292" y="51618"/>
                </a:cubicBezTo>
                <a:cubicBezTo>
                  <a:pt x="139946" y="49498"/>
                  <a:pt x="138101" y="47772"/>
                  <a:pt x="136124" y="46164"/>
                </a:cubicBezTo>
                <a:cubicBezTo>
                  <a:pt x="135958" y="46045"/>
                  <a:pt x="135815" y="45926"/>
                  <a:pt x="135660" y="45807"/>
                </a:cubicBezTo>
                <a:cubicBezTo>
                  <a:pt x="135017" y="45283"/>
                  <a:pt x="134386" y="44795"/>
                  <a:pt x="133707" y="44295"/>
                </a:cubicBezTo>
                <a:cubicBezTo>
                  <a:pt x="133588" y="44224"/>
                  <a:pt x="133469" y="44129"/>
                  <a:pt x="133350" y="44033"/>
                </a:cubicBezTo>
                <a:cubicBezTo>
                  <a:pt x="132195" y="43164"/>
                  <a:pt x="131028" y="42307"/>
                  <a:pt x="129933" y="41402"/>
                </a:cubicBezTo>
                <a:cubicBezTo>
                  <a:pt x="129004" y="40640"/>
                  <a:pt x="128099" y="39818"/>
                  <a:pt x="127242" y="38961"/>
                </a:cubicBezTo>
                <a:cubicBezTo>
                  <a:pt x="127123" y="38842"/>
                  <a:pt x="127004" y="38723"/>
                  <a:pt x="126897" y="38604"/>
                </a:cubicBezTo>
                <a:cubicBezTo>
                  <a:pt x="126504" y="38199"/>
                  <a:pt x="126135" y="37806"/>
                  <a:pt x="125790" y="37390"/>
                </a:cubicBezTo>
                <a:cubicBezTo>
                  <a:pt x="125671" y="37259"/>
                  <a:pt x="125551" y="37128"/>
                  <a:pt x="125432" y="36985"/>
                </a:cubicBezTo>
                <a:cubicBezTo>
                  <a:pt x="124087" y="35366"/>
                  <a:pt x="122896" y="33615"/>
                  <a:pt x="122003" y="31734"/>
                </a:cubicBezTo>
                <a:lnTo>
                  <a:pt x="121825" y="31377"/>
                </a:lnTo>
                <a:cubicBezTo>
                  <a:pt x="120908" y="29436"/>
                  <a:pt x="120313" y="27365"/>
                  <a:pt x="120158" y="25186"/>
                </a:cubicBezTo>
                <a:cubicBezTo>
                  <a:pt x="120134" y="24971"/>
                  <a:pt x="120122" y="24745"/>
                  <a:pt x="120122" y="24519"/>
                </a:cubicBezTo>
                <a:lnTo>
                  <a:pt x="120122" y="24162"/>
                </a:lnTo>
                <a:cubicBezTo>
                  <a:pt x="120051" y="21888"/>
                  <a:pt x="120337" y="19554"/>
                  <a:pt x="120241" y="17304"/>
                </a:cubicBezTo>
                <a:cubicBezTo>
                  <a:pt x="120241" y="17185"/>
                  <a:pt x="120229" y="17066"/>
                  <a:pt x="120229" y="16947"/>
                </a:cubicBezTo>
                <a:cubicBezTo>
                  <a:pt x="120134" y="15601"/>
                  <a:pt x="119932" y="14315"/>
                  <a:pt x="119408" y="13077"/>
                </a:cubicBezTo>
                <a:cubicBezTo>
                  <a:pt x="119027" y="12148"/>
                  <a:pt x="118491" y="11303"/>
                  <a:pt x="117860" y="10529"/>
                </a:cubicBezTo>
                <a:cubicBezTo>
                  <a:pt x="117741" y="10386"/>
                  <a:pt x="117622" y="10232"/>
                  <a:pt x="117503" y="10101"/>
                </a:cubicBezTo>
                <a:lnTo>
                  <a:pt x="117491" y="10089"/>
                </a:lnTo>
                <a:cubicBezTo>
                  <a:pt x="117384" y="9970"/>
                  <a:pt x="117265" y="9851"/>
                  <a:pt x="117146" y="9731"/>
                </a:cubicBezTo>
                <a:cubicBezTo>
                  <a:pt x="116360" y="8898"/>
                  <a:pt x="115479" y="8148"/>
                  <a:pt x="114574" y="7457"/>
                </a:cubicBezTo>
                <a:cubicBezTo>
                  <a:pt x="113109" y="6338"/>
                  <a:pt x="111550" y="5338"/>
                  <a:pt x="109930" y="4457"/>
                </a:cubicBezTo>
                <a:cubicBezTo>
                  <a:pt x="109811" y="4397"/>
                  <a:pt x="109692" y="4326"/>
                  <a:pt x="109573" y="4266"/>
                </a:cubicBezTo>
                <a:cubicBezTo>
                  <a:pt x="108585" y="3743"/>
                  <a:pt x="107597" y="3290"/>
                  <a:pt x="106585" y="2873"/>
                </a:cubicBezTo>
                <a:cubicBezTo>
                  <a:pt x="106263" y="2754"/>
                  <a:pt x="105966" y="2635"/>
                  <a:pt x="105656" y="2516"/>
                </a:cubicBezTo>
                <a:cubicBezTo>
                  <a:pt x="104454" y="2052"/>
                  <a:pt x="103227" y="1647"/>
                  <a:pt x="101977" y="1326"/>
                </a:cubicBezTo>
                <a:cubicBezTo>
                  <a:pt x="101858" y="1278"/>
                  <a:pt x="101739" y="1242"/>
                  <a:pt x="101620" y="1219"/>
                </a:cubicBezTo>
                <a:cubicBezTo>
                  <a:pt x="99155" y="576"/>
                  <a:pt x="96607" y="195"/>
                  <a:pt x="94048" y="52"/>
                </a:cubicBezTo>
                <a:cubicBezTo>
                  <a:pt x="93928" y="40"/>
                  <a:pt x="93809" y="40"/>
                  <a:pt x="93690" y="40"/>
                </a:cubicBezTo>
                <a:cubicBezTo>
                  <a:pt x="93119" y="13"/>
                  <a:pt x="92549" y="0"/>
                  <a:pt x="919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21834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7239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3264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6331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pPr/>
              <a:t>2021/12/10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84605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pPr/>
              <a:t>2021/12/10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4052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50344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pPr/>
              <a:t>2021/12/10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04209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pPr/>
              <a:t>2021/12/10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79008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pPr/>
              <a:t>2021/12/10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77999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pPr/>
              <a:t>2021/12/10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63433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pPr/>
              <a:t>2021/12/10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57220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pPr/>
              <a:t>2021/12/10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99031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pPr/>
              <a:t>2021/12/10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12759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391B06-E3A9-4ACF-8FE7-86027D4A315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B6F98-49F9-4E5E-8F54-63E0E7C4D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6015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391B06-E3A9-4ACF-8FE7-86027D4A315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B6F98-49F9-4E5E-8F54-63E0E7C4D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7307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391B06-E3A9-4ACF-8FE7-86027D4A315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B6F98-49F9-4E5E-8F54-63E0E7C4D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0221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21682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391B06-E3A9-4ACF-8FE7-86027D4A315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B6F98-49F9-4E5E-8F54-63E0E7C4D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7565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391B06-E3A9-4ACF-8FE7-86027D4A315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B6F98-49F9-4E5E-8F54-63E0E7C4D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4749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391B06-E3A9-4ACF-8FE7-86027D4A315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B6F98-49F9-4E5E-8F54-63E0E7C4D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0614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391B06-E3A9-4ACF-8FE7-86027D4A315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B6F98-49F9-4E5E-8F54-63E0E7C4D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0348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391B06-E3A9-4ACF-8FE7-86027D4A315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B6F98-49F9-4E5E-8F54-63E0E7C4D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6833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391B06-E3A9-4ACF-8FE7-86027D4A315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B6F98-49F9-4E5E-8F54-63E0E7C4D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2740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391B06-E3A9-4ACF-8FE7-86027D4A315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B6F98-49F9-4E5E-8F54-63E0E7C4D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1666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391B06-E3A9-4ACF-8FE7-86027D4A315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B6F98-49F9-4E5E-8F54-63E0E7C4D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9435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2850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017566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10776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319943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5754690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4542877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8969359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6536696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2699144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9553728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2870363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1878027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28"/>
            <a:ext cx="103632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79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59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38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18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97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77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57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36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EE286-7DB4-4F15-BBA7-512F36A49D9D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458BB-7B3F-4D50-A892-5F4DC9A4B1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3333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400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1414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EE286-7DB4-4F15-BBA7-512F36A49D9D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458BB-7B3F-4D50-A892-5F4DC9A4B1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67314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6"/>
            <a:ext cx="10363201" cy="1362075"/>
          </a:xfrm>
        </p:spPr>
        <p:txBody>
          <a:bodyPr anchor="t"/>
          <a:lstStyle>
            <a:lvl1pPr algn="l">
              <a:defRPr sz="509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6"/>
            <a:ext cx="10363201" cy="1500187"/>
          </a:xfrm>
        </p:spPr>
        <p:txBody>
          <a:bodyPr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79579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2pPr>
            <a:lvl3pPr marL="1159157" indent="0">
              <a:buNone/>
              <a:defRPr sz="2019">
                <a:solidFill>
                  <a:schemeClr val="tx1">
                    <a:tint val="75000"/>
                  </a:schemeClr>
                </a:solidFill>
              </a:defRPr>
            </a:lvl3pPr>
            <a:lvl4pPr marL="1738736" indent="0">
              <a:buNone/>
              <a:defRPr sz="1827">
                <a:solidFill>
                  <a:schemeClr val="tx1">
                    <a:tint val="75000"/>
                  </a:schemeClr>
                </a:solidFill>
              </a:defRPr>
            </a:lvl4pPr>
            <a:lvl5pPr marL="2318314" indent="0">
              <a:buNone/>
              <a:defRPr sz="1827">
                <a:solidFill>
                  <a:schemeClr val="tx1">
                    <a:tint val="75000"/>
                  </a:schemeClr>
                </a:solidFill>
              </a:defRPr>
            </a:lvl5pPr>
            <a:lvl6pPr marL="2897894" indent="0">
              <a:buNone/>
              <a:defRPr sz="1827">
                <a:solidFill>
                  <a:schemeClr val="tx1">
                    <a:tint val="75000"/>
                  </a:schemeClr>
                </a:solidFill>
              </a:defRPr>
            </a:lvl6pPr>
            <a:lvl7pPr marL="3477472" indent="0">
              <a:buNone/>
              <a:defRPr sz="1827">
                <a:solidFill>
                  <a:schemeClr val="tx1">
                    <a:tint val="75000"/>
                  </a:schemeClr>
                </a:solidFill>
              </a:defRPr>
            </a:lvl7pPr>
            <a:lvl8pPr marL="4057050" indent="0">
              <a:buNone/>
              <a:defRPr sz="1827">
                <a:solidFill>
                  <a:schemeClr val="tx1">
                    <a:tint val="75000"/>
                  </a:schemeClr>
                </a:solidFill>
              </a:defRPr>
            </a:lvl8pPr>
            <a:lvl9pPr marL="4636630" indent="0">
              <a:buNone/>
              <a:defRPr sz="182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EE286-7DB4-4F15-BBA7-512F36A49D9D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458BB-7B3F-4D50-A892-5F4DC9A4B1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925084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3"/>
            <a:ext cx="5384800" cy="4525964"/>
          </a:xfrm>
        </p:spPr>
        <p:txBody>
          <a:bodyPr/>
          <a:lstStyle>
            <a:lvl1pPr>
              <a:defRPr sz="3558"/>
            </a:lvl1pPr>
            <a:lvl2pPr>
              <a:defRPr sz="3077"/>
            </a:lvl2pPr>
            <a:lvl3pPr>
              <a:defRPr sz="2500"/>
            </a:lvl3pPr>
            <a:lvl4pPr>
              <a:defRPr sz="2211"/>
            </a:lvl4pPr>
            <a:lvl5pPr>
              <a:defRPr sz="2211"/>
            </a:lvl5pPr>
            <a:lvl6pPr>
              <a:defRPr sz="2211"/>
            </a:lvl6pPr>
            <a:lvl7pPr>
              <a:defRPr sz="2211"/>
            </a:lvl7pPr>
            <a:lvl8pPr>
              <a:defRPr sz="2211"/>
            </a:lvl8pPr>
            <a:lvl9pPr>
              <a:defRPr sz="221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2" y="1600203"/>
            <a:ext cx="5384800" cy="4525964"/>
          </a:xfrm>
        </p:spPr>
        <p:txBody>
          <a:bodyPr/>
          <a:lstStyle>
            <a:lvl1pPr>
              <a:defRPr sz="3558"/>
            </a:lvl1pPr>
            <a:lvl2pPr>
              <a:defRPr sz="3077"/>
            </a:lvl2pPr>
            <a:lvl3pPr>
              <a:defRPr sz="2500"/>
            </a:lvl3pPr>
            <a:lvl4pPr>
              <a:defRPr sz="2211"/>
            </a:lvl4pPr>
            <a:lvl5pPr>
              <a:defRPr sz="2211"/>
            </a:lvl5pPr>
            <a:lvl6pPr>
              <a:defRPr sz="2211"/>
            </a:lvl6pPr>
            <a:lvl7pPr>
              <a:defRPr sz="2211"/>
            </a:lvl7pPr>
            <a:lvl8pPr>
              <a:defRPr sz="2211"/>
            </a:lvl8pPr>
            <a:lvl9pPr>
              <a:defRPr sz="221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EE286-7DB4-4F15-BBA7-512F36A49D9D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458BB-7B3F-4D50-A892-5F4DC9A4B1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771029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5" y="1535117"/>
            <a:ext cx="5386918" cy="639763"/>
          </a:xfrm>
        </p:spPr>
        <p:txBody>
          <a:bodyPr anchor="b"/>
          <a:lstStyle>
            <a:lvl1pPr marL="0" indent="0">
              <a:buNone/>
              <a:defRPr sz="3077" b="1"/>
            </a:lvl1pPr>
            <a:lvl2pPr marL="579579" indent="0">
              <a:buNone/>
              <a:defRPr sz="2500" b="1"/>
            </a:lvl2pPr>
            <a:lvl3pPr marL="1159157" indent="0">
              <a:buNone/>
              <a:defRPr sz="2211" b="1"/>
            </a:lvl3pPr>
            <a:lvl4pPr marL="1738736" indent="0">
              <a:buNone/>
              <a:defRPr sz="2019" b="1"/>
            </a:lvl4pPr>
            <a:lvl5pPr marL="2318314" indent="0">
              <a:buNone/>
              <a:defRPr sz="2019" b="1"/>
            </a:lvl5pPr>
            <a:lvl6pPr marL="2897894" indent="0">
              <a:buNone/>
              <a:defRPr sz="2019" b="1"/>
            </a:lvl6pPr>
            <a:lvl7pPr marL="3477472" indent="0">
              <a:buNone/>
              <a:defRPr sz="2019" b="1"/>
            </a:lvl7pPr>
            <a:lvl8pPr marL="4057050" indent="0">
              <a:buNone/>
              <a:defRPr sz="2019" b="1"/>
            </a:lvl8pPr>
            <a:lvl9pPr marL="4636630" indent="0">
              <a:buNone/>
              <a:defRPr sz="201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5" y="2174876"/>
            <a:ext cx="5386918" cy="3951288"/>
          </a:xfrm>
        </p:spPr>
        <p:txBody>
          <a:bodyPr/>
          <a:lstStyle>
            <a:lvl1pPr>
              <a:defRPr sz="3077"/>
            </a:lvl1pPr>
            <a:lvl2pPr>
              <a:defRPr sz="2500"/>
            </a:lvl2pPr>
            <a:lvl3pPr>
              <a:defRPr sz="2211"/>
            </a:lvl3pPr>
            <a:lvl4pPr>
              <a:defRPr sz="2019"/>
            </a:lvl4pPr>
            <a:lvl5pPr>
              <a:defRPr sz="2019"/>
            </a:lvl5pPr>
            <a:lvl6pPr>
              <a:defRPr sz="2019"/>
            </a:lvl6pPr>
            <a:lvl7pPr>
              <a:defRPr sz="2019"/>
            </a:lvl7pPr>
            <a:lvl8pPr>
              <a:defRPr sz="2019"/>
            </a:lvl8pPr>
            <a:lvl9pPr>
              <a:defRPr sz="20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7"/>
            <a:ext cx="5389034" cy="639763"/>
          </a:xfrm>
        </p:spPr>
        <p:txBody>
          <a:bodyPr anchor="b"/>
          <a:lstStyle>
            <a:lvl1pPr marL="0" indent="0">
              <a:buNone/>
              <a:defRPr sz="3077" b="1"/>
            </a:lvl1pPr>
            <a:lvl2pPr marL="579579" indent="0">
              <a:buNone/>
              <a:defRPr sz="2500" b="1"/>
            </a:lvl2pPr>
            <a:lvl3pPr marL="1159157" indent="0">
              <a:buNone/>
              <a:defRPr sz="2211" b="1"/>
            </a:lvl3pPr>
            <a:lvl4pPr marL="1738736" indent="0">
              <a:buNone/>
              <a:defRPr sz="2019" b="1"/>
            </a:lvl4pPr>
            <a:lvl5pPr marL="2318314" indent="0">
              <a:buNone/>
              <a:defRPr sz="2019" b="1"/>
            </a:lvl5pPr>
            <a:lvl6pPr marL="2897894" indent="0">
              <a:buNone/>
              <a:defRPr sz="2019" b="1"/>
            </a:lvl6pPr>
            <a:lvl7pPr marL="3477472" indent="0">
              <a:buNone/>
              <a:defRPr sz="2019" b="1"/>
            </a:lvl7pPr>
            <a:lvl8pPr marL="4057050" indent="0">
              <a:buNone/>
              <a:defRPr sz="2019" b="1"/>
            </a:lvl8pPr>
            <a:lvl9pPr marL="4636630" indent="0">
              <a:buNone/>
              <a:defRPr sz="201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4" cy="3951288"/>
          </a:xfrm>
        </p:spPr>
        <p:txBody>
          <a:bodyPr/>
          <a:lstStyle>
            <a:lvl1pPr>
              <a:defRPr sz="3077"/>
            </a:lvl1pPr>
            <a:lvl2pPr>
              <a:defRPr sz="2500"/>
            </a:lvl2pPr>
            <a:lvl3pPr>
              <a:defRPr sz="2211"/>
            </a:lvl3pPr>
            <a:lvl4pPr>
              <a:defRPr sz="2019"/>
            </a:lvl4pPr>
            <a:lvl5pPr>
              <a:defRPr sz="2019"/>
            </a:lvl5pPr>
            <a:lvl6pPr>
              <a:defRPr sz="2019"/>
            </a:lvl6pPr>
            <a:lvl7pPr>
              <a:defRPr sz="2019"/>
            </a:lvl7pPr>
            <a:lvl8pPr>
              <a:defRPr sz="2019"/>
            </a:lvl8pPr>
            <a:lvl9pPr>
              <a:defRPr sz="20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EE286-7DB4-4F15-BBA7-512F36A49D9D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458BB-7B3F-4D50-A892-5F4DC9A4B1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82371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EE286-7DB4-4F15-BBA7-512F36A49D9D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458BB-7B3F-4D50-A892-5F4DC9A4B1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26901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EE286-7DB4-4F15-BBA7-512F36A49D9D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458BB-7B3F-4D50-A892-5F4DC9A4B1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460199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4"/>
            <a:ext cx="4011084" cy="1162051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6"/>
            <a:ext cx="6815667" cy="5853113"/>
          </a:xfrm>
        </p:spPr>
        <p:txBody>
          <a:bodyPr/>
          <a:lstStyle>
            <a:lvl1pPr>
              <a:defRPr sz="4038"/>
            </a:lvl1pPr>
            <a:lvl2pPr>
              <a:defRPr sz="3558"/>
            </a:lvl2pPr>
            <a:lvl3pPr>
              <a:defRPr sz="3077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27"/>
            </a:lvl1pPr>
            <a:lvl2pPr marL="579579" indent="0">
              <a:buNone/>
              <a:defRPr sz="1538"/>
            </a:lvl2pPr>
            <a:lvl3pPr marL="1159157" indent="0">
              <a:buNone/>
              <a:defRPr sz="1250"/>
            </a:lvl3pPr>
            <a:lvl4pPr marL="1738736" indent="0">
              <a:buNone/>
              <a:defRPr sz="1154"/>
            </a:lvl4pPr>
            <a:lvl5pPr marL="2318314" indent="0">
              <a:buNone/>
              <a:defRPr sz="1154"/>
            </a:lvl5pPr>
            <a:lvl6pPr marL="2897894" indent="0">
              <a:buNone/>
              <a:defRPr sz="1154"/>
            </a:lvl6pPr>
            <a:lvl7pPr marL="3477472" indent="0">
              <a:buNone/>
              <a:defRPr sz="1154"/>
            </a:lvl7pPr>
            <a:lvl8pPr marL="4057050" indent="0">
              <a:buNone/>
              <a:defRPr sz="1154"/>
            </a:lvl8pPr>
            <a:lvl9pPr marL="4636630" indent="0">
              <a:buNone/>
              <a:defRPr sz="115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EE286-7DB4-4F15-BBA7-512F36A49D9D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458BB-7B3F-4D50-A892-5F4DC9A4B1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65228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2" y="4800601"/>
            <a:ext cx="7315200" cy="566738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2" y="612775"/>
            <a:ext cx="7315200" cy="4114800"/>
          </a:xfrm>
        </p:spPr>
        <p:txBody>
          <a:bodyPr/>
          <a:lstStyle>
            <a:lvl1pPr marL="0" indent="0">
              <a:buNone/>
              <a:defRPr sz="4038"/>
            </a:lvl1pPr>
            <a:lvl2pPr marL="579579" indent="0">
              <a:buNone/>
              <a:defRPr sz="3558"/>
            </a:lvl2pPr>
            <a:lvl3pPr marL="1159157" indent="0">
              <a:buNone/>
              <a:defRPr sz="3077"/>
            </a:lvl3pPr>
            <a:lvl4pPr marL="1738736" indent="0">
              <a:buNone/>
              <a:defRPr sz="2500"/>
            </a:lvl4pPr>
            <a:lvl5pPr marL="2318314" indent="0">
              <a:buNone/>
              <a:defRPr sz="2500"/>
            </a:lvl5pPr>
            <a:lvl6pPr marL="2897894" indent="0">
              <a:buNone/>
              <a:defRPr sz="2500"/>
            </a:lvl6pPr>
            <a:lvl7pPr marL="3477472" indent="0">
              <a:buNone/>
              <a:defRPr sz="2500"/>
            </a:lvl7pPr>
            <a:lvl8pPr marL="4057050" indent="0">
              <a:buNone/>
              <a:defRPr sz="2500"/>
            </a:lvl8pPr>
            <a:lvl9pPr marL="4636630" indent="0">
              <a:buNone/>
              <a:defRPr sz="2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2" y="5367340"/>
            <a:ext cx="7315200" cy="804862"/>
          </a:xfrm>
        </p:spPr>
        <p:txBody>
          <a:bodyPr/>
          <a:lstStyle>
            <a:lvl1pPr marL="0" indent="0">
              <a:buNone/>
              <a:defRPr sz="1827"/>
            </a:lvl1pPr>
            <a:lvl2pPr marL="579579" indent="0">
              <a:buNone/>
              <a:defRPr sz="1538"/>
            </a:lvl2pPr>
            <a:lvl3pPr marL="1159157" indent="0">
              <a:buNone/>
              <a:defRPr sz="1250"/>
            </a:lvl3pPr>
            <a:lvl4pPr marL="1738736" indent="0">
              <a:buNone/>
              <a:defRPr sz="1154"/>
            </a:lvl4pPr>
            <a:lvl5pPr marL="2318314" indent="0">
              <a:buNone/>
              <a:defRPr sz="1154"/>
            </a:lvl5pPr>
            <a:lvl6pPr marL="2897894" indent="0">
              <a:buNone/>
              <a:defRPr sz="1154"/>
            </a:lvl6pPr>
            <a:lvl7pPr marL="3477472" indent="0">
              <a:buNone/>
              <a:defRPr sz="1154"/>
            </a:lvl7pPr>
            <a:lvl8pPr marL="4057050" indent="0">
              <a:buNone/>
              <a:defRPr sz="1154"/>
            </a:lvl8pPr>
            <a:lvl9pPr marL="4636630" indent="0">
              <a:buNone/>
              <a:defRPr sz="115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EE286-7DB4-4F15-BBA7-512F36A49D9D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458BB-7B3F-4D50-A892-5F4DC9A4B1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90681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EE286-7DB4-4F15-BBA7-512F36A49D9D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458BB-7B3F-4D50-A892-5F4DC9A4B1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798626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5" y="274640"/>
            <a:ext cx="2743199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EE286-7DB4-4F15-BBA7-512F36A49D9D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458BB-7B3F-4D50-A892-5F4DC9A4B1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25387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0532342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0443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08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8721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820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4769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8963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9116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9817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4853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9351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26317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73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12/10/2021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325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88231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42056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 b="0" i="0" u="none" strike="noStrike" cap="none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 b="0" i="0" u="none" strike="noStrike" cap="none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 b="0" i="0" u="none" strike="noStrike" cap="none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 b="0" i="0" u="none" strike="noStrike" cap="none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 b="0" i="0" u="none" strike="noStrike" cap="none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 b="0" i="0" u="none" strike="noStrike" cap="none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 b="0" i="0" u="none" strike="noStrike" cap="none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 b="0" i="0" u="none" strike="noStrike" cap="none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owlby One SC"/>
              <a:buNone/>
              <a:defRPr sz="3000" b="0" i="0" u="none" strike="noStrike" cap="none">
                <a:solidFill>
                  <a:schemeClr val="dk1"/>
                </a:solidFill>
                <a:latin typeface="Bowlby One SC"/>
                <a:ea typeface="Bowlby One SC"/>
                <a:cs typeface="Bowlby One SC"/>
                <a:sym typeface="Bowlby One SC"/>
              </a:defRPr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Quicksand Light"/>
              <a:buChar char="●"/>
              <a:defRPr sz="1800" b="0" i="0" u="none" strike="noStrike" cap="none"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 sz="1400" b="0" i="0" u="none" strike="noStrike" cap="none"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■"/>
              <a:defRPr sz="1400" b="0" i="0" u="none" strike="noStrike" cap="none"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●"/>
              <a:defRPr sz="1400" b="0" i="0" u="none" strike="noStrike" cap="none"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 sz="1400" b="0" i="0" u="none" strike="noStrike" cap="none"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■"/>
              <a:defRPr sz="1400" b="0" i="0" u="none" strike="noStrike" cap="none"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●"/>
              <a:defRPr sz="1400" b="0" i="0" u="none" strike="noStrike" cap="none"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 sz="1400" b="0" i="0" u="none" strike="noStrike" cap="none"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Light"/>
              <a:buChar char="■"/>
              <a:defRPr sz="1400" b="0" i="0" u="none" strike="noStrike" cap="none"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6191666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  <p:sldLayoutId id="2147484141" r:id="rId12"/>
    <p:sldLayoutId id="214748414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63204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  <p:sldLayoutId id="2147484147" r:id="rId4"/>
    <p:sldLayoutId id="2147484148" r:id="rId5"/>
    <p:sldLayoutId id="2147484149" r:id="rId6"/>
    <p:sldLayoutId id="2147484150" r:id="rId7"/>
    <p:sldLayoutId id="2147484151" r:id="rId8"/>
    <p:sldLayoutId id="2147484152" r:id="rId9"/>
    <p:sldLayoutId id="2147484153" r:id="rId10"/>
    <p:sldLayoutId id="2147484154" r:id="rId11"/>
    <p:sldLayoutId id="2147484155" r:id="rId12"/>
  </p:sldLayoutIdLst>
  <mc:AlternateContent xmlns:mc="http://schemas.openxmlformats.org/markup-compatibility/2006">
    <mc:Choice xmlns:p14="http://schemas.microsoft.com/office/powerpoint/2010/main" xmlns="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391B06-E3A9-4ACF-8FE7-86027D4A315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2021/12/10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AB6F98-49F9-4E5E-8F54-63E0E7C4D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6439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  <p:sldLayoutId id="2147484161" r:id="rId2"/>
    <p:sldLayoutId id="2147484162" r:id="rId3"/>
    <p:sldLayoutId id="2147484163" r:id="rId4"/>
    <p:sldLayoutId id="2147484164" r:id="rId5"/>
    <p:sldLayoutId id="2147484165" r:id="rId6"/>
    <p:sldLayoutId id="2147484166" r:id="rId7"/>
    <p:sldLayoutId id="2147484167" r:id="rId8"/>
    <p:sldLayoutId id="2147484168" r:id="rId9"/>
    <p:sldLayoutId id="2147484169" r:id="rId10"/>
    <p:sldLayoutId id="2147484170" r:id="rId11"/>
    <p:sldLayoutId id="2147484171" r:id="rId12"/>
  </p:sldLayoutIdLst>
  <mc:AlternateContent xmlns:mc="http://schemas.openxmlformats.org/markup-compatibility/2006">
    <mc:Choice xmlns:p14="http://schemas.microsoft.com/office/powerpoint/2010/main" xmlns="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5747323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7" r:id="rId3"/>
    <p:sldLayoutId id="2147484178" r:id="rId4"/>
    <p:sldLayoutId id="2147484179" r:id="rId5"/>
    <p:sldLayoutId id="2147484180" r:id="rId6"/>
    <p:sldLayoutId id="2147484181" r:id="rId7"/>
    <p:sldLayoutId id="2147484182" r:id="rId8"/>
    <p:sldLayoutId id="2147484183" r:id="rId9"/>
    <p:sldLayoutId id="214748418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3" y="274640"/>
            <a:ext cx="10972801" cy="1143000"/>
          </a:xfrm>
          <a:prstGeom prst="rect">
            <a:avLst/>
          </a:prstGeom>
        </p:spPr>
        <p:txBody>
          <a:bodyPr vert="horz" lIns="120557" tIns="60279" rIns="120557" bIns="6027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600203"/>
            <a:ext cx="10972801" cy="4525964"/>
          </a:xfrm>
          <a:prstGeom prst="rect">
            <a:avLst/>
          </a:prstGeom>
        </p:spPr>
        <p:txBody>
          <a:bodyPr vert="horz" lIns="120557" tIns="60279" rIns="120557" bIns="6027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4"/>
          </a:xfrm>
          <a:prstGeom prst="rect">
            <a:avLst/>
          </a:prstGeom>
        </p:spPr>
        <p:txBody>
          <a:bodyPr vert="horz" lIns="120557" tIns="60279" rIns="120557" bIns="60279" rtlCol="0" anchor="ctr"/>
          <a:lstStyle>
            <a:lvl1pPr algn="l">
              <a:defRPr sz="15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EE286-7DB4-4F15-BBA7-512F36A49D9D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1"/>
            <a:ext cx="3860800" cy="365124"/>
          </a:xfrm>
          <a:prstGeom prst="rect">
            <a:avLst/>
          </a:prstGeom>
        </p:spPr>
        <p:txBody>
          <a:bodyPr vert="horz" lIns="120557" tIns="60279" rIns="120557" bIns="60279" rtlCol="0" anchor="ctr"/>
          <a:lstStyle>
            <a:lvl1pPr algn="ctr">
              <a:defRPr sz="15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4"/>
          </a:xfrm>
          <a:prstGeom prst="rect">
            <a:avLst/>
          </a:prstGeom>
        </p:spPr>
        <p:txBody>
          <a:bodyPr vert="horz" lIns="120557" tIns="60279" rIns="120557" bIns="60279" rtlCol="0" anchor="ctr"/>
          <a:lstStyle>
            <a:lvl1pPr algn="r">
              <a:defRPr sz="15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458BB-7B3F-4D50-A892-5F4DC9A4B1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1708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6" r:id="rId1"/>
    <p:sldLayoutId id="2147484187" r:id="rId2"/>
    <p:sldLayoutId id="2147484188" r:id="rId3"/>
    <p:sldLayoutId id="2147484189" r:id="rId4"/>
    <p:sldLayoutId id="2147484190" r:id="rId5"/>
    <p:sldLayoutId id="2147484191" r:id="rId6"/>
    <p:sldLayoutId id="2147484192" r:id="rId7"/>
    <p:sldLayoutId id="2147484193" r:id="rId8"/>
    <p:sldLayoutId id="2147484194" r:id="rId9"/>
    <p:sldLayoutId id="2147484195" r:id="rId10"/>
    <p:sldLayoutId id="2147484196" r:id="rId11"/>
  </p:sldLayoutIdLst>
  <p:txStyles>
    <p:titleStyle>
      <a:lvl1pPr algn="ctr" defTabSz="1159157" rtl="0" eaLnBrk="1" latinLnBrk="0" hangingPunct="1">
        <a:spcBef>
          <a:spcPct val="0"/>
        </a:spcBef>
        <a:buNone/>
        <a:defRPr sz="55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4685" indent="-434685" algn="l" defTabSz="1159157" rtl="0" eaLnBrk="1" latinLnBrk="0" hangingPunct="1">
        <a:spcBef>
          <a:spcPct val="20000"/>
        </a:spcBef>
        <a:buFont typeface="Arial" pitchFamily="34" charset="0"/>
        <a:buChar char="•"/>
        <a:defRPr sz="4038" kern="1200">
          <a:solidFill>
            <a:schemeClr val="tx1"/>
          </a:solidFill>
          <a:latin typeface="+mn-lt"/>
          <a:ea typeface="+mn-ea"/>
          <a:cs typeface="+mn-cs"/>
        </a:defRPr>
      </a:lvl1pPr>
      <a:lvl2pPr marL="941815" indent="-362236" algn="l" defTabSz="1159157" rtl="0" eaLnBrk="1" latinLnBrk="0" hangingPunct="1">
        <a:spcBef>
          <a:spcPct val="20000"/>
        </a:spcBef>
        <a:buFont typeface="Arial" pitchFamily="34" charset="0"/>
        <a:buChar char="–"/>
        <a:defRPr sz="3558" kern="1200">
          <a:solidFill>
            <a:schemeClr val="tx1"/>
          </a:solidFill>
          <a:latin typeface="+mn-lt"/>
          <a:ea typeface="+mn-ea"/>
          <a:cs typeface="+mn-cs"/>
        </a:defRPr>
      </a:lvl2pPr>
      <a:lvl3pPr marL="1448947" indent="-289789" algn="l" defTabSz="1159157" rtl="0" eaLnBrk="1" latinLnBrk="0" hangingPunct="1">
        <a:spcBef>
          <a:spcPct val="20000"/>
        </a:spcBef>
        <a:buFont typeface="Arial" pitchFamily="34" charset="0"/>
        <a:buChar char="•"/>
        <a:defRPr sz="3077" kern="1200">
          <a:solidFill>
            <a:schemeClr val="tx1"/>
          </a:solidFill>
          <a:latin typeface="+mn-lt"/>
          <a:ea typeface="+mn-ea"/>
          <a:cs typeface="+mn-cs"/>
        </a:defRPr>
      </a:lvl3pPr>
      <a:lvl4pPr marL="2028526" indent="-289789" algn="l" defTabSz="1159157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608103" indent="-289789" algn="l" defTabSz="1159157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87683" indent="-289789" algn="l" defTabSz="1159157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67261" indent="-289789" algn="l" defTabSz="1159157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46841" indent="-289789" algn="l" defTabSz="1159157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926419" indent="-289789" algn="l" defTabSz="1159157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59157" rtl="0" eaLnBrk="1" latinLnBrk="0" hangingPunct="1">
        <a:defRPr sz="2211" kern="1200">
          <a:solidFill>
            <a:schemeClr val="tx1"/>
          </a:solidFill>
          <a:latin typeface="+mn-lt"/>
          <a:ea typeface="+mn-ea"/>
          <a:cs typeface="+mn-cs"/>
        </a:defRPr>
      </a:lvl1pPr>
      <a:lvl2pPr marL="579579" algn="l" defTabSz="1159157" rtl="0" eaLnBrk="1" latinLnBrk="0" hangingPunct="1">
        <a:defRPr sz="2211" kern="1200">
          <a:solidFill>
            <a:schemeClr val="tx1"/>
          </a:solidFill>
          <a:latin typeface="+mn-lt"/>
          <a:ea typeface="+mn-ea"/>
          <a:cs typeface="+mn-cs"/>
        </a:defRPr>
      </a:lvl2pPr>
      <a:lvl3pPr marL="1159157" algn="l" defTabSz="1159157" rtl="0" eaLnBrk="1" latinLnBrk="0" hangingPunct="1">
        <a:defRPr sz="2211" kern="1200">
          <a:solidFill>
            <a:schemeClr val="tx1"/>
          </a:solidFill>
          <a:latin typeface="+mn-lt"/>
          <a:ea typeface="+mn-ea"/>
          <a:cs typeface="+mn-cs"/>
        </a:defRPr>
      </a:lvl3pPr>
      <a:lvl4pPr marL="1738736" algn="l" defTabSz="1159157" rtl="0" eaLnBrk="1" latinLnBrk="0" hangingPunct="1">
        <a:defRPr sz="2211" kern="1200">
          <a:solidFill>
            <a:schemeClr val="tx1"/>
          </a:solidFill>
          <a:latin typeface="+mn-lt"/>
          <a:ea typeface="+mn-ea"/>
          <a:cs typeface="+mn-cs"/>
        </a:defRPr>
      </a:lvl4pPr>
      <a:lvl5pPr marL="2318314" algn="l" defTabSz="1159157" rtl="0" eaLnBrk="1" latinLnBrk="0" hangingPunct="1">
        <a:defRPr sz="2211" kern="1200">
          <a:solidFill>
            <a:schemeClr val="tx1"/>
          </a:solidFill>
          <a:latin typeface="+mn-lt"/>
          <a:ea typeface="+mn-ea"/>
          <a:cs typeface="+mn-cs"/>
        </a:defRPr>
      </a:lvl5pPr>
      <a:lvl6pPr marL="2897894" algn="l" defTabSz="1159157" rtl="0" eaLnBrk="1" latinLnBrk="0" hangingPunct="1">
        <a:defRPr sz="2211" kern="1200">
          <a:solidFill>
            <a:schemeClr val="tx1"/>
          </a:solidFill>
          <a:latin typeface="+mn-lt"/>
          <a:ea typeface="+mn-ea"/>
          <a:cs typeface="+mn-cs"/>
        </a:defRPr>
      </a:lvl6pPr>
      <a:lvl7pPr marL="3477472" algn="l" defTabSz="1159157" rtl="0" eaLnBrk="1" latinLnBrk="0" hangingPunct="1">
        <a:defRPr sz="2211" kern="1200">
          <a:solidFill>
            <a:schemeClr val="tx1"/>
          </a:solidFill>
          <a:latin typeface="+mn-lt"/>
          <a:ea typeface="+mn-ea"/>
          <a:cs typeface="+mn-cs"/>
        </a:defRPr>
      </a:lvl7pPr>
      <a:lvl8pPr marL="4057050" algn="l" defTabSz="1159157" rtl="0" eaLnBrk="1" latinLnBrk="0" hangingPunct="1">
        <a:defRPr sz="2211" kern="1200">
          <a:solidFill>
            <a:schemeClr val="tx1"/>
          </a:solidFill>
          <a:latin typeface="+mn-lt"/>
          <a:ea typeface="+mn-ea"/>
          <a:cs typeface="+mn-cs"/>
        </a:defRPr>
      </a:lvl8pPr>
      <a:lvl9pPr marL="4636630" algn="l" defTabSz="1159157" rtl="0" eaLnBrk="1" latinLnBrk="0" hangingPunct="1">
        <a:defRPr sz="221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685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4200" r:id="rId3"/>
    <p:sldLayoutId id="2147484201" r:id="rId4"/>
    <p:sldLayoutId id="2147484202" r:id="rId5"/>
    <p:sldLayoutId id="2147484203" r:id="rId6"/>
    <p:sldLayoutId id="2147484204" r:id="rId7"/>
    <p:sldLayoutId id="2147484205" r:id="rId8"/>
    <p:sldLayoutId id="2147484206" r:id="rId9"/>
    <p:sldLayoutId id="2147484207" r:id="rId10"/>
    <p:sldLayoutId id="2147484208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3.gi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5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9.svg"/><Relationship Id="rId9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5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9.sv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51.pn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1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jpeg"/><Relationship Id="rId7" Type="http://schemas.microsoft.com/office/2007/relationships/media" Target="../media/media1.mp3"/><Relationship Id="rId2" Type="http://schemas.openxmlformats.org/officeDocument/2006/relationships/slideLayout" Target="../slideLayouts/slideLayout59.xml"/><Relationship Id="rId1" Type="http://schemas.openxmlformats.org/officeDocument/2006/relationships/vide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gif"/><Relationship Id="rId9" Type="http://schemas.openxmlformats.org/officeDocument/2006/relationships/image" Target="../media/image2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4.gif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59.xml"/><Relationship Id="rId1" Type="http://schemas.openxmlformats.org/officeDocument/2006/relationships/video" Target="NULL" TargetMode="External"/><Relationship Id="rId6" Type="http://schemas.openxmlformats.org/officeDocument/2006/relationships/image" Target="../media/image20.gif"/><Relationship Id="rId11" Type="http://schemas.microsoft.com/office/2007/relationships/media" Target="../media/media1.mp3"/><Relationship Id="rId5" Type="http://schemas.openxmlformats.org/officeDocument/2006/relationships/image" Target="../media/image19.jpeg"/><Relationship Id="rId10" Type="http://schemas.microsoft.com/office/2007/relationships/hdphoto" Target="../media/hdphoto6.wdp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4.gif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59.xml"/><Relationship Id="rId1" Type="http://schemas.openxmlformats.org/officeDocument/2006/relationships/video" Target="NULL" TargetMode="External"/><Relationship Id="rId6" Type="http://schemas.openxmlformats.org/officeDocument/2006/relationships/image" Target="../media/image20.gif"/><Relationship Id="rId11" Type="http://schemas.microsoft.com/office/2007/relationships/media" Target="../media/media1.mp3"/><Relationship Id="rId5" Type="http://schemas.openxmlformats.org/officeDocument/2006/relationships/image" Target="../media/image19.jpeg"/><Relationship Id="rId10" Type="http://schemas.microsoft.com/office/2007/relationships/hdphoto" Target="../media/hdphoto6.wdp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C32FA63D-8B45-4C5C-915F-4710AB5D8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2945" y="2679284"/>
            <a:ext cx="610228" cy="36704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CF8E0A5E-8E81-4CE4-9F1B-F1E41655E9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4141" y="2044061"/>
            <a:ext cx="4500513" cy="16040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6653" y="250566"/>
            <a:ext cx="7705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Thöù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……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ngaøy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…….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thaùng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…….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naêm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…….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68943" y="6188096"/>
            <a:ext cx="5339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Giaùo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vieân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3586471" y="1662477"/>
            <a:ext cx="495199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Moân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Toaùn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6" name="Picture 2" descr="Summer Sun Sticker by Nutmeg and Arlo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0455" y="966370"/>
            <a:ext cx="2090721" cy="215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60645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685;p8">
            <a:extLst>
              <a:ext uri="{FF2B5EF4-FFF2-40B4-BE49-F238E27FC236}">
                <a16:creationId xmlns:a16="http://schemas.microsoft.com/office/drawing/2014/main" xmlns="" id="{7B8FCA90-25C7-4620-90B4-5007AE7FC2C8}"/>
              </a:ext>
            </a:extLst>
          </p:cNvPr>
          <p:cNvGrpSpPr/>
          <p:nvPr/>
        </p:nvGrpSpPr>
        <p:grpSpPr>
          <a:xfrm>
            <a:off x="282839" y="254069"/>
            <a:ext cx="662985" cy="531408"/>
            <a:chOff x="1022252" y="612106"/>
            <a:chExt cx="548640" cy="531408"/>
          </a:xfrm>
        </p:grpSpPr>
        <p:sp>
          <p:nvSpPr>
            <p:cNvPr id="8" name="Google Shape;686;p8">
              <a:extLst>
                <a:ext uri="{FF2B5EF4-FFF2-40B4-BE49-F238E27FC236}">
                  <a16:creationId xmlns:a16="http://schemas.microsoft.com/office/drawing/2014/main" xmlns="" id="{5580527D-3226-4559-8721-F48EE815BADC}"/>
                </a:ext>
              </a:extLst>
            </p:cNvPr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687;p8">
              <a:extLst>
                <a:ext uri="{FF2B5EF4-FFF2-40B4-BE49-F238E27FC236}">
                  <a16:creationId xmlns:a16="http://schemas.microsoft.com/office/drawing/2014/main" xmlns="" id="{53D7E882-AA91-4008-8013-2FD75AB636F3}"/>
                </a:ext>
              </a:extLst>
            </p:cNvPr>
            <p:cNvSpPr/>
            <p:nvPr/>
          </p:nvSpPr>
          <p:spPr>
            <a:xfrm>
              <a:off x="1139061" y="612106"/>
              <a:ext cx="38824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NI-Avo" pitchFamily="2" charset="0"/>
                  <a:ea typeface="Arial"/>
                  <a:cs typeface="Arial"/>
                  <a:sym typeface="Arial"/>
                </a:rPr>
                <a:t>2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" name="Google Shape;684;p8">
            <a:extLst>
              <a:ext uri="{FF2B5EF4-FFF2-40B4-BE49-F238E27FC236}">
                <a16:creationId xmlns:a16="http://schemas.microsoft.com/office/drawing/2014/main" xmlns="" id="{0438AFC6-B80D-4B5E-8971-7ABBA7E8101F}"/>
              </a:ext>
            </a:extLst>
          </p:cNvPr>
          <p:cNvSpPr txBox="1"/>
          <p:nvPr/>
        </p:nvSpPr>
        <p:spPr>
          <a:xfrm>
            <a:off x="1034311" y="223291"/>
            <a:ext cx="753450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Moãi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chuù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ngöïa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keùo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chieác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xe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naøo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? 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EF51E14-A550-41EA-9C92-7577E3DC2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06218" y="317711"/>
            <a:ext cx="1667045" cy="24575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E5E9D1F-AB04-4D42-98A4-6484D1E2B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03993" y="2159237"/>
            <a:ext cx="1667045" cy="24575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DB4F13E-6A83-4CE7-AE25-87C483CC7D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6493" y="3907064"/>
            <a:ext cx="1898920" cy="26871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CB67038-1DC9-478C-853F-1497B50C60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07833" y="724349"/>
            <a:ext cx="3101245" cy="58698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0B0A9A6-EED1-46F6-94D0-33A191DDD5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60470" y="808026"/>
            <a:ext cx="1750094" cy="257999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F6E3314-4551-45AB-8CF9-75A50A0AF6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4176" y="3844586"/>
            <a:ext cx="1750094" cy="257999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2C5B7D5-1DD3-4CA9-8E76-799D100172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1704" y="2194484"/>
            <a:ext cx="1750094" cy="257999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D67F7F7C-72A8-4073-A1C9-41104F18E741}"/>
              </a:ext>
            </a:extLst>
          </p:cNvPr>
          <p:cNvGrpSpPr/>
          <p:nvPr/>
        </p:nvGrpSpPr>
        <p:grpSpPr>
          <a:xfrm>
            <a:off x="2262280" y="2663643"/>
            <a:ext cx="1312500" cy="674434"/>
            <a:chOff x="1099225" y="2463460"/>
            <a:chExt cx="1395640" cy="698579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4E0ADE6A-76F6-49F4-B1C2-FC5CA1665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99225" y="2475096"/>
              <a:ext cx="1395640" cy="686943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97749C09-1438-4D3F-931C-83DA8F09A0E6}"/>
                </a:ext>
              </a:extLst>
            </p:cNvPr>
            <p:cNvSpPr txBox="1"/>
            <p:nvPr/>
          </p:nvSpPr>
          <p:spPr>
            <a:xfrm>
              <a:off x="1387619" y="2463460"/>
              <a:ext cx="738997" cy="669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VNI-Avo" pitchFamily="2" charset="0"/>
                </a:rPr>
                <a:t>23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5CD8CBB7-C22F-4C40-92A8-193DBB379892}"/>
              </a:ext>
            </a:extLst>
          </p:cNvPr>
          <p:cNvGrpSpPr/>
          <p:nvPr/>
        </p:nvGrpSpPr>
        <p:grpSpPr>
          <a:xfrm>
            <a:off x="1028263" y="4191094"/>
            <a:ext cx="1312500" cy="674434"/>
            <a:chOff x="1099225" y="2463460"/>
            <a:chExt cx="1395640" cy="698579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F60D6CD5-0FED-42BE-ACA6-9A6C24351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99225" y="2475096"/>
              <a:ext cx="1395640" cy="686943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DA358B3-5152-451E-95C1-CF46631FACDC}"/>
                </a:ext>
              </a:extLst>
            </p:cNvPr>
            <p:cNvSpPr txBox="1"/>
            <p:nvPr/>
          </p:nvSpPr>
          <p:spPr>
            <a:xfrm>
              <a:off x="1387619" y="2463460"/>
              <a:ext cx="738997" cy="669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VNI-Avo" pitchFamily="2" charset="0"/>
                </a:rPr>
                <a:t>12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70035323-4067-45D0-B18E-A3BBAAEF7F74}"/>
              </a:ext>
            </a:extLst>
          </p:cNvPr>
          <p:cNvGrpSpPr/>
          <p:nvPr/>
        </p:nvGrpSpPr>
        <p:grpSpPr>
          <a:xfrm>
            <a:off x="2497876" y="5772153"/>
            <a:ext cx="1312500" cy="674434"/>
            <a:chOff x="1099225" y="2463460"/>
            <a:chExt cx="1395640" cy="698579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B4E5A1F7-872D-4749-B8F5-0CD100F04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99225" y="2475096"/>
              <a:ext cx="1395640" cy="68694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63FBBB2-2640-427B-A0B6-AB5B10E12800}"/>
                </a:ext>
              </a:extLst>
            </p:cNvPr>
            <p:cNvSpPr txBox="1"/>
            <p:nvPr/>
          </p:nvSpPr>
          <p:spPr>
            <a:xfrm>
              <a:off x="1387619" y="2463460"/>
              <a:ext cx="738997" cy="669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VNI-Avo" pitchFamily="2" charset="0"/>
                </a:rPr>
                <a:t>23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7C3FFBFC-B0DC-4F8D-B43B-2ADB69BA6AB1}"/>
              </a:ext>
            </a:extLst>
          </p:cNvPr>
          <p:cNvGrpSpPr/>
          <p:nvPr/>
        </p:nvGrpSpPr>
        <p:grpSpPr>
          <a:xfrm>
            <a:off x="8952193" y="2217747"/>
            <a:ext cx="1312500" cy="674434"/>
            <a:chOff x="1099225" y="2463460"/>
            <a:chExt cx="1395640" cy="698579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DB4B9401-E7C2-431C-A2A4-9CEF6B8E1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99225" y="2475096"/>
              <a:ext cx="1395640" cy="686943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8FA1F34F-0613-4BD8-8259-558D90A56ED7}"/>
                </a:ext>
              </a:extLst>
            </p:cNvPr>
            <p:cNvSpPr txBox="1"/>
            <p:nvPr/>
          </p:nvSpPr>
          <p:spPr>
            <a:xfrm>
              <a:off x="1387619" y="2463460"/>
              <a:ext cx="738997" cy="669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VNI-Avo" pitchFamily="2" charset="0"/>
                </a:rPr>
                <a:t>45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BE3422B6-3043-4AFF-927D-90FB045E9B07}"/>
              </a:ext>
            </a:extLst>
          </p:cNvPr>
          <p:cNvGrpSpPr/>
          <p:nvPr/>
        </p:nvGrpSpPr>
        <p:grpSpPr>
          <a:xfrm>
            <a:off x="8049968" y="3991012"/>
            <a:ext cx="1312500" cy="674434"/>
            <a:chOff x="1099225" y="2463460"/>
            <a:chExt cx="1395640" cy="698579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F7DFDAD3-CD71-4556-A33B-B5B17A7C6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99225" y="2475096"/>
              <a:ext cx="1395640" cy="68694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0C2A311D-939C-473A-8470-2B487F8AB528}"/>
                </a:ext>
              </a:extLst>
            </p:cNvPr>
            <p:cNvSpPr txBox="1"/>
            <p:nvPr/>
          </p:nvSpPr>
          <p:spPr>
            <a:xfrm>
              <a:off x="1387619" y="2463460"/>
              <a:ext cx="738997" cy="669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VNI-Avo" pitchFamily="2" charset="0"/>
                </a:rPr>
                <a:t>12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47CB4549-F3B1-4783-ADA2-60715A097AB1}"/>
              </a:ext>
            </a:extLst>
          </p:cNvPr>
          <p:cNvGrpSpPr/>
          <p:nvPr/>
        </p:nvGrpSpPr>
        <p:grpSpPr>
          <a:xfrm>
            <a:off x="9449094" y="5817577"/>
            <a:ext cx="1312500" cy="674434"/>
            <a:chOff x="1099225" y="2463460"/>
            <a:chExt cx="1395640" cy="698579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F2EE8953-560E-43D5-B4CE-99CF4B5F9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099225" y="2475096"/>
              <a:ext cx="1395640" cy="686943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2BEB1F62-D654-4E15-88FC-C20A3B1CBFC2}"/>
                </a:ext>
              </a:extLst>
            </p:cNvPr>
            <p:cNvSpPr txBox="1"/>
            <p:nvPr/>
          </p:nvSpPr>
          <p:spPr>
            <a:xfrm>
              <a:off x="1387619" y="2463460"/>
              <a:ext cx="738997" cy="669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FF0000"/>
                  </a:solidFill>
                  <a:latin typeface="VNI-Avo" pitchFamily="2" charset="0"/>
                </a:rPr>
                <a:t>45</a:t>
              </a:r>
            </a:p>
          </p:txBody>
        </p:sp>
      </p:grpSp>
      <p:cxnSp>
        <p:nvCxnSpPr>
          <p:cNvPr id="46" name="Curved Connector 22">
            <a:extLst>
              <a:ext uri="{FF2B5EF4-FFF2-40B4-BE49-F238E27FC236}">
                <a16:creationId xmlns:a16="http://schemas.microsoft.com/office/drawing/2014/main" xmlns="" id="{8D3062F1-F64A-4654-B60A-F9BDDA36C3E7}"/>
              </a:ext>
            </a:extLst>
          </p:cNvPr>
          <p:cNvCxnSpPr>
            <a:cxnSpLocks/>
          </p:cNvCxnSpPr>
          <p:nvPr/>
        </p:nvCxnSpPr>
        <p:spPr>
          <a:xfrm rot="16200000" flipH="1">
            <a:off x="3026301" y="3235870"/>
            <a:ext cx="2944496" cy="1822509"/>
          </a:xfrm>
          <a:prstGeom prst="curvedConnector3">
            <a:avLst>
              <a:gd name="adj1" fmla="val 50000"/>
            </a:avLst>
          </a:prstGeom>
          <a:noFill/>
          <a:ln w="38100" cap="flat" cmpd="sng" algn="ctr">
            <a:solidFill>
              <a:srgbClr val="7030A0"/>
            </a:solidFill>
            <a:prstDash val="solid"/>
            <a:headEnd type="arrow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47" name="Curved Connector 28">
            <a:extLst>
              <a:ext uri="{FF2B5EF4-FFF2-40B4-BE49-F238E27FC236}">
                <a16:creationId xmlns:a16="http://schemas.microsoft.com/office/drawing/2014/main" xmlns="" id="{2E536187-B5B5-4B5B-B0EF-B2A7365DB832}"/>
              </a:ext>
            </a:extLst>
          </p:cNvPr>
          <p:cNvCxnSpPr>
            <a:cxnSpLocks/>
          </p:cNvCxnSpPr>
          <p:nvPr/>
        </p:nvCxnSpPr>
        <p:spPr>
          <a:xfrm flipV="1">
            <a:off x="2248708" y="2166381"/>
            <a:ext cx="3164742" cy="2306177"/>
          </a:xfrm>
          <a:prstGeom prst="curvedConnector3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arrow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48" name="Curved Connector 42">
            <a:extLst>
              <a:ext uri="{FF2B5EF4-FFF2-40B4-BE49-F238E27FC236}">
                <a16:creationId xmlns:a16="http://schemas.microsoft.com/office/drawing/2014/main" xmlns="" id="{0B004F54-9387-4EBE-9719-D99E46CCBE3A}"/>
              </a:ext>
            </a:extLst>
          </p:cNvPr>
          <p:cNvCxnSpPr/>
          <p:nvPr/>
        </p:nvCxnSpPr>
        <p:spPr>
          <a:xfrm>
            <a:off x="6004719" y="2216541"/>
            <a:ext cx="2065493" cy="2035578"/>
          </a:xfrm>
          <a:prstGeom prst="curvedConnector3">
            <a:avLst/>
          </a:prstGeom>
          <a:noFill/>
          <a:ln w="38100" cap="flat" cmpd="sng" algn="ctr">
            <a:solidFill>
              <a:srgbClr val="FF0000"/>
            </a:solidFill>
            <a:prstDash val="solid"/>
            <a:headEnd type="arrow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49" name="Curved Connector 44">
            <a:extLst>
              <a:ext uri="{FF2B5EF4-FFF2-40B4-BE49-F238E27FC236}">
                <a16:creationId xmlns:a16="http://schemas.microsoft.com/office/drawing/2014/main" xmlns="" id="{BF87926A-EB86-4827-A591-49A753D8EF54}"/>
              </a:ext>
            </a:extLst>
          </p:cNvPr>
          <p:cNvCxnSpPr>
            <a:cxnSpLocks/>
          </p:cNvCxnSpPr>
          <p:nvPr/>
        </p:nvCxnSpPr>
        <p:spPr>
          <a:xfrm rot="10800000">
            <a:off x="3915266" y="5453456"/>
            <a:ext cx="1494539" cy="222810"/>
          </a:xfrm>
          <a:prstGeom prst="curvedConnector3">
            <a:avLst/>
          </a:prstGeom>
          <a:noFill/>
          <a:ln w="38100" cap="flat" cmpd="sng" algn="ctr">
            <a:solidFill>
              <a:srgbClr val="7030A0"/>
            </a:solidFill>
            <a:prstDash val="solid"/>
            <a:headEnd type="arrow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50" name="Curved Connector 46">
            <a:extLst>
              <a:ext uri="{FF2B5EF4-FFF2-40B4-BE49-F238E27FC236}">
                <a16:creationId xmlns:a16="http://schemas.microsoft.com/office/drawing/2014/main" xmlns="" id="{D9F761DE-2EB8-4AA1-BDA7-E04D8E5B8C58}"/>
              </a:ext>
            </a:extLst>
          </p:cNvPr>
          <p:cNvCxnSpPr>
            <a:cxnSpLocks/>
          </p:cNvCxnSpPr>
          <p:nvPr/>
        </p:nvCxnSpPr>
        <p:spPr>
          <a:xfrm rot="10800000" flipV="1">
            <a:off x="6085999" y="2216540"/>
            <a:ext cx="2682526" cy="1578377"/>
          </a:xfrm>
          <a:prstGeom prst="curvedConnector3">
            <a:avLst/>
          </a:prstGeom>
          <a:noFill/>
          <a:ln w="38100" cap="flat" cmpd="sng" algn="ctr">
            <a:solidFill>
              <a:srgbClr val="FFFF00"/>
            </a:solidFill>
            <a:prstDash val="solid"/>
            <a:headEnd type="arrow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51" name="Curved Connector 48">
            <a:extLst>
              <a:ext uri="{FF2B5EF4-FFF2-40B4-BE49-F238E27FC236}">
                <a16:creationId xmlns:a16="http://schemas.microsoft.com/office/drawing/2014/main" xmlns="" id="{57DBB9D1-3A8F-4132-8CCE-9B0D153E26DE}"/>
              </a:ext>
            </a:extLst>
          </p:cNvPr>
          <p:cNvCxnSpPr>
            <a:cxnSpLocks/>
          </p:cNvCxnSpPr>
          <p:nvPr/>
        </p:nvCxnSpPr>
        <p:spPr>
          <a:xfrm rot="10800000">
            <a:off x="6034245" y="3879597"/>
            <a:ext cx="3161030" cy="1758462"/>
          </a:xfrm>
          <a:prstGeom prst="curvedConnector3">
            <a:avLst>
              <a:gd name="adj1" fmla="val 50000"/>
            </a:avLst>
          </a:prstGeom>
          <a:noFill/>
          <a:ln w="38100" cap="flat" cmpd="sng" algn="ctr">
            <a:solidFill>
              <a:srgbClr val="FFFF00"/>
            </a:solidFill>
            <a:prstDash val="solid"/>
            <a:headEnd type="arrow"/>
            <a:tailEnd type="arrow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xmlns="" val="2949921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xmlns="" id="{D46289AE-114A-46E8-92C5-E69A2B77D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xmlns="" id="{B0BFE98A-6F68-4D5B-8942-2823FCE5A715}"/>
              </a:ext>
            </a:extLst>
          </p:cNvPr>
          <p:cNvSpPr/>
          <p:nvPr/>
        </p:nvSpPr>
        <p:spPr>
          <a:xfrm>
            <a:off x="364553" y="411161"/>
            <a:ext cx="11446847" cy="6239356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8855"/>
              <a:gd name="connsiteY0" fmla="*/ 10281887 h 10594476"/>
              <a:gd name="connsiteX1" fmla="*/ 93319 w 14868855"/>
              <a:gd name="connsiteY1" fmla="*/ 6926129 h 10594476"/>
              <a:gd name="connsiteX2" fmla="*/ 129076 w 14868855"/>
              <a:gd name="connsiteY2" fmla="*/ 1401394 h 10594476"/>
              <a:gd name="connsiteX3" fmla="*/ 1537665 w 14868855"/>
              <a:gd name="connsiteY3" fmla="*/ 26244 h 10594476"/>
              <a:gd name="connsiteX4" fmla="*/ 6055057 w 14868855"/>
              <a:gd name="connsiteY4" fmla="*/ 33764 h 10594476"/>
              <a:gd name="connsiteX5" fmla="*/ 13683339 w 14868855"/>
              <a:gd name="connsiteY5" fmla="*/ 26636 h 10594476"/>
              <a:gd name="connsiteX6" fmla="*/ 14709351 w 14868855"/>
              <a:gd name="connsiteY6" fmla="*/ 4166210 h 10594476"/>
              <a:gd name="connsiteX7" fmla="*/ 14582202 w 14868855"/>
              <a:gd name="connsiteY7" fmla="*/ 9725121 h 10594476"/>
              <a:gd name="connsiteX8" fmla="*/ 11431312 w 14868855"/>
              <a:gd name="connsiteY8" fmla="*/ 10339281 h 10594476"/>
              <a:gd name="connsiteX9" fmla="*/ 2751769 w 14868855"/>
              <a:gd name="connsiteY9" fmla="*/ 10455395 h 10594476"/>
              <a:gd name="connsiteX10" fmla="*/ 389061 w 14868855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82202 w 14757426"/>
              <a:gd name="connsiteY7" fmla="*/ 9725121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51422"/>
              <a:gd name="connsiteY0" fmla="*/ 10281887 h 10594476"/>
              <a:gd name="connsiteX1" fmla="*/ 93319 w 14851422"/>
              <a:gd name="connsiteY1" fmla="*/ 6926129 h 10594476"/>
              <a:gd name="connsiteX2" fmla="*/ 129076 w 14851422"/>
              <a:gd name="connsiteY2" fmla="*/ 1401394 h 10594476"/>
              <a:gd name="connsiteX3" fmla="*/ 1537665 w 14851422"/>
              <a:gd name="connsiteY3" fmla="*/ 26244 h 10594476"/>
              <a:gd name="connsiteX4" fmla="*/ 6055057 w 14851422"/>
              <a:gd name="connsiteY4" fmla="*/ 33764 h 10594476"/>
              <a:gd name="connsiteX5" fmla="*/ 13683339 w 14851422"/>
              <a:gd name="connsiteY5" fmla="*/ 26636 h 10594476"/>
              <a:gd name="connsiteX6" fmla="*/ 14709351 w 14851422"/>
              <a:gd name="connsiteY6" fmla="*/ 4166210 h 10594476"/>
              <a:gd name="connsiteX7" fmla="*/ 14808034 w 14851422"/>
              <a:gd name="connsiteY7" fmla="*/ 9602777 h 10594476"/>
              <a:gd name="connsiteX8" fmla="*/ 11431312 w 14851422"/>
              <a:gd name="connsiteY8" fmla="*/ 10339281 h 10594476"/>
              <a:gd name="connsiteX9" fmla="*/ 2751769 w 14851422"/>
              <a:gd name="connsiteY9" fmla="*/ 10455395 h 10594476"/>
              <a:gd name="connsiteX10" fmla="*/ 389061 w 14851422"/>
              <a:gd name="connsiteY10" fmla="*/ 10281887 h 10594476"/>
              <a:gd name="connsiteX0" fmla="*/ 389061 w 14776214"/>
              <a:gd name="connsiteY0" fmla="*/ 10281887 h 10594476"/>
              <a:gd name="connsiteX1" fmla="*/ 93319 w 14776214"/>
              <a:gd name="connsiteY1" fmla="*/ 6926129 h 10594476"/>
              <a:gd name="connsiteX2" fmla="*/ 129076 w 14776214"/>
              <a:gd name="connsiteY2" fmla="*/ 1401394 h 10594476"/>
              <a:gd name="connsiteX3" fmla="*/ 1537665 w 14776214"/>
              <a:gd name="connsiteY3" fmla="*/ 26244 h 10594476"/>
              <a:gd name="connsiteX4" fmla="*/ 6055057 w 14776214"/>
              <a:gd name="connsiteY4" fmla="*/ 33764 h 10594476"/>
              <a:gd name="connsiteX5" fmla="*/ 13683339 w 14776214"/>
              <a:gd name="connsiteY5" fmla="*/ 26636 h 10594476"/>
              <a:gd name="connsiteX6" fmla="*/ 14709351 w 14776214"/>
              <a:gd name="connsiteY6" fmla="*/ 4166210 h 10594476"/>
              <a:gd name="connsiteX7" fmla="*/ 14713937 w 14776214"/>
              <a:gd name="connsiteY7" fmla="*/ 9504902 h 10594476"/>
              <a:gd name="connsiteX8" fmla="*/ 11431312 w 14776214"/>
              <a:gd name="connsiteY8" fmla="*/ 10339281 h 10594476"/>
              <a:gd name="connsiteX9" fmla="*/ 2751769 w 14776214"/>
              <a:gd name="connsiteY9" fmla="*/ 10455395 h 10594476"/>
              <a:gd name="connsiteX10" fmla="*/ 389061 w 14776214"/>
              <a:gd name="connsiteY10" fmla="*/ 10281887 h 10594476"/>
              <a:gd name="connsiteX0" fmla="*/ 389061 w 14835429"/>
              <a:gd name="connsiteY0" fmla="*/ 10281887 h 10594476"/>
              <a:gd name="connsiteX1" fmla="*/ 93319 w 14835429"/>
              <a:gd name="connsiteY1" fmla="*/ 6926129 h 10594476"/>
              <a:gd name="connsiteX2" fmla="*/ 129076 w 14835429"/>
              <a:gd name="connsiteY2" fmla="*/ 1401394 h 10594476"/>
              <a:gd name="connsiteX3" fmla="*/ 1537665 w 14835429"/>
              <a:gd name="connsiteY3" fmla="*/ 26244 h 10594476"/>
              <a:gd name="connsiteX4" fmla="*/ 6055057 w 14835429"/>
              <a:gd name="connsiteY4" fmla="*/ 33764 h 10594476"/>
              <a:gd name="connsiteX5" fmla="*/ 13683339 w 14835429"/>
              <a:gd name="connsiteY5" fmla="*/ 26636 h 10594476"/>
              <a:gd name="connsiteX6" fmla="*/ 14709351 w 14835429"/>
              <a:gd name="connsiteY6" fmla="*/ 4166210 h 10594476"/>
              <a:gd name="connsiteX7" fmla="*/ 14789215 w 14835429"/>
              <a:gd name="connsiteY7" fmla="*/ 9529371 h 10594476"/>
              <a:gd name="connsiteX8" fmla="*/ 11431312 w 14835429"/>
              <a:gd name="connsiteY8" fmla="*/ 10339281 h 10594476"/>
              <a:gd name="connsiteX9" fmla="*/ 2751769 w 14835429"/>
              <a:gd name="connsiteY9" fmla="*/ 10455395 h 10594476"/>
              <a:gd name="connsiteX10" fmla="*/ 389061 w 14835429"/>
              <a:gd name="connsiteY10" fmla="*/ 10281887 h 10594476"/>
              <a:gd name="connsiteX0" fmla="*/ 389061 w 15054132"/>
              <a:gd name="connsiteY0" fmla="*/ 10561319 h 10873908"/>
              <a:gd name="connsiteX1" fmla="*/ 93319 w 15054132"/>
              <a:gd name="connsiteY1" fmla="*/ 7205561 h 10873908"/>
              <a:gd name="connsiteX2" fmla="*/ 129076 w 15054132"/>
              <a:gd name="connsiteY2" fmla="*/ 1680826 h 10873908"/>
              <a:gd name="connsiteX3" fmla="*/ 1537665 w 15054132"/>
              <a:gd name="connsiteY3" fmla="*/ 305676 h 10873908"/>
              <a:gd name="connsiteX4" fmla="*/ 6055057 w 15054132"/>
              <a:gd name="connsiteY4" fmla="*/ 313196 h 10873908"/>
              <a:gd name="connsiteX5" fmla="*/ 13683339 w 15054132"/>
              <a:gd name="connsiteY5" fmla="*/ 306068 h 10873908"/>
              <a:gd name="connsiteX6" fmla="*/ 14822267 w 15054132"/>
              <a:gd name="connsiteY6" fmla="*/ 4470111 h 10873908"/>
              <a:gd name="connsiteX7" fmla="*/ 14789215 w 15054132"/>
              <a:gd name="connsiteY7" fmla="*/ 9808803 h 10873908"/>
              <a:gd name="connsiteX8" fmla="*/ 11431312 w 15054132"/>
              <a:gd name="connsiteY8" fmla="*/ 10618713 h 10873908"/>
              <a:gd name="connsiteX9" fmla="*/ 2751769 w 15054132"/>
              <a:gd name="connsiteY9" fmla="*/ 10734827 h 10873908"/>
              <a:gd name="connsiteX10" fmla="*/ 389061 w 15054132"/>
              <a:gd name="connsiteY10" fmla="*/ 10561319 h 10873908"/>
              <a:gd name="connsiteX0" fmla="*/ 389061 w 14888271"/>
              <a:gd name="connsiteY0" fmla="*/ 10561319 h 10873908"/>
              <a:gd name="connsiteX1" fmla="*/ 93319 w 14888271"/>
              <a:gd name="connsiteY1" fmla="*/ 7205561 h 10873908"/>
              <a:gd name="connsiteX2" fmla="*/ 129076 w 14888271"/>
              <a:gd name="connsiteY2" fmla="*/ 1680826 h 10873908"/>
              <a:gd name="connsiteX3" fmla="*/ 1537665 w 14888271"/>
              <a:gd name="connsiteY3" fmla="*/ 305676 h 10873908"/>
              <a:gd name="connsiteX4" fmla="*/ 6055057 w 14888271"/>
              <a:gd name="connsiteY4" fmla="*/ 313196 h 10873908"/>
              <a:gd name="connsiteX5" fmla="*/ 13683339 w 14888271"/>
              <a:gd name="connsiteY5" fmla="*/ 306068 h 10873908"/>
              <a:gd name="connsiteX6" fmla="*/ 14822267 w 14888271"/>
              <a:gd name="connsiteY6" fmla="*/ 4470111 h 10873908"/>
              <a:gd name="connsiteX7" fmla="*/ 14789215 w 14888271"/>
              <a:gd name="connsiteY7" fmla="*/ 9808803 h 10873908"/>
              <a:gd name="connsiteX8" fmla="*/ 11431312 w 14888271"/>
              <a:gd name="connsiteY8" fmla="*/ 10618713 h 10873908"/>
              <a:gd name="connsiteX9" fmla="*/ 2751769 w 14888271"/>
              <a:gd name="connsiteY9" fmla="*/ 10734827 h 10873908"/>
              <a:gd name="connsiteX10" fmla="*/ 389061 w 14888271"/>
              <a:gd name="connsiteY10" fmla="*/ 10561319 h 10873908"/>
              <a:gd name="connsiteX0" fmla="*/ 389061 w 14858627"/>
              <a:gd name="connsiteY0" fmla="*/ 10561319 h 10873908"/>
              <a:gd name="connsiteX1" fmla="*/ 93319 w 14858627"/>
              <a:gd name="connsiteY1" fmla="*/ 7205561 h 10873908"/>
              <a:gd name="connsiteX2" fmla="*/ 129076 w 14858627"/>
              <a:gd name="connsiteY2" fmla="*/ 1680826 h 10873908"/>
              <a:gd name="connsiteX3" fmla="*/ 1537665 w 14858627"/>
              <a:gd name="connsiteY3" fmla="*/ 305676 h 10873908"/>
              <a:gd name="connsiteX4" fmla="*/ 6055057 w 14858627"/>
              <a:gd name="connsiteY4" fmla="*/ 313196 h 10873908"/>
              <a:gd name="connsiteX5" fmla="*/ 13683339 w 14858627"/>
              <a:gd name="connsiteY5" fmla="*/ 306068 h 10873908"/>
              <a:gd name="connsiteX6" fmla="*/ 14822267 w 14858627"/>
              <a:gd name="connsiteY6" fmla="*/ 4470111 h 10873908"/>
              <a:gd name="connsiteX7" fmla="*/ 14695117 w 14858627"/>
              <a:gd name="connsiteY7" fmla="*/ 9759864 h 10873908"/>
              <a:gd name="connsiteX8" fmla="*/ 11431312 w 14858627"/>
              <a:gd name="connsiteY8" fmla="*/ 10618713 h 10873908"/>
              <a:gd name="connsiteX9" fmla="*/ 2751769 w 14858627"/>
              <a:gd name="connsiteY9" fmla="*/ 10734827 h 10873908"/>
              <a:gd name="connsiteX10" fmla="*/ 389061 w 14858627"/>
              <a:gd name="connsiteY10" fmla="*/ 10561319 h 10873908"/>
              <a:gd name="connsiteX0" fmla="*/ 389061 w 14888269"/>
              <a:gd name="connsiteY0" fmla="*/ 10561319 h 10873908"/>
              <a:gd name="connsiteX1" fmla="*/ 93319 w 14888269"/>
              <a:gd name="connsiteY1" fmla="*/ 7205561 h 10873908"/>
              <a:gd name="connsiteX2" fmla="*/ 129076 w 14888269"/>
              <a:gd name="connsiteY2" fmla="*/ 1680826 h 10873908"/>
              <a:gd name="connsiteX3" fmla="*/ 1537665 w 14888269"/>
              <a:gd name="connsiteY3" fmla="*/ 305676 h 10873908"/>
              <a:gd name="connsiteX4" fmla="*/ 6055057 w 14888269"/>
              <a:gd name="connsiteY4" fmla="*/ 313196 h 10873908"/>
              <a:gd name="connsiteX5" fmla="*/ 13683339 w 14888269"/>
              <a:gd name="connsiteY5" fmla="*/ 306068 h 10873908"/>
              <a:gd name="connsiteX6" fmla="*/ 14822267 w 14888269"/>
              <a:gd name="connsiteY6" fmla="*/ 4470111 h 10873908"/>
              <a:gd name="connsiteX7" fmla="*/ 14789212 w 14888269"/>
              <a:gd name="connsiteY7" fmla="*/ 9784333 h 10873908"/>
              <a:gd name="connsiteX8" fmla="*/ 11431312 w 14888269"/>
              <a:gd name="connsiteY8" fmla="*/ 10618713 h 10873908"/>
              <a:gd name="connsiteX9" fmla="*/ 2751769 w 14888269"/>
              <a:gd name="connsiteY9" fmla="*/ 10734827 h 10873908"/>
              <a:gd name="connsiteX10" fmla="*/ 389061 w 14888269"/>
              <a:gd name="connsiteY10" fmla="*/ 10561319 h 10873908"/>
              <a:gd name="connsiteX0" fmla="*/ 389061 w 14960024"/>
              <a:gd name="connsiteY0" fmla="*/ 10490704 h 10803293"/>
              <a:gd name="connsiteX1" fmla="*/ 93319 w 14960024"/>
              <a:gd name="connsiteY1" fmla="*/ 7134946 h 10803293"/>
              <a:gd name="connsiteX2" fmla="*/ 129076 w 14960024"/>
              <a:gd name="connsiteY2" fmla="*/ 1610211 h 10803293"/>
              <a:gd name="connsiteX3" fmla="*/ 1537665 w 14960024"/>
              <a:gd name="connsiteY3" fmla="*/ 235061 h 10803293"/>
              <a:gd name="connsiteX4" fmla="*/ 6055057 w 14960024"/>
              <a:gd name="connsiteY4" fmla="*/ 242581 h 10803293"/>
              <a:gd name="connsiteX5" fmla="*/ 13984448 w 14960024"/>
              <a:gd name="connsiteY5" fmla="*/ 333328 h 10803293"/>
              <a:gd name="connsiteX6" fmla="*/ 14822267 w 14960024"/>
              <a:gd name="connsiteY6" fmla="*/ 4399496 h 10803293"/>
              <a:gd name="connsiteX7" fmla="*/ 14789212 w 14960024"/>
              <a:gd name="connsiteY7" fmla="*/ 9713718 h 10803293"/>
              <a:gd name="connsiteX8" fmla="*/ 11431312 w 14960024"/>
              <a:gd name="connsiteY8" fmla="*/ 10548098 h 10803293"/>
              <a:gd name="connsiteX9" fmla="*/ 2751769 w 14960024"/>
              <a:gd name="connsiteY9" fmla="*/ 10664212 h 10803293"/>
              <a:gd name="connsiteX10" fmla="*/ 389061 w 14960024"/>
              <a:gd name="connsiteY10" fmla="*/ 10490704 h 10803293"/>
              <a:gd name="connsiteX0" fmla="*/ 389061 w 14888269"/>
              <a:gd name="connsiteY0" fmla="*/ 10653139 h 10965728"/>
              <a:gd name="connsiteX1" fmla="*/ 93319 w 14888269"/>
              <a:gd name="connsiteY1" fmla="*/ 7297381 h 10965728"/>
              <a:gd name="connsiteX2" fmla="*/ 129076 w 14888269"/>
              <a:gd name="connsiteY2" fmla="*/ 1772646 h 10965728"/>
              <a:gd name="connsiteX3" fmla="*/ 1537665 w 14888269"/>
              <a:gd name="connsiteY3" fmla="*/ 397496 h 10965728"/>
              <a:gd name="connsiteX4" fmla="*/ 6055057 w 14888269"/>
              <a:gd name="connsiteY4" fmla="*/ 405016 h 10965728"/>
              <a:gd name="connsiteX5" fmla="*/ 13984448 w 14888269"/>
              <a:gd name="connsiteY5" fmla="*/ 495763 h 10965728"/>
              <a:gd name="connsiteX6" fmla="*/ 14822267 w 14888269"/>
              <a:gd name="connsiteY6" fmla="*/ 4561931 h 10965728"/>
              <a:gd name="connsiteX7" fmla="*/ 14789212 w 14888269"/>
              <a:gd name="connsiteY7" fmla="*/ 9876153 h 10965728"/>
              <a:gd name="connsiteX8" fmla="*/ 11431312 w 14888269"/>
              <a:gd name="connsiteY8" fmla="*/ 10710533 h 10965728"/>
              <a:gd name="connsiteX9" fmla="*/ 2751769 w 14888269"/>
              <a:gd name="connsiteY9" fmla="*/ 10826647 h 10965728"/>
              <a:gd name="connsiteX10" fmla="*/ 389061 w 14888269"/>
              <a:gd name="connsiteY10" fmla="*/ 10653139 h 10965728"/>
              <a:gd name="connsiteX0" fmla="*/ 389061 w 15098816"/>
              <a:gd name="connsiteY0" fmla="*/ 10490705 h 10803294"/>
              <a:gd name="connsiteX1" fmla="*/ 93319 w 15098816"/>
              <a:gd name="connsiteY1" fmla="*/ 7134947 h 10803294"/>
              <a:gd name="connsiteX2" fmla="*/ 129076 w 15098816"/>
              <a:gd name="connsiteY2" fmla="*/ 1610212 h 10803294"/>
              <a:gd name="connsiteX3" fmla="*/ 1537665 w 15098816"/>
              <a:gd name="connsiteY3" fmla="*/ 235062 h 10803294"/>
              <a:gd name="connsiteX4" fmla="*/ 6055057 w 15098816"/>
              <a:gd name="connsiteY4" fmla="*/ 242582 h 10803294"/>
              <a:gd name="connsiteX5" fmla="*/ 13984448 w 15098816"/>
              <a:gd name="connsiteY5" fmla="*/ 333329 h 10803294"/>
              <a:gd name="connsiteX6" fmla="*/ 14935183 w 15098816"/>
              <a:gd name="connsiteY6" fmla="*/ 4399497 h 10803294"/>
              <a:gd name="connsiteX7" fmla="*/ 14789212 w 15098816"/>
              <a:gd name="connsiteY7" fmla="*/ 9713719 h 10803294"/>
              <a:gd name="connsiteX8" fmla="*/ 11431312 w 15098816"/>
              <a:gd name="connsiteY8" fmla="*/ 10548099 h 10803294"/>
              <a:gd name="connsiteX9" fmla="*/ 2751769 w 15098816"/>
              <a:gd name="connsiteY9" fmla="*/ 10664213 h 10803294"/>
              <a:gd name="connsiteX10" fmla="*/ 389061 w 15098816"/>
              <a:gd name="connsiteY10" fmla="*/ 10490705 h 10803294"/>
              <a:gd name="connsiteX0" fmla="*/ 389061 w 15047455"/>
              <a:gd name="connsiteY0" fmla="*/ 10488905 h 10801494"/>
              <a:gd name="connsiteX1" fmla="*/ 93319 w 15047455"/>
              <a:gd name="connsiteY1" fmla="*/ 7133147 h 10801494"/>
              <a:gd name="connsiteX2" fmla="*/ 129076 w 15047455"/>
              <a:gd name="connsiteY2" fmla="*/ 1608412 h 10801494"/>
              <a:gd name="connsiteX3" fmla="*/ 1537665 w 15047455"/>
              <a:gd name="connsiteY3" fmla="*/ 233262 h 10801494"/>
              <a:gd name="connsiteX4" fmla="*/ 6055057 w 15047455"/>
              <a:gd name="connsiteY4" fmla="*/ 240782 h 10801494"/>
              <a:gd name="connsiteX5" fmla="*/ 13984448 w 15047455"/>
              <a:gd name="connsiteY5" fmla="*/ 331529 h 10801494"/>
              <a:gd name="connsiteX6" fmla="*/ 14803449 w 15047455"/>
              <a:gd name="connsiteY6" fmla="*/ 4373228 h 10801494"/>
              <a:gd name="connsiteX7" fmla="*/ 14789212 w 15047455"/>
              <a:gd name="connsiteY7" fmla="*/ 9711919 h 10801494"/>
              <a:gd name="connsiteX8" fmla="*/ 11431312 w 15047455"/>
              <a:gd name="connsiteY8" fmla="*/ 10546299 h 10801494"/>
              <a:gd name="connsiteX9" fmla="*/ 2751769 w 15047455"/>
              <a:gd name="connsiteY9" fmla="*/ 10662413 h 10801494"/>
              <a:gd name="connsiteX10" fmla="*/ 389061 w 15047455"/>
              <a:gd name="connsiteY10" fmla="*/ 10488905 h 10801494"/>
              <a:gd name="connsiteX0" fmla="*/ 389061 w 14948452"/>
              <a:gd name="connsiteY0" fmla="*/ 10488905 h 10801494"/>
              <a:gd name="connsiteX1" fmla="*/ 93319 w 14948452"/>
              <a:gd name="connsiteY1" fmla="*/ 7133147 h 10801494"/>
              <a:gd name="connsiteX2" fmla="*/ 129076 w 14948452"/>
              <a:gd name="connsiteY2" fmla="*/ 1608412 h 10801494"/>
              <a:gd name="connsiteX3" fmla="*/ 1537665 w 14948452"/>
              <a:gd name="connsiteY3" fmla="*/ 233262 h 10801494"/>
              <a:gd name="connsiteX4" fmla="*/ 6055057 w 14948452"/>
              <a:gd name="connsiteY4" fmla="*/ 240782 h 10801494"/>
              <a:gd name="connsiteX5" fmla="*/ 13984448 w 14948452"/>
              <a:gd name="connsiteY5" fmla="*/ 331529 h 10801494"/>
              <a:gd name="connsiteX6" fmla="*/ 14803449 w 14948452"/>
              <a:gd name="connsiteY6" fmla="*/ 4373228 h 10801494"/>
              <a:gd name="connsiteX7" fmla="*/ 14789212 w 14948452"/>
              <a:gd name="connsiteY7" fmla="*/ 9711919 h 10801494"/>
              <a:gd name="connsiteX8" fmla="*/ 11431312 w 14948452"/>
              <a:gd name="connsiteY8" fmla="*/ 10546299 h 10801494"/>
              <a:gd name="connsiteX9" fmla="*/ 2751769 w 14948452"/>
              <a:gd name="connsiteY9" fmla="*/ 10662413 h 10801494"/>
              <a:gd name="connsiteX10" fmla="*/ 389061 w 14948452"/>
              <a:gd name="connsiteY10" fmla="*/ 10488905 h 10801494"/>
              <a:gd name="connsiteX0" fmla="*/ 389061 w 14847771"/>
              <a:gd name="connsiteY0" fmla="*/ 10727280 h 11039869"/>
              <a:gd name="connsiteX1" fmla="*/ 93319 w 14847771"/>
              <a:gd name="connsiteY1" fmla="*/ 7371522 h 11039869"/>
              <a:gd name="connsiteX2" fmla="*/ 129076 w 14847771"/>
              <a:gd name="connsiteY2" fmla="*/ 1846787 h 11039869"/>
              <a:gd name="connsiteX3" fmla="*/ 1537665 w 14847771"/>
              <a:gd name="connsiteY3" fmla="*/ 471637 h 11039869"/>
              <a:gd name="connsiteX4" fmla="*/ 6055057 w 14847771"/>
              <a:gd name="connsiteY4" fmla="*/ 479157 h 11039869"/>
              <a:gd name="connsiteX5" fmla="*/ 13984448 w 14847771"/>
              <a:gd name="connsiteY5" fmla="*/ 569904 h 11039869"/>
              <a:gd name="connsiteX6" fmla="*/ 14803449 w 14847771"/>
              <a:gd name="connsiteY6" fmla="*/ 4611603 h 11039869"/>
              <a:gd name="connsiteX7" fmla="*/ 14789212 w 14847771"/>
              <a:gd name="connsiteY7" fmla="*/ 9950294 h 11039869"/>
              <a:gd name="connsiteX8" fmla="*/ 11431312 w 14847771"/>
              <a:gd name="connsiteY8" fmla="*/ 10784674 h 11039869"/>
              <a:gd name="connsiteX9" fmla="*/ 2751769 w 14847771"/>
              <a:gd name="connsiteY9" fmla="*/ 10900788 h 11039869"/>
              <a:gd name="connsiteX10" fmla="*/ 389061 w 14847771"/>
              <a:gd name="connsiteY10" fmla="*/ 10727280 h 11039869"/>
              <a:gd name="connsiteX0" fmla="*/ 389061 w 15097970"/>
              <a:gd name="connsiteY0" fmla="*/ 10486184 h 10798773"/>
              <a:gd name="connsiteX1" fmla="*/ 93319 w 15097970"/>
              <a:gd name="connsiteY1" fmla="*/ 7130426 h 10798773"/>
              <a:gd name="connsiteX2" fmla="*/ 129076 w 15097970"/>
              <a:gd name="connsiteY2" fmla="*/ 1605691 h 10798773"/>
              <a:gd name="connsiteX3" fmla="*/ 1537665 w 15097970"/>
              <a:gd name="connsiteY3" fmla="*/ 230541 h 10798773"/>
              <a:gd name="connsiteX4" fmla="*/ 6055057 w 15097970"/>
              <a:gd name="connsiteY4" fmla="*/ 238061 h 10798773"/>
              <a:gd name="connsiteX5" fmla="*/ 14605483 w 15097970"/>
              <a:gd name="connsiteY5" fmla="*/ 695839 h 10798773"/>
              <a:gd name="connsiteX6" fmla="*/ 14803449 w 15097970"/>
              <a:gd name="connsiteY6" fmla="*/ 4370507 h 10798773"/>
              <a:gd name="connsiteX7" fmla="*/ 14789212 w 15097970"/>
              <a:gd name="connsiteY7" fmla="*/ 9709198 h 10798773"/>
              <a:gd name="connsiteX8" fmla="*/ 11431312 w 15097970"/>
              <a:gd name="connsiteY8" fmla="*/ 10543578 h 10798773"/>
              <a:gd name="connsiteX9" fmla="*/ 2751769 w 15097970"/>
              <a:gd name="connsiteY9" fmla="*/ 10659692 h 10798773"/>
              <a:gd name="connsiteX10" fmla="*/ 389061 w 15097970"/>
              <a:gd name="connsiteY10" fmla="*/ 10486184 h 10798773"/>
              <a:gd name="connsiteX0" fmla="*/ 389061 w 15061215"/>
              <a:gd name="connsiteY0" fmla="*/ 10370559 h 10683148"/>
              <a:gd name="connsiteX1" fmla="*/ 93319 w 15061215"/>
              <a:gd name="connsiteY1" fmla="*/ 7014801 h 10683148"/>
              <a:gd name="connsiteX2" fmla="*/ 129076 w 15061215"/>
              <a:gd name="connsiteY2" fmla="*/ 1490066 h 10683148"/>
              <a:gd name="connsiteX3" fmla="*/ 1537665 w 15061215"/>
              <a:gd name="connsiteY3" fmla="*/ 114916 h 10683148"/>
              <a:gd name="connsiteX4" fmla="*/ 6055057 w 15061215"/>
              <a:gd name="connsiteY4" fmla="*/ 122436 h 10683148"/>
              <a:gd name="connsiteX5" fmla="*/ 14549025 w 15061215"/>
              <a:gd name="connsiteY5" fmla="*/ 800432 h 10683148"/>
              <a:gd name="connsiteX6" fmla="*/ 14803449 w 15061215"/>
              <a:gd name="connsiteY6" fmla="*/ 4254882 h 10683148"/>
              <a:gd name="connsiteX7" fmla="*/ 14789212 w 15061215"/>
              <a:gd name="connsiteY7" fmla="*/ 9593573 h 10683148"/>
              <a:gd name="connsiteX8" fmla="*/ 11431312 w 15061215"/>
              <a:gd name="connsiteY8" fmla="*/ 10427953 h 10683148"/>
              <a:gd name="connsiteX9" fmla="*/ 2751769 w 15061215"/>
              <a:gd name="connsiteY9" fmla="*/ 10544067 h 10683148"/>
              <a:gd name="connsiteX10" fmla="*/ 389061 w 15061215"/>
              <a:gd name="connsiteY10" fmla="*/ 10370559 h 10683148"/>
              <a:gd name="connsiteX0" fmla="*/ 389061 w 14847771"/>
              <a:gd name="connsiteY0" fmla="*/ 10452356 h 10764945"/>
              <a:gd name="connsiteX1" fmla="*/ 93319 w 14847771"/>
              <a:gd name="connsiteY1" fmla="*/ 7096598 h 10764945"/>
              <a:gd name="connsiteX2" fmla="*/ 129076 w 14847771"/>
              <a:gd name="connsiteY2" fmla="*/ 1571863 h 10764945"/>
              <a:gd name="connsiteX3" fmla="*/ 1537665 w 14847771"/>
              <a:gd name="connsiteY3" fmla="*/ 196713 h 10764945"/>
              <a:gd name="connsiteX4" fmla="*/ 6055057 w 14847771"/>
              <a:gd name="connsiteY4" fmla="*/ 204233 h 10764945"/>
              <a:gd name="connsiteX5" fmla="*/ 14549025 w 14847771"/>
              <a:gd name="connsiteY5" fmla="*/ 882229 h 10764945"/>
              <a:gd name="connsiteX6" fmla="*/ 14803449 w 14847771"/>
              <a:gd name="connsiteY6" fmla="*/ 4336679 h 10764945"/>
              <a:gd name="connsiteX7" fmla="*/ 14789212 w 14847771"/>
              <a:gd name="connsiteY7" fmla="*/ 9675370 h 10764945"/>
              <a:gd name="connsiteX8" fmla="*/ 11431312 w 14847771"/>
              <a:gd name="connsiteY8" fmla="*/ 10509750 h 10764945"/>
              <a:gd name="connsiteX9" fmla="*/ 2751769 w 14847771"/>
              <a:gd name="connsiteY9" fmla="*/ 10625864 h 10764945"/>
              <a:gd name="connsiteX10" fmla="*/ 389061 w 14847771"/>
              <a:gd name="connsiteY10" fmla="*/ 10452356 h 10764945"/>
              <a:gd name="connsiteX0" fmla="*/ 389061 w 14923957"/>
              <a:gd name="connsiteY0" fmla="*/ 10478517 h 10791106"/>
              <a:gd name="connsiteX1" fmla="*/ 93319 w 14923957"/>
              <a:gd name="connsiteY1" fmla="*/ 7122759 h 10791106"/>
              <a:gd name="connsiteX2" fmla="*/ 129076 w 14923957"/>
              <a:gd name="connsiteY2" fmla="*/ 1598024 h 10791106"/>
              <a:gd name="connsiteX3" fmla="*/ 1537665 w 14923957"/>
              <a:gd name="connsiteY3" fmla="*/ 222874 h 10791106"/>
              <a:gd name="connsiteX4" fmla="*/ 6055057 w 14923957"/>
              <a:gd name="connsiteY4" fmla="*/ 230394 h 10791106"/>
              <a:gd name="connsiteX5" fmla="*/ 14774855 w 14923957"/>
              <a:gd name="connsiteY5" fmla="*/ 859452 h 10791106"/>
              <a:gd name="connsiteX6" fmla="*/ 14803449 w 14923957"/>
              <a:gd name="connsiteY6" fmla="*/ 4362840 h 10791106"/>
              <a:gd name="connsiteX7" fmla="*/ 14789212 w 14923957"/>
              <a:gd name="connsiteY7" fmla="*/ 9701531 h 10791106"/>
              <a:gd name="connsiteX8" fmla="*/ 11431312 w 14923957"/>
              <a:gd name="connsiteY8" fmla="*/ 10535911 h 10791106"/>
              <a:gd name="connsiteX9" fmla="*/ 2751769 w 14923957"/>
              <a:gd name="connsiteY9" fmla="*/ 10652025 h 10791106"/>
              <a:gd name="connsiteX10" fmla="*/ 389061 w 14923957"/>
              <a:gd name="connsiteY10" fmla="*/ 10478517 h 10791106"/>
              <a:gd name="connsiteX0" fmla="*/ 389061 w 14951066"/>
              <a:gd name="connsiteY0" fmla="*/ 10403614 h 10716203"/>
              <a:gd name="connsiteX1" fmla="*/ 93319 w 14951066"/>
              <a:gd name="connsiteY1" fmla="*/ 7047856 h 10716203"/>
              <a:gd name="connsiteX2" fmla="*/ 129076 w 14951066"/>
              <a:gd name="connsiteY2" fmla="*/ 1523121 h 10716203"/>
              <a:gd name="connsiteX3" fmla="*/ 1537665 w 14951066"/>
              <a:gd name="connsiteY3" fmla="*/ 147971 h 10716203"/>
              <a:gd name="connsiteX4" fmla="*/ 6055057 w 14951066"/>
              <a:gd name="connsiteY4" fmla="*/ 155491 h 10716203"/>
              <a:gd name="connsiteX5" fmla="*/ 14812495 w 14951066"/>
              <a:gd name="connsiteY5" fmla="*/ 931362 h 10716203"/>
              <a:gd name="connsiteX6" fmla="*/ 14803449 w 14951066"/>
              <a:gd name="connsiteY6" fmla="*/ 4287937 h 10716203"/>
              <a:gd name="connsiteX7" fmla="*/ 14789212 w 14951066"/>
              <a:gd name="connsiteY7" fmla="*/ 9626628 h 10716203"/>
              <a:gd name="connsiteX8" fmla="*/ 11431312 w 14951066"/>
              <a:gd name="connsiteY8" fmla="*/ 10461008 h 10716203"/>
              <a:gd name="connsiteX9" fmla="*/ 2751769 w 14951066"/>
              <a:gd name="connsiteY9" fmla="*/ 10577122 h 10716203"/>
              <a:gd name="connsiteX10" fmla="*/ 389061 w 14951066"/>
              <a:gd name="connsiteY10" fmla="*/ 10403614 h 10716203"/>
              <a:gd name="connsiteX0" fmla="*/ 389061 w 14875790"/>
              <a:gd name="connsiteY0" fmla="*/ 10403612 h 10716201"/>
              <a:gd name="connsiteX1" fmla="*/ 93319 w 14875790"/>
              <a:gd name="connsiteY1" fmla="*/ 7047854 h 10716201"/>
              <a:gd name="connsiteX2" fmla="*/ 129076 w 14875790"/>
              <a:gd name="connsiteY2" fmla="*/ 1523119 h 10716201"/>
              <a:gd name="connsiteX3" fmla="*/ 1537665 w 14875790"/>
              <a:gd name="connsiteY3" fmla="*/ 147969 h 10716201"/>
              <a:gd name="connsiteX4" fmla="*/ 6055057 w 14875790"/>
              <a:gd name="connsiteY4" fmla="*/ 155489 h 10716201"/>
              <a:gd name="connsiteX5" fmla="*/ 14812495 w 14875790"/>
              <a:gd name="connsiteY5" fmla="*/ 931360 h 10716201"/>
              <a:gd name="connsiteX6" fmla="*/ 14803449 w 14875790"/>
              <a:gd name="connsiteY6" fmla="*/ 4287935 h 10716201"/>
              <a:gd name="connsiteX7" fmla="*/ 14789212 w 14875790"/>
              <a:gd name="connsiteY7" fmla="*/ 9626626 h 10716201"/>
              <a:gd name="connsiteX8" fmla="*/ 11431312 w 14875790"/>
              <a:gd name="connsiteY8" fmla="*/ 10461006 h 10716201"/>
              <a:gd name="connsiteX9" fmla="*/ 2751769 w 14875790"/>
              <a:gd name="connsiteY9" fmla="*/ 10577120 h 10716201"/>
              <a:gd name="connsiteX10" fmla="*/ 389061 w 14875790"/>
              <a:gd name="connsiteY10" fmla="*/ 10403612 h 10716201"/>
              <a:gd name="connsiteX0" fmla="*/ 389061 w 14849737"/>
              <a:gd name="connsiteY0" fmla="*/ 10322914 h 10635503"/>
              <a:gd name="connsiteX1" fmla="*/ 93319 w 14849737"/>
              <a:gd name="connsiteY1" fmla="*/ 6967156 h 10635503"/>
              <a:gd name="connsiteX2" fmla="*/ 129076 w 14849737"/>
              <a:gd name="connsiteY2" fmla="*/ 1442421 h 10635503"/>
              <a:gd name="connsiteX3" fmla="*/ 1537665 w 14849737"/>
              <a:gd name="connsiteY3" fmla="*/ 67271 h 10635503"/>
              <a:gd name="connsiteX4" fmla="*/ 6055057 w 14849737"/>
              <a:gd name="connsiteY4" fmla="*/ 74791 h 10635503"/>
              <a:gd name="connsiteX5" fmla="*/ 14774857 w 14849737"/>
              <a:gd name="connsiteY5" fmla="*/ 1046411 h 10635503"/>
              <a:gd name="connsiteX6" fmla="*/ 14803449 w 14849737"/>
              <a:gd name="connsiteY6" fmla="*/ 4207237 h 10635503"/>
              <a:gd name="connsiteX7" fmla="*/ 14789212 w 14849737"/>
              <a:gd name="connsiteY7" fmla="*/ 9545928 h 10635503"/>
              <a:gd name="connsiteX8" fmla="*/ 11431312 w 14849737"/>
              <a:gd name="connsiteY8" fmla="*/ 10380308 h 10635503"/>
              <a:gd name="connsiteX9" fmla="*/ 2751769 w 14849737"/>
              <a:gd name="connsiteY9" fmla="*/ 10496422 h 10635503"/>
              <a:gd name="connsiteX10" fmla="*/ 389061 w 14849737"/>
              <a:gd name="connsiteY10" fmla="*/ 10322914 h 10635503"/>
              <a:gd name="connsiteX0" fmla="*/ 389061 w 14948926"/>
              <a:gd name="connsiteY0" fmla="*/ 10256507 h 10569096"/>
              <a:gd name="connsiteX1" fmla="*/ 93319 w 14948926"/>
              <a:gd name="connsiteY1" fmla="*/ 6900749 h 10569096"/>
              <a:gd name="connsiteX2" fmla="*/ 129076 w 14948926"/>
              <a:gd name="connsiteY2" fmla="*/ 1376014 h 10569096"/>
              <a:gd name="connsiteX3" fmla="*/ 1537665 w 14948926"/>
              <a:gd name="connsiteY3" fmla="*/ 864 h 10569096"/>
              <a:gd name="connsiteX4" fmla="*/ 6055057 w 14948926"/>
              <a:gd name="connsiteY4" fmla="*/ 8384 h 10569096"/>
              <a:gd name="connsiteX5" fmla="*/ 14774857 w 14948926"/>
              <a:gd name="connsiteY5" fmla="*/ 980004 h 10569096"/>
              <a:gd name="connsiteX6" fmla="*/ 14803449 w 14948926"/>
              <a:gd name="connsiteY6" fmla="*/ 4140830 h 10569096"/>
              <a:gd name="connsiteX7" fmla="*/ 14789212 w 14948926"/>
              <a:gd name="connsiteY7" fmla="*/ 9479521 h 10569096"/>
              <a:gd name="connsiteX8" fmla="*/ 11431312 w 14948926"/>
              <a:gd name="connsiteY8" fmla="*/ 10313901 h 10569096"/>
              <a:gd name="connsiteX9" fmla="*/ 2751769 w 14948926"/>
              <a:gd name="connsiteY9" fmla="*/ 10430015 h 10569096"/>
              <a:gd name="connsiteX10" fmla="*/ 389061 w 14948926"/>
              <a:gd name="connsiteY10" fmla="*/ 10256507 h 10569096"/>
              <a:gd name="connsiteX0" fmla="*/ 389061 w 14923051"/>
              <a:gd name="connsiteY0" fmla="*/ 10458526 h 10771115"/>
              <a:gd name="connsiteX1" fmla="*/ 93319 w 14923051"/>
              <a:gd name="connsiteY1" fmla="*/ 7102768 h 10771115"/>
              <a:gd name="connsiteX2" fmla="*/ 129076 w 14923051"/>
              <a:gd name="connsiteY2" fmla="*/ 1578033 h 10771115"/>
              <a:gd name="connsiteX3" fmla="*/ 1537665 w 14923051"/>
              <a:gd name="connsiteY3" fmla="*/ 202883 h 10771115"/>
              <a:gd name="connsiteX4" fmla="*/ 6055057 w 14923051"/>
              <a:gd name="connsiteY4" fmla="*/ 210403 h 10771115"/>
              <a:gd name="connsiteX5" fmla="*/ 14737218 w 14923051"/>
              <a:gd name="connsiteY5" fmla="*/ 594776 h 10771115"/>
              <a:gd name="connsiteX6" fmla="*/ 14803449 w 14923051"/>
              <a:gd name="connsiteY6" fmla="*/ 4342849 h 10771115"/>
              <a:gd name="connsiteX7" fmla="*/ 14789212 w 14923051"/>
              <a:gd name="connsiteY7" fmla="*/ 9681540 h 10771115"/>
              <a:gd name="connsiteX8" fmla="*/ 11431312 w 14923051"/>
              <a:gd name="connsiteY8" fmla="*/ 10515920 h 10771115"/>
              <a:gd name="connsiteX9" fmla="*/ 2751769 w 14923051"/>
              <a:gd name="connsiteY9" fmla="*/ 10632034 h 10771115"/>
              <a:gd name="connsiteX10" fmla="*/ 389061 w 14923051"/>
              <a:gd name="connsiteY10" fmla="*/ 10458526 h 10771115"/>
              <a:gd name="connsiteX0" fmla="*/ 389061 w 14847772"/>
              <a:gd name="connsiteY0" fmla="*/ 10354953 h 10667542"/>
              <a:gd name="connsiteX1" fmla="*/ 93319 w 14847772"/>
              <a:gd name="connsiteY1" fmla="*/ 6999195 h 10667542"/>
              <a:gd name="connsiteX2" fmla="*/ 129076 w 14847772"/>
              <a:gd name="connsiteY2" fmla="*/ 1474460 h 10667542"/>
              <a:gd name="connsiteX3" fmla="*/ 1537665 w 14847772"/>
              <a:gd name="connsiteY3" fmla="*/ 99310 h 10667542"/>
              <a:gd name="connsiteX4" fmla="*/ 6055057 w 14847772"/>
              <a:gd name="connsiteY4" fmla="*/ 106830 h 10667542"/>
              <a:gd name="connsiteX5" fmla="*/ 14605483 w 14847772"/>
              <a:gd name="connsiteY5" fmla="*/ 686952 h 10667542"/>
              <a:gd name="connsiteX6" fmla="*/ 14803449 w 14847772"/>
              <a:gd name="connsiteY6" fmla="*/ 4239276 h 10667542"/>
              <a:gd name="connsiteX7" fmla="*/ 14789212 w 14847772"/>
              <a:gd name="connsiteY7" fmla="*/ 9577967 h 10667542"/>
              <a:gd name="connsiteX8" fmla="*/ 11431312 w 14847772"/>
              <a:gd name="connsiteY8" fmla="*/ 10412347 h 10667542"/>
              <a:gd name="connsiteX9" fmla="*/ 2751769 w 14847772"/>
              <a:gd name="connsiteY9" fmla="*/ 10528461 h 10667542"/>
              <a:gd name="connsiteX10" fmla="*/ 389061 w 14847772"/>
              <a:gd name="connsiteY10" fmla="*/ 10354953 h 10667542"/>
              <a:gd name="connsiteX0" fmla="*/ 389061 w 14910704"/>
              <a:gd name="connsiteY0" fmla="*/ 10390812 h 10703401"/>
              <a:gd name="connsiteX1" fmla="*/ 93319 w 14910704"/>
              <a:gd name="connsiteY1" fmla="*/ 7035054 h 10703401"/>
              <a:gd name="connsiteX2" fmla="*/ 129076 w 14910704"/>
              <a:gd name="connsiteY2" fmla="*/ 1510319 h 10703401"/>
              <a:gd name="connsiteX3" fmla="*/ 1537665 w 14910704"/>
              <a:gd name="connsiteY3" fmla="*/ 135169 h 10703401"/>
              <a:gd name="connsiteX4" fmla="*/ 6055057 w 14910704"/>
              <a:gd name="connsiteY4" fmla="*/ 142689 h 10703401"/>
              <a:gd name="connsiteX5" fmla="*/ 14718398 w 14910704"/>
              <a:gd name="connsiteY5" fmla="*/ 649405 h 10703401"/>
              <a:gd name="connsiteX6" fmla="*/ 14803449 w 14910704"/>
              <a:gd name="connsiteY6" fmla="*/ 4275135 h 10703401"/>
              <a:gd name="connsiteX7" fmla="*/ 14789212 w 14910704"/>
              <a:gd name="connsiteY7" fmla="*/ 9613826 h 10703401"/>
              <a:gd name="connsiteX8" fmla="*/ 11431312 w 14910704"/>
              <a:gd name="connsiteY8" fmla="*/ 10448206 h 10703401"/>
              <a:gd name="connsiteX9" fmla="*/ 2751769 w 14910704"/>
              <a:gd name="connsiteY9" fmla="*/ 10564320 h 10703401"/>
              <a:gd name="connsiteX10" fmla="*/ 389061 w 14910704"/>
              <a:gd name="connsiteY10" fmla="*/ 10390812 h 10703401"/>
              <a:gd name="connsiteX0" fmla="*/ 389061 w 15017593"/>
              <a:gd name="connsiteY0" fmla="*/ 10328274 h 10640863"/>
              <a:gd name="connsiteX1" fmla="*/ 93319 w 15017593"/>
              <a:gd name="connsiteY1" fmla="*/ 6972516 h 10640863"/>
              <a:gd name="connsiteX2" fmla="*/ 129076 w 15017593"/>
              <a:gd name="connsiteY2" fmla="*/ 1447781 h 10640863"/>
              <a:gd name="connsiteX3" fmla="*/ 1537665 w 15017593"/>
              <a:gd name="connsiteY3" fmla="*/ 72631 h 10640863"/>
              <a:gd name="connsiteX4" fmla="*/ 6055057 w 15017593"/>
              <a:gd name="connsiteY4" fmla="*/ 80151 h 10640863"/>
              <a:gd name="connsiteX5" fmla="*/ 14718398 w 15017593"/>
              <a:gd name="connsiteY5" fmla="*/ 586867 h 10640863"/>
              <a:gd name="connsiteX6" fmla="*/ 14803449 w 15017593"/>
              <a:gd name="connsiteY6" fmla="*/ 4212597 h 10640863"/>
              <a:gd name="connsiteX7" fmla="*/ 14789212 w 15017593"/>
              <a:gd name="connsiteY7" fmla="*/ 9551288 h 10640863"/>
              <a:gd name="connsiteX8" fmla="*/ 11431312 w 15017593"/>
              <a:gd name="connsiteY8" fmla="*/ 10385668 h 10640863"/>
              <a:gd name="connsiteX9" fmla="*/ 2751769 w 15017593"/>
              <a:gd name="connsiteY9" fmla="*/ 10501782 h 10640863"/>
              <a:gd name="connsiteX10" fmla="*/ 389061 w 15017593"/>
              <a:gd name="connsiteY10" fmla="*/ 10328274 h 10640863"/>
              <a:gd name="connsiteX0" fmla="*/ 389061 w 14857245"/>
              <a:gd name="connsiteY0" fmla="*/ 10388957 h 10701546"/>
              <a:gd name="connsiteX1" fmla="*/ 93319 w 14857245"/>
              <a:gd name="connsiteY1" fmla="*/ 7033199 h 10701546"/>
              <a:gd name="connsiteX2" fmla="*/ 129076 w 14857245"/>
              <a:gd name="connsiteY2" fmla="*/ 1508464 h 10701546"/>
              <a:gd name="connsiteX3" fmla="*/ 1537665 w 14857245"/>
              <a:gd name="connsiteY3" fmla="*/ 133314 h 10701546"/>
              <a:gd name="connsiteX4" fmla="*/ 6055057 w 14857245"/>
              <a:gd name="connsiteY4" fmla="*/ 140834 h 10701546"/>
              <a:gd name="connsiteX5" fmla="*/ 14436110 w 14857245"/>
              <a:gd name="connsiteY5" fmla="*/ 525206 h 10701546"/>
              <a:gd name="connsiteX6" fmla="*/ 14803449 w 14857245"/>
              <a:gd name="connsiteY6" fmla="*/ 4273280 h 10701546"/>
              <a:gd name="connsiteX7" fmla="*/ 14789212 w 14857245"/>
              <a:gd name="connsiteY7" fmla="*/ 9611971 h 10701546"/>
              <a:gd name="connsiteX8" fmla="*/ 11431312 w 14857245"/>
              <a:gd name="connsiteY8" fmla="*/ 10446351 h 10701546"/>
              <a:gd name="connsiteX9" fmla="*/ 2751769 w 14857245"/>
              <a:gd name="connsiteY9" fmla="*/ 10562465 h 10701546"/>
              <a:gd name="connsiteX10" fmla="*/ 389061 w 14857245"/>
              <a:gd name="connsiteY10" fmla="*/ 10388957 h 10701546"/>
              <a:gd name="connsiteX0" fmla="*/ 389061 w 14933184"/>
              <a:gd name="connsiteY0" fmla="*/ 10388957 h 10701546"/>
              <a:gd name="connsiteX1" fmla="*/ 93319 w 14933184"/>
              <a:gd name="connsiteY1" fmla="*/ 7033199 h 10701546"/>
              <a:gd name="connsiteX2" fmla="*/ 129076 w 14933184"/>
              <a:gd name="connsiteY2" fmla="*/ 1508464 h 10701546"/>
              <a:gd name="connsiteX3" fmla="*/ 1537665 w 14933184"/>
              <a:gd name="connsiteY3" fmla="*/ 133314 h 10701546"/>
              <a:gd name="connsiteX4" fmla="*/ 6055057 w 14933184"/>
              <a:gd name="connsiteY4" fmla="*/ 140834 h 10701546"/>
              <a:gd name="connsiteX5" fmla="*/ 14586664 w 14933184"/>
              <a:gd name="connsiteY5" fmla="*/ 525207 h 10701546"/>
              <a:gd name="connsiteX6" fmla="*/ 14803449 w 14933184"/>
              <a:gd name="connsiteY6" fmla="*/ 4273280 h 10701546"/>
              <a:gd name="connsiteX7" fmla="*/ 14789212 w 14933184"/>
              <a:gd name="connsiteY7" fmla="*/ 9611971 h 10701546"/>
              <a:gd name="connsiteX8" fmla="*/ 11431312 w 14933184"/>
              <a:gd name="connsiteY8" fmla="*/ 10446351 h 10701546"/>
              <a:gd name="connsiteX9" fmla="*/ 2751769 w 14933184"/>
              <a:gd name="connsiteY9" fmla="*/ 10562465 h 10701546"/>
              <a:gd name="connsiteX10" fmla="*/ 389061 w 14933184"/>
              <a:gd name="connsiteY10" fmla="*/ 10388957 h 10701546"/>
              <a:gd name="connsiteX0" fmla="*/ 389061 w 14944391"/>
              <a:gd name="connsiteY0" fmla="*/ 10298679 h 10611268"/>
              <a:gd name="connsiteX1" fmla="*/ 93319 w 14944391"/>
              <a:gd name="connsiteY1" fmla="*/ 6942921 h 10611268"/>
              <a:gd name="connsiteX2" fmla="*/ 129076 w 14944391"/>
              <a:gd name="connsiteY2" fmla="*/ 1418186 h 10611268"/>
              <a:gd name="connsiteX3" fmla="*/ 1537665 w 14944391"/>
              <a:gd name="connsiteY3" fmla="*/ 43036 h 10611268"/>
              <a:gd name="connsiteX4" fmla="*/ 6055057 w 14944391"/>
              <a:gd name="connsiteY4" fmla="*/ 50556 h 10611268"/>
              <a:gd name="connsiteX5" fmla="*/ 14605483 w 14944391"/>
              <a:gd name="connsiteY5" fmla="*/ 630678 h 10611268"/>
              <a:gd name="connsiteX6" fmla="*/ 14803449 w 14944391"/>
              <a:gd name="connsiteY6" fmla="*/ 4183002 h 10611268"/>
              <a:gd name="connsiteX7" fmla="*/ 14789212 w 14944391"/>
              <a:gd name="connsiteY7" fmla="*/ 9521693 h 10611268"/>
              <a:gd name="connsiteX8" fmla="*/ 11431312 w 14944391"/>
              <a:gd name="connsiteY8" fmla="*/ 10356073 h 10611268"/>
              <a:gd name="connsiteX9" fmla="*/ 2751769 w 14944391"/>
              <a:gd name="connsiteY9" fmla="*/ 10472187 h 10611268"/>
              <a:gd name="connsiteX10" fmla="*/ 389061 w 14944391"/>
              <a:gd name="connsiteY10" fmla="*/ 10298679 h 10611268"/>
              <a:gd name="connsiteX0" fmla="*/ 389061 w 16255698"/>
              <a:gd name="connsiteY0" fmla="*/ 10269779 h 10582368"/>
              <a:gd name="connsiteX1" fmla="*/ 93319 w 16255698"/>
              <a:gd name="connsiteY1" fmla="*/ 6914021 h 10582368"/>
              <a:gd name="connsiteX2" fmla="*/ 129076 w 16255698"/>
              <a:gd name="connsiteY2" fmla="*/ 1389286 h 10582368"/>
              <a:gd name="connsiteX3" fmla="*/ 1537665 w 16255698"/>
              <a:gd name="connsiteY3" fmla="*/ 14136 h 10582368"/>
              <a:gd name="connsiteX4" fmla="*/ 6055057 w 16255698"/>
              <a:gd name="connsiteY4" fmla="*/ 21656 h 10582368"/>
              <a:gd name="connsiteX5" fmla="*/ 14605483 w 16255698"/>
              <a:gd name="connsiteY5" fmla="*/ 601778 h 10582368"/>
              <a:gd name="connsiteX6" fmla="*/ 16252532 w 16255698"/>
              <a:gd name="connsiteY6" fmla="*/ 4667945 h 10582368"/>
              <a:gd name="connsiteX7" fmla="*/ 14789212 w 16255698"/>
              <a:gd name="connsiteY7" fmla="*/ 9492793 h 10582368"/>
              <a:gd name="connsiteX8" fmla="*/ 11431312 w 16255698"/>
              <a:gd name="connsiteY8" fmla="*/ 10327173 h 10582368"/>
              <a:gd name="connsiteX9" fmla="*/ 2751769 w 16255698"/>
              <a:gd name="connsiteY9" fmla="*/ 10443287 h 10582368"/>
              <a:gd name="connsiteX10" fmla="*/ 389061 w 16255698"/>
              <a:gd name="connsiteY10" fmla="*/ 10269779 h 10582368"/>
              <a:gd name="connsiteX0" fmla="*/ 389061 w 16255698"/>
              <a:gd name="connsiteY0" fmla="*/ 10269777 h 10582366"/>
              <a:gd name="connsiteX1" fmla="*/ 93319 w 16255698"/>
              <a:gd name="connsiteY1" fmla="*/ 6914019 h 10582366"/>
              <a:gd name="connsiteX2" fmla="*/ 129076 w 16255698"/>
              <a:gd name="connsiteY2" fmla="*/ 1389284 h 10582366"/>
              <a:gd name="connsiteX3" fmla="*/ 1537665 w 16255698"/>
              <a:gd name="connsiteY3" fmla="*/ 14134 h 10582366"/>
              <a:gd name="connsiteX4" fmla="*/ 6055057 w 16255698"/>
              <a:gd name="connsiteY4" fmla="*/ 21654 h 10582366"/>
              <a:gd name="connsiteX5" fmla="*/ 14605483 w 16255698"/>
              <a:gd name="connsiteY5" fmla="*/ 601776 h 10582366"/>
              <a:gd name="connsiteX6" fmla="*/ 16252532 w 16255698"/>
              <a:gd name="connsiteY6" fmla="*/ 4667943 h 10582366"/>
              <a:gd name="connsiteX7" fmla="*/ 14789212 w 16255698"/>
              <a:gd name="connsiteY7" fmla="*/ 9492791 h 10582366"/>
              <a:gd name="connsiteX8" fmla="*/ 11431312 w 16255698"/>
              <a:gd name="connsiteY8" fmla="*/ 10327171 h 10582366"/>
              <a:gd name="connsiteX9" fmla="*/ 2751769 w 16255698"/>
              <a:gd name="connsiteY9" fmla="*/ 10443285 h 10582366"/>
              <a:gd name="connsiteX10" fmla="*/ 389061 w 16255698"/>
              <a:gd name="connsiteY10" fmla="*/ 10269777 h 10582366"/>
              <a:gd name="connsiteX0" fmla="*/ 389061 w 16255698"/>
              <a:gd name="connsiteY0" fmla="*/ 10269777 h 10582366"/>
              <a:gd name="connsiteX1" fmla="*/ 93319 w 16255698"/>
              <a:gd name="connsiteY1" fmla="*/ 6914019 h 10582366"/>
              <a:gd name="connsiteX2" fmla="*/ 129076 w 16255698"/>
              <a:gd name="connsiteY2" fmla="*/ 1389284 h 10582366"/>
              <a:gd name="connsiteX3" fmla="*/ 1537665 w 16255698"/>
              <a:gd name="connsiteY3" fmla="*/ 14134 h 10582366"/>
              <a:gd name="connsiteX4" fmla="*/ 6055057 w 16255698"/>
              <a:gd name="connsiteY4" fmla="*/ 21654 h 10582366"/>
              <a:gd name="connsiteX5" fmla="*/ 14605483 w 16255698"/>
              <a:gd name="connsiteY5" fmla="*/ 601776 h 10582366"/>
              <a:gd name="connsiteX6" fmla="*/ 16252532 w 16255698"/>
              <a:gd name="connsiteY6" fmla="*/ 4667943 h 10582366"/>
              <a:gd name="connsiteX7" fmla="*/ 15033863 w 16255698"/>
              <a:gd name="connsiteY7" fmla="*/ 10104508 h 10582366"/>
              <a:gd name="connsiteX8" fmla="*/ 11431312 w 16255698"/>
              <a:gd name="connsiteY8" fmla="*/ 10327171 h 10582366"/>
              <a:gd name="connsiteX9" fmla="*/ 2751769 w 16255698"/>
              <a:gd name="connsiteY9" fmla="*/ 10443285 h 10582366"/>
              <a:gd name="connsiteX10" fmla="*/ 389061 w 16255698"/>
              <a:gd name="connsiteY10" fmla="*/ 10269777 h 10582366"/>
              <a:gd name="connsiteX0" fmla="*/ 389061 w 16361630"/>
              <a:gd name="connsiteY0" fmla="*/ 10269777 h 10582366"/>
              <a:gd name="connsiteX1" fmla="*/ 93319 w 16361630"/>
              <a:gd name="connsiteY1" fmla="*/ 6914019 h 10582366"/>
              <a:gd name="connsiteX2" fmla="*/ 129076 w 16361630"/>
              <a:gd name="connsiteY2" fmla="*/ 1389284 h 10582366"/>
              <a:gd name="connsiteX3" fmla="*/ 1537665 w 16361630"/>
              <a:gd name="connsiteY3" fmla="*/ 14134 h 10582366"/>
              <a:gd name="connsiteX4" fmla="*/ 6055057 w 16361630"/>
              <a:gd name="connsiteY4" fmla="*/ 21654 h 10582366"/>
              <a:gd name="connsiteX5" fmla="*/ 14605483 w 16361630"/>
              <a:gd name="connsiteY5" fmla="*/ 601776 h 10582366"/>
              <a:gd name="connsiteX6" fmla="*/ 16252532 w 16361630"/>
              <a:gd name="connsiteY6" fmla="*/ 4667943 h 10582366"/>
              <a:gd name="connsiteX7" fmla="*/ 15636079 w 16361630"/>
              <a:gd name="connsiteY7" fmla="*/ 10128976 h 10582366"/>
              <a:gd name="connsiteX8" fmla="*/ 11431312 w 16361630"/>
              <a:gd name="connsiteY8" fmla="*/ 10327171 h 10582366"/>
              <a:gd name="connsiteX9" fmla="*/ 2751769 w 16361630"/>
              <a:gd name="connsiteY9" fmla="*/ 10443285 h 10582366"/>
              <a:gd name="connsiteX10" fmla="*/ 389061 w 16361630"/>
              <a:gd name="connsiteY10" fmla="*/ 10269777 h 10582366"/>
              <a:gd name="connsiteX0" fmla="*/ 389061 w 16361631"/>
              <a:gd name="connsiteY0" fmla="*/ 10269777 h 10582366"/>
              <a:gd name="connsiteX1" fmla="*/ 93319 w 16361631"/>
              <a:gd name="connsiteY1" fmla="*/ 6914019 h 10582366"/>
              <a:gd name="connsiteX2" fmla="*/ 129076 w 16361631"/>
              <a:gd name="connsiteY2" fmla="*/ 1389284 h 10582366"/>
              <a:gd name="connsiteX3" fmla="*/ 1537665 w 16361631"/>
              <a:gd name="connsiteY3" fmla="*/ 14134 h 10582366"/>
              <a:gd name="connsiteX4" fmla="*/ 6055057 w 16361631"/>
              <a:gd name="connsiteY4" fmla="*/ 21654 h 10582366"/>
              <a:gd name="connsiteX5" fmla="*/ 14605483 w 16361631"/>
              <a:gd name="connsiteY5" fmla="*/ 601776 h 10582366"/>
              <a:gd name="connsiteX6" fmla="*/ 16252532 w 16361631"/>
              <a:gd name="connsiteY6" fmla="*/ 4667943 h 10582366"/>
              <a:gd name="connsiteX7" fmla="*/ 15636079 w 16361631"/>
              <a:gd name="connsiteY7" fmla="*/ 10128976 h 10582366"/>
              <a:gd name="connsiteX8" fmla="*/ 11431312 w 16361631"/>
              <a:gd name="connsiteY8" fmla="*/ 10327171 h 10582366"/>
              <a:gd name="connsiteX9" fmla="*/ 2751769 w 16361631"/>
              <a:gd name="connsiteY9" fmla="*/ 10443285 h 10582366"/>
              <a:gd name="connsiteX10" fmla="*/ 389061 w 16361631"/>
              <a:gd name="connsiteY10" fmla="*/ 10269777 h 10582366"/>
              <a:gd name="connsiteX0" fmla="*/ 389061 w 16361631"/>
              <a:gd name="connsiteY0" fmla="*/ 10269777 h 10582366"/>
              <a:gd name="connsiteX1" fmla="*/ 93319 w 16361631"/>
              <a:gd name="connsiteY1" fmla="*/ 6914019 h 10582366"/>
              <a:gd name="connsiteX2" fmla="*/ 129076 w 16361631"/>
              <a:gd name="connsiteY2" fmla="*/ 1389284 h 10582366"/>
              <a:gd name="connsiteX3" fmla="*/ 1537665 w 16361631"/>
              <a:gd name="connsiteY3" fmla="*/ 14134 h 10582366"/>
              <a:gd name="connsiteX4" fmla="*/ 6055057 w 16361631"/>
              <a:gd name="connsiteY4" fmla="*/ 21654 h 10582366"/>
              <a:gd name="connsiteX5" fmla="*/ 14605483 w 16361631"/>
              <a:gd name="connsiteY5" fmla="*/ 601776 h 10582366"/>
              <a:gd name="connsiteX6" fmla="*/ 16252532 w 16361631"/>
              <a:gd name="connsiteY6" fmla="*/ 4667943 h 10582366"/>
              <a:gd name="connsiteX7" fmla="*/ 15636079 w 16361631"/>
              <a:gd name="connsiteY7" fmla="*/ 10128976 h 10582366"/>
              <a:gd name="connsiteX8" fmla="*/ 11431312 w 16361631"/>
              <a:gd name="connsiteY8" fmla="*/ 10327171 h 10582366"/>
              <a:gd name="connsiteX9" fmla="*/ 2751769 w 16361631"/>
              <a:gd name="connsiteY9" fmla="*/ 10443285 h 10582366"/>
              <a:gd name="connsiteX10" fmla="*/ 389061 w 16361631"/>
              <a:gd name="connsiteY10" fmla="*/ 10269777 h 10582366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05483 w 16361631"/>
              <a:gd name="connsiteY5" fmla="*/ 588507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24302 w 16361631"/>
              <a:gd name="connsiteY5" fmla="*/ 148069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24302 w 16361631"/>
              <a:gd name="connsiteY5" fmla="*/ 270413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769816 w 16361631"/>
              <a:gd name="connsiteY5" fmla="*/ 25728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07825 w 16280395"/>
              <a:gd name="connsiteY0" fmla="*/ 10256508 h 10569097"/>
              <a:gd name="connsiteX1" fmla="*/ 12083 w 16280395"/>
              <a:gd name="connsiteY1" fmla="*/ 6900750 h 10569097"/>
              <a:gd name="connsiteX2" fmla="*/ 47840 w 16280395"/>
              <a:gd name="connsiteY2" fmla="*/ 1376015 h 10569097"/>
              <a:gd name="connsiteX3" fmla="*/ 1456429 w 16280395"/>
              <a:gd name="connsiteY3" fmla="*/ 865 h 10569097"/>
              <a:gd name="connsiteX4" fmla="*/ 5973821 w 16280395"/>
              <a:gd name="connsiteY4" fmla="*/ 8385 h 10569097"/>
              <a:gd name="connsiteX5" fmla="*/ 14688580 w 16280395"/>
              <a:gd name="connsiteY5" fmla="*/ 25728 h 10569097"/>
              <a:gd name="connsiteX6" fmla="*/ 16171296 w 16280395"/>
              <a:gd name="connsiteY6" fmla="*/ 4654674 h 10569097"/>
              <a:gd name="connsiteX7" fmla="*/ 15554843 w 16280395"/>
              <a:gd name="connsiteY7" fmla="*/ 10115707 h 10569097"/>
              <a:gd name="connsiteX8" fmla="*/ 11350076 w 16280395"/>
              <a:gd name="connsiteY8" fmla="*/ 10313902 h 10569097"/>
              <a:gd name="connsiteX9" fmla="*/ 2670533 w 16280395"/>
              <a:gd name="connsiteY9" fmla="*/ 10430016 h 10569097"/>
              <a:gd name="connsiteX10" fmla="*/ 307825 w 16280395"/>
              <a:gd name="connsiteY10" fmla="*/ 10256508 h 10569097"/>
              <a:gd name="connsiteX0" fmla="*/ 447268 w 16419838"/>
              <a:gd name="connsiteY0" fmla="*/ 10256508 h 10569097"/>
              <a:gd name="connsiteX1" fmla="*/ 151526 w 16419838"/>
              <a:gd name="connsiteY1" fmla="*/ 6900750 h 10569097"/>
              <a:gd name="connsiteX2" fmla="*/ 194 w 16419838"/>
              <a:gd name="connsiteY2" fmla="*/ 1376015 h 10569097"/>
              <a:gd name="connsiteX3" fmla="*/ 1595872 w 16419838"/>
              <a:gd name="connsiteY3" fmla="*/ 865 h 10569097"/>
              <a:gd name="connsiteX4" fmla="*/ 6113264 w 16419838"/>
              <a:gd name="connsiteY4" fmla="*/ 8385 h 10569097"/>
              <a:gd name="connsiteX5" fmla="*/ 14828023 w 16419838"/>
              <a:gd name="connsiteY5" fmla="*/ 25728 h 10569097"/>
              <a:gd name="connsiteX6" fmla="*/ 16310739 w 16419838"/>
              <a:gd name="connsiteY6" fmla="*/ 4654674 h 10569097"/>
              <a:gd name="connsiteX7" fmla="*/ 15694286 w 16419838"/>
              <a:gd name="connsiteY7" fmla="*/ 10115707 h 10569097"/>
              <a:gd name="connsiteX8" fmla="*/ 11489519 w 16419838"/>
              <a:gd name="connsiteY8" fmla="*/ 10313902 h 10569097"/>
              <a:gd name="connsiteX9" fmla="*/ 2809976 w 16419838"/>
              <a:gd name="connsiteY9" fmla="*/ 10430016 h 10569097"/>
              <a:gd name="connsiteX10" fmla="*/ 447268 w 16419838"/>
              <a:gd name="connsiteY10" fmla="*/ 10256508 h 10569097"/>
              <a:gd name="connsiteX0" fmla="*/ 447268 w 16642435"/>
              <a:gd name="connsiteY0" fmla="*/ 10256508 h 10569097"/>
              <a:gd name="connsiteX1" fmla="*/ 151526 w 16642435"/>
              <a:gd name="connsiteY1" fmla="*/ 6900750 h 10569097"/>
              <a:gd name="connsiteX2" fmla="*/ 194 w 16642435"/>
              <a:gd name="connsiteY2" fmla="*/ 1376015 h 10569097"/>
              <a:gd name="connsiteX3" fmla="*/ 1595872 w 16642435"/>
              <a:gd name="connsiteY3" fmla="*/ 865 h 10569097"/>
              <a:gd name="connsiteX4" fmla="*/ 6113264 w 16642435"/>
              <a:gd name="connsiteY4" fmla="*/ 8385 h 10569097"/>
              <a:gd name="connsiteX5" fmla="*/ 14828023 w 16642435"/>
              <a:gd name="connsiteY5" fmla="*/ 25728 h 10569097"/>
              <a:gd name="connsiteX6" fmla="*/ 16310739 w 16642435"/>
              <a:gd name="connsiteY6" fmla="*/ 4654674 h 10569097"/>
              <a:gd name="connsiteX7" fmla="*/ 16089252 w 16642435"/>
              <a:gd name="connsiteY7" fmla="*/ 10164645 h 10569097"/>
              <a:gd name="connsiteX8" fmla="*/ 11489519 w 16642435"/>
              <a:gd name="connsiteY8" fmla="*/ 10313902 h 10569097"/>
              <a:gd name="connsiteX9" fmla="*/ 2809976 w 16642435"/>
              <a:gd name="connsiteY9" fmla="*/ 10430016 h 10569097"/>
              <a:gd name="connsiteX10" fmla="*/ 447268 w 16642435"/>
              <a:gd name="connsiteY10" fmla="*/ 10256508 h 10569097"/>
              <a:gd name="connsiteX0" fmla="*/ 447268 w 16396839"/>
              <a:gd name="connsiteY0" fmla="*/ 10256508 h 10569097"/>
              <a:gd name="connsiteX1" fmla="*/ 151526 w 16396839"/>
              <a:gd name="connsiteY1" fmla="*/ 6900750 h 10569097"/>
              <a:gd name="connsiteX2" fmla="*/ 194 w 16396839"/>
              <a:gd name="connsiteY2" fmla="*/ 1376015 h 10569097"/>
              <a:gd name="connsiteX3" fmla="*/ 1595872 w 16396839"/>
              <a:gd name="connsiteY3" fmla="*/ 865 h 10569097"/>
              <a:gd name="connsiteX4" fmla="*/ 6113264 w 16396839"/>
              <a:gd name="connsiteY4" fmla="*/ 8385 h 10569097"/>
              <a:gd name="connsiteX5" fmla="*/ 14828023 w 16396839"/>
              <a:gd name="connsiteY5" fmla="*/ 25728 h 10569097"/>
              <a:gd name="connsiteX6" fmla="*/ 16310739 w 16396839"/>
              <a:gd name="connsiteY6" fmla="*/ 4654674 h 10569097"/>
              <a:gd name="connsiteX7" fmla="*/ 16089252 w 16396839"/>
              <a:gd name="connsiteY7" fmla="*/ 10164645 h 10569097"/>
              <a:gd name="connsiteX8" fmla="*/ 11489519 w 16396839"/>
              <a:gd name="connsiteY8" fmla="*/ 10313902 h 10569097"/>
              <a:gd name="connsiteX9" fmla="*/ 2809976 w 16396839"/>
              <a:gd name="connsiteY9" fmla="*/ 10430016 h 10569097"/>
              <a:gd name="connsiteX10" fmla="*/ 447268 w 16396839"/>
              <a:gd name="connsiteY10" fmla="*/ 10256508 h 10569097"/>
              <a:gd name="connsiteX0" fmla="*/ 280968 w 16396839"/>
              <a:gd name="connsiteY0" fmla="*/ 10134165 h 10518522"/>
              <a:gd name="connsiteX1" fmla="*/ 151526 w 16396839"/>
              <a:gd name="connsiteY1" fmla="*/ 6900750 h 10518522"/>
              <a:gd name="connsiteX2" fmla="*/ 194 w 16396839"/>
              <a:gd name="connsiteY2" fmla="*/ 1376015 h 10518522"/>
              <a:gd name="connsiteX3" fmla="*/ 1595872 w 16396839"/>
              <a:gd name="connsiteY3" fmla="*/ 865 h 10518522"/>
              <a:gd name="connsiteX4" fmla="*/ 6113264 w 16396839"/>
              <a:gd name="connsiteY4" fmla="*/ 8385 h 10518522"/>
              <a:gd name="connsiteX5" fmla="*/ 14828023 w 16396839"/>
              <a:gd name="connsiteY5" fmla="*/ 25728 h 10518522"/>
              <a:gd name="connsiteX6" fmla="*/ 16310739 w 16396839"/>
              <a:gd name="connsiteY6" fmla="*/ 4654674 h 10518522"/>
              <a:gd name="connsiteX7" fmla="*/ 16089252 w 16396839"/>
              <a:gd name="connsiteY7" fmla="*/ 10164645 h 10518522"/>
              <a:gd name="connsiteX8" fmla="*/ 11489519 w 16396839"/>
              <a:gd name="connsiteY8" fmla="*/ 10313902 h 10518522"/>
              <a:gd name="connsiteX9" fmla="*/ 2809976 w 16396839"/>
              <a:gd name="connsiteY9" fmla="*/ 10430016 h 10518522"/>
              <a:gd name="connsiteX10" fmla="*/ 280968 w 16396839"/>
              <a:gd name="connsiteY10" fmla="*/ 10134165 h 10518522"/>
              <a:gd name="connsiteX0" fmla="*/ 280968 w 16394427"/>
              <a:gd name="connsiteY0" fmla="*/ 10134165 h 10518522"/>
              <a:gd name="connsiteX1" fmla="*/ 151526 w 16394427"/>
              <a:gd name="connsiteY1" fmla="*/ 6900750 h 10518522"/>
              <a:gd name="connsiteX2" fmla="*/ 194 w 16394427"/>
              <a:gd name="connsiteY2" fmla="*/ 1376015 h 10518522"/>
              <a:gd name="connsiteX3" fmla="*/ 1595872 w 16394427"/>
              <a:gd name="connsiteY3" fmla="*/ 865 h 10518522"/>
              <a:gd name="connsiteX4" fmla="*/ 6113264 w 16394427"/>
              <a:gd name="connsiteY4" fmla="*/ 8385 h 10518522"/>
              <a:gd name="connsiteX5" fmla="*/ 14828023 w 16394427"/>
              <a:gd name="connsiteY5" fmla="*/ 25728 h 10518522"/>
              <a:gd name="connsiteX6" fmla="*/ 16310739 w 16394427"/>
              <a:gd name="connsiteY6" fmla="*/ 4654674 h 10518522"/>
              <a:gd name="connsiteX7" fmla="*/ 15964526 w 16394427"/>
              <a:gd name="connsiteY7" fmla="*/ 10189113 h 10518522"/>
              <a:gd name="connsiteX8" fmla="*/ 11489519 w 16394427"/>
              <a:gd name="connsiteY8" fmla="*/ 10313902 h 10518522"/>
              <a:gd name="connsiteX9" fmla="*/ 2809976 w 16394427"/>
              <a:gd name="connsiteY9" fmla="*/ 10430016 h 10518522"/>
              <a:gd name="connsiteX10" fmla="*/ 280968 w 16394427"/>
              <a:gd name="connsiteY10" fmla="*/ 10134165 h 1051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394427" h="10518522">
                <a:moveTo>
                  <a:pt x="280968" y="10134165"/>
                </a:moveTo>
                <a:cubicBezTo>
                  <a:pt x="-162107" y="9545954"/>
                  <a:pt x="198322" y="8360442"/>
                  <a:pt x="151526" y="6900750"/>
                </a:cubicBezTo>
                <a:cubicBezTo>
                  <a:pt x="104730" y="5441058"/>
                  <a:pt x="8923" y="2525997"/>
                  <a:pt x="194" y="1376015"/>
                </a:cubicBezTo>
                <a:cubicBezTo>
                  <a:pt x="-8535" y="226033"/>
                  <a:pt x="272550" y="-16684"/>
                  <a:pt x="1595872" y="865"/>
                </a:cubicBezTo>
                <a:cubicBezTo>
                  <a:pt x="2690336" y="167193"/>
                  <a:pt x="4857564" y="8320"/>
                  <a:pt x="6113264" y="8385"/>
                </a:cubicBezTo>
                <a:lnTo>
                  <a:pt x="14828023" y="25728"/>
                </a:lnTo>
                <a:cubicBezTo>
                  <a:pt x="16866348" y="17113"/>
                  <a:pt x="16343499" y="579770"/>
                  <a:pt x="16310739" y="4654674"/>
                </a:cubicBezTo>
                <a:cubicBezTo>
                  <a:pt x="16331126" y="5744396"/>
                  <a:pt x="16468297" y="9735283"/>
                  <a:pt x="15964526" y="10189113"/>
                </a:cubicBezTo>
                <a:cubicBezTo>
                  <a:pt x="15460755" y="10642943"/>
                  <a:pt x="13554176" y="10275802"/>
                  <a:pt x="11489519" y="10313902"/>
                </a:cubicBezTo>
                <a:cubicBezTo>
                  <a:pt x="9653462" y="10669502"/>
                  <a:pt x="4678068" y="10459972"/>
                  <a:pt x="2809976" y="10430016"/>
                </a:cubicBezTo>
                <a:cubicBezTo>
                  <a:pt x="941884" y="10400060"/>
                  <a:pt x="724043" y="10722376"/>
                  <a:pt x="280968" y="1013416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8C9756E9-A957-4429-9C15-03FCB2C6B9CA}"/>
              </a:ext>
            </a:extLst>
          </p:cNvPr>
          <p:cNvGrpSpPr/>
          <p:nvPr/>
        </p:nvGrpSpPr>
        <p:grpSpPr>
          <a:xfrm>
            <a:off x="0" y="6185647"/>
            <a:ext cx="12192000" cy="883259"/>
            <a:chOff x="0" y="5656716"/>
            <a:chExt cx="12926997" cy="141899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16AE7399-3824-4FFF-B5EE-270539643E45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xmlns="" id="{30449023-7CC1-4575-8945-BC6ED8EBD2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A65DA144-FA2A-4A6F-B153-8BA1108EC5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D6180022-D033-4719-9AC6-7B690BDCA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1" name="图形 10">
            <a:extLst>
              <a:ext uri="{FF2B5EF4-FFF2-40B4-BE49-F238E27FC236}">
                <a16:creationId xmlns:a16="http://schemas.microsoft.com/office/drawing/2014/main" xmlns="" id="{E0671FF9-DBF0-4405-8885-A4072A39A3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79270" y="4756833"/>
            <a:ext cx="1784001" cy="1991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8AC0289-530A-4123-AC85-F115C715C6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7408" y="6000964"/>
            <a:ext cx="6311541" cy="10679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5824" y="3060702"/>
            <a:ext cx="2632850" cy="2632850"/>
          </a:xfrm>
          <a:prstGeom prst="rect">
            <a:avLst/>
          </a:prstGeom>
        </p:spPr>
      </p:pic>
      <p:grpSp>
        <p:nvGrpSpPr>
          <p:cNvPr id="26" name="Google Shape;685;p8">
            <a:extLst>
              <a:ext uri="{FF2B5EF4-FFF2-40B4-BE49-F238E27FC236}">
                <a16:creationId xmlns:a16="http://schemas.microsoft.com/office/drawing/2014/main" xmlns="" id="{75305D48-454C-45D9-AA1B-DE0802FF9A1B}"/>
              </a:ext>
            </a:extLst>
          </p:cNvPr>
          <p:cNvGrpSpPr/>
          <p:nvPr/>
        </p:nvGrpSpPr>
        <p:grpSpPr>
          <a:xfrm>
            <a:off x="364552" y="189166"/>
            <a:ext cx="662985" cy="531408"/>
            <a:chOff x="1022252" y="612106"/>
            <a:chExt cx="548640" cy="531408"/>
          </a:xfrm>
        </p:grpSpPr>
        <p:sp>
          <p:nvSpPr>
            <p:cNvPr id="27" name="Google Shape;686;p8">
              <a:extLst>
                <a:ext uri="{FF2B5EF4-FFF2-40B4-BE49-F238E27FC236}">
                  <a16:creationId xmlns:a16="http://schemas.microsoft.com/office/drawing/2014/main" xmlns="" id="{4189C9B4-0BEA-4A05-AA29-C68705CEC273}"/>
                </a:ext>
              </a:extLst>
            </p:cNvPr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SzPts val="1867"/>
                <a:buFont typeface="Arial"/>
                <a:buNone/>
                <a:defRPr/>
              </a:pPr>
              <a:endParaRPr sz="1867" kern="0">
                <a:solidFill>
                  <a:srgbClr val="FFFFFF"/>
                </a:solidFill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687;p8">
              <a:extLst>
                <a:ext uri="{FF2B5EF4-FFF2-40B4-BE49-F238E27FC236}">
                  <a16:creationId xmlns:a16="http://schemas.microsoft.com/office/drawing/2014/main" xmlns="" id="{C5458BCC-66C6-4A85-B74A-5798CF44CD45}"/>
                </a:ext>
              </a:extLst>
            </p:cNvPr>
            <p:cNvSpPr/>
            <p:nvPr/>
          </p:nvSpPr>
          <p:spPr>
            <a:xfrm>
              <a:off x="1139061" y="612106"/>
              <a:ext cx="38824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defTabSz="914400">
                <a:buClr>
                  <a:srgbClr val="000000"/>
                </a:buClr>
                <a:buSzPts val="2800"/>
                <a:buFont typeface="Arial"/>
                <a:buNone/>
                <a:defRPr/>
              </a:pPr>
              <a:r>
                <a:rPr lang="en-US" sz="2800" b="1" kern="0" dirty="0">
                  <a:solidFill>
                    <a:srgbClr val="FFFFFF"/>
                  </a:solidFill>
                  <a:latin typeface="VNI-Avo" pitchFamily="2" charset="0"/>
                  <a:ea typeface="Arial"/>
                  <a:cs typeface="Arial"/>
                  <a:sym typeface="Arial"/>
                </a:rPr>
                <a:t>3</a:t>
              </a:r>
              <a:endParaRPr sz="2400" kern="0" dirty="0">
                <a:solidFill>
                  <a:srgbClr val="FFFFFF"/>
                </a:solidFill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" name="Google Shape;684;p8">
            <a:extLst>
              <a:ext uri="{FF2B5EF4-FFF2-40B4-BE49-F238E27FC236}">
                <a16:creationId xmlns:a16="http://schemas.microsoft.com/office/drawing/2014/main" xmlns="" id="{A93DDC96-4539-4AD0-915C-BB571626532B}"/>
              </a:ext>
            </a:extLst>
          </p:cNvPr>
          <p:cNvSpPr txBox="1"/>
          <p:nvPr/>
        </p:nvSpPr>
        <p:spPr>
          <a:xfrm>
            <a:off x="1034311" y="544699"/>
            <a:ext cx="10304638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  <a:defRPr/>
            </a:pPr>
            <a:r>
              <a:rPr lang="en-US" sz="3600" b="1" kern="0" dirty="0" err="1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Moät</a:t>
            </a:r>
            <a:r>
              <a:rPr lang="en-US" sz="3600" b="1" kern="0" dirty="0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ñaøn</a:t>
            </a:r>
            <a:r>
              <a:rPr lang="en-US" sz="3600" b="1" kern="0" dirty="0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caù</a:t>
            </a:r>
            <a:r>
              <a:rPr lang="en-US" sz="3600" b="1" kern="0" dirty="0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coù</a:t>
            </a:r>
            <a:r>
              <a:rPr lang="en-US" sz="3600" b="1" kern="0" dirty="0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 20 con, 7 con </a:t>
            </a:r>
            <a:r>
              <a:rPr lang="en-US" sz="3600" b="1" kern="0" dirty="0" err="1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troán</a:t>
            </a:r>
            <a:r>
              <a:rPr lang="en-US" sz="3600" b="1" kern="0" dirty="0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 ra </a:t>
            </a:r>
            <a:r>
              <a:rPr lang="en-US" sz="3600" b="1" kern="0" dirty="0" err="1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sau</a:t>
            </a:r>
            <a:r>
              <a:rPr lang="en-US" sz="3600" b="1" kern="0" dirty="0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ñaùm</a:t>
            </a:r>
            <a:r>
              <a:rPr lang="en-US" sz="3600" b="1" kern="0" dirty="0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rong</a:t>
            </a:r>
            <a:r>
              <a:rPr lang="en-US" sz="3600" b="1" kern="0" dirty="0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, </a:t>
            </a:r>
            <a:r>
              <a:rPr lang="en-US" sz="3600" b="1" kern="0" dirty="0" err="1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coøn</a:t>
            </a:r>
            <a:r>
              <a:rPr lang="en-US" sz="3600" b="1" kern="0" dirty="0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laïi</a:t>
            </a:r>
            <a:r>
              <a:rPr lang="en-US" sz="3600" b="1" kern="0" dirty="0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chui</a:t>
            </a:r>
            <a:r>
              <a:rPr lang="en-US" sz="3600" b="1" kern="0" dirty="0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vaøo</a:t>
            </a:r>
            <a:r>
              <a:rPr lang="en-US" sz="3600" b="1" kern="0" dirty="0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voû</a:t>
            </a:r>
            <a:r>
              <a:rPr lang="en-US" sz="3600" b="1" kern="0" dirty="0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oác</a:t>
            </a:r>
            <a:r>
              <a:rPr lang="en-US" sz="3600" b="1" kern="0" dirty="0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. </a:t>
            </a:r>
            <a:r>
              <a:rPr lang="en-US" sz="3600" b="1" kern="0" dirty="0" err="1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Hoûi</a:t>
            </a:r>
            <a:r>
              <a:rPr lang="en-US" sz="3600" b="1" kern="0" dirty="0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coù</a:t>
            </a:r>
            <a:r>
              <a:rPr lang="en-US" sz="3600" b="1" kern="0" dirty="0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 bao </a:t>
            </a:r>
            <a:r>
              <a:rPr lang="en-US" sz="3600" b="1" kern="0" dirty="0" err="1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nhieâu</a:t>
            </a:r>
            <a:r>
              <a:rPr lang="en-US" sz="3600" b="1" kern="0" dirty="0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 con </a:t>
            </a:r>
            <a:r>
              <a:rPr lang="en-US" sz="3600" b="1" kern="0" dirty="0" err="1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caù</a:t>
            </a:r>
            <a:r>
              <a:rPr lang="en-US" sz="3600" b="1" kern="0" dirty="0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trong</a:t>
            </a:r>
            <a:r>
              <a:rPr lang="en-US" sz="3600" b="1" kern="0" dirty="0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voû</a:t>
            </a:r>
            <a:r>
              <a:rPr lang="en-US" sz="3600" b="1" kern="0" dirty="0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oác</a:t>
            </a:r>
            <a:r>
              <a:rPr lang="en-US" sz="3600" b="1" kern="0" dirty="0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?</a:t>
            </a:r>
            <a:endParaRPr sz="3600" b="1" kern="0" dirty="0">
              <a:solidFill>
                <a:srgbClr val="000000"/>
              </a:solidFill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90AE592F-8708-4811-955E-71869951ED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8457" y="2298985"/>
            <a:ext cx="5761964" cy="468452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B536060E-8A8B-4FA5-91F0-C48D36539215}"/>
              </a:ext>
            </a:extLst>
          </p:cNvPr>
          <p:cNvCxnSpPr/>
          <p:nvPr/>
        </p:nvCxnSpPr>
        <p:spPr>
          <a:xfrm>
            <a:off x="1179871" y="1120877"/>
            <a:ext cx="55306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C1976DA2-1E32-4EC8-9135-3484CB5E0B92}"/>
              </a:ext>
            </a:extLst>
          </p:cNvPr>
          <p:cNvCxnSpPr>
            <a:cxnSpLocks/>
          </p:cNvCxnSpPr>
          <p:nvPr/>
        </p:nvCxnSpPr>
        <p:spPr>
          <a:xfrm>
            <a:off x="7053918" y="1165123"/>
            <a:ext cx="42850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C6C3A54A-596C-4462-B216-ABEF9440CF29}"/>
              </a:ext>
            </a:extLst>
          </p:cNvPr>
          <p:cNvCxnSpPr>
            <a:cxnSpLocks/>
          </p:cNvCxnSpPr>
          <p:nvPr/>
        </p:nvCxnSpPr>
        <p:spPr>
          <a:xfrm>
            <a:off x="1027537" y="1710813"/>
            <a:ext cx="25209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044D7314-CC15-4BD4-B842-3701B122F331}"/>
              </a:ext>
            </a:extLst>
          </p:cNvPr>
          <p:cNvCxnSpPr>
            <a:cxnSpLocks/>
          </p:cNvCxnSpPr>
          <p:nvPr/>
        </p:nvCxnSpPr>
        <p:spPr>
          <a:xfrm>
            <a:off x="3766948" y="1710813"/>
            <a:ext cx="5391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70C2573B-AC84-4531-8638-C1A900913CE3}"/>
              </a:ext>
            </a:extLst>
          </p:cNvPr>
          <p:cNvCxnSpPr>
            <a:cxnSpLocks/>
          </p:cNvCxnSpPr>
          <p:nvPr/>
        </p:nvCxnSpPr>
        <p:spPr>
          <a:xfrm>
            <a:off x="1179871" y="2269490"/>
            <a:ext cx="6799006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251794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3">
            <a:extLst>
              <a:ext uri="{FF2B5EF4-FFF2-40B4-BE49-F238E27FC236}">
                <a16:creationId xmlns:a16="http://schemas.microsoft.com/office/drawing/2014/main" xmlns="" id="{D46289AE-114A-46E8-92C5-E69A2B77D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xmlns="" id="{B0BFE98A-6F68-4D5B-8942-2823FCE5A715}"/>
              </a:ext>
            </a:extLst>
          </p:cNvPr>
          <p:cNvSpPr/>
          <p:nvPr/>
        </p:nvSpPr>
        <p:spPr>
          <a:xfrm>
            <a:off x="364553" y="411161"/>
            <a:ext cx="11446847" cy="6239356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8855"/>
              <a:gd name="connsiteY0" fmla="*/ 10281887 h 10594476"/>
              <a:gd name="connsiteX1" fmla="*/ 93319 w 14868855"/>
              <a:gd name="connsiteY1" fmla="*/ 6926129 h 10594476"/>
              <a:gd name="connsiteX2" fmla="*/ 129076 w 14868855"/>
              <a:gd name="connsiteY2" fmla="*/ 1401394 h 10594476"/>
              <a:gd name="connsiteX3" fmla="*/ 1537665 w 14868855"/>
              <a:gd name="connsiteY3" fmla="*/ 26244 h 10594476"/>
              <a:gd name="connsiteX4" fmla="*/ 6055057 w 14868855"/>
              <a:gd name="connsiteY4" fmla="*/ 33764 h 10594476"/>
              <a:gd name="connsiteX5" fmla="*/ 13683339 w 14868855"/>
              <a:gd name="connsiteY5" fmla="*/ 26636 h 10594476"/>
              <a:gd name="connsiteX6" fmla="*/ 14709351 w 14868855"/>
              <a:gd name="connsiteY6" fmla="*/ 4166210 h 10594476"/>
              <a:gd name="connsiteX7" fmla="*/ 14582202 w 14868855"/>
              <a:gd name="connsiteY7" fmla="*/ 9725121 h 10594476"/>
              <a:gd name="connsiteX8" fmla="*/ 11431312 w 14868855"/>
              <a:gd name="connsiteY8" fmla="*/ 10339281 h 10594476"/>
              <a:gd name="connsiteX9" fmla="*/ 2751769 w 14868855"/>
              <a:gd name="connsiteY9" fmla="*/ 10455395 h 10594476"/>
              <a:gd name="connsiteX10" fmla="*/ 389061 w 14868855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82202 w 14757426"/>
              <a:gd name="connsiteY7" fmla="*/ 9725121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51422"/>
              <a:gd name="connsiteY0" fmla="*/ 10281887 h 10594476"/>
              <a:gd name="connsiteX1" fmla="*/ 93319 w 14851422"/>
              <a:gd name="connsiteY1" fmla="*/ 6926129 h 10594476"/>
              <a:gd name="connsiteX2" fmla="*/ 129076 w 14851422"/>
              <a:gd name="connsiteY2" fmla="*/ 1401394 h 10594476"/>
              <a:gd name="connsiteX3" fmla="*/ 1537665 w 14851422"/>
              <a:gd name="connsiteY3" fmla="*/ 26244 h 10594476"/>
              <a:gd name="connsiteX4" fmla="*/ 6055057 w 14851422"/>
              <a:gd name="connsiteY4" fmla="*/ 33764 h 10594476"/>
              <a:gd name="connsiteX5" fmla="*/ 13683339 w 14851422"/>
              <a:gd name="connsiteY5" fmla="*/ 26636 h 10594476"/>
              <a:gd name="connsiteX6" fmla="*/ 14709351 w 14851422"/>
              <a:gd name="connsiteY6" fmla="*/ 4166210 h 10594476"/>
              <a:gd name="connsiteX7" fmla="*/ 14808034 w 14851422"/>
              <a:gd name="connsiteY7" fmla="*/ 9602777 h 10594476"/>
              <a:gd name="connsiteX8" fmla="*/ 11431312 w 14851422"/>
              <a:gd name="connsiteY8" fmla="*/ 10339281 h 10594476"/>
              <a:gd name="connsiteX9" fmla="*/ 2751769 w 14851422"/>
              <a:gd name="connsiteY9" fmla="*/ 10455395 h 10594476"/>
              <a:gd name="connsiteX10" fmla="*/ 389061 w 14851422"/>
              <a:gd name="connsiteY10" fmla="*/ 10281887 h 10594476"/>
              <a:gd name="connsiteX0" fmla="*/ 389061 w 14776214"/>
              <a:gd name="connsiteY0" fmla="*/ 10281887 h 10594476"/>
              <a:gd name="connsiteX1" fmla="*/ 93319 w 14776214"/>
              <a:gd name="connsiteY1" fmla="*/ 6926129 h 10594476"/>
              <a:gd name="connsiteX2" fmla="*/ 129076 w 14776214"/>
              <a:gd name="connsiteY2" fmla="*/ 1401394 h 10594476"/>
              <a:gd name="connsiteX3" fmla="*/ 1537665 w 14776214"/>
              <a:gd name="connsiteY3" fmla="*/ 26244 h 10594476"/>
              <a:gd name="connsiteX4" fmla="*/ 6055057 w 14776214"/>
              <a:gd name="connsiteY4" fmla="*/ 33764 h 10594476"/>
              <a:gd name="connsiteX5" fmla="*/ 13683339 w 14776214"/>
              <a:gd name="connsiteY5" fmla="*/ 26636 h 10594476"/>
              <a:gd name="connsiteX6" fmla="*/ 14709351 w 14776214"/>
              <a:gd name="connsiteY6" fmla="*/ 4166210 h 10594476"/>
              <a:gd name="connsiteX7" fmla="*/ 14713937 w 14776214"/>
              <a:gd name="connsiteY7" fmla="*/ 9504902 h 10594476"/>
              <a:gd name="connsiteX8" fmla="*/ 11431312 w 14776214"/>
              <a:gd name="connsiteY8" fmla="*/ 10339281 h 10594476"/>
              <a:gd name="connsiteX9" fmla="*/ 2751769 w 14776214"/>
              <a:gd name="connsiteY9" fmla="*/ 10455395 h 10594476"/>
              <a:gd name="connsiteX10" fmla="*/ 389061 w 14776214"/>
              <a:gd name="connsiteY10" fmla="*/ 10281887 h 10594476"/>
              <a:gd name="connsiteX0" fmla="*/ 389061 w 14835429"/>
              <a:gd name="connsiteY0" fmla="*/ 10281887 h 10594476"/>
              <a:gd name="connsiteX1" fmla="*/ 93319 w 14835429"/>
              <a:gd name="connsiteY1" fmla="*/ 6926129 h 10594476"/>
              <a:gd name="connsiteX2" fmla="*/ 129076 w 14835429"/>
              <a:gd name="connsiteY2" fmla="*/ 1401394 h 10594476"/>
              <a:gd name="connsiteX3" fmla="*/ 1537665 w 14835429"/>
              <a:gd name="connsiteY3" fmla="*/ 26244 h 10594476"/>
              <a:gd name="connsiteX4" fmla="*/ 6055057 w 14835429"/>
              <a:gd name="connsiteY4" fmla="*/ 33764 h 10594476"/>
              <a:gd name="connsiteX5" fmla="*/ 13683339 w 14835429"/>
              <a:gd name="connsiteY5" fmla="*/ 26636 h 10594476"/>
              <a:gd name="connsiteX6" fmla="*/ 14709351 w 14835429"/>
              <a:gd name="connsiteY6" fmla="*/ 4166210 h 10594476"/>
              <a:gd name="connsiteX7" fmla="*/ 14789215 w 14835429"/>
              <a:gd name="connsiteY7" fmla="*/ 9529371 h 10594476"/>
              <a:gd name="connsiteX8" fmla="*/ 11431312 w 14835429"/>
              <a:gd name="connsiteY8" fmla="*/ 10339281 h 10594476"/>
              <a:gd name="connsiteX9" fmla="*/ 2751769 w 14835429"/>
              <a:gd name="connsiteY9" fmla="*/ 10455395 h 10594476"/>
              <a:gd name="connsiteX10" fmla="*/ 389061 w 14835429"/>
              <a:gd name="connsiteY10" fmla="*/ 10281887 h 10594476"/>
              <a:gd name="connsiteX0" fmla="*/ 389061 w 15054132"/>
              <a:gd name="connsiteY0" fmla="*/ 10561319 h 10873908"/>
              <a:gd name="connsiteX1" fmla="*/ 93319 w 15054132"/>
              <a:gd name="connsiteY1" fmla="*/ 7205561 h 10873908"/>
              <a:gd name="connsiteX2" fmla="*/ 129076 w 15054132"/>
              <a:gd name="connsiteY2" fmla="*/ 1680826 h 10873908"/>
              <a:gd name="connsiteX3" fmla="*/ 1537665 w 15054132"/>
              <a:gd name="connsiteY3" fmla="*/ 305676 h 10873908"/>
              <a:gd name="connsiteX4" fmla="*/ 6055057 w 15054132"/>
              <a:gd name="connsiteY4" fmla="*/ 313196 h 10873908"/>
              <a:gd name="connsiteX5" fmla="*/ 13683339 w 15054132"/>
              <a:gd name="connsiteY5" fmla="*/ 306068 h 10873908"/>
              <a:gd name="connsiteX6" fmla="*/ 14822267 w 15054132"/>
              <a:gd name="connsiteY6" fmla="*/ 4470111 h 10873908"/>
              <a:gd name="connsiteX7" fmla="*/ 14789215 w 15054132"/>
              <a:gd name="connsiteY7" fmla="*/ 9808803 h 10873908"/>
              <a:gd name="connsiteX8" fmla="*/ 11431312 w 15054132"/>
              <a:gd name="connsiteY8" fmla="*/ 10618713 h 10873908"/>
              <a:gd name="connsiteX9" fmla="*/ 2751769 w 15054132"/>
              <a:gd name="connsiteY9" fmla="*/ 10734827 h 10873908"/>
              <a:gd name="connsiteX10" fmla="*/ 389061 w 15054132"/>
              <a:gd name="connsiteY10" fmla="*/ 10561319 h 10873908"/>
              <a:gd name="connsiteX0" fmla="*/ 389061 w 14888271"/>
              <a:gd name="connsiteY0" fmla="*/ 10561319 h 10873908"/>
              <a:gd name="connsiteX1" fmla="*/ 93319 w 14888271"/>
              <a:gd name="connsiteY1" fmla="*/ 7205561 h 10873908"/>
              <a:gd name="connsiteX2" fmla="*/ 129076 w 14888271"/>
              <a:gd name="connsiteY2" fmla="*/ 1680826 h 10873908"/>
              <a:gd name="connsiteX3" fmla="*/ 1537665 w 14888271"/>
              <a:gd name="connsiteY3" fmla="*/ 305676 h 10873908"/>
              <a:gd name="connsiteX4" fmla="*/ 6055057 w 14888271"/>
              <a:gd name="connsiteY4" fmla="*/ 313196 h 10873908"/>
              <a:gd name="connsiteX5" fmla="*/ 13683339 w 14888271"/>
              <a:gd name="connsiteY5" fmla="*/ 306068 h 10873908"/>
              <a:gd name="connsiteX6" fmla="*/ 14822267 w 14888271"/>
              <a:gd name="connsiteY6" fmla="*/ 4470111 h 10873908"/>
              <a:gd name="connsiteX7" fmla="*/ 14789215 w 14888271"/>
              <a:gd name="connsiteY7" fmla="*/ 9808803 h 10873908"/>
              <a:gd name="connsiteX8" fmla="*/ 11431312 w 14888271"/>
              <a:gd name="connsiteY8" fmla="*/ 10618713 h 10873908"/>
              <a:gd name="connsiteX9" fmla="*/ 2751769 w 14888271"/>
              <a:gd name="connsiteY9" fmla="*/ 10734827 h 10873908"/>
              <a:gd name="connsiteX10" fmla="*/ 389061 w 14888271"/>
              <a:gd name="connsiteY10" fmla="*/ 10561319 h 10873908"/>
              <a:gd name="connsiteX0" fmla="*/ 389061 w 14858627"/>
              <a:gd name="connsiteY0" fmla="*/ 10561319 h 10873908"/>
              <a:gd name="connsiteX1" fmla="*/ 93319 w 14858627"/>
              <a:gd name="connsiteY1" fmla="*/ 7205561 h 10873908"/>
              <a:gd name="connsiteX2" fmla="*/ 129076 w 14858627"/>
              <a:gd name="connsiteY2" fmla="*/ 1680826 h 10873908"/>
              <a:gd name="connsiteX3" fmla="*/ 1537665 w 14858627"/>
              <a:gd name="connsiteY3" fmla="*/ 305676 h 10873908"/>
              <a:gd name="connsiteX4" fmla="*/ 6055057 w 14858627"/>
              <a:gd name="connsiteY4" fmla="*/ 313196 h 10873908"/>
              <a:gd name="connsiteX5" fmla="*/ 13683339 w 14858627"/>
              <a:gd name="connsiteY5" fmla="*/ 306068 h 10873908"/>
              <a:gd name="connsiteX6" fmla="*/ 14822267 w 14858627"/>
              <a:gd name="connsiteY6" fmla="*/ 4470111 h 10873908"/>
              <a:gd name="connsiteX7" fmla="*/ 14695117 w 14858627"/>
              <a:gd name="connsiteY7" fmla="*/ 9759864 h 10873908"/>
              <a:gd name="connsiteX8" fmla="*/ 11431312 w 14858627"/>
              <a:gd name="connsiteY8" fmla="*/ 10618713 h 10873908"/>
              <a:gd name="connsiteX9" fmla="*/ 2751769 w 14858627"/>
              <a:gd name="connsiteY9" fmla="*/ 10734827 h 10873908"/>
              <a:gd name="connsiteX10" fmla="*/ 389061 w 14858627"/>
              <a:gd name="connsiteY10" fmla="*/ 10561319 h 10873908"/>
              <a:gd name="connsiteX0" fmla="*/ 389061 w 14888269"/>
              <a:gd name="connsiteY0" fmla="*/ 10561319 h 10873908"/>
              <a:gd name="connsiteX1" fmla="*/ 93319 w 14888269"/>
              <a:gd name="connsiteY1" fmla="*/ 7205561 h 10873908"/>
              <a:gd name="connsiteX2" fmla="*/ 129076 w 14888269"/>
              <a:gd name="connsiteY2" fmla="*/ 1680826 h 10873908"/>
              <a:gd name="connsiteX3" fmla="*/ 1537665 w 14888269"/>
              <a:gd name="connsiteY3" fmla="*/ 305676 h 10873908"/>
              <a:gd name="connsiteX4" fmla="*/ 6055057 w 14888269"/>
              <a:gd name="connsiteY4" fmla="*/ 313196 h 10873908"/>
              <a:gd name="connsiteX5" fmla="*/ 13683339 w 14888269"/>
              <a:gd name="connsiteY5" fmla="*/ 306068 h 10873908"/>
              <a:gd name="connsiteX6" fmla="*/ 14822267 w 14888269"/>
              <a:gd name="connsiteY6" fmla="*/ 4470111 h 10873908"/>
              <a:gd name="connsiteX7" fmla="*/ 14789212 w 14888269"/>
              <a:gd name="connsiteY7" fmla="*/ 9784333 h 10873908"/>
              <a:gd name="connsiteX8" fmla="*/ 11431312 w 14888269"/>
              <a:gd name="connsiteY8" fmla="*/ 10618713 h 10873908"/>
              <a:gd name="connsiteX9" fmla="*/ 2751769 w 14888269"/>
              <a:gd name="connsiteY9" fmla="*/ 10734827 h 10873908"/>
              <a:gd name="connsiteX10" fmla="*/ 389061 w 14888269"/>
              <a:gd name="connsiteY10" fmla="*/ 10561319 h 10873908"/>
              <a:gd name="connsiteX0" fmla="*/ 389061 w 14960024"/>
              <a:gd name="connsiteY0" fmla="*/ 10490704 h 10803293"/>
              <a:gd name="connsiteX1" fmla="*/ 93319 w 14960024"/>
              <a:gd name="connsiteY1" fmla="*/ 7134946 h 10803293"/>
              <a:gd name="connsiteX2" fmla="*/ 129076 w 14960024"/>
              <a:gd name="connsiteY2" fmla="*/ 1610211 h 10803293"/>
              <a:gd name="connsiteX3" fmla="*/ 1537665 w 14960024"/>
              <a:gd name="connsiteY3" fmla="*/ 235061 h 10803293"/>
              <a:gd name="connsiteX4" fmla="*/ 6055057 w 14960024"/>
              <a:gd name="connsiteY4" fmla="*/ 242581 h 10803293"/>
              <a:gd name="connsiteX5" fmla="*/ 13984448 w 14960024"/>
              <a:gd name="connsiteY5" fmla="*/ 333328 h 10803293"/>
              <a:gd name="connsiteX6" fmla="*/ 14822267 w 14960024"/>
              <a:gd name="connsiteY6" fmla="*/ 4399496 h 10803293"/>
              <a:gd name="connsiteX7" fmla="*/ 14789212 w 14960024"/>
              <a:gd name="connsiteY7" fmla="*/ 9713718 h 10803293"/>
              <a:gd name="connsiteX8" fmla="*/ 11431312 w 14960024"/>
              <a:gd name="connsiteY8" fmla="*/ 10548098 h 10803293"/>
              <a:gd name="connsiteX9" fmla="*/ 2751769 w 14960024"/>
              <a:gd name="connsiteY9" fmla="*/ 10664212 h 10803293"/>
              <a:gd name="connsiteX10" fmla="*/ 389061 w 14960024"/>
              <a:gd name="connsiteY10" fmla="*/ 10490704 h 10803293"/>
              <a:gd name="connsiteX0" fmla="*/ 389061 w 14888269"/>
              <a:gd name="connsiteY0" fmla="*/ 10653139 h 10965728"/>
              <a:gd name="connsiteX1" fmla="*/ 93319 w 14888269"/>
              <a:gd name="connsiteY1" fmla="*/ 7297381 h 10965728"/>
              <a:gd name="connsiteX2" fmla="*/ 129076 w 14888269"/>
              <a:gd name="connsiteY2" fmla="*/ 1772646 h 10965728"/>
              <a:gd name="connsiteX3" fmla="*/ 1537665 w 14888269"/>
              <a:gd name="connsiteY3" fmla="*/ 397496 h 10965728"/>
              <a:gd name="connsiteX4" fmla="*/ 6055057 w 14888269"/>
              <a:gd name="connsiteY4" fmla="*/ 405016 h 10965728"/>
              <a:gd name="connsiteX5" fmla="*/ 13984448 w 14888269"/>
              <a:gd name="connsiteY5" fmla="*/ 495763 h 10965728"/>
              <a:gd name="connsiteX6" fmla="*/ 14822267 w 14888269"/>
              <a:gd name="connsiteY6" fmla="*/ 4561931 h 10965728"/>
              <a:gd name="connsiteX7" fmla="*/ 14789212 w 14888269"/>
              <a:gd name="connsiteY7" fmla="*/ 9876153 h 10965728"/>
              <a:gd name="connsiteX8" fmla="*/ 11431312 w 14888269"/>
              <a:gd name="connsiteY8" fmla="*/ 10710533 h 10965728"/>
              <a:gd name="connsiteX9" fmla="*/ 2751769 w 14888269"/>
              <a:gd name="connsiteY9" fmla="*/ 10826647 h 10965728"/>
              <a:gd name="connsiteX10" fmla="*/ 389061 w 14888269"/>
              <a:gd name="connsiteY10" fmla="*/ 10653139 h 10965728"/>
              <a:gd name="connsiteX0" fmla="*/ 389061 w 15098816"/>
              <a:gd name="connsiteY0" fmla="*/ 10490705 h 10803294"/>
              <a:gd name="connsiteX1" fmla="*/ 93319 w 15098816"/>
              <a:gd name="connsiteY1" fmla="*/ 7134947 h 10803294"/>
              <a:gd name="connsiteX2" fmla="*/ 129076 w 15098816"/>
              <a:gd name="connsiteY2" fmla="*/ 1610212 h 10803294"/>
              <a:gd name="connsiteX3" fmla="*/ 1537665 w 15098816"/>
              <a:gd name="connsiteY3" fmla="*/ 235062 h 10803294"/>
              <a:gd name="connsiteX4" fmla="*/ 6055057 w 15098816"/>
              <a:gd name="connsiteY4" fmla="*/ 242582 h 10803294"/>
              <a:gd name="connsiteX5" fmla="*/ 13984448 w 15098816"/>
              <a:gd name="connsiteY5" fmla="*/ 333329 h 10803294"/>
              <a:gd name="connsiteX6" fmla="*/ 14935183 w 15098816"/>
              <a:gd name="connsiteY6" fmla="*/ 4399497 h 10803294"/>
              <a:gd name="connsiteX7" fmla="*/ 14789212 w 15098816"/>
              <a:gd name="connsiteY7" fmla="*/ 9713719 h 10803294"/>
              <a:gd name="connsiteX8" fmla="*/ 11431312 w 15098816"/>
              <a:gd name="connsiteY8" fmla="*/ 10548099 h 10803294"/>
              <a:gd name="connsiteX9" fmla="*/ 2751769 w 15098816"/>
              <a:gd name="connsiteY9" fmla="*/ 10664213 h 10803294"/>
              <a:gd name="connsiteX10" fmla="*/ 389061 w 15098816"/>
              <a:gd name="connsiteY10" fmla="*/ 10490705 h 10803294"/>
              <a:gd name="connsiteX0" fmla="*/ 389061 w 15047455"/>
              <a:gd name="connsiteY0" fmla="*/ 10488905 h 10801494"/>
              <a:gd name="connsiteX1" fmla="*/ 93319 w 15047455"/>
              <a:gd name="connsiteY1" fmla="*/ 7133147 h 10801494"/>
              <a:gd name="connsiteX2" fmla="*/ 129076 w 15047455"/>
              <a:gd name="connsiteY2" fmla="*/ 1608412 h 10801494"/>
              <a:gd name="connsiteX3" fmla="*/ 1537665 w 15047455"/>
              <a:gd name="connsiteY3" fmla="*/ 233262 h 10801494"/>
              <a:gd name="connsiteX4" fmla="*/ 6055057 w 15047455"/>
              <a:gd name="connsiteY4" fmla="*/ 240782 h 10801494"/>
              <a:gd name="connsiteX5" fmla="*/ 13984448 w 15047455"/>
              <a:gd name="connsiteY5" fmla="*/ 331529 h 10801494"/>
              <a:gd name="connsiteX6" fmla="*/ 14803449 w 15047455"/>
              <a:gd name="connsiteY6" fmla="*/ 4373228 h 10801494"/>
              <a:gd name="connsiteX7" fmla="*/ 14789212 w 15047455"/>
              <a:gd name="connsiteY7" fmla="*/ 9711919 h 10801494"/>
              <a:gd name="connsiteX8" fmla="*/ 11431312 w 15047455"/>
              <a:gd name="connsiteY8" fmla="*/ 10546299 h 10801494"/>
              <a:gd name="connsiteX9" fmla="*/ 2751769 w 15047455"/>
              <a:gd name="connsiteY9" fmla="*/ 10662413 h 10801494"/>
              <a:gd name="connsiteX10" fmla="*/ 389061 w 15047455"/>
              <a:gd name="connsiteY10" fmla="*/ 10488905 h 10801494"/>
              <a:gd name="connsiteX0" fmla="*/ 389061 w 14948452"/>
              <a:gd name="connsiteY0" fmla="*/ 10488905 h 10801494"/>
              <a:gd name="connsiteX1" fmla="*/ 93319 w 14948452"/>
              <a:gd name="connsiteY1" fmla="*/ 7133147 h 10801494"/>
              <a:gd name="connsiteX2" fmla="*/ 129076 w 14948452"/>
              <a:gd name="connsiteY2" fmla="*/ 1608412 h 10801494"/>
              <a:gd name="connsiteX3" fmla="*/ 1537665 w 14948452"/>
              <a:gd name="connsiteY3" fmla="*/ 233262 h 10801494"/>
              <a:gd name="connsiteX4" fmla="*/ 6055057 w 14948452"/>
              <a:gd name="connsiteY4" fmla="*/ 240782 h 10801494"/>
              <a:gd name="connsiteX5" fmla="*/ 13984448 w 14948452"/>
              <a:gd name="connsiteY5" fmla="*/ 331529 h 10801494"/>
              <a:gd name="connsiteX6" fmla="*/ 14803449 w 14948452"/>
              <a:gd name="connsiteY6" fmla="*/ 4373228 h 10801494"/>
              <a:gd name="connsiteX7" fmla="*/ 14789212 w 14948452"/>
              <a:gd name="connsiteY7" fmla="*/ 9711919 h 10801494"/>
              <a:gd name="connsiteX8" fmla="*/ 11431312 w 14948452"/>
              <a:gd name="connsiteY8" fmla="*/ 10546299 h 10801494"/>
              <a:gd name="connsiteX9" fmla="*/ 2751769 w 14948452"/>
              <a:gd name="connsiteY9" fmla="*/ 10662413 h 10801494"/>
              <a:gd name="connsiteX10" fmla="*/ 389061 w 14948452"/>
              <a:gd name="connsiteY10" fmla="*/ 10488905 h 10801494"/>
              <a:gd name="connsiteX0" fmla="*/ 389061 w 14847771"/>
              <a:gd name="connsiteY0" fmla="*/ 10727280 h 11039869"/>
              <a:gd name="connsiteX1" fmla="*/ 93319 w 14847771"/>
              <a:gd name="connsiteY1" fmla="*/ 7371522 h 11039869"/>
              <a:gd name="connsiteX2" fmla="*/ 129076 w 14847771"/>
              <a:gd name="connsiteY2" fmla="*/ 1846787 h 11039869"/>
              <a:gd name="connsiteX3" fmla="*/ 1537665 w 14847771"/>
              <a:gd name="connsiteY3" fmla="*/ 471637 h 11039869"/>
              <a:gd name="connsiteX4" fmla="*/ 6055057 w 14847771"/>
              <a:gd name="connsiteY4" fmla="*/ 479157 h 11039869"/>
              <a:gd name="connsiteX5" fmla="*/ 13984448 w 14847771"/>
              <a:gd name="connsiteY5" fmla="*/ 569904 h 11039869"/>
              <a:gd name="connsiteX6" fmla="*/ 14803449 w 14847771"/>
              <a:gd name="connsiteY6" fmla="*/ 4611603 h 11039869"/>
              <a:gd name="connsiteX7" fmla="*/ 14789212 w 14847771"/>
              <a:gd name="connsiteY7" fmla="*/ 9950294 h 11039869"/>
              <a:gd name="connsiteX8" fmla="*/ 11431312 w 14847771"/>
              <a:gd name="connsiteY8" fmla="*/ 10784674 h 11039869"/>
              <a:gd name="connsiteX9" fmla="*/ 2751769 w 14847771"/>
              <a:gd name="connsiteY9" fmla="*/ 10900788 h 11039869"/>
              <a:gd name="connsiteX10" fmla="*/ 389061 w 14847771"/>
              <a:gd name="connsiteY10" fmla="*/ 10727280 h 11039869"/>
              <a:gd name="connsiteX0" fmla="*/ 389061 w 15097970"/>
              <a:gd name="connsiteY0" fmla="*/ 10486184 h 10798773"/>
              <a:gd name="connsiteX1" fmla="*/ 93319 w 15097970"/>
              <a:gd name="connsiteY1" fmla="*/ 7130426 h 10798773"/>
              <a:gd name="connsiteX2" fmla="*/ 129076 w 15097970"/>
              <a:gd name="connsiteY2" fmla="*/ 1605691 h 10798773"/>
              <a:gd name="connsiteX3" fmla="*/ 1537665 w 15097970"/>
              <a:gd name="connsiteY3" fmla="*/ 230541 h 10798773"/>
              <a:gd name="connsiteX4" fmla="*/ 6055057 w 15097970"/>
              <a:gd name="connsiteY4" fmla="*/ 238061 h 10798773"/>
              <a:gd name="connsiteX5" fmla="*/ 14605483 w 15097970"/>
              <a:gd name="connsiteY5" fmla="*/ 695839 h 10798773"/>
              <a:gd name="connsiteX6" fmla="*/ 14803449 w 15097970"/>
              <a:gd name="connsiteY6" fmla="*/ 4370507 h 10798773"/>
              <a:gd name="connsiteX7" fmla="*/ 14789212 w 15097970"/>
              <a:gd name="connsiteY7" fmla="*/ 9709198 h 10798773"/>
              <a:gd name="connsiteX8" fmla="*/ 11431312 w 15097970"/>
              <a:gd name="connsiteY8" fmla="*/ 10543578 h 10798773"/>
              <a:gd name="connsiteX9" fmla="*/ 2751769 w 15097970"/>
              <a:gd name="connsiteY9" fmla="*/ 10659692 h 10798773"/>
              <a:gd name="connsiteX10" fmla="*/ 389061 w 15097970"/>
              <a:gd name="connsiteY10" fmla="*/ 10486184 h 10798773"/>
              <a:gd name="connsiteX0" fmla="*/ 389061 w 15061215"/>
              <a:gd name="connsiteY0" fmla="*/ 10370559 h 10683148"/>
              <a:gd name="connsiteX1" fmla="*/ 93319 w 15061215"/>
              <a:gd name="connsiteY1" fmla="*/ 7014801 h 10683148"/>
              <a:gd name="connsiteX2" fmla="*/ 129076 w 15061215"/>
              <a:gd name="connsiteY2" fmla="*/ 1490066 h 10683148"/>
              <a:gd name="connsiteX3" fmla="*/ 1537665 w 15061215"/>
              <a:gd name="connsiteY3" fmla="*/ 114916 h 10683148"/>
              <a:gd name="connsiteX4" fmla="*/ 6055057 w 15061215"/>
              <a:gd name="connsiteY4" fmla="*/ 122436 h 10683148"/>
              <a:gd name="connsiteX5" fmla="*/ 14549025 w 15061215"/>
              <a:gd name="connsiteY5" fmla="*/ 800432 h 10683148"/>
              <a:gd name="connsiteX6" fmla="*/ 14803449 w 15061215"/>
              <a:gd name="connsiteY6" fmla="*/ 4254882 h 10683148"/>
              <a:gd name="connsiteX7" fmla="*/ 14789212 w 15061215"/>
              <a:gd name="connsiteY7" fmla="*/ 9593573 h 10683148"/>
              <a:gd name="connsiteX8" fmla="*/ 11431312 w 15061215"/>
              <a:gd name="connsiteY8" fmla="*/ 10427953 h 10683148"/>
              <a:gd name="connsiteX9" fmla="*/ 2751769 w 15061215"/>
              <a:gd name="connsiteY9" fmla="*/ 10544067 h 10683148"/>
              <a:gd name="connsiteX10" fmla="*/ 389061 w 15061215"/>
              <a:gd name="connsiteY10" fmla="*/ 10370559 h 10683148"/>
              <a:gd name="connsiteX0" fmla="*/ 389061 w 14847771"/>
              <a:gd name="connsiteY0" fmla="*/ 10452356 h 10764945"/>
              <a:gd name="connsiteX1" fmla="*/ 93319 w 14847771"/>
              <a:gd name="connsiteY1" fmla="*/ 7096598 h 10764945"/>
              <a:gd name="connsiteX2" fmla="*/ 129076 w 14847771"/>
              <a:gd name="connsiteY2" fmla="*/ 1571863 h 10764945"/>
              <a:gd name="connsiteX3" fmla="*/ 1537665 w 14847771"/>
              <a:gd name="connsiteY3" fmla="*/ 196713 h 10764945"/>
              <a:gd name="connsiteX4" fmla="*/ 6055057 w 14847771"/>
              <a:gd name="connsiteY4" fmla="*/ 204233 h 10764945"/>
              <a:gd name="connsiteX5" fmla="*/ 14549025 w 14847771"/>
              <a:gd name="connsiteY5" fmla="*/ 882229 h 10764945"/>
              <a:gd name="connsiteX6" fmla="*/ 14803449 w 14847771"/>
              <a:gd name="connsiteY6" fmla="*/ 4336679 h 10764945"/>
              <a:gd name="connsiteX7" fmla="*/ 14789212 w 14847771"/>
              <a:gd name="connsiteY7" fmla="*/ 9675370 h 10764945"/>
              <a:gd name="connsiteX8" fmla="*/ 11431312 w 14847771"/>
              <a:gd name="connsiteY8" fmla="*/ 10509750 h 10764945"/>
              <a:gd name="connsiteX9" fmla="*/ 2751769 w 14847771"/>
              <a:gd name="connsiteY9" fmla="*/ 10625864 h 10764945"/>
              <a:gd name="connsiteX10" fmla="*/ 389061 w 14847771"/>
              <a:gd name="connsiteY10" fmla="*/ 10452356 h 10764945"/>
              <a:gd name="connsiteX0" fmla="*/ 389061 w 14923957"/>
              <a:gd name="connsiteY0" fmla="*/ 10478517 h 10791106"/>
              <a:gd name="connsiteX1" fmla="*/ 93319 w 14923957"/>
              <a:gd name="connsiteY1" fmla="*/ 7122759 h 10791106"/>
              <a:gd name="connsiteX2" fmla="*/ 129076 w 14923957"/>
              <a:gd name="connsiteY2" fmla="*/ 1598024 h 10791106"/>
              <a:gd name="connsiteX3" fmla="*/ 1537665 w 14923957"/>
              <a:gd name="connsiteY3" fmla="*/ 222874 h 10791106"/>
              <a:gd name="connsiteX4" fmla="*/ 6055057 w 14923957"/>
              <a:gd name="connsiteY4" fmla="*/ 230394 h 10791106"/>
              <a:gd name="connsiteX5" fmla="*/ 14774855 w 14923957"/>
              <a:gd name="connsiteY5" fmla="*/ 859452 h 10791106"/>
              <a:gd name="connsiteX6" fmla="*/ 14803449 w 14923957"/>
              <a:gd name="connsiteY6" fmla="*/ 4362840 h 10791106"/>
              <a:gd name="connsiteX7" fmla="*/ 14789212 w 14923957"/>
              <a:gd name="connsiteY7" fmla="*/ 9701531 h 10791106"/>
              <a:gd name="connsiteX8" fmla="*/ 11431312 w 14923957"/>
              <a:gd name="connsiteY8" fmla="*/ 10535911 h 10791106"/>
              <a:gd name="connsiteX9" fmla="*/ 2751769 w 14923957"/>
              <a:gd name="connsiteY9" fmla="*/ 10652025 h 10791106"/>
              <a:gd name="connsiteX10" fmla="*/ 389061 w 14923957"/>
              <a:gd name="connsiteY10" fmla="*/ 10478517 h 10791106"/>
              <a:gd name="connsiteX0" fmla="*/ 389061 w 14951066"/>
              <a:gd name="connsiteY0" fmla="*/ 10403614 h 10716203"/>
              <a:gd name="connsiteX1" fmla="*/ 93319 w 14951066"/>
              <a:gd name="connsiteY1" fmla="*/ 7047856 h 10716203"/>
              <a:gd name="connsiteX2" fmla="*/ 129076 w 14951066"/>
              <a:gd name="connsiteY2" fmla="*/ 1523121 h 10716203"/>
              <a:gd name="connsiteX3" fmla="*/ 1537665 w 14951066"/>
              <a:gd name="connsiteY3" fmla="*/ 147971 h 10716203"/>
              <a:gd name="connsiteX4" fmla="*/ 6055057 w 14951066"/>
              <a:gd name="connsiteY4" fmla="*/ 155491 h 10716203"/>
              <a:gd name="connsiteX5" fmla="*/ 14812495 w 14951066"/>
              <a:gd name="connsiteY5" fmla="*/ 931362 h 10716203"/>
              <a:gd name="connsiteX6" fmla="*/ 14803449 w 14951066"/>
              <a:gd name="connsiteY6" fmla="*/ 4287937 h 10716203"/>
              <a:gd name="connsiteX7" fmla="*/ 14789212 w 14951066"/>
              <a:gd name="connsiteY7" fmla="*/ 9626628 h 10716203"/>
              <a:gd name="connsiteX8" fmla="*/ 11431312 w 14951066"/>
              <a:gd name="connsiteY8" fmla="*/ 10461008 h 10716203"/>
              <a:gd name="connsiteX9" fmla="*/ 2751769 w 14951066"/>
              <a:gd name="connsiteY9" fmla="*/ 10577122 h 10716203"/>
              <a:gd name="connsiteX10" fmla="*/ 389061 w 14951066"/>
              <a:gd name="connsiteY10" fmla="*/ 10403614 h 10716203"/>
              <a:gd name="connsiteX0" fmla="*/ 389061 w 14875790"/>
              <a:gd name="connsiteY0" fmla="*/ 10403612 h 10716201"/>
              <a:gd name="connsiteX1" fmla="*/ 93319 w 14875790"/>
              <a:gd name="connsiteY1" fmla="*/ 7047854 h 10716201"/>
              <a:gd name="connsiteX2" fmla="*/ 129076 w 14875790"/>
              <a:gd name="connsiteY2" fmla="*/ 1523119 h 10716201"/>
              <a:gd name="connsiteX3" fmla="*/ 1537665 w 14875790"/>
              <a:gd name="connsiteY3" fmla="*/ 147969 h 10716201"/>
              <a:gd name="connsiteX4" fmla="*/ 6055057 w 14875790"/>
              <a:gd name="connsiteY4" fmla="*/ 155489 h 10716201"/>
              <a:gd name="connsiteX5" fmla="*/ 14812495 w 14875790"/>
              <a:gd name="connsiteY5" fmla="*/ 931360 h 10716201"/>
              <a:gd name="connsiteX6" fmla="*/ 14803449 w 14875790"/>
              <a:gd name="connsiteY6" fmla="*/ 4287935 h 10716201"/>
              <a:gd name="connsiteX7" fmla="*/ 14789212 w 14875790"/>
              <a:gd name="connsiteY7" fmla="*/ 9626626 h 10716201"/>
              <a:gd name="connsiteX8" fmla="*/ 11431312 w 14875790"/>
              <a:gd name="connsiteY8" fmla="*/ 10461006 h 10716201"/>
              <a:gd name="connsiteX9" fmla="*/ 2751769 w 14875790"/>
              <a:gd name="connsiteY9" fmla="*/ 10577120 h 10716201"/>
              <a:gd name="connsiteX10" fmla="*/ 389061 w 14875790"/>
              <a:gd name="connsiteY10" fmla="*/ 10403612 h 10716201"/>
              <a:gd name="connsiteX0" fmla="*/ 389061 w 14849737"/>
              <a:gd name="connsiteY0" fmla="*/ 10322914 h 10635503"/>
              <a:gd name="connsiteX1" fmla="*/ 93319 w 14849737"/>
              <a:gd name="connsiteY1" fmla="*/ 6967156 h 10635503"/>
              <a:gd name="connsiteX2" fmla="*/ 129076 w 14849737"/>
              <a:gd name="connsiteY2" fmla="*/ 1442421 h 10635503"/>
              <a:gd name="connsiteX3" fmla="*/ 1537665 w 14849737"/>
              <a:gd name="connsiteY3" fmla="*/ 67271 h 10635503"/>
              <a:gd name="connsiteX4" fmla="*/ 6055057 w 14849737"/>
              <a:gd name="connsiteY4" fmla="*/ 74791 h 10635503"/>
              <a:gd name="connsiteX5" fmla="*/ 14774857 w 14849737"/>
              <a:gd name="connsiteY5" fmla="*/ 1046411 h 10635503"/>
              <a:gd name="connsiteX6" fmla="*/ 14803449 w 14849737"/>
              <a:gd name="connsiteY6" fmla="*/ 4207237 h 10635503"/>
              <a:gd name="connsiteX7" fmla="*/ 14789212 w 14849737"/>
              <a:gd name="connsiteY7" fmla="*/ 9545928 h 10635503"/>
              <a:gd name="connsiteX8" fmla="*/ 11431312 w 14849737"/>
              <a:gd name="connsiteY8" fmla="*/ 10380308 h 10635503"/>
              <a:gd name="connsiteX9" fmla="*/ 2751769 w 14849737"/>
              <a:gd name="connsiteY9" fmla="*/ 10496422 h 10635503"/>
              <a:gd name="connsiteX10" fmla="*/ 389061 w 14849737"/>
              <a:gd name="connsiteY10" fmla="*/ 10322914 h 10635503"/>
              <a:gd name="connsiteX0" fmla="*/ 389061 w 14948926"/>
              <a:gd name="connsiteY0" fmla="*/ 10256507 h 10569096"/>
              <a:gd name="connsiteX1" fmla="*/ 93319 w 14948926"/>
              <a:gd name="connsiteY1" fmla="*/ 6900749 h 10569096"/>
              <a:gd name="connsiteX2" fmla="*/ 129076 w 14948926"/>
              <a:gd name="connsiteY2" fmla="*/ 1376014 h 10569096"/>
              <a:gd name="connsiteX3" fmla="*/ 1537665 w 14948926"/>
              <a:gd name="connsiteY3" fmla="*/ 864 h 10569096"/>
              <a:gd name="connsiteX4" fmla="*/ 6055057 w 14948926"/>
              <a:gd name="connsiteY4" fmla="*/ 8384 h 10569096"/>
              <a:gd name="connsiteX5" fmla="*/ 14774857 w 14948926"/>
              <a:gd name="connsiteY5" fmla="*/ 980004 h 10569096"/>
              <a:gd name="connsiteX6" fmla="*/ 14803449 w 14948926"/>
              <a:gd name="connsiteY6" fmla="*/ 4140830 h 10569096"/>
              <a:gd name="connsiteX7" fmla="*/ 14789212 w 14948926"/>
              <a:gd name="connsiteY7" fmla="*/ 9479521 h 10569096"/>
              <a:gd name="connsiteX8" fmla="*/ 11431312 w 14948926"/>
              <a:gd name="connsiteY8" fmla="*/ 10313901 h 10569096"/>
              <a:gd name="connsiteX9" fmla="*/ 2751769 w 14948926"/>
              <a:gd name="connsiteY9" fmla="*/ 10430015 h 10569096"/>
              <a:gd name="connsiteX10" fmla="*/ 389061 w 14948926"/>
              <a:gd name="connsiteY10" fmla="*/ 10256507 h 10569096"/>
              <a:gd name="connsiteX0" fmla="*/ 389061 w 14923051"/>
              <a:gd name="connsiteY0" fmla="*/ 10458526 h 10771115"/>
              <a:gd name="connsiteX1" fmla="*/ 93319 w 14923051"/>
              <a:gd name="connsiteY1" fmla="*/ 7102768 h 10771115"/>
              <a:gd name="connsiteX2" fmla="*/ 129076 w 14923051"/>
              <a:gd name="connsiteY2" fmla="*/ 1578033 h 10771115"/>
              <a:gd name="connsiteX3" fmla="*/ 1537665 w 14923051"/>
              <a:gd name="connsiteY3" fmla="*/ 202883 h 10771115"/>
              <a:gd name="connsiteX4" fmla="*/ 6055057 w 14923051"/>
              <a:gd name="connsiteY4" fmla="*/ 210403 h 10771115"/>
              <a:gd name="connsiteX5" fmla="*/ 14737218 w 14923051"/>
              <a:gd name="connsiteY5" fmla="*/ 594776 h 10771115"/>
              <a:gd name="connsiteX6" fmla="*/ 14803449 w 14923051"/>
              <a:gd name="connsiteY6" fmla="*/ 4342849 h 10771115"/>
              <a:gd name="connsiteX7" fmla="*/ 14789212 w 14923051"/>
              <a:gd name="connsiteY7" fmla="*/ 9681540 h 10771115"/>
              <a:gd name="connsiteX8" fmla="*/ 11431312 w 14923051"/>
              <a:gd name="connsiteY8" fmla="*/ 10515920 h 10771115"/>
              <a:gd name="connsiteX9" fmla="*/ 2751769 w 14923051"/>
              <a:gd name="connsiteY9" fmla="*/ 10632034 h 10771115"/>
              <a:gd name="connsiteX10" fmla="*/ 389061 w 14923051"/>
              <a:gd name="connsiteY10" fmla="*/ 10458526 h 10771115"/>
              <a:gd name="connsiteX0" fmla="*/ 389061 w 14847772"/>
              <a:gd name="connsiteY0" fmla="*/ 10354953 h 10667542"/>
              <a:gd name="connsiteX1" fmla="*/ 93319 w 14847772"/>
              <a:gd name="connsiteY1" fmla="*/ 6999195 h 10667542"/>
              <a:gd name="connsiteX2" fmla="*/ 129076 w 14847772"/>
              <a:gd name="connsiteY2" fmla="*/ 1474460 h 10667542"/>
              <a:gd name="connsiteX3" fmla="*/ 1537665 w 14847772"/>
              <a:gd name="connsiteY3" fmla="*/ 99310 h 10667542"/>
              <a:gd name="connsiteX4" fmla="*/ 6055057 w 14847772"/>
              <a:gd name="connsiteY4" fmla="*/ 106830 h 10667542"/>
              <a:gd name="connsiteX5" fmla="*/ 14605483 w 14847772"/>
              <a:gd name="connsiteY5" fmla="*/ 686952 h 10667542"/>
              <a:gd name="connsiteX6" fmla="*/ 14803449 w 14847772"/>
              <a:gd name="connsiteY6" fmla="*/ 4239276 h 10667542"/>
              <a:gd name="connsiteX7" fmla="*/ 14789212 w 14847772"/>
              <a:gd name="connsiteY7" fmla="*/ 9577967 h 10667542"/>
              <a:gd name="connsiteX8" fmla="*/ 11431312 w 14847772"/>
              <a:gd name="connsiteY8" fmla="*/ 10412347 h 10667542"/>
              <a:gd name="connsiteX9" fmla="*/ 2751769 w 14847772"/>
              <a:gd name="connsiteY9" fmla="*/ 10528461 h 10667542"/>
              <a:gd name="connsiteX10" fmla="*/ 389061 w 14847772"/>
              <a:gd name="connsiteY10" fmla="*/ 10354953 h 10667542"/>
              <a:gd name="connsiteX0" fmla="*/ 389061 w 14910704"/>
              <a:gd name="connsiteY0" fmla="*/ 10390812 h 10703401"/>
              <a:gd name="connsiteX1" fmla="*/ 93319 w 14910704"/>
              <a:gd name="connsiteY1" fmla="*/ 7035054 h 10703401"/>
              <a:gd name="connsiteX2" fmla="*/ 129076 w 14910704"/>
              <a:gd name="connsiteY2" fmla="*/ 1510319 h 10703401"/>
              <a:gd name="connsiteX3" fmla="*/ 1537665 w 14910704"/>
              <a:gd name="connsiteY3" fmla="*/ 135169 h 10703401"/>
              <a:gd name="connsiteX4" fmla="*/ 6055057 w 14910704"/>
              <a:gd name="connsiteY4" fmla="*/ 142689 h 10703401"/>
              <a:gd name="connsiteX5" fmla="*/ 14718398 w 14910704"/>
              <a:gd name="connsiteY5" fmla="*/ 649405 h 10703401"/>
              <a:gd name="connsiteX6" fmla="*/ 14803449 w 14910704"/>
              <a:gd name="connsiteY6" fmla="*/ 4275135 h 10703401"/>
              <a:gd name="connsiteX7" fmla="*/ 14789212 w 14910704"/>
              <a:gd name="connsiteY7" fmla="*/ 9613826 h 10703401"/>
              <a:gd name="connsiteX8" fmla="*/ 11431312 w 14910704"/>
              <a:gd name="connsiteY8" fmla="*/ 10448206 h 10703401"/>
              <a:gd name="connsiteX9" fmla="*/ 2751769 w 14910704"/>
              <a:gd name="connsiteY9" fmla="*/ 10564320 h 10703401"/>
              <a:gd name="connsiteX10" fmla="*/ 389061 w 14910704"/>
              <a:gd name="connsiteY10" fmla="*/ 10390812 h 10703401"/>
              <a:gd name="connsiteX0" fmla="*/ 389061 w 15017593"/>
              <a:gd name="connsiteY0" fmla="*/ 10328274 h 10640863"/>
              <a:gd name="connsiteX1" fmla="*/ 93319 w 15017593"/>
              <a:gd name="connsiteY1" fmla="*/ 6972516 h 10640863"/>
              <a:gd name="connsiteX2" fmla="*/ 129076 w 15017593"/>
              <a:gd name="connsiteY2" fmla="*/ 1447781 h 10640863"/>
              <a:gd name="connsiteX3" fmla="*/ 1537665 w 15017593"/>
              <a:gd name="connsiteY3" fmla="*/ 72631 h 10640863"/>
              <a:gd name="connsiteX4" fmla="*/ 6055057 w 15017593"/>
              <a:gd name="connsiteY4" fmla="*/ 80151 h 10640863"/>
              <a:gd name="connsiteX5" fmla="*/ 14718398 w 15017593"/>
              <a:gd name="connsiteY5" fmla="*/ 586867 h 10640863"/>
              <a:gd name="connsiteX6" fmla="*/ 14803449 w 15017593"/>
              <a:gd name="connsiteY6" fmla="*/ 4212597 h 10640863"/>
              <a:gd name="connsiteX7" fmla="*/ 14789212 w 15017593"/>
              <a:gd name="connsiteY7" fmla="*/ 9551288 h 10640863"/>
              <a:gd name="connsiteX8" fmla="*/ 11431312 w 15017593"/>
              <a:gd name="connsiteY8" fmla="*/ 10385668 h 10640863"/>
              <a:gd name="connsiteX9" fmla="*/ 2751769 w 15017593"/>
              <a:gd name="connsiteY9" fmla="*/ 10501782 h 10640863"/>
              <a:gd name="connsiteX10" fmla="*/ 389061 w 15017593"/>
              <a:gd name="connsiteY10" fmla="*/ 10328274 h 10640863"/>
              <a:gd name="connsiteX0" fmla="*/ 389061 w 14857245"/>
              <a:gd name="connsiteY0" fmla="*/ 10388957 h 10701546"/>
              <a:gd name="connsiteX1" fmla="*/ 93319 w 14857245"/>
              <a:gd name="connsiteY1" fmla="*/ 7033199 h 10701546"/>
              <a:gd name="connsiteX2" fmla="*/ 129076 w 14857245"/>
              <a:gd name="connsiteY2" fmla="*/ 1508464 h 10701546"/>
              <a:gd name="connsiteX3" fmla="*/ 1537665 w 14857245"/>
              <a:gd name="connsiteY3" fmla="*/ 133314 h 10701546"/>
              <a:gd name="connsiteX4" fmla="*/ 6055057 w 14857245"/>
              <a:gd name="connsiteY4" fmla="*/ 140834 h 10701546"/>
              <a:gd name="connsiteX5" fmla="*/ 14436110 w 14857245"/>
              <a:gd name="connsiteY5" fmla="*/ 525206 h 10701546"/>
              <a:gd name="connsiteX6" fmla="*/ 14803449 w 14857245"/>
              <a:gd name="connsiteY6" fmla="*/ 4273280 h 10701546"/>
              <a:gd name="connsiteX7" fmla="*/ 14789212 w 14857245"/>
              <a:gd name="connsiteY7" fmla="*/ 9611971 h 10701546"/>
              <a:gd name="connsiteX8" fmla="*/ 11431312 w 14857245"/>
              <a:gd name="connsiteY8" fmla="*/ 10446351 h 10701546"/>
              <a:gd name="connsiteX9" fmla="*/ 2751769 w 14857245"/>
              <a:gd name="connsiteY9" fmla="*/ 10562465 h 10701546"/>
              <a:gd name="connsiteX10" fmla="*/ 389061 w 14857245"/>
              <a:gd name="connsiteY10" fmla="*/ 10388957 h 10701546"/>
              <a:gd name="connsiteX0" fmla="*/ 389061 w 14933184"/>
              <a:gd name="connsiteY0" fmla="*/ 10388957 h 10701546"/>
              <a:gd name="connsiteX1" fmla="*/ 93319 w 14933184"/>
              <a:gd name="connsiteY1" fmla="*/ 7033199 h 10701546"/>
              <a:gd name="connsiteX2" fmla="*/ 129076 w 14933184"/>
              <a:gd name="connsiteY2" fmla="*/ 1508464 h 10701546"/>
              <a:gd name="connsiteX3" fmla="*/ 1537665 w 14933184"/>
              <a:gd name="connsiteY3" fmla="*/ 133314 h 10701546"/>
              <a:gd name="connsiteX4" fmla="*/ 6055057 w 14933184"/>
              <a:gd name="connsiteY4" fmla="*/ 140834 h 10701546"/>
              <a:gd name="connsiteX5" fmla="*/ 14586664 w 14933184"/>
              <a:gd name="connsiteY5" fmla="*/ 525207 h 10701546"/>
              <a:gd name="connsiteX6" fmla="*/ 14803449 w 14933184"/>
              <a:gd name="connsiteY6" fmla="*/ 4273280 h 10701546"/>
              <a:gd name="connsiteX7" fmla="*/ 14789212 w 14933184"/>
              <a:gd name="connsiteY7" fmla="*/ 9611971 h 10701546"/>
              <a:gd name="connsiteX8" fmla="*/ 11431312 w 14933184"/>
              <a:gd name="connsiteY8" fmla="*/ 10446351 h 10701546"/>
              <a:gd name="connsiteX9" fmla="*/ 2751769 w 14933184"/>
              <a:gd name="connsiteY9" fmla="*/ 10562465 h 10701546"/>
              <a:gd name="connsiteX10" fmla="*/ 389061 w 14933184"/>
              <a:gd name="connsiteY10" fmla="*/ 10388957 h 10701546"/>
              <a:gd name="connsiteX0" fmla="*/ 389061 w 14944391"/>
              <a:gd name="connsiteY0" fmla="*/ 10298679 h 10611268"/>
              <a:gd name="connsiteX1" fmla="*/ 93319 w 14944391"/>
              <a:gd name="connsiteY1" fmla="*/ 6942921 h 10611268"/>
              <a:gd name="connsiteX2" fmla="*/ 129076 w 14944391"/>
              <a:gd name="connsiteY2" fmla="*/ 1418186 h 10611268"/>
              <a:gd name="connsiteX3" fmla="*/ 1537665 w 14944391"/>
              <a:gd name="connsiteY3" fmla="*/ 43036 h 10611268"/>
              <a:gd name="connsiteX4" fmla="*/ 6055057 w 14944391"/>
              <a:gd name="connsiteY4" fmla="*/ 50556 h 10611268"/>
              <a:gd name="connsiteX5" fmla="*/ 14605483 w 14944391"/>
              <a:gd name="connsiteY5" fmla="*/ 630678 h 10611268"/>
              <a:gd name="connsiteX6" fmla="*/ 14803449 w 14944391"/>
              <a:gd name="connsiteY6" fmla="*/ 4183002 h 10611268"/>
              <a:gd name="connsiteX7" fmla="*/ 14789212 w 14944391"/>
              <a:gd name="connsiteY7" fmla="*/ 9521693 h 10611268"/>
              <a:gd name="connsiteX8" fmla="*/ 11431312 w 14944391"/>
              <a:gd name="connsiteY8" fmla="*/ 10356073 h 10611268"/>
              <a:gd name="connsiteX9" fmla="*/ 2751769 w 14944391"/>
              <a:gd name="connsiteY9" fmla="*/ 10472187 h 10611268"/>
              <a:gd name="connsiteX10" fmla="*/ 389061 w 14944391"/>
              <a:gd name="connsiteY10" fmla="*/ 10298679 h 10611268"/>
              <a:gd name="connsiteX0" fmla="*/ 389061 w 16255698"/>
              <a:gd name="connsiteY0" fmla="*/ 10269779 h 10582368"/>
              <a:gd name="connsiteX1" fmla="*/ 93319 w 16255698"/>
              <a:gd name="connsiteY1" fmla="*/ 6914021 h 10582368"/>
              <a:gd name="connsiteX2" fmla="*/ 129076 w 16255698"/>
              <a:gd name="connsiteY2" fmla="*/ 1389286 h 10582368"/>
              <a:gd name="connsiteX3" fmla="*/ 1537665 w 16255698"/>
              <a:gd name="connsiteY3" fmla="*/ 14136 h 10582368"/>
              <a:gd name="connsiteX4" fmla="*/ 6055057 w 16255698"/>
              <a:gd name="connsiteY4" fmla="*/ 21656 h 10582368"/>
              <a:gd name="connsiteX5" fmla="*/ 14605483 w 16255698"/>
              <a:gd name="connsiteY5" fmla="*/ 601778 h 10582368"/>
              <a:gd name="connsiteX6" fmla="*/ 16252532 w 16255698"/>
              <a:gd name="connsiteY6" fmla="*/ 4667945 h 10582368"/>
              <a:gd name="connsiteX7" fmla="*/ 14789212 w 16255698"/>
              <a:gd name="connsiteY7" fmla="*/ 9492793 h 10582368"/>
              <a:gd name="connsiteX8" fmla="*/ 11431312 w 16255698"/>
              <a:gd name="connsiteY8" fmla="*/ 10327173 h 10582368"/>
              <a:gd name="connsiteX9" fmla="*/ 2751769 w 16255698"/>
              <a:gd name="connsiteY9" fmla="*/ 10443287 h 10582368"/>
              <a:gd name="connsiteX10" fmla="*/ 389061 w 16255698"/>
              <a:gd name="connsiteY10" fmla="*/ 10269779 h 10582368"/>
              <a:gd name="connsiteX0" fmla="*/ 389061 w 16255698"/>
              <a:gd name="connsiteY0" fmla="*/ 10269777 h 10582366"/>
              <a:gd name="connsiteX1" fmla="*/ 93319 w 16255698"/>
              <a:gd name="connsiteY1" fmla="*/ 6914019 h 10582366"/>
              <a:gd name="connsiteX2" fmla="*/ 129076 w 16255698"/>
              <a:gd name="connsiteY2" fmla="*/ 1389284 h 10582366"/>
              <a:gd name="connsiteX3" fmla="*/ 1537665 w 16255698"/>
              <a:gd name="connsiteY3" fmla="*/ 14134 h 10582366"/>
              <a:gd name="connsiteX4" fmla="*/ 6055057 w 16255698"/>
              <a:gd name="connsiteY4" fmla="*/ 21654 h 10582366"/>
              <a:gd name="connsiteX5" fmla="*/ 14605483 w 16255698"/>
              <a:gd name="connsiteY5" fmla="*/ 601776 h 10582366"/>
              <a:gd name="connsiteX6" fmla="*/ 16252532 w 16255698"/>
              <a:gd name="connsiteY6" fmla="*/ 4667943 h 10582366"/>
              <a:gd name="connsiteX7" fmla="*/ 14789212 w 16255698"/>
              <a:gd name="connsiteY7" fmla="*/ 9492791 h 10582366"/>
              <a:gd name="connsiteX8" fmla="*/ 11431312 w 16255698"/>
              <a:gd name="connsiteY8" fmla="*/ 10327171 h 10582366"/>
              <a:gd name="connsiteX9" fmla="*/ 2751769 w 16255698"/>
              <a:gd name="connsiteY9" fmla="*/ 10443285 h 10582366"/>
              <a:gd name="connsiteX10" fmla="*/ 389061 w 16255698"/>
              <a:gd name="connsiteY10" fmla="*/ 10269777 h 10582366"/>
              <a:gd name="connsiteX0" fmla="*/ 389061 w 16255698"/>
              <a:gd name="connsiteY0" fmla="*/ 10269777 h 10582366"/>
              <a:gd name="connsiteX1" fmla="*/ 93319 w 16255698"/>
              <a:gd name="connsiteY1" fmla="*/ 6914019 h 10582366"/>
              <a:gd name="connsiteX2" fmla="*/ 129076 w 16255698"/>
              <a:gd name="connsiteY2" fmla="*/ 1389284 h 10582366"/>
              <a:gd name="connsiteX3" fmla="*/ 1537665 w 16255698"/>
              <a:gd name="connsiteY3" fmla="*/ 14134 h 10582366"/>
              <a:gd name="connsiteX4" fmla="*/ 6055057 w 16255698"/>
              <a:gd name="connsiteY4" fmla="*/ 21654 h 10582366"/>
              <a:gd name="connsiteX5" fmla="*/ 14605483 w 16255698"/>
              <a:gd name="connsiteY5" fmla="*/ 601776 h 10582366"/>
              <a:gd name="connsiteX6" fmla="*/ 16252532 w 16255698"/>
              <a:gd name="connsiteY6" fmla="*/ 4667943 h 10582366"/>
              <a:gd name="connsiteX7" fmla="*/ 15033863 w 16255698"/>
              <a:gd name="connsiteY7" fmla="*/ 10104508 h 10582366"/>
              <a:gd name="connsiteX8" fmla="*/ 11431312 w 16255698"/>
              <a:gd name="connsiteY8" fmla="*/ 10327171 h 10582366"/>
              <a:gd name="connsiteX9" fmla="*/ 2751769 w 16255698"/>
              <a:gd name="connsiteY9" fmla="*/ 10443285 h 10582366"/>
              <a:gd name="connsiteX10" fmla="*/ 389061 w 16255698"/>
              <a:gd name="connsiteY10" fmla="*/ 10269777 h 10582366"/>
              <a:gd name="connsiteX0" fmla="*/ 389061 w 16361630"/>
              <a:gd name="connsiteY0" fmla="*/ 10269777 h 10582366"/>
              <a:gd name="connsiteX1" fmla="*/ 93319 w 16361630"/>
              <a:gd name="connsiteY1" fmla="*/ 6914019 h 10582366"/>
              <a:gd name="connsiteX2" fmla="*/ 129076 w 16361630"/>
              <a:gd name="connsiteY2" fmla="*/ 1389284 h 10582366"/>
              <a:gd name="connsiteX3" fmla="*/ 1537665 w 16361630"/>
              <a:gd name="connsiteY3" fmla="*/ 14134 h 10582366"/>
              <a:gd name="connsiteX4" fmla="*/ 6055057 w 16361630"/>
              <a:gd name="connsiteY4" fmla="*/ 21654 h 10582366"/>
              <a:gd name="connsiteX5" fmla="*/ 14605483 w 16361630"/>
              <a:gd name="connsiteY5" fmla="*/ 601776 h 10582366"/>
              <a:gd name="connsiteX6" fmla="*/ 16252532 w 16361630"/>
              <a:gd name="connsiteY6" fmla="*/ 4667943 h 10582366"/>
              <a:gd name="connsiteX7" fmla="*/ 15636079 w 16361630"/>
              <a:gd name="connsiteY7" fmla="*/ 10128976 h 10582366"/>
              <a:gd name="connsiteX8" fmla="*/ 11431312 w 16361630"/>
              <a:gd name="connsiteY8" fmla="*/ 10327171 h 10582366"/>
              <a:gd name="connsiteX9" fmla="*/ 2751769 w 16361630"/>
              <a:gd name="connsiteY9" fmla="*/ 10443285 h 10582366"/>
              <a:gd name="connsiteX10" fmla="*/ 389061 w 16361630"/>
              <a:gd name="connsiteY10" fmla="*/ 10269777 h 10582366"/>
              <a:gd name="connsiteX0" fmla="*/ 389061 w 16361631"/>
              <a:gd name="connsiteY0" fmla="*/ 10269777 h 10582366"/>
              <a:gd name="connsiteX1" fmla="*/ 93319 w 16361631"/>
              <a:gd name="connsiteY1" fmla="*/ 6914019 h 10582366"/>
              <a:gd name="connsiteX2" fmla="*/ 129076 w 16361631"/>
              <a:gd name="connsiteY2" fmla="*/ 1389284 h 10582366"/>
              <a:gd name="connsiteX3" fmla="*/ 1537665 w 16361631"/>
              <a:gd name="connsiteY3" fmla="*/ 14134 h 10582366"/>
              <a:gd name="connsiteX4" fmla="*/ 6055057 w 16361631"/>
              <a:gd name="connsiteY4" fmla="*/ 21654 h 10582366"/>
              <a:gd name="connsiteX5" fmla="*/ 14605483 w 16361631"/>
              <a:gd name="connsiteY5" fmla="*/ 601776 h 10582366"/>
              <a:gd name="connsiteX6" fmla="*/ 16252532 w 16361631"/>
              <a:gd name="connsiteY6" fmla="*/ 4667943 h 10582366"/>
              <a:gd name="connsiteX7" fmla="*/ 15636079 w 16361631"/>
              <a:gd name="connsiteY7" fmla="*/ 10128976 h 10582366"/>
              <a:gd name="connsiteX8" fmla="*/ 11431312 w 16361631"/>
              <a:gd name="connsiteY8" fmla="*/ 10327171 h 10582366"/>
              <a:gd name="connsiteX9" fmla="*/ 2751769 w 16361631"/>
              <a:gd name="connsiteY9" fmla="*/ 10443285 h 10582366"/>
              <a:gd name="connsiteX10" fmla="*/ 389061 w 16361631"/>
              <a:gd name="connsiteY10" fmla="*/ 10269777 h 10582366"/>
              <a:gd name="connsiteX0" fmla="*/ 389061 w 16361631"/>
              <a:gd name="connsiteY0" fmla="*/ 10269777 h 10582366"/>
              <a:gd name="connsiteX1" fmla="*/ 93319 w 16361631"/>
              <a:gd name="connsiteY1" fmla="*/ 6914019 h 10582366"/>
              <a:gd name="connsiteX2" fmla="*/ 129076 w 16361631"/>
              <a:gd name="connsiteY2" fmla="*/ 1389284 h 10582366"/>
              <a:gd name="connsiteX3" fmla="*/ 1537665 w 16361631"/>
              <a:gd name="connsiteY3" fmla="*/ 14134 h 10582366"/>
              <a:gd name="connsiteX4" fmla="*/ 6055057 w 16361631"/>
              <a:gd name="connsiteY4" fmla="*/ 21654 h 10582366"/>
              <a:gd name="connsiteX5" fmla="*/ 14605483 w 16361631"/>
              <a:gd name="connsiteY5" fmla="*/ 601776 h 10582366"/>
              <a:gd name="connsiteX6" fmla="*/ 16252532 w 16361631"/>
              <a:gd name="connsiteY6" fmla="*/ 4667943 h 10582366"/>
              <a:gd name="connsiteX7" fmla="*/ 15636079 w 16361631"/>
              <a:gd name="connsiteY7" fmla="*/ 10128976 h 10582366"/>
              <a:gd name="connsiteX8" fmla="*/ 11431312 w 16361631"/>
              <a:gd name="connsiteY8" fmla="*/ 10327171 h 10582366"/>
              <a:gd name="connsiteX9" fmla="*/ 2751769 w 16361631"/>
              <a:gd name="connsiteY9" fmla="*/ 10443285 h 10582366"/>
              <a:gd name="connsiteX10" fmla="*/ 389061 w 16361631"/>
              <a:gd name="connsiteY10" fmla="*/ 10269777 h 10582366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05483 w 16361631"/>
              <a:gd name="connsiteY5" fmla="*/ 588507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24302 w 16361631"/>
              <a:gd name="connsiteY5" fmla="*/ 148069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624302 w 16361631"/>
              <a:gd name="connsiteY5" fmla="*/ 270413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89061 w 16361631"/>
              <a:gd name="connsiteY0" fmla="*/ 10256508 h 10569097"/>
              <a:gd name="connsiteX1" fmla="*/ 93319 w 16361631"/>
              <a:gd name="connsiteY1" fmla="*/ 6900750 h 10569097"/>
              <a:gd name="connsiteX2" fmla="*/ 129076 w 16361631"/>
              <a:gd name="connsiteY2" fmla="*/ 1376015 h 10569097"/>
              <a:gd name="connsiteX3" fmla="*/ 1537665 w 16361631"/>
              <a:gd name="connsiteY3" fmla="*/ 865 h 10569097"/>
              <a:gd name="connsiteX4" fmla="*/ 6055057 w 16361631"/>
              <a:gd name="connsiteY4" fmla="*/ 8385 h 10569097"/>
              <a:gd name="connsiteX5" fmla="*/ 14769816 w 16361631"/>
              <a:gd name="connsiteY5" fmla="*/ 25728 h 10569097"/>
              <a:gd name="connsiteX6" fmla="*/ 16252532 w 16361631"/>
              <a:gd name="connsiteY6" fmla="*/ 4654674 h 10569097"/>
              <a:gd name="connsiteX7" fmla="*/ 15636079 w 16361631"/>
              <a:gd name="connsiteY7" fmla="*/ 10115707 h 10569097"/>
              <a:gd name="connsiteX8" fmla="*/ 11431312 w 16361631"/>
              <a:gd name="connsiteY8" fmla="*/ 10313902 h 10569097"/>
              <a:gd name="connsiteX9" fmla="*/ 2751769 w 16361631"/>
              <a:gd name="connsiteY9" fmla="*/ 10430016 h 10569097"/>
              <a:gd name="connsiteX10" fmla="*/ 389061 w 16361631"/>
              <a:gd name="connsiteY10" fmla="*/ 10256508 h 10569097"/>
              <a:gd name="connsiteX0" fmla="*/ 307825 w 16280395"/>
              <a:gd name="connsiteY0" fmla="*/ 10256508 h 10569097"/>
              <a:gd name="connsiteX1" fmla="*/ 12083 w 16280395"/>
              <a:gd name="connsiteY1" fmla="*/ 6900750 h 10569097"/>
              <a:gd name="connsiteX2" fmla="*/ 47840 w 16280395"/>
              <a:gd name="connsiteY2" fmla="*/ 1376015 h 10569097"/>
              <a:gd name="connsiteX3" fmla="*/ 1456429 w 16280395"/>
              <a:gd name="connsiteY3" fmla="*/ 865 h 10569097"/>
              <a:gd name="connsiteX4" fmla="*/ 5973821 w 16280395"/>
              <a:gd name="connsiteY4" fmla="*/ 8385 h 10569097"/>
              <a:gd name="connsiteX5" fmla="*/ 14688580 w 16280395"/>
              <a:gd name="connsiteY5" fmla="*/ 25728 h 10569097"/>
              <a:gd name="connsiteX6" fmla="*/ 16171296 w 16280395"/>
              <a:gd name="connsiteY6" fmla="*/ 4654674 h 10569097"/>
              <a:gd name="connsiteX7" fmla="*/ 15554843 w 16280395"/>
              <a:gd name="connsiteY7" fmla="*/ 10115707 h 10569097"/>
              <a:gd name="connsiteX8" fmla="*/ 11350076 w 16280395"/>
              <a:gd name="connsiteY8" fmla="*/ 10313902 h 10569097"/>
              <a:gd name="connsiteX9" fmla="*/ 2670533 w 16280395"/>
              <a:gd name="connsiteY9" fmla="*/ 10430016 h 10569097"/>
              <a:gd name="connsiteX10" fmla="*/ 307825 w 16280395"/>
              <a:gd name="connsiteY10" fmla="*/ 10256508 h 10569097"/>
              <a:gd name="connsiteX0" fmla="*/ 447268 w 16419838"/>
              <a:gd name="connsiteY0" fmla="*/ 10256508 h 10569097"/>
              <a:gd name="connsiteX1" fmla="*/ 151526 w 16419838"/>
              <a:gd name="connsiteY1" fmla="*/ 6900750 h 10569097"/>
              <a:gd name="connsiteX2" fmla="*/ 194 w 16419838"/>
              <a:gd name="connsiteY2" fmla="*/ 1376015 h 10569097"/>
              <a:gd name="connsiteX3" fmla="*/ 1595872 w 16419838"/>
              <a:gd name="connsiteY3" fmla="*/ 865 h 10569097"/>
              <a:gd name="connsiteX4" fmla="*/ 6113264 w 16419838"/>
              <a:gd name="connsiteY4" fmla="*/ 8385 h 10569097"/>
              <a:gd name="connsiteX5" fmla="*/ 14828023 w 16419838"/>
              <a:gd name="connsiteY5" fmla="*/ 25728 h 10569097"/>
              <a:gd name="connsiteX6" fmla="*/ 16310739 w 16419838"/>
              <a:gd name="connsiteY6" fmla="*/ 4654674 h 10569097"/>
              <a:gd name="connsiteX7" fmla="*/ 15694286 w 16419838"/>
              <a:gd name="connsiteY7" fmla="*/ 10115707 h 10569097"/>
              <a:gd name="connsiteX8" fmla="*/ 11489519 w 16419838"/>
              <a:gd name="connsiteY8" fmla="*/ 10313902 h 10569097"/>
              <a:gd name="connsiteX9" fmla="*/ 2809976 w 16419838"/>
              <a:gd name="connsiteY9" fmla="*/ 10430016 h 10569097"/>
              <a:gd name="connsiteX10" fmla="*/ 447268 w 16419838"/>
              <a:gd name="connsiteY10" fmla="*/ 10256508 h 10569097"/>
              <a:gd name="connsiteX0" fmla="*/ 447268 w 16642435"/>
              <a:gd name="connsiteY0" fmla="*/ 10256508 h 10569097"/>
              <a:gd name="connsiteX1" fmla="*/ 151526 w 16642435"/>
              <a:gd name="connsiteY1" fmla="*/ 6900750 h 10569097"/>
              <a:gd name="connsiteX2" fmla="*/ 194 w 16642435"/>
              <a:gd name="connsiteY2" fmla="*/ 1376015 h 10569097"/>
              <a:gd name="connsiteX3" fmla="*/ 1595872 w 16642435"/>
              <a:gd name="connsiteY3" fmla="*/ 865 h 10569097"/>
              <a:gd name="connsiteX4" fmla="*/ 6113264 w 16642435"/>
              <a:gd name="connsiteY4" fmla="*/ 8385 h 10569097"/>
              <a:gd name="connsiteX5" fmla="*/ 14828023 w 16642435"/>
              <a:gd name="connsiteY5" fmla="*/ 25728 h 10569097"/>
              <a:gd name="connsiteX6" fmla="*/ 16310739 w 16642435"/>
              <a:gd name="connsiteY6" fmla="*/ 4654674 h 10569097"/>
              <a:gd name="connsiteX7" fmla="*/ 16089252 w 16642435"/>
              <a:gd name="connsiteY7" fmla="*/ 10164645 h 10569097"/>
              <a:gd name="connsiteX8" fmla="*/ 11489519 w 16642435"/>
              <a:gd name="connsiteY8" fmla="*/ 10313902 h 10569097"/>
              <a:gd name="connsiteX9" fmla="*/ 2809976 w 16642435"/>
              <a:gd name="connsiteY9" fmla="*/ 10430016 h 10569097"/>
              <a:gd name="connsiteX10" fmla="*/ 447268 w 16642435"/>
              <a:gd name="connsiteY10" fmla="*/ 10256508 h 10569097"/>
              <a:gd name="connsiteX0" fmla="*/ 447268 w 16396839"/>
              <a:gd name="connsiteY0" fmla="*/ 10256508 h 10569097"/>
              <a:gd name="connsiteX1" fmla="*/ 151526 w 16396839"/>
              <a:gd name="connsiteY1" fmla="*/ 6900750 h 10569097"/>
              <a:gd name="connsiteX2" fmla="*/ 194 w 16396839"/>
              <a:gd name="connsiteY2" fmla="*/ 1376015 h 10569097"/>
              <a:gd name="connsiteX3" fmla="*/ 1595872 w 16396839"/>
              <a:gd name="connsiteY3" fmla="*/ 865 h 10569097"/>
              <a:gd name="connsiteX4" fmla="*/ 6113264 w 16396839"/>
              <a:gd name="connsiteY4" fmla="*/ 8385 h 10569097"/>
              <a:gd name="connsiteX5" fmla="*/ 14828023 w 16396839"/>
              <a:gd name="connsiteY5" fmla="*/ 25728 h 10569097"/>
              <a:gd name="connsiteX6" fmla="*/ 16310739 w 16396839"/>
              <a:gd name="connsiteY6" fmla="*/ 4654674 h 10569097"/>
              <a:gd name="connsiteX7" fmla="*/ 16089252 w 16396839"/>
              <a:gd name="connsiteY7" fmla="*/ 10164645 h 10569097"/>
              <a:gd name="connsiteX8" fmla="*/ 11489519 w 16396839"/>
              <a:gd name="connsiteY8" fmla="*/ 10313902 h 10569097"/>
              <a:gd name="connsiteX9" fmla="*/ 2809976 w 16396839"/>
              <a:gd name="connsiteY9" fmla="*/ 10430016 h 10569097"/>
              <a:gd name="connsiteX10" fmla="*/ 447268 w 16396839"/>
              <a:gd name="connsiteY10" fmla="*/ 10256508 h 10569097"/>
              <a:gd name="connsiteX0" fmla="*/ 280968 w 16396839"/>
              <a:gd name="connsiteY0" fmla="*/ 10134165 h 10518522"/>
              <a:gd name="connsiteX1" fmla="*/ 151526 w 16396839"/>
              <a:gd name="connsiteY1" fmla="*/ 6900750 h 10518522"/>
              <a:gd name="connsiteX2" fmla="*/ 194 w 16396839"/>
              <a:gd name="connsiteY2" fmla="*/ 1376015 h 10518522"/>
              <a:gd name="connsiteX3" fmla="*/ 1595872 w 16396839"/>
              <a:gd name="connsiteY3" fmla="*/ 865 h 10518522"/>
              <a:gd name="connsiteX4" fmla="*/ 6113264 w 16396839"/>
              <a:gd name="connsiteY4" fmla="*/ 8385 h 10518522"/>
              <a:gd name="connsiteX5" fmla="*/ 14828023 w 16396839"/>
              <a:gd name="connsiteY5" fmla="*/ 25728 h 10518522"/>
              <a:gd name="connsiteX6" fmla="*/ 16310739 w 16396839"/>
              <a:gd name="connsiteY6" fmla="*/ 4654674 h 10518522"/>
              <a:gd name="connsiteX7" fmla="*/ 16089252 w 16396839"/>
              <a:gd name="connsiteY7" fmla="*/ 10164645 h 10518522"/>
              <a:gd name="connsiteX8" fmla="*/ 11489519 w 16396839"/>
              <a:gd name="connsiteY8" fmla="*/ 10313902 h 10518522"/>
              <a:gd name="connsiteX9" fmla="*/ 2809976 w 16396839"/>
              <a:gd name="connsiteY9" fmla="*/ 10430016 h 10518522"/>
              <a:gd name="connsiteX10" fmla="*/ 280968 w 16396839"/>
              <a:gd name="connsiteY10" fmla="*/ 10134165 h 10518522"/>
              <a:gd name="connsiteX0" fmla="*/ 280968 w 16394427"/>
              <a:gd name="connsiteY0" fmla="*/ 10134165 h 10518522"/>
              <a:gd name="connsiteX1" fmla="*/ 151526 w 16394427"/>
              <a:gd name="connsiteY1" fmla="*/ 6900750 h 10518522"/>
              <a:gd name="connsiteX2" fmla="*/ 194 w 16394427"/>
              <a:gd name="connsiteY2" fmla="*/ 1376015 h 10518522"/>
              <a:gd name="connsiteX3" fmla="*/ 1595872 w 16394427"/>
              <a:gd name="connsiteY3" fmla="*/ 865 h 10518522"/>
              <a:gd name="connsiteX4" fmla="*/ 6113264 w 16394427"/>
              <a:gd name="connsiteY4" fmla="*/ 8385 h 10518522"/>
              <a:gd name="connsiteX5" fmla="*/ 14828023 w 16394427"/>
              <a:gd name="connsiteY5" fmla="*/ 25728 h 10518522"/>
              <a:gd name="connsiteX6" fmla="*/ 16310739 w 16394427"/>
              <a:gd name="connsiteY6" fmla="*/ 4654674 h 10518522"/>
              <a:gd name="connsiteX7" fmla="*/ 15964526 w 16394427"/>
              <a:gd name="connsiteY7" fmla="*/ 10189113 h 10518522"/>
              <a:gd name="connsiteX8" fmla="*/ 11489519 w 16394427"/>
              <a:gd name="connsiteY8" fmla="*/ 10313902 h 10518522"/>
              <a:gd name="connsiteX9" fmla="*/ 2809976 w 16394427"/>
              <a:gd name="connsiteY9" fmla="*/ 10430016 h 10518522"/>
              <a:gd name="connsiteX10" fmla="*/ 280968 w 16394427"/>
              <a:gd name="connsiteY10" fmla="*/ 10134165 h 1051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394427" h="10518522">
                <a:moveTo>
                  <a:pt x="280968" y="10134165"/>
                </a:moveTo>
                <a:cubicBezTo>
                  <a:pt x="-162107" y="9545954"/>
                  <a:pt x="198322" y="8360442"/>
                  <a:pt x="151526" y="6900750"/>
                </a:cubicBezTo>
                <a:cubicBezTo>
                  <a:pt x="104730" y="5441058"/>
                  <a:pt x="8923" y="2525997"/>
                  <a:pt x="194" y="1376015"/>
                </a:cubicBezTo>
                <a:cubicBezTo>
                  <a:pt x="-8535" y="226033"/>
                  <a:pt x="272550" y="-16684"/>
                  <a:pt x="1595872" y="865"/>
                </a:cubicBezTo>
                <a:cubicBezTo>
                  <a:pt x="2690336" y="167193"/>
                  <a:pt x="4857564" y="8320"/>
                  <a:pt x="6113264" y="8385"/>
                </a:cubicBezTo>
                <a:lnTo>
                  <a:pt x="14828023" y="25728"/>
                </a:lnTo>
                <a:cubicBezTo>
                  <a:pt x="16866348" y="17113"/>
                  <a:pt x="16343499" y="579770"/>
                  <a:pt x="16310739" y="4654674"/>
                </a:cubicBezTo>
                <a:cubicBezTo>
                  <a:pt x="16331126" y="5744396"/>
                  <a:pt x="16468297" y="9735283"/>
                  <a:pt x="15964526" y="10189113"/>
                </a:cubicBezTo>
                <a:cubicBezTo>
                  <a:pt x="15460755" y="10642943"/>
                  <a:pt x="13554176" y="10275802"/>
                  <a:pt x="11489519" y="10313902"/>
                </a:cubicBezTo>
                <a:cubicBezTo>
                  <a:pt x="9653462" y="10669502"/>
                  <a:pt x="4678068" y="10459972"/>
                  <a:pt x="2809976" y="10430016"/>
                </a:cubicBezTo>
                <a:cubicBezTo>
                  <a:pt x="941884" y="10400060"/>
                  <a:pt x="724043" y="10722376"/>
                  <a:pt x="280968" y="1013416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8C9756E9-A957-4429-9C15-03FCB2C6B9CA}"/>
              </a:ext>
            </a:extLst>
          </p:cNvPr>
          <p:cNvGrpSpPr/>
          <p:nvPr/>
        </p:nvGrpSpPr>
        <p:grpSpPr>
          <a:xfrm>
            <a:off x="0" y="6185647"/>
            <a:ext cx="12192000" cy="883259"/>
            <a:chOff x="0" y="5656716"/>
            <a:chExt cx="12926997" cy="141899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16AE7399-3824-4FFF-B5EE-270539643E45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xmlns="" id="{30449023-7CC1-4575-8945-BC6ED8EBD2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A65DA144-FA2A-4A6F-B153-8BA1108EC5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D6180022-D033-4719-9AC6-7B690BDCA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1" name="图形 10">
            <a:extLst>
              <a:ext uri="{FF2B5EF4-FFF2-40B4-BE49-F238E27FC236}">
                <a16:creationId xmlns:a16="http://schemas.microsoft.com/office/drawing/2014/main" xmlns="" id="{E0671FF9-DBF0-4405-8885-A4072A39A3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79270" y="4756833"/>
            <a:ext cx="1784001" cy="1991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8AC0289-530A-4123-AC85-F115C715C6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7408" y="6000964"/>
            <a:ext cx="6311541" cy="1067942"/>
          </a:xfrm>
          <a:prstGeom prst="rect">
            <a:avLst/>
          </a:prstGeom>
        </p:spPr>
      </p:pic>
      <p:grpSp>
        <p:nvGrpSpPr>
          <p:cNvPr id="26" name="Google Shape;685;p8">
            <a:extLst>
              <a:ext uri="{FF2B5EF4-FFF2-40B4-BE49-F238E27FC236}">
                <a16:creationId xmlns:a16="http://schemas.microsoft.com/office/drawing/2014/main" xmlns="" id="{75305D48-454C-45D9-AA1B-DE0802FF9A1B}"/>
              </a:ext>
            </a:extLst>
          </p:cNvPr>
          <p:cNvGrpSpPr/>
          <p:nvPr/>
        </p:nvGrpSpPr>
        <p:grpSpPr>
          <a:xfrm>
            <a:off x="364552" y="189166"/>
            <a:ext cx="662985" cy="531408"/>
            <a:chOff x="1022252" y="612106"/>
            <a:chExt cx="548640" cy="531408"/>
          </a:xfrm>
        </p:grpSpPr>
        <p:sp>
          <p:nvSpPr>
            <p:cNvPr id="27" name="Google Shape;686;p8">
              <a:extLst>
                <a:ext uri="{FF2B5EF4-FFF2-40B4-BE49-F238E27FC236}">
                  <a16:creationId xmlns:a16="http://schemas.microsoft.com/office/drawing/2014/main" xmlns="" id="{4189C9B4-0BEA-4A05-AA29-C68705CEC273}"/>
                </a:ext>
              </a:extLst>
            </p:cNvPr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687;p8">
              <a:extLst>
                <a:ext uri="{FF2B5EF4-FFF2-40B4-BE49-F238E27FC236}">
                  <a16:creationId xmlns:a16="http://schemas.microsoft.com/office/drawing/2014/main" xmlns="" id="{C5458BCC-66C6-4A85-B74A-5798CF44CD45}"/>
                </a:ext>
              </a:extLst>
            </p:cNvPr>
            <p:cNvSpPr/>
            <p:nvPr/>
          </p:nvSpPr>
          <p:spPr>
            <a:xfrm>
              <a:off x="1139061" y="612106"/>
              <a:ext cx="38824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NI-Avo" pitchFamily="2" charset="0"/>
                  <a:ea typeface="Arial"/>
                  <a:cs typeface="Arial"/>
                  <a:sym typeface="Arial"/>
                </a:rPr>
                <a:t>3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" name="Google Shape;684;p8">
            <a:extLst>
              <a:ext uri="{FF2B5EF4-FFF2-40B4-BE49-F238E27FC236}">
                <a16:creationId xmlns:a16="http://schemas.microsoft.com/office/drawing/2014/main" xmlns="" id="{A93DDC96-4539-4AD0-915C-BB571626532B}"/>
              </a:ext>
            </a:extLst>
          </p:cNvPr>
          <p:cNvSpPr txBox="1"/>
          <p:nvPr/>
        </p:nvSpPr>
        <p:spPr>
          <a:xfrm>
            <a:off x="1034310" y="544699"/>
            <a:ext cx="10651983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Moät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ñaøn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caù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coù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20 con, 7 con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troán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ra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sau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ñaùm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rong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coøn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laïi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chui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vaøo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voû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oác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Hoûi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coù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bao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nhieâu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con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caù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trong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voû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oác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  <a:ea typeface="Arial"/>
                <a:cs typeface="Arial"/>
                <a:sym typeface="Arial"/>
              </a:rPr>
              <a:t>?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90AE592F-8708-4811-955E-71869951ED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10249" y="4927522"/>
            <a:ext cx="2528865" cy="2055988"/>
          </a:xfrm>
          <a:prstGeom prst="rect">
            <a:avLst/>
          </a:prstGeom>
        </p:spPr>
      </p:pic>
      <p:sp>
        <p:nvSpPr>
          <p:cNvPr id="22" name="Google Shape;684;p8">
            <a:extLst>
              <a:ext uri="{FF2B5EF4-FFF2-40B4-BE49-F238E27FC236}">
                <a16:creationId xmlns:a16="http://schemas.microsoft.com/office/drawing/2014/main" xmlns="" id="{52B30569-145C-41A9-84F1-9A259A717D2D}"/>
              </a:ext>
            </a:extLst>
          </p:cNvPr>
          <p:cNvSpPr txBox="1"/>
          <p:nvPr/>
        </p:nvSpPr>
        <p:spPr>
          <a:xfrm>
            <a:off x="1794972" y="2110293"/>
            <a:ext cx="275640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Tóm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tắt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2CB5190E-795F-4E14-B87B-1BFD21587B5F}"/>
              </a:ext>
            </a:extLst>
          </p:cNvPr>
          <p:cNvCxnSpPr>
            <a:cxnSpLocks/>
          </p:cNvCxnSpPr>
          <p:nvPr/>
        </p:nvCxnSpPr>
        <p:spPr>
          <a:xfrm>
            <a:off x="5722374" y="2110293"/>
            <a:ext cx="0" cy="3352423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Google Shape;684;p8">
            <a:extLst>
              <a:ext uri="{FF2B5EF4-FFF2-40B4-BE49-F238E27FC236}">
                <a16:creationId xmlns:a16="http://schemas.microsoft.com/office/drawing/2014/main" xmlns="" id="{CF452853-B4AF-447D-8E42-BA2C603657C2}"/>
              </a:ext>
            </a:extLst>
          </p:cNvPr>
          <p:cNvSpPr txBox="1"/>
          <p:nvPr/>
        </p:nvSpPr>
        <p:spPr>
          <a:xfrm>
            <a:off x="7152793" y="2084139"/>
            <a:ext cx="275640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giải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C6E8EA4-2EC7-45C3-B11D-3FDD7E68AC63}"/>
              </a:ext>
            </a:extLst>
          </p:cNvPr>
          <p:cNvSpPr/>
          <p:nvPr/>
        </p:nvSpPr>
        <p:spPr>
          <a:xfrm>
            <a:off x="1051006" y="2818156"/>
            <a:ext cx="4401166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defTabSz="120557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 w="11430"/>
                <a:solidFill>
                  <a:srgbClr val="7030A0"/>
                </a:solidFill>
                <a:uLnTx/>
                <a:uFillTx/>
                <a:latin typeface="Averta Std CY"/>
                <a:cs typeface="Times New Roman" pitchFamily="18" charset="0"/>
              </a:rPr>
              <a:t>- </a:t>
            </a:r>
            <a:r>
              <a:rPr kumimoji="0" lang="en-US" sz="2400" b="1" i="0" u="none" strike="noStrike" kern="0" cap="none" spc="0" normalizeH="0" baseline="0" noProof="0" dirty="0" err="1">
                <a:ln w="11430"/>
                <a:solidFill>
                  <a:srgbClr val="7030A0"/>
                </a:solidFill>
                <a:uLnTx/>
                <a:uFillTx/>
                <a:latin typeface="Averta Std CY"/>
                <a:cs typeface="Times New Roman" pitchFamily="18" charset="0"/>
              </a:rPr>
              <a:t>Đàn</a:t>
            </a:r>
            <a:r>
              <a:rPr kumimoji="0" lang="en-US" sz="2400" b="1" i="0" u="none" strike="noStrike" kern="0" cap="none" spc="0" normalizeH="0" baseline="0" noProof="0" dirty="0">
                <a:ln w="11430"/>
                <a:solidFill>
                  <a:srgbClr val="7030A0"/>
                </a:solidFill>
                <a:uLnTx/>
                <a:uFillTx/>
                <a:latin typeface="Averta Std CY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 w="11430"/>
                <a:solidFill>
                  <a:srgbClr val="7030A0"/>
                </a:solidFill>
                <a:uLnTx/>
                <a:uFillTx/>
                <a:latin typeface="Averta Std CY"/>
                <a:cs typeface="Times New Roman" pitchFamily="18" charset="0"/>
              </a:rPr>
              <a:t>cá</a:t>
            </a:r>
            <a:r>
              <a:rPr kumimoji="0" lang="en-US" sz="2400" b="1" i="0" u="none" strike="noStrike" kern="0" cap="none" spc="0" normalizeH="0" baseline="0" noProof="0" dirty="0">
                <a:ln w="11430"/>
                <a:solidFill>
                  <a:srgbClr val="7030A0"/>
                </a:solidFill>
                <a:uLnTx/>
                <a:uFillTx/>
                <a:latin typeface="Averta Std CY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 w="11430"/>
                <a:solidFill>
                  <a:srgbClr val="7030A0"/>
                </a:solidFill>
                <a:uLnTx/>
                <a:uFillTx/>
                <a:latin typeface="Averta Std CY"/>
                <a:cs typeface="Times New Roman" pitchFamily="18" charset="0"/>
              </a:rPr>
              <a:t>có</a:t>
            </a:r>
            <a:r>
              <a:rPr kumimoji="0" lang="en-US" sz="2400" b="1" i="0" u="none" strike="noStrike" kern="0" cap="none" spc="0" normalizeH="0" baseline="0" noProof="0" dirty="0">
                <a:ln w="11430"/>
                <a:solidFill>
                  <a:srgbClr val="7030A0"/>
                </a:solidFill>
                <a:uLnTx/>
                <a:uFillTx/>
                <a:latin typeface="Averta Std CY"/>
                <a:cs typeface="Times New Roman" pitchFamily="18" charset="0"/>
              </a:rPr>
              <a:t>              : 20 con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2CD2D129-D369-4331-A392-DE4EF1EA0249}"/>
              </a:ext>
            </a:extLst>
          </p:cNvPr>
          <p:cNvSpPr/>
          <p:nvPr/>
        </p:nvSpPr>
        <p:spPr>
          <a:xfrm>
            <a:off x="1051006" y="3460150"/>
            <a:ext cx="4401166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defTabSz="120557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 w="11430"/>
                <a:solidFill>
                  <a:srgbClr val="7030A0"/>
                </a:solidFill>
                <a:uLnTx/>
                <a:uFillTx/>
                <a:latin typeface="Averta Std CY"/>
                <a:cs typeface="Times New Roman" pitchFamily="18" charset="0"/>
              </a:rPr>
              <a:t>-</a:t>
            </a:r>
            <a:r>
              <a:rPr kumimoji="0" lang="en-US" sz="2400" b="1" i="0" u="none" strike="noStrike" kern="0" cap="none" spc="0" normalizeH="0" baseline="0" noProof="0" dirty="0" err="1">
                <a:ln w="11430"/>
                <a:solidFill>
                  <a:srgbClr val="7030A0"/>
                </a:solidFill>
                <a:uLnTx/>
                <a:uFillTx/>
                <a:latin typeface="Averta Std CY"/>
                <a:cs typeface="Times New Roman" pitchFamily="18" charset="0"/>
              </a:rPr>
              <a:t>Trốn</a:t>
            </a:r>
            <a:r>
              <a:rPr kumimoji="0" lang="en-US" sz="2400" b="1" i="0" u="none" strike="noStrike" kern="0" cap="none" spc="0" normalizeH="0" baseline="0" noProof="0" dirty="0">
                <a:ln w="11430"/>
                <a:solidFill>
                  <a:srgbClr val="7030A0"/>
                </a:solidFill>
                <a:uLnTx/>
                <a:uFillTx/>
                <a:latin typeface="Averta Std CY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 w="11430"/>
                <a:solidFill>
                  <a:srgbClr val="7030A0"/>
                </a:solidFill>
                <a:uLnTx/>
                <a:uFillTx/>
                <a:latin typeface="Averta Std CY"/>
                <a:cs typeface="Times New Roman" pitchFamily="18" charset="0"/>
              </a:rPr>
              <a:t>sau</a:t>
            </a:r>
            <a:r>
              <a:rPr kumimoji="0" lang="en-US" sz="2400" b="1" i="0" u="none" strike="noStrike" kern="0" cap="none" spc="0" normalizeH="0" baseline="0" noProof="0" dirty="0">
                <a:ln w="11430"/>
                <a:solidFill>
                  <a:srgbClr val="7030A0"/>
                </a:solidFill>
                <a:uLnTx/>
                <a:uFillTx/>
                <a:latin typeface="Averta Std CY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 w="11430"/>
                <a:solidFill>
                  <a:srgbClr val="7030A0"/>
                </a:solidFill>
                <a:uLnTx/>
                <a:uFillTx/>
                <a:latin typeface="Averta Std CY"/>
                <a:cs typeface="Times New Roman" pitchFamily="18" charset="0"/>
              </a:rPr>
              <a:t>đám</a:t>
            </a:r>
            <a:r>
              <a:rPr kumimoji="0" lang="en-US" sz="2400" b="1" i="0" u="none" strike="noStrike" kern="0" cap="none" spc="0" normalizeH="0" baseline="0" noProof="0" dirty="0">
                <a:ln w="11430"/>
                <a:solidFill>
                  <a:srgbClr val="7030A0"/>
                </a:solidFill>
                <a:uLnTx/>
                <a:uFillTx/>
                <a:latin typeface="Averta Std CY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 w="11430"/>
                <a:solidFill>
                  <a:srgbClr val="7030A0"/>
                </a:solidFill>
                <a:uLnTx/>
                <a:uFillTx/>
                <a:latin typeface="Averta Std CY"/>
                <a:cs typeface="Times New Roman" pitchFamily="18" charset="0"/>
              </a:rPr>
              <a:t>rong</a:t>
            </a:r>
            <a:r>
              <a:rPr kumimoji="0" lang="en-US" sz="2400" b="1" i="0" u="none" strike="noStrike" kern="0" cap="none" spc="0" normalizeH="0" baseline="0" noProof="0" dirty="0">
                <a:ln w="11430"/>
                <a:solidFill>
                  <a:srgbClr val="7030A0"/>
                </a:solidFill>
                <a:uLnTx/>
                <a:uFillTx/>
                <a:latin typeface="Averta Std CY"/>
                <a:cs typeface="Times New Roman" pitchFamily="18" charset="0"/>
              </a:rPr>
              <a:t>: 7 con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171DD2D0-04D1-4AA0-BFF0-E9845CADFC46}"/>
              </a:ext>
            </a:extLst>
          </p:cNvPr>
          <p:cNvSpPr/>
          <p:nvPr/>
        </p:nvSpPr>
        <p:spPr>
          <a:xfrm>
            <a:off x="1027537" y="4110485"/>
            <a:ext cx="4401166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defTabSz="120557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 w="11430"/>
                <a:solidFill>
                  <a:srgbClr val="7030A0"/>
                </a:solidFill>
                <a:uLnTx/>
                <a:uFillTx/>
                <a:latin typeface="Averta Std CY"/>
                <a:cs typeface="Times New Roman" pitchFamily="18" charset="0"/>
              </a:rPr>
              <a:t>- Chui </a:t>
            </a:r>
            <a:r>
              <a:rPr kumimoji="0" lang="en-US" sz="2400" b="1" i="0" u="none" strike="noStrike" kern="0" cap="none" spc="0" normalizeH="0" baseline="0" noProof="0" dirty="0" err="1">
                <a:ln w="11430"/>
                <a:solidFill>
                  <a:srgbClr val="7030A0"/>
                </a:solidFill>
                <a:uLnTx/>
                <a:uFillTx/>
                <a:latin typeface="Averta Std CY"/>
                <a:cs typeface="Times New Roman" pitchFamily="18" charset="0"/>
              </a:rPr>
              <a:t>vào</a:t>
            </a:r>
            <a:r>
              <a:rPr kumimoji="0" lang="en-US" sz="2400" b="1" i="0" u="none" strike="noStrike" kern="0" cap="none" spc="0" normalizeH="0" baseline="0" noProof="0" dirty="0">
                <a:ln w="11430"/>
                <a:solidFill>
                  <a:srgbClr val="7030A0"/>
                </a:solidFill>
                <a:uLnTx/>
                <a:uFillTx/>
                <a:latin typeface="Averta Std CY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 w="11430"/>
                <a:solidFill>
                  <a:srgbClr val="7030A0"/>
                </a:solidFill>
                <a:uLnTx/>
                <a:uFillTx/>
                <a:latin typeface="Averta Std CY"/>
                <a:cs typeface="Times New Roman" pitchFamily="18" charset="0"/>
              </a:rPr>
              <a:t>vỏ</a:t>
            </a:r>
            <a:r>
              <a:rPr kumimoji="0" lang="en-US" sz="2400" b="1" i="0" u="none" strike="noStrike" kern="0" cap="none" spc="0" normalizeH="0" baseline="0" noProof="0" dirty="0">
                <a:ln w="11430"/>
                <a:solidFill>
                  <a:srgbClr val="7030A0"/>
                </a:solidFill>
                <a:uLnTx/>
                <a:uFillTx/>
                <a:latin typeface="Averta Std CY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 w="11430"/>
                <a:solidFill>
                  <a:srgbClr val="7030A0"/>
                </a:solidFill>
                <a:uLnTx/>
                <a:uFillTx/>
                <a:latin typeface="Averta Std CY"/>
                <a:cs typeface="Times New Roman" pitchFamily="18" charset="0"/>
              </a:rPr>
              <a:t>ốc</a:t>
            </a:r>
            <a:r>
              <a:rPr kumimoji="0" lang="en-US" sz="2400" b="1" i="0" u="none" strike="noStrike" kern="0" cap="none" spc="0" normalizeH="0" baseline="0" noProof="0" dirty="0">
                <a:ln w="11430"/>
                <a:solidFill>
                  <a:srgbClr val="7030A0"/>
                </a:solidFill>
                <a:uLnTx/>
                <a:uFillTx/>
                <a:latin typeface="Averta Std CY"/>
                <a:cs typeface="Times New Roman" pitchFamily="18" charset="0"/>
              </a:rPr>
              <a:t>       : … con?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836E00ED-7CFF-46A9-A028-B8F9A29D152C}"/>
              </a:ext>
            </a:extLst>
          </p:cNvPr>
          <p:cNvSpPr/>
          <p:nvPr/>
        </p:nvSpPr>
        <p:spPr>
          <a:xfrm>
            <a:off x="5992577" y="3126471"/>
            <a:ext cx="5712696" cy="1384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defTabSz="120557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rta Std CY"/>
              </a:rPr>
              <a:t>Số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rta Std CY"/>
              </a:rPr>
              <a:t> con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rta Std CY"/>
              </a:rPr>
              <a:t>cá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rta Std CY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rta Std CY"/>
              </a:rPr>
              <a:t>trong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rta Std CY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rta Std CY"/>
              </a:rPr>
              <a:t>vỏ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rta Std CY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rta Std CY"/>
              </a:rPr>
              <a:t>ốc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rta Std CY"/>
              </a:rPr>
              <a:t> là :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verta Std CY"/>
            </a:endParaRPr>
          </a:p>
          <a:p>
            <a:pPr marL="0" marR="0" lvl="0" indent="0" defTabSz="120557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rta Std CY"/>
              </a:rPr>
              <a:t>	20 – 7 = 13 (con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rta Std CY"/>
              </a:rPr>
              <a:t>cá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rta Std CY"/>
              </a:rPr>
              <a:t>)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verta Std CY"/>
            </a:endParaRPr>
          </a:p>
          <a:p>
            <a:pPr marL="0" marR="0" lvl="0" indent="0" defTabSz="120557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rta Std CY"/>
              </a:rPr>
              <a:t>	    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rta Std CY"/>
              </a:rPr>
              <a:t>Đáp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rta Std CY"/>
              </a:rPr>
              <a:t>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rta Std CY"/>
              </a:rPr>
              <a:t>số</a:t>
            </a:r>
            <a:r>
              <a: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rta Std CY"/>
              </a:rPr>
              <a:t> : 13 con </a:t>
            </a:r>
            <a:r>
              <a:rPr kumimoji="0" lang="fr-F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erta Std CY"/>
              </a:rPr>
              <a:t>cá</a:t>
            </a:r>
            <a:endParaRPr kumimoji="0" lang="en-US" sz="2800" b="1" i="0" u="none" strike="noStrike" kern="0" cap="none" spc="0" normalizeH="0" baseline="0" noProof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verta Std CY"/>
              <a:cs typeface="Times New Roman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49C01F0-8611-4E01-BBBF-12BD9A77F1AC}"/>
              </a:ext>
            </a:extLst>
          </p:cNvPr>
          <p:cNvSpPr/>
          <p:nvPr/>
        </p:nvSpPr>
        <p:spPr>
          <a:xfrm>
            <a:off x="1794972" y="5462716"/>
            <a:ext cx="89468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/>
              </a:rPr>
              <a:t>Em hiểu 7 con trốn sau đám rong là như thế nào?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7756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6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04013" y="1595051"/>
            <a:ext cx="4183973" cy="1319885"/>
          </a:xfrm>
          <a:prstGeom prst="rect">
            <a:avLst/>
          </a:prstGeom>
          <a:noFill/>
        </p:spPr>
        <p:txBody>
          <a:bodyPr wrap="none" lIns="87919" tIns="43960" rIns="87919" bIns="43960">
            <a:spAutoFit/>
          </a:bodyPr>
          <a:lstStyle/>
          <a:p>
            <a:pPr lvl="0" algn="ctr" defTabSz="914400"/>
            <a:r>
              <a:rPr lang="en-US" sz="8000" b="1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ea typeface="宋体"/>
              </a:rPr>
              <a:t>CỦNG CỐ</a:t>
            </a:r>
          </a:p>
        </p:txBody>
      </p:sp>
      <p:sp>
        <p:nvSpPr>
          <p:cNvPr id="3" name="Rectangle 2"/>
          <p:cNvSpPr/>
          <p:nvPr/>
        </p:nvSpPr>
        <p:spPr>
          <a:xfrm>
            <a:off x="2090248" y="2914936"/>
            <a:ext cx="7839459" cy="1596931"/>
          </a:xfrm>
          <a:prstGeom prst="rect">
            <a:avLst/>
          </a:prstGeom>
          <a:noFill/>
        </p:spPr>
        <p:txBody>
          <a:bodyPr wrap="none" lIns="87919" tIns="43960" rIns="87919" bIns="43960" numCol="1">
            <a:prstTxWarp prst="textDeflate">
              <a:avLst/>
            </a:prstTxWarp>
            <a:spAutoFit/>
          </a:bodyPr>
          <a:lstStyle/>
          <a:p>
            <a:pPr algn="ctr" defTabSz="1159157"/>
            <a:r>
              <a:rPr lang="en-US" sz="8461" b="1" dirty="0" err="1">
                <a:solidFill>
                  <a:srgbClr val="FF0066"/>
                </a:solidFill>
                <a:latin typeface="Averta Std CY"/>
              </a:rPr>
              <a:t>Truyền</a:t>
            </a:r>
            <a:r>
              <a:rPr lang="en-US" sz="8461" b="1" dirty="0">
                <a:solidFill>
                  <a:srgbClr val="FF0066"/>
                </a:solidFill>
                <a:latin typeface="Averta Std CY"/>
              </a:rPr>
              <a:t> </a:t>
            </a:r>
            <a:r>
              <a:rPr lang="en-US" sz="8461" b="1" dirty="0" err="1">
                <a:solidFill>
                  <a:srgbClr val="FF0066"/>
                </a:solidFill>
                <a:latin typeface="Averta Std CY"/>
              </a:rPr>
              <a:t>điện</a:t>
            </a:r>
            <a:endParaRPr lang="en-US" sz="8461" b="1" dirty="0">
              <a:ln w="17780" cmpd="sng">
                <a:solidFill>
                  <a:srgbClr val="4F81BD">
                    <a:tint val="3000"/>
                  </a:srgbClr>
                </a:solidFill>
                <a:prstDash val="solid"/>
                <a:miter lim="800000"/>
              </a:ln>
              <a:solidFill>
                <a:srgbClr val="FF0066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verta Std CY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132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D3693F8-E8DB-4477-915B-BED86A497DF6}"/>
              </a:ext>
            </a:extLst>
          </p:cNvPr>
          <p:cNvSpPr/>
          <p:nvPr/>
        </p:nvSpPr>
        <p:spPr>
          <a:xfrm>
            <a:off x="289719" y="1127919"/>
            <a:ext cx="11430000" cy="55092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4400" dirty="0">
                <a:latin typeface="Averta Std CY"/>
              </a:rPr>
              <a:t>2 </a:t>
            </a:r>
            <a:r>
              <a:rPr lang="en-US" sz="4400" dirty="0" err="1">
                <a:latin typeface="Averta Std CY"/>
              </a:rPr>
              <a:t>đội</a:t>
            </a:r>
            <a:r>
              <a:rPr lang="en-US" sz="4400" dirty="0">
                <a:latin typeface="Averta Std CY"/>
              </a:rPr>
              <a:t> </a:t>
            </a:r>
            <a:r>
              <a:rPr lang="en-US" sz="4400" dirty="0" err="1">
                <a:latin typeface="Averta Std CY"/>
              </a:rPr>
              <a:t>chơi</a:t>
            </a:r>
            <a:r>
              <a:rPr lang="en-US" sz="4400" dirty="0">
                <a:latin typeface="Averta Std CY"/>
              </a:rPr>
              <a:t>, </a:t>
            </a:r>
            <a:r>
              <a:rPr lang="en-US" sz="4400" dirty="0" err="1">
                <a:latin typeface="Averta Std CY"/>
              </a:rPr>
              <a:t>mỗi</a:t>
            </a:r>
            <a:r>
              <a:rPr lang="en-US" sz="4400" dirty="0">
                <a:latin typeface="Averta Std CY"/>
              </a:rPr>
              <a:t> </a:t>
            </a:r>
            <a:r>
              <a:rPr lang="en-US" sz="4400" dirty="0" err="1">
                <a:latin typeface="Averta Std CY"/>
              </a:rPr>
              <a:t>đội</a:t>
            </a:r>
            <a:r>
              <a:rPr lang="en-US" sz="4400" dirty="0">
                <a:latin typeface="Averta Std CY"/>
              </a:rPr>
              <a:t> 5 </a:t>
            </a:r>
            <a:r>
              <a:rPr lang="en-US" sz="4400" dirty="0" err="1">
                <a:latin typeface="Averta Std CY"/>
              </a:rPr>
              <a:t>em</a:t>
            </a:r>
            <a:r>
              <a:rPr lang="en-US" sz="4400" dirty="0">
                <a:latin typeface="Averta Std CY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4400" dirty="0">
                <a:latin typeface="Averta Std CY"/>
              </a:rPr>
              <a:t>GV </a:t>
            </a:r>
            <a:r>
              <a:rPr lang="vi-VN" sz="4400" dirty="0">
                <a:latin typeface="Averta Std CY"/>
              </a:rPr>
              <a:t>nói nhỏ vào tai em </a:t>
            </a:r>
            <a:r>
              <a:rPr lang="en-US" sz="4400" dirty="0" err="1">
                <a:latin typeface="Averta Std CY"/>
              </a:rPr>
              <a:t>thứ</a:t>
            </a:r>
            <a:r>
              <a:rPr lang="en-US" sz="4400" dirty="0">
                <a:latin typeface="Averta Std CY"/>
              </a:rPr>
              <a:t> </a:t>
            </a:r>
            <a:r>
              <a:rPr lang="en-US" sz="4400" dirty="0" err="1">
                <a:latin typeface="Averta Std CY"/>
              </a:rPr>
              <a:t>nhất</a:t>
            </a:r>
            <a:r>
              <a:rPr lang="en-US" sz="4400" dirty="0">
                <a:latin typeface="Averta Std CY"/>
              </a:rPr>
              <a:t> </a:t>
            </a:r>
            <a:r>
              <a:rPr lang="vi-VN" sz="4400" dirty="0">
                <a:latin typeface="Averta Std CY"/>
              </a:rPr>
              <a:t>một phép tính</a:t>
            </a:r>
            <a:r>
              <a:rPr lang="en-US" sz="4400" dirty="0">
                <a:latin typeface="Averta Std CY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4400" dirty="0">
                <a:latin typeface="Averta Std CY"/>
              </a:rPr>
              <a:t>E</a:t>
            </a:r>
            <a:r>
              <a:rPr lang="vi-VN" sz="4400" dirty="0">
                <a:latin typeface="Averta Std CY"/>
              </a:rPr>
              <a:t>m thứ nhất </a:t>
            </a:r>
            <a:r>
              <a:rPr lang="en-US" sz="4400" dirty="0" err="1">
                <a:latin typeface="Averta Std CY"/>
              </a:rPr>
              <a:t>nói</a:t>
            </a:r>
            <a:r>
              <a:rPr lang="en-US" sz="4400" dirty="0">
                <a:latin typeface="Averta Std CY"/>
              </a:rPr>
              <a:t> </a:t>
            </a:r>
            <a:r>
              <a:rPr lang="vi-VN" sz="4400" dirty="0">
                <a:latin typeface="Averta Std CY"/>
              </a:rPr>
              <a:t>truyền cho em thứ hai</a:t>
            </a:r>
            <a:r>
              <a:rPr lang="en-US" sz="4400" dirty="0">
                <a:latin typeface="Averta Std CY"/>
              </a:rPr>
              <a:t> </a:t>
            </a:r>
          </a:p>
          <a:p>
            <a:pPr marL="571500" indent="-571500" algn="just">
              <a:buFontTx/>
              <a:buChar char="-"/>
            </a:pPr>
            <a:r>
              <a:rPr lang="en-US" sz="4400" dirty="0">
                <a:latin typeface="Averta Std CY"/>
              </a:rPr>
              <a:t>E</a:t>
            </a:r>
            <a:r>
              <a:rPr lang="vi-VN" sz="4400" dirty="0">
                <a:latin typeface="Averta Std CY"/>
              </a:rPr>
              <a:t>m thứ hai </a:t>
            </a:r>
            <a:r>
              <a:rPr lang="en-US" sz="4400" dirty="0">
                <a:latin typeface="Averta Std CY"/>
              </a:rPr>
              <a:t>tr</a:t>
            </a:r>
            <a:r>
              <a:rPr lang="vi-VN" sz="4400" dirty="0">
                <a:latin typeface="Averta Std CY"/>
              </a:rPr>
              <a:t>uyền </a:t>
            </a:r>
            <a:r>
              <a:rPr lang="en-US" sz="4400" dirty="0" err="1">
                <a:latin typeface="Averta Std CY"/>
              </a:rPr>
              <a:t>tiếp</a:t>
            </a:r>
            <a:r>
              <a:rPr lang="en-US" sz="4400" dirty="0">
                <a:latin typeface="Averta Std CY"/>
              </a:rPr>
              <a:t> </a:t>
            </a:r>
            <a:r>
              <a:rPr lang="vi-VN" sz="4400" dirty="0">
                <a:latin typeface="Averta Std CY"/>
              </a:rPr>
              <a:t>cho em thứ ba</a:t>
            </a:r>
            <a:r>
              <a:rPr lang="en-US" sz="4400" dirty="0">
                <a:latin typeface="Averta Std CY"/>
              </a:rPr>
              <a:t> </a:t>
            </a:r>
            <a:r>
              <a:rPr lang="en-US" sz="4400" dirty="0" err="1">
                <a:latin typeface="Averta Std CY"/>
              </a:rPr>
              <a:t>và</a:t>
            </a:r>
            <a:r>
              <a:rPr lang="en-US" sz="4400" dirty="0">
                <a:latin typeface="Averta Std CY"/>
              </a:rPr>
              <a:t> </a:t>
            </a:r>
            <a:r>
              <a:rPr lang="en-US" sz="4400" dirty="0" err="1">
                <a:latin typeface="Averta Std CY"/>
              </a:rPr>
              <a:t>tương</a:t>
            </a:r>
            <a:r>
              <a:rPr lang="en-US" sz="4400" dirty="0">
                <a:latin typeface="Averta Std CY"/>
              </a:rPr>
              <a:t> </a:t>
            </a:r>
            <a:r>
              <a:rPr lang="en-US" sz="4400" dirty="0" err="1">
                <a:latin typeface="Averta Std CY"/>
              </a:rPr>
              <a:t>tự</a:t>
            </a:r>
            <a:r>
              <a:rPr lang="en-US" sz="4400" dirty="0">
                <a:latin typeface="Averta Std CY"/>
              </a:rPr>
              <a:t> </a:t>
            </a:r>
            <a:r>
              <a:rPr lang="en-US" sz="4400" dirty="0" err="1">
                <a:latin typeface="Averta Std CY"/>
              </a:rPr>
              <a:t>truyền</a:t>
            </a:r>
            <a:r>
              <a:rPr lang="en-US" sz="4400" dirty="0">
                <a:latin typeface="Averta Std CY"/>
              </a:rPr>
              <a:t> </a:t>
            </a:r>
            <a:r>
              <a:rPr lang="en-US" sz="4400" dirty="0" err="1">
                <a:latin typeface="Averta Std CY"/>
              </a:rPr>
              <a:t>tiếp</a:t>
            </a:r>
            <a:r>
              <a:rPr lang="en-US" sz="4400" dirty="0">
                <a:latin typeface="Averta Std CY"/>
              </a:rPr>
              <a:t> </a:t>
            </a:r>
            <a:r>
              <a:rPr lang="en-US" sz="4400" dirty="0" err="1">
                <a:latin typeface="Averta Std CY"/>
              </a:rPr>
              <a:t>đến</a:t>
            </a:r>
            <a:r>
              <a:rPr lang="en-US" sz="4400" dirty="0">
                <a:latin typeface="Averta Std CY"/>
              </a:rPr>
              <a:t> </a:t>
            </a:r>
            <a:r>
              <a:rPr lang="en-US" sz="4400" dirty="0" err="1">
                <a:latin typeface="Averta Std CY"/>
              </a:rPr>
              <a:t>em</a:t>
            </a:r>
            <a:r>
              <a:rPr lang="en-US" sz="4400" dirty="0">
                <a:latin typeface="Averta Std CY"/>
              </a:rPr>
              <a:t> </a:t>
            </a:r>
            <a:r>
              <a:rPr lang="en-US" sz="4400" dirty="0" err="1">
                <a:latin typeface="Averta Std CY"/>
              </a:rPr>
              <a:t>cuối</a:t>
            </a:r>
            <a:r>
              <a:rPr lang="en-US" sz="4400" dirty="0">
                <a:latin typeface="Averta Std CY"/>
              </a:rPr>
              <a:t> </a:t>
            </a:r>
            <a:r>
              <a:rPr lang="en-US" sz="4400" dirty="0" err="1">
                <a:latin typeface="Averta Std CY"/>
              </a:rPr>
              <a:t>cùng</a:t>
            </a:r>
            <a:r>
              <a:rPr lang="en-US" sz="4400" dirty="0">
                <a:latin typeface="Averta Std CY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4400" dirty="0" err="1">
                <a:latin typeface="Averta Std CY"/>
              </a:rPr>
              <a:t>Em</a:t>
            </a:r>
            <a:r>
              <a:rPr lang="en-US" sz="4400" dirty="0">
                <a:latin typeface="Averta Std CY"/>
              </a:rPr>
              <a:t> </a:t>
            </a:r>
            <a:r>
              <a:rPr lang="en-US" sz="4400" dirty="0" err="1">
                <a:latin typeface="Averta Std CY"/>
              </a:rPr>
              <a:t>cuối</a:t>
            </a:r>
            <a:r>
              <a:rPr lang="en-US" sz="4400" dirty="0">
                <a:latin typeface="Averta Std CY"/>
              </a:rPr>
              <a:t> </a:t>
            </a:r>
            <a:r>
              <a:rPr lang="en-US" sz="4400" dirty="0" err="1">
                <a:latin typeface="Averta Std CY"/>
              </a:rPr>
              <a:t>cùng</a:t>
            </a:r>
            <a:r>
              <a:rPr lang="en-US" sz="4400" dirty="0">
                <a:latin typeface="Averta Std CY"/>
              </a:rPr>
              <a:t> </a:t>
            </a:r>
            <a:r>
              <a:rPr lang="en-US" sz="4400" dirty="0" err="1">
                <a:latin typeface="Averta Std CY"/>
              </a:rPr>
              <a:t>chạy</a:t>
            </a:r>
            <a:r>
              <a:rPr lang="en-US" sz="4400" dirty="0">
                <a:latin typeface="Averta Std CY"/>
              </a:rPr>
              <a:t> </a:t>
            </a:r>
            <a:r>
              <a:rPr lang="en-US" sz="4400" dirty="0" err="1">
                <a:latin typeface="Averta Std CY"/>
              </a:rPr>
              <a:t>lên</a:t>
            </a:r>
            <a:r>
              <a:rPr lang="en-US" sz="4400" dirty="0">
                <a:latin typeface="Averta Std CY"/>
              </a:rPr>
              <a:t> </a:t>
            </a:r>
            <a:r>
              <a:rPr lang="en-US" sz="4400" dirty="0" err="1">
                <a:latin typeface="Averta Std CY"/>
              </a:rPr>
              <a:t>bảng</a:t>
            </a:r>
            <a:r>
              <a:rPr lang="en-US" sz="4400" dirty="0">
                <a:latin typeface="Averta Std CY"/>
              </a:rPr>
              <a:t> </a:t>
            </a:r>
            <a:r>
              <a:rPr lang="en-US" sz="4400" dirty="0" err="1">
                <a:latin typeface="Averta Std CY"/>
              </a:rPr>
              <a:t>ghi</a:t>
            </a:r>
            <a:r>
              <a:rPr lang="en-US" sz="4400" dirty="0">
                <a:latin typeface="Averta Std CY"/>
              </a:rPr>
              <a:t> </a:t>
            </a:r>
            <a:r>
              <a:rPr lang="en-US" sz="4400" dirty="0" err="1">
                <a:latin typeface="Averta Std CY"/>
              </a:rPr>
              <a:t>kết</a:t>
            </a:r>
            <a:r>
              <a:rPr lang="en-US" sz="4400" dirty="0">
                <a:latin typeface="Averta Std CY"/>
              </a:rPr>
              <a:t> </a:t>
            </a:r>
            <a:r>
              <a:rPr lang="en-US" sz="4400" dirty="0" err="1">
                <a:latin typeface="Averta Std CY"/>
              </a:rPr>
              <a:t>quả</a:t>
            </a:r>
            <a:r>
              <a:rPr lang="en-US" sz="4400" dirty="0">
                <a:latin typeface="Averta Std CY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4400" dirty="0" err="1">
                <a:latin typeface="Averta Std CY"/>
              </a:rPr>
              <a:t>Đội</a:t>
            </a:r>
            <a:r>
              <a:rPr lang="en-US" sz="4400" dirty="0">
                <a:latin typeface="Averta Std CY"/>
              </a:rPr>
              <a:t> </a:t>
            </a:r>
            <a:r>
              <a:rPr lang="en-US" sz="4400" dirty="0" err="1">
                <a:latin typeface="Averta Std CY"/>
              </a:rPr>
              <a:t>nào</a:t>
            </a:r>
            <a:r>
              <a:rPr lang="en-US" sz="4400" dirty="0">
                <a:latin typeface="Averta Std CY"/>
              </a:rPr>
              <a:t> </a:t>
            </a:r>
            <a:r>
              <a:rPr lang="en-US" sz="4400" dirty="0" err="1">
                <a:latin typeface="Averta Std CY"/>
              </a:rPr>
              <a:t>ghi</a:t>
            </a:r>
            <a:r>
              <a:rPr lang="en-US" sz="4400" dirty="0">
                <a:latin typeface="Averta Std CY"/>
              </a:rPr>
              <a:t> </a:t>
            </a:r>
            <a:r>
              <a:rPr lang="en-US" sz="4400" dirty="0" err="1">
                <a:latin typeface="Averta Std CY"/>
              </a:rPr>
              <a:t>đúng</a:t>
            </a:r>
            <a:r>
              <a:rPr lang="en-US" sz="4400" dirty="0">
                <a:latin typeface="Averta Std CY"/>
              </a:rPr>
              <a:t> </a:t>
            </a:r>
            <a:r>
              <a:rPr lang="en-US" sz="4400" dirty="0" err="1">
                <a:latin typeface="Averta Std CY"/>
              </a:rPr>
              <a:t>và</a:t>
            </a:r>
            <a:r>
              <a:rPr lang="en-US" sz="4400" dirty="0">
                <a:latin typeface="Averta Std CY"/>
              </a:rPr>
              <a:t> </a:t>
            </a:r>
            <a:r>
              <a:rPr lang="en-US" sz="4400" dirty="0" err="1">
                <a:latin typeface="Averta Std CY"/>
              </a:rPr>
              <a:t>nhanh</a:t>
            </a:r>
            <a:r>
              <a:rPr lang="en-US" sz="4400" dirty="0">
                <a:latin typeface="Averta Std CY"/>
              </a:rPr>
              <a:t> </a:t>
            </a:r>
            <a:r>
              <a:rPr lang="en-US" sz="4400" dirty="0" err="1">
                <a:latin typeface="Averta Std CY"/>
              </a:rPr>
              <a:t>sẽ</a:t>
            </a:r>
            <a:r>
              <a:rPr lang="en-US" sz="4400" dirty="0">
                <a:latin typeface="Averta Std CY"/>
              </a:rPr>
              <a:t> </a:t>
            </a:r>
            <a:r>
              <a:rPr lang="en-US" sz="4400" dirty="0" err="1">
                <a:latin typeface="Averta Std CY"/>
              </a:rPr>
              <a:t>thắng</a:t>
            </a:r>
            <a:r>
              <a:rPr lang="en-US" sz="4400" dirty="0">
                <a:latin typeface="Averta Std CY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F63B417-86D2-4FE8-A651-19839CF99BE0}"/>
              </a:ext>
            </a:extLst>
          </p:cNvPr>
          <p:cNvSpPr/>
          <p:nvPr/>
        </p:nvSpPr>
        <p:spPr>
          <a:xfrm>
            <a:off x="4150532" y="78058"/>
            <a:ext cx="4003019" cy="101566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vi-VN" sz="6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verta Std CY"/>
              </a:rPr>
              <a:t>Cách chơi</a:t>
            </a:r>
            <a:endParaRPr lang="en-US" sz="36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verta Std CY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545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75C696F-55ED-4683-A885-A306777718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9947" b="89935" l="2329" r="98049">
                        <a14:foregroundMark x1="6356" y1="27827" x2="11517" y2="62759"/>
                        <a14:foregroundMark x1="10636" y1="46714" x2="12461" y2="52990"/>
                        <a14:foregroundMark x1="2391" y1="29781" x2="2391" y2="27235"/>
                        <a14:foregroundMark x1="29515" y1="48431" x2="27376" y2="71936"/>
                        <a14:foregroundMark x1="60856" y1="49023" x2="62366" y2="69923"/>
                        <a14:foregroundMark x1="75771" y1="47839" x2="77911" y2="69035"/>
                        <a14:foregroundMark x1="92826" y1="47543" x2="94336" y2="69627"/>
                        <a14:foregroundMark x1="45941" y1="47306" x2="47137" y2="69331"/>
                        <a14:foregroundMark x1="38011" y1="54470" x2="44430" y2="54707"/>
                        <a14:foregroundMark x1="68785" y1="54470" x2="77596" y2="54174"/>
                        <a14:foregroundMark x1="91315" y1="71048" x2="93140" y2="71048"/>
                        <a14:foregroundMark x1="57835" y1="70752" x2="59031" y2="70752"/>
                        <a14:foregroundMark x1="90057" y1="45589" x2="95154" y2="45589"/>
                        <a14:foregroundMark x1="95154" y1="45589" x2="98049" y2="48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638" r="-448" b="22641"/>
          <a:stretch/>
        </p:blipFill>
        <p:spPr>
          <a:xfrm>
            <a:off x="1470145" y="1550282"/>
            <a:ext cx="9479606" cy="5589488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30" t="22434" r="2136" b="12804"/>
          <a:stretch/>
        </p:blipFill>
        <p:spPr>
          <a:xfrm>
            <a:off x="249224" y="3648799"/>
            <a:ext cx="11693553" cy="3209202"/>
          </a:xfrm>
          <a:prstGeom prst="rect">
            <a:avLst/>
          </a:prstGeom>
        </p:spPr>
      </p:pic>
      <p:sp>
        <p:nvSpPr>
          <p:cNvPr id="38" name="Oval Callout 37"/>
          <p:cNvSpPr/>
          <p:nvPr/>
        </p:nvSpPr>
        <p:spPr>
          <a:xfrm>
            <a:off x="2471202" y="549543"/>
            <a:ext cx="1953313" cy="1025724"/>
          </a:xfrm>
          <a:prstGeom prst="wedgeEllipseCallout">
            <a:avLst>
              <a:gd name="adj1" fmla="val -53643"/>
              <a:gd name="adj2" fmla="val 6369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159157"/>
            <a:r>
              <a:rPr lang="en-US" sz="3461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verta Std CY"/>
              </a:rPr>
              <a:t>50 - 6</a:t>
            </a:r>
          </a:p>
        </p:txBody>
      </p:sp>
      <p:sp>
        <p:nvSpPr>
          <p:cNvPr id="40" name="Oval Callout 39"/>
          <p:cNvSpPr/>
          <p:nvPr/>
        </p:nvSpPr>
        <p:spPr>
          <a:xfrm>
            <a:off x="2967413" y="2403276"/>
            <a:ext cx="1813073" cy="1025724"/>
          </a:xfrm>
          <a:prstGeom prst="wedgeEllipseCallout">
            <a:avLst>
              <a:gd name="adj1" fmla="val 7098"/>
              <a:gd name="adj2" fmla="val 9226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159157"/>
            <a:r>
              <a:rPr lang="en-US" sz="3461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verta Std CY"/>
              </a:rPr>
              <a:t>50 - 6</a:t>
            </a:r>
          </a:p>
        </p:txBody>
      </p:sp>
      <p:sp>
        <p:nvSpPr>
          <p:cNvPr id="41" name="Oval Callout 40"/>
          <p:cNvSpPr/>
          <p:nvPr/>
        </p:nvSpPr>
        <p:spPr>
          <a:xfrm>
            <a:off x="5047399" y="2549809"/>
            <a:ext cx="1928826" cy="1025724"/>
          </a:xfrm>
          <a:prstGeom prst="wedgeEllipseCallout">
            <a:avLst>
              <a:gd name="adj1" fmla="val -35865"/>
              <a:gd name="adj2" fmla="val 7797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159157"/>
            <a:r>
              <a:rPr lang="en-US" sz="3461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verta Std CY"/>
              </a:rPr>
              <a:t>50 - 6</a:t>
            </a:r>
          </a:p>
        </p:txBody>
      </p:sp>
      <p:sp>
        <p:nvSpPr>
          <p:cNvPr id="42" name="Oval Callout 41"/>
          <p:cNvSpPr/>
          <p:nvPr/>
        </p:nvSpPr>
        <p:spPr>
          <a:xfrm>
            <a:off x="7022410" y="2403276"/>
            <a:ext cx="1813073" cy="1025724"/>
          </a:xfrm>
          <a:prstGeom prst="wedgeEllipseCallout">
            <a:avLst>
              <a:gd name="adj1" fmla="val -22192"/>
              <a:gd name="adj2" fmla="val 9729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159157"/>
            <a:r>
              <a:rPr lang="en-US" sz="3461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verta Std CY"/>
              </a:rPr>
              <a:t>50 - 6</a:t>
            </a:r>
          </a:p>
        </p:txBody>
      </p:sp>
      <p:sp>
        <p:nvSpPr>
          <p:cNvPr id="45" name="Oval Callout 44"/>
          <p:cNvSpPr/>
          <p:nvPr/>
        </p:nvSpPr>
        <p:spPr>
          <a:xfrm>
            <a:off x="8705943" y="2549809"/>
            <a:ext cx="1813073" cy="1025724"/>
          </a:xfrm>
          <a:prstGeom prst="wedgeEllipseCallout">
            <a:avLst>
              <a:gd name="adj1" fmla="val -30927"/>
              <a:gd name="adj2" fmla="val 7131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159157"/>
            <a:r>
              <a:rPr lang="en-US" sz="3461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verta Std CY"/>
              </a:rPr>
              <a:t>50 - 6</a:t>
            </a:r>
          </a:p>
        </p:txBody>
      </p:sp>
      <p:sp>
        <p:nvSpPr>
          <p:cNvPr id="46" name="Oval Callout 45"/>
          <p:cNvSpPr/>
          <p:nvPr/>
        </p:nvSpPr>
        <p:spPr>
          <a:xfrm>
            <a:off x="10541565" y="2562895"/>
            <a:ext cx="1465319" cy="1025724"/>
          </a:xfrm>
          <a:prstGeom prst="wedgeEllipseCallout">
            <a:avLst>
              <a:gd name="adj1" fmla="val -17735"/>
              <a:gd name="adj2" fmla="val 105322"/>
            </a:avLst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159157"/>
            <a:r>
              <a:rPr lang="en-US" sz="3846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Averta Std CY"/>
              </a:rPr>
              <a:t>= 44</a:t>
            </a:r>
          </a:p>
        </p:txBody>
      </p:sp>
      <p:sp>
        <p:nvSpPr>
          <p:cNvPr id="47" name="Rectangle 46"/>
          <p:cNvSpPr/>
          <p:nvPr/>
        </p:nvSpPr>
        <p:spPr>
          <a:xfrm>
            <a:off x="5215774" y="244630"/>
            <a:ext cx="1760450" cy="97655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defTabSz="1159157"/>
            <a:r>
              <a:rPr lang="en-US" sz="5769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Ví</a:t>
            </a:r>
            <a:r>
              <a:rPr lang="en-US" sz="5769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 </a:t>
            </a:r>
            <a:r>
              <a:rPr lang="en-US" sz="5769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dụ</a:t>
            </a:r>
            <a:endParaRPr lang="en-US" sz="3461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605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 animBg="1"/>
      <p:bldP spid="41" grpId="0" animBg="1"/>
      <p:bldP spid="42" grpId="0" animBg="1"/>
      <p:bldP spid="45" grpId="0" animBg="1"/>
      <p:bldP spid="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5BD9EB7-6ECB-436D-BD28-7F8FE982D321}"/>
              </a:ext>
            </a:extLst>
          </p:cNvPr>
          <p:cNvGrpSpPr/>
          <p:nvPr/>
        </p:nvGrpSpPr>
        <p:grpSpPr>
          <a:xfrm>
            <a:off x="3124200" y="1117513"/>
            <a:ext cx="5943600" cy="4622973"/>
            <a:chOff x="2836817" y="426444"/>
            <a:chExt cx="5943600" cy="46229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3536ADAA-7C45-4A4F-8986-A183E6A4A6C2}"/>
                </a:ext>
              </a:extLst>
            </p:cNvPr>
            <p:cNvGrpSpPr/>
            <p:nvPr/>
          </p:nvGrpSpPr>
          <p:grpSpPr>
            <a:xfrm>
              <a:off x="2836817" y="426444"/>
              <a:ext cx="5943600" cy="4438545"/>
              <a:chOff x="3287669" y="-174448"/>
              <a:chExt cx="5943600" cy="443854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xmlns="" id="{1DCB2DDF-9E15-40A3-8E97-EB2BED5C9F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 xmlns="">
                      <a14:imgLayer r:embed="rId3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287669" y="-174448"/>
                <a:ext cx="5943600" cy="4438545"/>
              </a:xfrm>
              <a:prstGeom prst="rect">
                <a:avLst/>
              </a:prstGeom>
            </p:spPr>
          </p:pic>
          <p:sp>
            <p:nvSpPr>
              <p:cNvPr id="8" name="TextBox 9">
                <a:extLst>
                  <a:ext uri="{FF2B5EF4-FFF2-40B4-BE49-F238E27FC236}">
                    <a16:creationId xmlns:a16="http://schemas.microsoft.com/office/drawing/2014/main" xmlns="" id="{DF8AAF5D-718D-4A20-A276-2D1337E27C72}"/>
                  </a:ext>
                </a:extLst>
              </p:cNvPr>
              <p:cNvSpPr txBox="1"/>
              <p:nvPr/>
            </p:nvSpPr>
            <p:spPr>
              <a:xfrm>
                <a:off x="5473702" y="3110593"/>
                <a:ext cx="2229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9" name="TextBox 10">
                <a:extLst>
                  <a:ext uri="{FF2B5EF4-FFF2-40B4-BE49-F238E27FC236}">
                    <a16:creationId xmlns:a16="http://schemas.microsoft.com/office/drawing/2014/main" xmlns="" id="{E1D411F5-FCA8-4A8F-82BF-761C41252DC6}"/>
                  </a:ext>
                </a:extLst>
              </p:cNvPr>
              <p:cNvSpPr txBox="1"/>
              <p:nvPr/>
            </p:nvSpPr>
            <p:spPr>
              <a:xfrm>
                <a:off x="5395325" y="2533489"/>
                <a:ext cx="26517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2D6C26E5-465F-48A0-8556-D3A56380C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509524" y="4288589"/>
              <a:ext cx="760828" cy="760828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5795433-C61F-486E-B221-37C96C4339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222"/>
          <a:stretch/>
        </p:blipFill>
        <p:spPr>
          <a:xfrm>
            <a:off x="0" y="0"/>
            <a:ext cx="12192000" cy="68700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348EACE-B1C3-423E-A975-173AEEF3D40A}"/>
              </a:ext>
            </a:extLst>
          </p:cNvPr>
          <p:cNvSpPr/>
          <p:nvPr/>
        </p:nvSpPr>
        <p:spPr>
          <a:xfrm>
            <a:off x="3122060" y="2759670"/>
            <a:ext cx="5947910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en-US" sz="6600" b="1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CHÀO TẠM BIỆT </a:t>
            </a:r>
          </a:p>
          <a:p>
            <a:pPr algn="ctr" defTabSz="914400"/>
            <a:r>
              <a:rPr lang="en-US" sz="6600" b="1" dirty="0">
                <a:ln w="10160">
                  <a:solidFill>
                    <a:srgbClr val="00AF92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CÁC CON</a:t>
            </a:r>
          </a:p>
        </p:txBody>
      </p:sp>
    </p:spTree>
    <p:extLst>
      <p:ext uri="{BB962C8B-B14F-4D97-AF65-F5344CB8AC3E}">
        <p14:creationId xmlns:p14="http://schemas.microsoft.com/office/powerpoint/2010/main" xmlns="" val="1105793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3378732E-4E49-4ADA-9A59-34FF8418106A}"/>
              </a:ext>
            </a:extLst>
          </p:cNvPr>
          <p:cNvGrpSpPr/>
          <p:nvPr/>
        </p:nvGrpSpPr>
        <p:grpSpPr>
          <a:xfrm>
            <a:off x="2780593" y="-1164770"/>
            <a:ext cx="6873780" cy="6529239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xmlns="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xmlns="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1175126" y="979173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381195" y="669413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441720" y="2499825"/>
            <a:ext cx="409599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黑体"/>
                <a:cs typeface="+mn-cs"/>
              </a:rPr>
              <a:t>Khôûi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黑体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黑体"/>
                <a:cs typeface="+mn-cs"/>
              </a:rPr>
              <a:t>ñoäng</a:t>
            </a:r>
            <a:endParaRPr kumimoji="0" lang="en-US" sz="60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黑体"/>
              <a:cs typeface="+mn-cs"/>
            </a:endParaRPr>
          </a:p>
        </p:txBody>
      </p:sp>
      <p:pic>
        <p:nvPicPr>
          <p:cNvPr id="2" name="Picture 2" descr="Bike Children Sticker by Mr. Moore for iOS &amp; Android | GIPH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570003" y="3364175"/>
            <a:ext cx="3906017" cy="372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eautiful Trees Animated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272" y="3262858"/>
            <a:ext cx="4461745" cy="3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60150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722741">
            <a:off x="2615021" y="49516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Để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giải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cứu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Khỉ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Con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bị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Sấu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thịt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đúng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>
                  <p14:trim end="134229.3125"/>
                </p14:media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4CD7A4D-8BAA-45E8-A669-FC029033F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026" y="1771692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5654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12564" y="492369"/>
            <a:ext cx="6579436" cy="2533396"/>
            <a:chOff x="5318212" y="-59103"/>
            <a:chExt cx="6579436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5318212" y="1118609"/>
              <a:ext cx="5154400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34 – 5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19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39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29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92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>
                  <p14:trim end="134229.3125"/>
                </p14:media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1313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523701" y="20654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54 – 25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39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29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09879" y="383329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19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91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1">
                  <p14:trim end="134229.3125"/>
                </p14:media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6180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" name="Google Shape;248;p1"/>
          <p:cNvGrpSpPr/>
          <p:nvPr/>
        </p:nvGrpSpPr>
        <p:grpSpPr>
          <a:xfrm>
            <a:off x="-262515" y="4898812"/>
            <a:ext cx="2717297" cy="2411009"/>
            <a:chOff x="16163" y="3293658"/>
            <a:chExt cx="2037973" cy="1808257"/>
          </a:xfrm>
        </p:grpSpPr>
        <p:grpSp>
          <p:nvGrpSpPr>
            <p:cNvPr id="249" name="Google Shape;249;p1"/>
            <p:cNvGrpSpPr/>
            <p:nvPr/>
          </p:nvGrpSpPr>
          <p:grpSpPr>
            <a:xfrm>
              <a:off x="80275" y="3293658"/>
              <a:ext cx="1131948" cy="1473660"/>
              <a:chOff x="192850" y="3436021"/>
              <a:chExt cx="1131948" cy="1473660"/>
            </a:xfrm>
          </p:grpSpPr>
          <p:sp>
            <p:nvSpPr>
              <p:cNvPr id="250" name="Google Shape;250;p1"/>
              <p:cNvSpPr/>
              <p:nvPr/>
            </p:nvSpPr>
            <p:spPr>
              <a:xfrm>
                <a:off x="679548" y="3523591"/>
                <a:ext cx="284242" cy="863014"/>
              </a:xfrm>
              <a:custGeom>
                <a:avLst/>
                <a:gdLst/>
                <a:ahLst/>
                <a:cxnLst/>
                <a:rect l="l" t="t" r="r" b="b"/>
                <a:pathLst>
                  <a:path w="8868" h="26925" extrusionOk="0">
                    <a:moveTo>
                      <a:pt x="2661" y="1"/>
                    </a:moveTo>
                    <a:cubicBezTo>
                      <a:pt x="2634" y="1"/>
                      <a:pt x="2607" y="3"/>
                      <a:pt x="2581" y="8"/>
                    </a:cubicBezTo>
                    <a:cubicBezTo>
                      <a:pt x="1545" y="235"/>
                      <a:pt x="378" y="4056"/>
                      <a:pt x="187" y="6473"/>
                    </a:cubicBezTo>
                    <a:cubicBezTo>
                      <a:pt x="1" y="8832"/>
                      <a:pt x="1680" y="26616"/>
                      <a:pt x="1689" y="26616"/>
                    </a:cubicBezTo>
                    <a:cubicBezTo>
                      <a:pt x="1689" y="26616"/>
                      <a:pt x="1689" y="26609"/>
                      <a:pt x="1688" y="26595"/>
                    </a:cubicBezTo>
                    <a:lnTo>
                      <a:pt x="1688" y="26595"/>
                    </a:lnTo>
                    <a:cubicBezTo>
                      <a:pt x="1688" y="26595"/>
                      <a:pt x="3765" y="26925"/>
                      <a:pt x="5599" y="26925"/>
                    </a:cubicBezTo>
                    <a:cubicBezTo>
                      <a:pt x="6901" y="26925"/>
                      <a:pt x="8080" y="26759"/>
                      <a:pt x="8308" y="26190"/>
                    </a:cubicBezTo>
                    <a:cubicBezTo>
                      <a:pt x="8867" y="24821"/>
                      <a:pt x="7284" y="7093"/>
                      <a:pt x="6617" y="5414"/>
                    </a:cubicBezTo>
                    <a:cubicBezTo>
                      <a:pt x="5967" y="3777"/>
                      <a:pt x="3743" y="1"/>
                      <a:pt x="26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1"/>
              <p:cNvSpPr/>
              <p:nvPr/>
            </p:nvSpPr>
            <p:spPr>
              <a:xfrm>
                <a:off x="708652" y="3695525"/>
                <a:ext cx="115068" cy="621722"/>
              </a:xfrm>
              <a:custGeom>
                <a:avLst/>
                <a:gdLst/>
                <a:ahLst/>
                <a:cxnLst/>
                <a:rect l="l" t="t" r="r" b="b"/>
                <a:pathLst>
                  <a:path w="3590" h="19397" extrusionOk="0">
                    <a:moveTo>
                      <a:pt x="906" y="0"/>
                    </a:moveTo>
                    <a:cubicBezTo>
                      <a:pt x="438" y="0"/>
                      <a:pt x="1" y="194"/>
                      <a:pt x="41" y="681"/>
                    </a:cubicBezTo>
                    <a:cubicBezTo>
                      <a:pt x="41" y="681"/>
                      <a:pt x="1804" y="18921"/>
                      <a:pt x="2030" y="19266"/>
                    </a:cubicBezTo>
                    <a:cubicBezTo>
                      <a:pt x="2092" y="19362"/>
                      <a:pt x="2239" y="19396"/>
                      <a:pt x="2419" y="19396"/>
                    </a:cubicBezTo>
                    <a:cubicBezTo>
                      <a:pt x="2891" y="19396"/>
                      <a:pt x="3590" y="19159"/>
                      <a:pt x="3590" y="19159"/>
                    </a:cubicBezTo>
                    <a:cubicBezTo>
                      <a:pt x="3590" y="19159"/>
                      <a:pt x="2066" y="1145"/>
                      <a:pt x="1970" y="526"/>
                    </a:cubicBezTo>
                    <a:cubicBezTo>
                      <a:pt x="1928" y="215"/>
                      <a:pt x="1399" y="0"/>
                      <a:pt x="906" y="0"/>
                    </a:cubicBezTo>
                    <a:close/>
                  </a:path>
                </a:pathLst>
              </a:custGeom>
              <a:solidFill>
                <a:srgbClr val="C64D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252;p1"/>
              <p:cNvSpPr/>
              <p:nvPr/>
            </p:nvSpPr>
            <p:spPr>
              <a:xfrm>
                <a:off x="812281" y="3684723"/>
                <a:ext cx="108370" cy="628037"/>
              </a:xfrm>
              <a:custGeom>
                <a:avLst/>
                <a:gdLst/>
                <a:ahLst/>
                <a:cxnLst/>
                <a:rect l="l" t="t" r="r" b="b"/>
                <a:pathLst>
                  <a:path w="3381" h="19594" extrusionOk="0">
                    <a:moveTo>
                      <a:pt x="902" y="1"/>
                    </a:moveTo>
                    <a:cubicBezTo>
                      <a:pt x="437" y="1"/>
                      <a:pt x="0" y="191"/>
                      <a:pt x="35" y="672"/>
                    </a:cubicBezTo>
                    <a:cubicBezTo>
                      <a:pt x="35" y="672"/>
                      <a:pt x="1690" y="19115"/>
                      <a:pt x="1904" y="19449"/>
                    </a:cubicBezTo>
                    <a:cubicBezTo>
                      <a:pt x="1975" y="19556"/>
                      <a:pt x="2145" y="19593"/>
                      <a:pt x="2346" y="19593"/>
                    </a:cubicBezTo>
                    <a:cubicBezTo>
                      <a:pt x="2789" y="19593"/>
                      <a:pt x="3381" y="19413"/>
                      <a:pt x="3381" y="19413"/>
                    </a:cubicBezTo>
                    <a:cubicBezTo>
                      <a:pt x="3381" y="19413"/>
                      <a:pt x="2047" y="1137"/>
                      <a:pt x="1952" y="518"/>
                    </a:cubicBezTo>
                    <a:cubicBezTo>
                      <a:pt x="1915" y="212"/>
                      <a:pt x="1393" y="1"/>
                      <a:pt x="902" y="1"/>
                    </a:cubicBezTo>
                    <a:close/>
                  </a:path>
                </a:pathLst>
              </a:custGeom>
              <a:solidFill>
                <a:srgbClr val="C64D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1"/>
              <p:cNvSpPr/>
              <p:nvPr/>
            </p:nvSpPr>
            <p:spPr>
              <a:xfrm>
                <a:off x="675990" y="3479902"/>
                <a:ext cx="228534" cy="29007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9050" extrusionOk="0">
                    <a:moveTo>
                      <a:pt x="2950" y="1"/>
                    </a:moveTo>
                    <a:cubicBezTo>
                      <a:pt x="2939" y="1"/>
                      <a:pt x="2928" y="1"/>
                      <a:pt x="2918" y="2"/>
                    </a:cubicBezTo>
                    <a:cubicBezTo>
                      <a:pt x="1453" y="121"/>
                      <a:pt x="1" y="8241"/>
                      <a:pt x="227" y="8551"/>
                    </a:cubicBezTo>
                    <a:cubicBezTo>
                      <a:pt x="232" y="8560"/>
                      <a:pt x="240" y="8564"/>
                      <a:pt x="250" y="8564"/>
                    </a:cubicBezTo>
                    <a:cubicBezTo>
                      <a:pt x="375" y="8564"/>
                      <a:pt x="841" y="7913"/>
                      <a:pt x="1072" y="7384"/>
                    </a:cubicBezTo>
                    <a:cubicBezTo>
                      <a:pt x="1077" y="7371"/>
                      <a:pt x="1083" y="7365"/>
                      <a:pt x="1088" y="7365"/>
                    </a:cubicBezTo>
                    <a:cubicBezTo>
                      <a:pt x="1158" y="7365"/>
                      <a:pt x="1258" y="8402"/>
                      <a:pt x="1513" y="8956"/>
                    </a:cubicBezTo>
                    <a:cubicBezTo>
                      <a:pt x="1544" y="9021"/>
                      <a:pt x="1581" y="9049"/>
                      <a:pt x="1622" y="9049"/>
                    </a:cubicBezTo>
                    <a:cubicBezTo>
                      <a:pt x="1940" y="9049"/>
                      <a:pt x="2501" y="7301"/>
                      <a:pt x="2501" y="7301"/>
                    </a:cubicBezTo>
                    <a:cubicBezTo>
                      <a:pt x="2501" y="7301"/>
                      <a:pt x="2977" y="8801"/>
                      <a:pt x="3454" y="8837"/>
                    </a:cubicBezTo>
                    <a:cubicBezTo>
                      <a:pt x="3456" y="8837"/>
                      <a:pt x="3459" y="8837"/>
                      <a:pt x="3462" y="8837"/>
                    </a:cubicBezTo>
                    <a:cubicBezTo>
                      <a:pt x="3913" y="8837"/>
                      <a:pt x="3977" y="6954"/>
                      <a:pt x="4161" y="6954"/>
                    </a:cubicBezTo>
                    <a:cubicBezTo>
                      <a:pt x="4163" y="6954"/>
                      <a:pt x="4166" y="6955"/>
                      <a:pt x="4168" y="6955"/>
                    </a:cubicBezTo>
                    <a:cubicBezTo>
                      <a:pt x="4239" y="6979"/>
                      <a:pt x="4986" y="8528"/>
                      <a:pt x="5463" y="8528"/>
                    </a:cubicBezTo>
                    <a:cubicBezTo>
                      <a:pt x="5703" y="8528"/>
                      <a:pt x="5875" y="8137"/>
                      <a:pt x="5859" y="6967"/>
                    </a:cubicBezTo>
                    <a:cubicBezTo>
                      <a:pt x="5857" y="6895"/>
                      <a:pt x="5874" y="6863"/>
                      <a:pt x="5905" y="6863"/>
                    </a:cubicBezTo>
                    <a:cubicBezTo>
                      <a:pt x="6104" y="6863"/>
                      <a:pt x="6878" y="8151"/>
                      <a:pt x="7070" y="8151"/>
                    </a:cubicBezTo>
                    <a:cubicBezTo>
                      <a:pt x="7119" y="8151"/>
                      <a:pt x="7130" y="8068"/>
                      <a:pt x="7085" y="7860"/>
                    </a:cubicBezTo>
                    <a:cubicBezTo>
                      <a:pt x="7085" y="7860"/>
                      <a:pt x="4399" y="1"/>
                      <a:pt x="29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254;p1"/>
              <p:cNvSpPr/>
              <p:nvPr/>
            </p:nvSpPr>
            <p:spPr>
              <a:xfrm>
                <a:off x="713781" y="3436021"/>
                <a:ext cx="122537" cy="146993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4586" extrusionOk="0">
                    <a:moveTo>
                      <a:pt x="1678" y="0"/>
                    </a:moveTo>
                    <a:cubicBezTo>
                      <a:pt x="1249" y="0"/>
                      <a:pt x="1" y="4586"/>
                      <a:pt x="1" y="4586"/>
                    </a:cubicBezTo>
                    <a:lnTo>
                      <a:pt x="3822" y="4086"/>
                    </a:lnTo>
                    <a:cubicBezTo>
                      <a:pt x="3822" y="4086"/>
                      <a:pt x="2096" y="97"/>
                      <a:pt x="1691" y="2"/>
                    </a:cubicBezTo>
                    <a:cubicBezTo>
                      <a:pt x="1687" y="1"/>
                      <a:pt x="1683" y="0"/>
                      <a:pt x="16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255;p1"/>
              <p:cNvSpPr/>
              <p:nvPr/>
            </p:nvSpPr>
            <p:spPr>
              <a:xfrm>
                <a:off x="727147" y="4300469"/>
                <a:ext cx="234720" cy="151672"/>
              </a:xfrm>
              <a:custGeom>
                <a:avLst/>
                <a:gdLst/>
                <a:ahLst/>
                <a:cxnLst/>
                <a:rect l="l" t="t" r="r" b="b"/>
                <a:pathLst>
                  <a:path w="7323" h="4732" extrusionOk="0">
                    <a:moveTo>
                      <a:pt x="6930" y="0"/>
                    </a:moveTo>
                    <a:cubicBezTo>
                      <a:pt x="6930" y="0"/>
                      <a:pt x="95" y="298"/>
                      <a:pt x="36" y="501"/>
                    </a:cubicBezTo>
                    <a:cubicBezTo>
                      <a:pt x="0" y="703"/>
                      <a:pt x="250" y="4680"/>
                      <a:pt x="453" y="4727"/>
                    </a:cubicBezTo>
                    <a:cubicBezTo>
                      <a:pt x="466" y="4730"/>
                      <a:pt x="506" y="4732"/>
                      <a:pt x="568" y="4732"/>
                    </a:cubicBezTo>
                    <a:cubicBezTo>
                      <a:pt x="1470" y="4732"/>
                      <a:pt x="7103" y="4419"/>
                      <a:pt x="7204" y="4096"/>
                    </a:cubicBezTo>
                    <a:cubicBezTo>
                      <a:pt x="7323" y="3775"/>
                      <a:pt x="6930" y="0"/>
                      <a:pt x="6930" y="0"/>
                    </a:cubicBezTo>
                    <a:close/>
                  </a:path>
                </a:pathLst>
              </a:custGeom>
              <a:solidFill>
                <a:srgbClr val="3E2F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256;p1"/>
              <p:cNvSpPr/>
              <p:nvPr/>
            </p:nvSpPr>
            <p:spPr>
              <a:xfrm>
                <a:off x="726763" y="4290917"/>
                <a:ext cx="226707" cy="54233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692" extrusionOk="0">
                    <a:moveTo>
                      <a:pt x="6930" y="1"/>
                    </a:moveTo>
                    <a:cubicBezTo>
                      <a:pt x="6930" y="1"/>
                      <a:pt x="107" y="501"/>
                      <a:pt x="48" y="560"/>
                    </a:cubicBezTo>
                    <a:cubicBezTo>
                      <a:pt x="0" y="620"/>
                      <a:pt x="12" y="1691"/>
                      <a:pt x="215" y="1691"/>
                    </a:cubicBezTo>
                    <a:cubicBezTo>
                      <a:pt x="417" y="1691"/>
                      <a:pt x="6846" y="1215"/>
                      <a:pt x="6965" y="1120"/>
                    </a:cubicBezTo>
                    <a:cubicBezTo>
                      <a:pt x="7073" y="1001"/>
                      <a:pt x="6930" y="1"/>
                      <a:pt x="6930" y="1"/>
                    </a:cubicBezTo>
                    <a:close/>
                  </a:path>
                </a:pathLst>
              </a:custGeom>
              <a:solidFill>
                <a:srgbClr val="F0D7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" name="Google Shape;257;p1"/>
              <p:cNvSpPr/>
              <p:nvPr/>
            </p:nvSpPr>
            <p:spPr>
              <a:xfrm>
                <a:off x="815422" y="3741586"/>
                <a:ext cx="246804" cy="438414"/>
              </a:xfrm>
              <a:custGeom>
                <a:avLst/>
                <a:gdLst/>
                <a:ahLst/>
                <a:cxnLst/>
                <a:rect l="l" t="t" r="r" b="b"/>
                <a:pathLst>
                  <a:path w="7700" h="13678" extrusionOk="0">
                    <a:moveTo>
                      <a:pt x="5111" y="1"/>
                    </a:moveTo>
                    <a:cubicBezTo>
                      <a:pt x="5053" y="1"/>
                      <a:pt x="5010" y="10"/>
                      <a:pt x="4985" y="30"/>
                    </a:cubicBezTo>
                    <a:cubicBezTo>
                      <a:pt x="4711" y="232"/>
                      <a:pt x="1378" y="8864"/>
                      <a:pt x="830" y="10328"/>
                    </a:cubicBezTo>
                    <a:cubicBezTo>
                      <a:pt x="0" y="12513"/>
                      <a:pt x="698" y="13677"/>
                      <a:pt x="1624" y="13677"/>
                    </a:cubicBezTo>
                    <a:cubicBezTo>
                      <a:pt x="1895" y="13677"/>
                      <a:pt x="2184" y="13578"/>
                      <a:pt x="2461" y="13376"/>
                    </a:cubicBezTo>
                    <a:cubicBezTo>
                      <a:pt x="3997" y="12257"/>
                      <a:pt x="7700" y="863"/>
                      <a:pt x="7700" y="863"/>
                    </a:cubicBezTo>
                    <a:cubicBezTo>
                      <a:pt x="7700" y="863"/>
                      <a:pt x="5681" y="1"/>
                      <a:pt x="511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258;p1"/>
              <p:cNvSpPr/>
              <p:nvPr/>
            </p:nvSpPr>
            <p:spPr>
              <a:xfrm>
                <a:off x="914916" y="3731233"/>
                <a:ext cx="157634" cy="166737"/>
              </a:xfrm>
              <a:custGeom>
                <a:avLst/>
                <a:gdLst/>
                <a:ahLst/>
                <a:cxnLst/>
                <a:rect l="l" t="t" r="r" b="b"/>
                <a:pathLst>
                  <a:path w="4918" h="5202" extrusionOk="0">
                    <a:moveTo>
                      <a:pt x="2084" y="0"/>
                    </a:moveTo>
                    <a:cubicBezTo>
                      <a:pt x="2027" y="0"/>
                      <a:pt x="1986" y="10"/>
                      <a:pt x="1965" y="31"/>
                    </a:cubicBezTo>
                    <a:cubicBezTo>
                      <a:pt x="1762" y="234"/>
                      <a:pt x="0" y="3960"/>
                      <a:pt x="310" y="4032"/>
                    </a:cubicBezTo>
                    <a:cubicBezTo>
                      <a:pt x="310" y="4032"/>
                      <a:pt x="2901" y="5201"/>
                      <a:pt x="3328" y="5201"/>
                    </a:cubicBezTo>
                    <a:cubicBezTo>
                      <a:pt x="3355" y="5201"/>
                      <a:pt x="3373" y="5196"/>
                      <a:pt x="3381" y="5186"/>
                    </a:cubicBezTo>
                    <a:cubicBezTo>
                      <a:pt x="3536" y="5032"/>
                      <a:pt x="4917" y="1174"/>
                      <a:pt x="4679" y="984"/>
                    </a:cubicBezTo>
                    <a:cubicBezTo>
                      <a:pt x="4465" y="801"/>
                      <a:pt x="2607" y="0"/>
                      <a:pt x="2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9" name="Google Shape;259;p1"/>
              <p:cNvSpPr/>
              <p:nvPr/>
            </p:nvSpPr>
            <p:spPr>
              <a:xfrm>
                <a:off x="946969" y="3480094"/>
                <a:ext cx="214688" cy="301486"/>
              </a:xfrm>
              <a:custGeom>
                <a:avLst/>
                <a:gdLst/>
                <a:ahLst/>
                <a:cxnLst/>
                <a:rect l="l" t="t" r="r" b="b"/>
                <a:pathLst>
                  <a:path w="6698" h="9406" extrusionOk="0">
                    <a:moveTo>
                      <a:pt x="5030" y="0"/>
                    </a:moveTo>
                    <a:cubicBezTo>
                      <a:pt x="4970" y="0"/>
                      <a:pt x="4933" y="84"/>
                      <a:pt x="4929" y="270"/>
                    </a:cubicBezTo>
                    <a:cubicBezTo>
                      <a:pt x="4894" y="1627"/>
                      <a:pt x="1358" y="2354"/>
                      <a:pt x="596" y="5925"/>
                    </a:cubicBezTo>
                    <a:cubicBezTo>
                      <a:pt x="0" y="8711"/>
                      <a:pt x="1929" y="9045"/>
                      <a:pt x="1929" y="9045"/>
                    </a:cubicBezTo>
                    <a:cubicBezTo>
                      <a:pt x="2271" y="9294"/>
                      <a:pt x="2608" y="9405"/>
                      <a:pt x="2934" y="9405"/>
                    </a:cubicBezTo>
                    <a:cubicBezTo>
                      <a:pt x="4279" y="9405"/>
                      <a:pt x="5447" y="7509"/>
                      <a:pt x="6061" y="5497"/>
                    </a:cubicBezTo>
                    <a:cubicBezTo>
                      <a:pt x="6698" y="3339"/>
                      <a:pt x="5410" y="0"/>
                      <a:pt x="50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1"/>
              <p:cNvSpPr/>
              <p:nvPr/>
            </p:nvSpPr>
            <p:spPr>
              <a:xfrm>
                <a:off x="1006492" y="3470639"/>
                <a:ext cx="148499" cy="201290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6280" extrusionOk="0">
                    <a:moveTo>
                      <a:pt x="3262" y="0"/>
                    </a:moveTo>
                    <a:cubicBezTo>
                      <a:pt x="3044" y="0"/>
                      <a:pt x="2985" y="1135"/>
                      <a:pt x="2239" y="1625"/>
                    </a:cubicBezTo>
                    <a:cubicBezTo>
                      <a:pt x="1263" y="2244"/>
                      <a:pt x="191" y="3268"/>
                      <a:pt x="167" y="3506"/>
                    </a:cubicBezTo>
                    <a:cubicBezTo>
                      <a:pt x="167" y="3506"/>
                      <a:pt x="1" y="4030"/>
                      <a:pt x="215" y="4482"/>
                    </a:cubicBezTo>
                    <a:cubicBezTo>
                      <a:pt x="258" y="4573"/>
                      <a:pt x="310" y="4607"/>
                      <a:pt x="369" y="4607"/>
                    </a:cubicBezTo>
                    <a:cubicBezTo>
                      <a:pt x="550" y="4607"/>
                      <a:pt x="799" y="4287"/>
                      <a:pt x="1064" y="4287"/>
                    </a:cubicBezTo>
                    <a:cubicBezTo>
                      <a:pt x="1122" y="4287"/>
                      <a:pt x="1180" y="4302"/>
                      <a:pt x="1239" y="4339"/>
                    </a:cubicBezTo>
                    <a:cubicBezTo>
                      <a:pt x="1654" y="4612"/>
                      <a:pt x="1183" y="6280"/>
                      <a:pt x="2086" y="6280"/>
                    </a:cubicBezTo>
                    <a:cubicBezTo>
                      <a:pt x="2090" y="6280"/>
                      <a:pt x="2093" y="6280"/>
                      <a:pt x="2096" y="6280"/>
                    </a:cubicBezTo>
                    <a:cubicBezTo>
                      <a:pt x="2746" y="6270"/>
                      <a:pt x="3251" y="5063"/>
                      <a:pt x="3621" y="5063"/>
                    </a:cubicBezTo>
                    <a:cubicBezTo>
                      <a:pt x="3712" y="5063"/>
                      <a:pt x="3795" y="5135"/>
                      <a:pt x="3870" y="5316"/>
                    </a:cubicBezTo>
                    <a:cubicBezTo>
                      <a:pt x="4021" y="5650"/>
                      <a:pt x="4029" y="5963"/>
                      <a:pt x="4113" y="5963"/>
                    </a:cubicBezTo>
                    <a:cubicBezTo>
                      <a:pt x="4155" y="5963"/>
                      <a:pt x="4216" y="5886"/>
                      <a:pt x="4323" y="5697"/>
                    </a:cubicBezTo>
                    <a:cubicBezTo>
                      <a:pt x="4632" y="5137"/>
                      <a:pt x="4573" y="3018"/>
                      <a:pt x="4275" y="1922"/>
                    </a:cubicBezTo>
                    <a:cubicBezTo>
                      <a:pt x="3989" y="815"/>
                      <a:pt x="3561" y="196"/>
                      <a:pt x="3311" y="17"/>
                    </a:cubicBezTo>
                    <a:cubicBezTo>
                      <a:pt x="3293" y="6"/>
                      <a:pt x="3277" y="0"/>
                      <a:pt x="32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1"/>
              <p:cNvSpPr/>
              <p:nvPr/>
            </p:nvSpPr>
            <p:spPr>
              <a:xfrm>
                <a:off x="422224" y="3564619"/>
                <a:ext cx="406842" cy="840705"/>
              </a:xfrm>
              <a:custGeom>
                <a:avLst/>
                <a:gdLst/>
                <a:ahLst/>
                <a:cxnLst/>
                <a:rect l="l" t="t" r="r" b="b"/>
                <a:pathLst>
                  <a:path w="12693" h="26229" extrusionOk="0">
                    <a:moveTo>
                      <a:pt x="1493" y="0"/>
                    </a:moveTo>
                    <a:cubicBezTo>
                      <a:pt x="1421" y="0"/>
                      <a:pt x="1356" y="13"/>
                      <a:pt x="1298" y="38"/>
                    </a:cubicBezTo>
                    <a:cubicBezTo>
                      <a:pt x="310" y="479"/>
                      <a:pt x="0" y="4467"/>
                      <a:pt x="310" y="6860"/>
                    </a:cubicBezTo>
                    <a:cubicBezTo>
                      <a:pt x="613" y="9207"/>
                      <a:pt x="6045" y="26228"/>
                      <a:pt x="6066" y="26228"/>
                    </a:cubicBezTo>
                    <a:cubicBezTo>
                      <a:pt x="6066" y="26228"/>
                      <a:pt x="6064" y="26222"/>
                      <a:pt x="6060" y="26208"/>
                    </a:cubicBezTo>
                    <a:cubicBezTo>
                      <a:pt x="6060" y="26208"/>
                      <a:pt x="12204" y="25863"/>
                      <a:pt x="12442" y="24410"/>
                    </a:cubicBezTo>
                    <a:cubicBezTo>
                      <a:pt x="12692" y="22946"/>
                      <a:pt x="7394" y="5955"/>
                      <a:pt x="6382" y="4467"/>
                    </a:cubicBezTo>
                    <a:cubicBezTo>
                      <a:pt x="5430" y="3045"/>
                      <a:pt x="2635" y="0"/>
                      <a:pt x="14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62;p1"/>
              <p:cNvSpPr/>
              <p:nvPr/>
            </p:nvSpPr>
            <p:spPr>
              <a:xfrm>
                <a:off x="448091" y="3737419"/>
                <a:ext cx="242060" cy="599189"/>
              </a:xfrm>
              <a:custGeom>
                <a:avLst/>
                <a:gdLst/>
                <a:ahLst/>
                <a:cxnLst/>
                <a:rect l="l" t="t" r="r" b="b"/>
                <a:pathLst>
                  <a:path w="7552" h="18694" extrusionOk="0">
                    <a:moveTo>
                      <a:pt x="1249" y="1"/>
                    </a:moveTo>
                    <a:cubicBezTo>
                      <a:pt x="663" y="1"/>
                      <a:pt x="1" y="292"/>
                      <a:pt x="169" y="886"/>
                    </a:cubicBezTo>
                    <a:cubicBezTo>
                      <a:pt x="169" y="886"/>
                      <a:pt x="5753" y="18352"/>
                      <a:pt x="6051" y="18626"/>
                    </a:cubicBezTo>
                    <a:cubicBezTo>
                      <a:pt x="6099" y="18674"/>
                      <a:pt x="6172" y="18694"/>
                      <a:pt x="6261" y="18694"/>
                    </a:cubicBezTo>
                    <a:cubicBezTo>
                      <a:pt x="6708" y="18694"/>
                      <a:pt x="7551" y="18197"/>
                      <a:pt x="7551" y="18197"/>
                    </a:cubicBezTo>
                    <a:cubicBezTo>
                      <a:pt x="7551" y="18197"/>
                      <a:pt x="2241" y="898"/>
                      <a:pt x="2039" y="338"/>
                    </a:cubicBezTo>
                    <a:cubicBezTo>
                      <a:pt x="1952" y="114"/>
                      <a:pt x="1615" y="1"/>
                      <a:pt x="1249" y="1"/>
                    </a:cubicBezTo>
                    <a:close/>
                  </a:path>
                </a:pathLst>
              </a:custGeom>
              <a:solidFill>
                <a:srgbClr val="695D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263;p1"/>
              <p:cNvSpPr/>
              <p:nvPr/>
            </p:nvSpPr>
            <p:spPr>
              <a:xfrm>
                <a:off x="546687" y="3705077"/>
                <a:ext cx="237733" cy="606529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18923" extrusionOk="0">
                    <a:moveTo>
                      <a:pt x="1256" y="1"/>
                    </a:moveTo>
                    <a:cubicBezTo>
                      <a:pt x="670" y="1"/>
                      <a:pt x="0" y="294"/>
                      <a:pt x="177" y="883"/>
                    </a:cubicBezTo>
                    <a:cubicBezTo>
                      <a:pt x="177" y="883"/>
                      <a:pt x="5702" y="18552"/>
                      <a:pt x="5987" y="18849"/>
                    </a:cubicBezTo>
                    <a:cubicBezTo>
                      <a:pt x="6037" y="18901"/>
                      <a:pt x="6116" y="18923"/>
                      <a:pt x="6212" y="18923"/>
                    </a:cubicBezTo>
                    <a:cubicBezTo>
                      <a:pt x="6643" y="18923"/>
                      <a:pt x="7416" y="18492"/>
                      <a:pt x="7416" y="18492"/>
                    </a:cubicBezTo>
                    <a:cubicBezTo>
                      <a:pt x="7416" y="18492"/>
                      <a:pt x="2249" y="919"/>
                      <a:pt x="2023" y="335"/>
                    </a:cubicBezTo>
                    <a:cubicBezTo>
                      <a:pt x="1945" y="112"/>
                      <a:pt x="1617" y="1"/>
                      <a:pt x="1256" y="1"/>
                    </a:cubicBezTo>
                    <a:close/>
                  </a:path>
                </a:pathLst>
              </a:custGeom>
              <a:solidFill>
                <a:srgbClr val="695D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264;p1"/>
              <p:cNvSpPr/>
              <p:nvPr/>
            </p:nvSpPr>
            <p:spPr>
              <a:xfrm>
                <a:off x="416486" y="3521347"/>
                <a:ext cx="232156" cy="292639"/>
              </a:xfrm>
              <a:custGeom>
                <a:avLst/>
                <a:gdLst/>
                <a:ahLst/>
                <a:cxnLst/>
                <a:rect l="l" t="t" r="r" b="b"/>
                <a:pathLst>
                  <a:path w="7243" h="9130" extrusionOk="0">
                    <a:moveTo>
                      <a:pt x="1522" y="0"/>
                    </a:moveTo>
                    <a:cubicBezTo>
                      <a:pt x="1477" y="0"/>
                      <a:pt x="1434" y="6"/>
                      <a:pt x="1394" y="19"/>
                    </a:cubicBezTo>
                    <a:cubicBezTo>
                      <a:pt x="1" y="459"/>
                      <a:pt x="286" y="8687"/>
                      <a:pt x="560" y="8948"/>
                    </a:cubicBezTo>
                    <a:cubicBezTo>
                      <a:pt x="566" y="8954"/>
                      <a:pt x="573" y="8956"/>
                      <a:pt x="580" y="8956"/>
                    </a:cubicBezTo>
                    <a:cubicBezTo>
                      <a:pt x="706" y="8956"/>
                      <a:pt x="1031" y="8223"/>
                      <a:pt x="1144" y="7627"/>
                    </a:cubicBezTo>
                    <a:cubicBezTo>
                      <a:pt x="1146" y="7612"/>
                      <a:pt x="1151" y="7605"/>
                      <a:pt x="1157" y="7605"/>
                    </a:cubicBezTo>
                    <a:cubicBezTo>
                      <a:pt x="1231" y="7605"/>
                      <a:pt x="1543" y="8583"/>
                      <a:pt x="1906" y="9056"/>
                    </a:cubicBezTo>
                    <a:cubicBezTo>
                      <a:pt x="1943" y="9106"/>
                      <a:pt x="1980" y="9129"/>
                      <a:pt x="2014" y="9129"/>
                    </a:cubicBezTo>
                    <a:cubicBezTo>
                      <a:pt x="2329" y="9129"/>
                      <a:pt x="2513" y="7246"/>
                      <a:pt x="2513" y="7246"/>
                    </a:cubicBezTo>
                    <a:cubicBezTo>
                      <a:pt x="2513" y="7246"/>
                      <a:pt x="3259" y="8546"/>
                      <a:pt x="3727" y="8546"/>
                    </a:cubicBezTo>
                    <a:cubicBezTo>
                      <a:pt x="3739" y="8546"/>
                      <a:pt x="3751" y="8545"/>
                      <a:pt x="3763" y="8544"/>
                    </a:cubicBezTo>
                    <a:cubicBezTo>
                      <a:pt x="4226" y="8461"/>
                      <a:pt x="3872" y="6555"/>
                      <a:pt x="4071" y="6555"/>
                    </a:cubicBezTo>
                    <a:lnTo>
                      <a:pt x="4071" y="6555"/>
                    </a:lnTo>
                    <a:cubicBezTo>
                      <a:pt x="4071" y="6555"/>
                      <a:pt x="4072" y="6555"/>
                      <a:pt x="4072" y="6555"/>
                    </a:cubicBezTo>
                    <a:cubicBezTo>
                      <a:pt x="4141" y="6555"/>
                      <a:pt x="5139" y="7824"/>
                      <a:pt x="5632" y="7824"/>
                    </a:cubicBezTo>
                    <a:cubicBezTo>
                      <a:pt x="5907" y="7824"/>
                      <a:pt x="6024" y="7431"/>
                      <a:pt x="5739" y="6210"/>
                    </a:cubicBezTo>
                    <a:cubicBezTo>
                      <a:pt x="5723" y="6126"/>
                      <a:pt x="5741" y="6091"/>
                      <a:pt x="5786" y="6091"/>
                    </a:cubicBezTo>
                    <a:cubicBezTo>
                      <a:pt x="6021" y="6091"/>
                      <a:pt x="6981" y="7088"/>
                      <a:pt x="7185" y="7088"/>
                    </a:cubicBezTo>
                    <a:cubicBezTo>
                      <a:pt x="7243" y="7088"/>
                      <a:pt x="7240" y="7009"/>
                      <a:pt x="7144" y="6805"/>
                    </a:cubicBezTo>
                    <a:cubicBezTo>
                      <a:pt x="7144" y="6805"/>
                      <a:pt x="3046" y="0"/>
                      <a:pt x="152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1"/>
              <p:cNvSpPr/>
              <p:nvPr/>
            </p:nvSpPr>
            <p:spPr>
              <a:xfrm>
                <a:off x="428698" y="3479197"/>
                <a:ext cx="116415" cy="154974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4835" extrusionOk="0">
                    <a:moveTo>
                      <a:pt x="690" y="0"/>
                    </a:moveTo>
                    <a:cubicBezTo>
                      <a:pt x="274" y="0"/>
                      <a:pt x="1" y="4834"/>
                      <a:pt x="1" y="4834"/>
                    </a:cubicBezTo>
                    <a:lnTo>
                      <a:pt x="3632" y="3525"/>
                    </a:lnTo>
                    <a:cubicBezTo>
                      <a:pt x="3632" y="3525"/>
                      <a:pt x="1108" y="12"/>
                      <a:pt x="691" y="0"/>
                    </a:cubicBezTo>
                    <a:cubicBezTo>
                      <a:pt x="691" y="0"/>
                      <a:pt x="690" y="0"/>
                      <a:pt x="6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66;p1"/>
              <p:cNvSpPr/>
              <p:nvPr/>
            </p:nvSpPr>
            <p:spPr>
              <a:xfrm>
                <a:off x="598517" y="4285211"/>
                <a:ext cx="249625" cy="191994"/>
              </a:xfrm>
              <a:custGeom>
                <a:avLst/>
                <a:gdLst/>
                <a:ahLst/>
                <a:cxnLst/>
                <a:rect l="l" t="t" r="r" b="b"/>
                <a:pathLst>
                  <a:path w="7788" h="5990" extrusionOk="0">
                    <a:moveTo>
                      <a:pt x="6633" y="0"/>
                    </a:moveTo>
                    <a:cubicBezTo>
                      <a:pt x="6633" y="0"/>
                      <a:pt x="1" y="1727"/>
                      <a:pt x="1" y="1941"/>
                    </a:cubicBezTo>
                    <a:cubicBezTo>
                      <a:pt x="1" y="2143"/>
                      <a:pt x="1096" y="5989"/>
                      <a:pt x="1299" y="5989"/>
                    </a:cubicBezTo>
                    <a:cubicBezTo>
                      <a:pt x="1513" y="5989"/>
                      <a:pt x="7728" y="4322"/>
                      <a:pt x="7764" y="3965"/>
                    </a:cubicBezTo>
                    <a:cubicBezTo>
                      <a:pt x="7788" y="3608"/>
                      <a:pt x="6633" y="0"/>
                      <a:pt x="6633" y="0"/>
                    </a:cubicBezTo>
                    <a:close/>
                  </a:path>
                </a:pathLst>
              </a:custGeom>
              <a:solidFill>
                <a:srgbClr val="3E2F4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1"/>
              <p:cNvSpPr/>
              <p:nvPr/>
            </p:nvSpPr>
            <p:spPr>
              <a:xfrm>
                <a:off x="595504" y="4275659"/>
                <a:ext cx="224400" cy="98529"/>
              </a:xfrm>
              <a:custGeom>
                <a:avLst/>
                <a:gdLst/>
                <a:ahLst/>
                <a:cxnLst/>
                <a:rect l="l" t="t" r="r" b="b"/>
                <a:pathLst>
                  <a:path w="7001" h="3074" extrusionOk="0">
                    <a:moveTo>
                      <a:pt x="6643" y="1"/>
                    </a:moveTo>
                    <a:cubicBezTo>
                      <a:pt x="6643" y="1"/>
                      <a:pt x="83" y="1929"/>
                      <a:pt x="35" y="2001"/>
                    </a:cubicBezTo>
                    <a:cubicBezTo>
                      <a:pt x="0" y="2071"/>
                      <a:pt x="227" y="3074"/>
                      <a:pt x="415" y="3074"/>
                    </a:cubicBezTo>
                    <a:cubicBezTo>
                      <a:pt x="420" y="3074"/>
                      <a:pt x="424" y="3073"/>
                      <a:pt x="428" y="3072"/>
                    </a:cubicBezTo>
                    <a:cubicBezTo>
                      <a:pt x="619" y="3025"/>
                      <a:pt x="6798" y="1215"/>
                      <a:pt x="6905" y="1096"/>
                    </a:cubicBezTo>
                    <a:cubicBezTo>
                      <a:pt x="7000" y="977"/>
                      <a:pt x="6643" y="1"/>
                      <a:pt x="6643" y="1"/>
                    </a:cubicBezTo>
                    <a:close/>
                  </a:path>
                </a:pathLst>
              </a:custGeom>
              <a:solidFill>
                <a:srgbClr val="F0D7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1"/>
              <p:cNvSpPr/>
              <p:nvPr/>
            </p:nvSpPr>
            <p:spPr>
              <a:xfrm>
                <a:off x="416871" y="3955799"/>
                <a:ext cx="698007" cy="953882"/>
              </a:xfrm>
              <a:custGeom>
                <a:avLst/>
                <a:gdLst/>
                <a:ahLst/>
                <a:cxnLst/>
                <a:rect l="l" t="t" r="r" b="b"/>
                <a:pathLst>
                  <a:path w="21777" h="29760" extrusionOk="0">
                    <a:moveTo>
                      <a:pt x="16291" y="1"/>
                    </a:moveTo>
                    <a:cubicBezTo>
                      <a:pt x="10984" y="1"/>
                      <a:pt x="1251" y="800"/>
                      <a:pt x="1251" y="800"/>
                    </a:cubicBezTo>
                    <a:cubicBezTo>
                      <a:pt x="0" y="919"/>
                      <a:pt x="167" y="16040"/>
                      <a:pt x="4513" y="18088"/>
                    </a:cubicBezTo>
                    <a:cubicBezTo>
                      <a:pt x="8859" y="20112"/>
                      <a:pt x="9704" y="21255"/>
                      <a:pt x="9752" y="23350"/>
                    </a:cubicBezTo>
                    <a:cubicBezTo>
                      <a:pt x="9799" y="25446"/>
                      <a:pt x="5418" y="27946"/>
                      <a:pt x="6489" y="28875"/>
                    </a:cubicBezTo>
                    <a:cubicBezTo>
                      <a:pt x="7089" y="29394"/>
                      <a:pt x="9005" y="29760"/>
                      <a:pt x="11121" y="29760"/>
                    </a:cubicBezTo>
                    <a:cubicBezTo>
                      <a:pt x="12743" y="29760"/>
                      <a:pt x="14482" y="29545"/>
                      <a:pt x="15836" y="29018"/>
                    </a:cubicBezTo>
                    <a:cubicBezTo>
                      <a:pt x="18967" y="27815"/>
                      <a:pt x="13466" y="26553"/>
                      <a:pt x="13324" y="23600"/>
                    </a:cubicBezTo>
                    <a:cubicBezTo>
                      <a:pt x="13169" y="20659"/>
                      <a:pt x="13264" y="19397"/>
                      <a:pt x="17515" y="17111"/>
                    </a:cubicBezTo>
                    <a:cubicBezTo>
                      <a:pt x="21777" y="14837"/>
                      <a:pt x="20182" y="1419"/>
                      <a:pt x="19634" y="371"/>
                    </a:cubicBezTo>
                    <a:cubicBezTo>
                      <a:pt x="19491" y="101"/>
                      <a:pt x="18168" y="1"/>
                      <a:pt x="162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69;p1"/>
              <p:cNvSpPr/>
              <p:nvPr/>
            </p:nvSpPr>
            <p:spPr>
              <a:xfrm>
                <a:off x="192850" y="4086352"/>
                <a:ext cx="582779" cy="558996"/>
              </a:xfrm>
              <a:custGeom>
                <a:avLst/>
                <a:gdLst/>
                <a:ahLst/>
                <a:cxnLst/>
                <a:rect l="l" t="t" r="r" b="b"/>
                <a:pathLst>
                  <a:path w="18182" h="17440" extrusionOk="0">
                    <a:moveTo>
                      <a:pt x="9768" y="1"/>
                    </a:moveTo>
                    <a:cubicBezTo>
                      <a:pt x="7880" y="1"/>
                      <a:pt x="3744" y="367"/>
                      <a:pt x="2275" y="3442"/>
                    </a:cubicBezTo>
                    <a:cubicBezTo>
                      <a:pt x="0" y="8193"/>
                      <a:pt x="2525" y="11729"/>
                      <a:pt x="6454" y="13765"/>
                    </a:cubicBezTo>
                    <a:cubicBezTo>
                      <a:pt x="10383" y="15813"/>
                      <a:pt x="16455" y="14955"/>
                      <a:pt x="17229" y="16836"/>
                    </a:cubicBezTo>
                    <a:cubicBezTo>
                      <a:pt x="17406" y="17264"/>
                      <a:pt x="17578" y="17440"/>
                      <a:pt x="17713" y="17440"/>
                    </a:cubicBezTo>
                    <a:cubicBezTo>
                      <a:pt x="18165" y="17440"/>
                      <a:pt x="18181" y="15438"/>
                      <a:pt x="16455" y="14336"/>
                    </a:cubicBezTo>
                    <a:cubicBezTo>
                      <a:pt x="14228" y="12907"/>
                      <a:pt x="5275" y="12122"/>
                      <a:pt x="4668" y="7502"/>
                    </a:cubicBezTo>
                    <a:cubicBezTo>
                      <a:pt x="4227" y="4109"/>
                      <a:pt x="8371" y="3549"/>
                      <a:pt x="9740" y="3525"/>
                    </a:cubicBezTo>
                    <a:cubicBezTo>
                      <a:pt x="11097" y="3502"/>
                      <a:pt x="10728" y="37"/>
                      <a:pt x="10728" y="37"/>
                    </a:cubicBezTo>
                    <a:cubicBezTo>
                      <a:pt x="10728" y="37"/>
                      <a:pt x="10358" y="1"/>
                      <a:pt x="97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70;p1"/>
              <p:cNvSpPr/>
              <p:nvPr/>
            </p:nvSpPr>
            <p:spPr>
              <a:xfrm>
                <a:off x="751251" y="4077377"/>
                <a:ext cx="573547" cy="568227"/>
              </a:xfrm>
              <a:custGeom>
                <a:avLst/>
                <a:gdLst/>
                <a:ahLst/>
                <a:cxnLst/>
                <a:rect l="l" t="t" r="r" b="b"/>
                <a:pathLst>
                  <a:path w="17894" h="17728" extrusionOk="0">
                    <a:moveTo>
                      <a:pt x="8357" y="1"/>
                    </a:moveTo>
                    <a:cubicBezTo>
                      <a:pt x="7473" y="1"/>
                      <a:pt x="6880" y="79"/>
                      <a:pt x="6880" y="79"/>
                    </a:cubicBezTo>
                    <a:cubicBezTo>
                      <a:pt x="6880" y="79"/>
                      <a:pt x="6632" y="3532"/>
                      <a:pt x="7985" y="3532"/>
                    </a:cubicBezTo>
                    <a:cubicBezTo>
                      <a:pt x="7990" y="3532"/>
                      <a:pt x="7995" y="3532"/>
                      <a:pt x="7999" y="3531"/>
                    </a:cubicBezTo>
                    <a:cubicBezTo>
                      <a:pt x="8048" y="3530"/>
                      <a:pt x="8099" y="3529"/>
                      <a:pt x="8155" y="3529"/>
                    </a:cubicBezTo>
                    <a:cubicBezTo>
                      <a:pt x="9640" y="3529"/>
                      <a:pt x="13524" y="4035"/>
                      <a:pt x="13202" y="7318"/>
                    </a:cubicBezTo>
                    <a:cubicBezTo>
                      <a:pt x="12762" y="11949"/>
                      <a:pt x="3844" y="13068"/>
                      <a:pt x="1665" y="14569"/>
                    </a:cubicBezTo>
                    <a:cubicBezTo>
                      <a:pt x="0" y="15730"/>
                      <a:pt x="78" y="17728"/>
                      <a:pt x="522" y="17728"/>
                    </a:cubicBezTo>
                    <a:cubicBezTo>
                      <a:pt x="656" y="17728"/>
                      <a:pt x="824" y="17546"/>
                      <a:pt x="987" y="17105"/>
                    </a:cubicBezTo>
                    <a:cubicBezTo>
                      <a:pt x="1689" y="15200"/>
                      <a:pt x="7785" y="15819"/>
                      <a:pt x="11643" y="13652"/>
                    </a:cubicBezTo>
                    <a:cubicBezTo>
                      <a:pt x="15500" y="11497"/>
                      <a:pt x="17893" y="7853"/>
                      <a:pt x="15453" y="3186"/>
                    </a:cubicBezTo>
                    <a:cubicBezTo>
                      <a:pt x="14006" y="418"/>
                      <a:pt x="10401" y="1"/>
                      <a:pt x="83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p1"/>
              <p:cNvSpPr/>
              <p:nvPr/>
            </p:nvSpPr>
            <p:spPr>
              <a:xfrm>
                <a:off x="589735" y="4086480"/>
                <a:ext cx="326711" cy="333186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10395" extrusionOk="0">
                    <a:moveTo>
                      <a:pt x="4200" y="1"/>
                    </a:moveTo>
                    <a:cubicBezTo>
                      <a:pt x="3546" y="1"/>
                      <a:pt x="3239" y="3843"/>
                      <a:pt x="3239" y="3843"/>
                    </a:cubicBezTo>
                    <a:cubicBezTo>
                      <a:pt x="3239" y="3843"/>
                      <a:pt x="1" y="4629"/>
                      <a:pt x="1" y="5248"/>
                    </a:cubicBezTo>
                    <a:cubicBezTo>
                      <a:pt x="13" y="5891"/>
                      <a:pt x="2144" y="7319"/>
                      <a:pt x="2144" y="7319"/>
                    </a:cubicBezTo>
                    <a:cubicBezTo>
                      <a:pt x="2144" y="7319"/>
                      <a:pt x="1561" y="10070"/>
                      <a:pt x="2096" y="10367"/>
                    </a:cubicBezTo>
                    <a:cubicBezTo>
                      <a:pt x="2130" y="10386"/>
                      <a:pt x="2172" y="10395"/>
                      <a:pt x="2221" y="10395"/>
                    </a:cubicBezTo>
                    <a:cubicBezTo>
                      <a:pt x="2957" y="10395"/>
                      <a:pt x="5323" y="8427"/>
                      <a:pt x="5323" y="8427"/>
                    </a:cubicBezTo>
                    <a:cubicBezTo>
                      <a:pt x="5323" y="8427"/>
                      <a:pt x="7560" y="9889"/>
                      <a:pt x="8520" y="9889"/>
                    </a:cubicBezTo>
                    <a:cubicBezTo>
                      <a:pt x="8676" y="9889"/>
                      <a:pt x="8798" y="9850"/>
                      <a:pt x="8871" y="9760"/>
                    </a:cubicBezTo>
                    <a:cubicBezTo>
                      <a:pt x="9371" y="9117"/>
                      <a:pt x="7990" y="6379"/>
                      <a:pt x="7990" y="6379"/>
                    </a:cubicBezTo>
                    <a:cubicBezTo>
                      <a:pt x="7990" y="6379"/>
                      <a:pt x="10193" y="4248"/>
                      <a:pt x="9967" y="3819"/>
                    </a:cubicBezTo>
                    <a:cubicBezTo>
                      <a:pt x="9740" y="3414"/>
                      <a:pt x="6490" y="3367"/>
                      <a:pt x="6490" y="3367"/>
                    </a:cubicBezTo>
                    <a:cubicBezTo>
                      <a:pt x="6490" y="3367"/>
                      <a:pt x="5073" y="545"/>
                      <a:pt x="4323" y="45"/>
                    </a:cubicBezTo>
                    <a:cubicBezTo>
                      <a:pt x="4281" y="15"/>
                      <a:pt x="4240" y="1"/>
                      <a:pt x="420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1"/>
              <p:cNvSpPr/>
              <p:nvPr/>
            </p:nvSpPr>
            <p:spPr>
              <a:xfrm>
                <a:off x="964021" y="4005994"/>
                <a:ext cx="76766" cy="259593"/>
              </a:xfrm>
              <a:custGeom>
                <a:avLst/>
                <a:gdLst/>
                <a:ahLst/>
                <a:cxnLst/>
                <a:rect l="l" t="t" r="r" b="b"/>
                <a:pathLst>
                  <a:path w="2395" h="8099" extrusionOk="0">
                    <a:moveTo>
                      <a:pt x="687" y="0"/>
                    </a:moveTo>
                    <a:cubicBezTo>
                      <a:pt x="200" y="0"/>
                      <a:pt x="0" y="397"/>
                      <a:pt x="64" y="841"/>
                    </a:cubicBezTo>
                    <a:cubicBezTo>
                      <a:pt x="64" y="841"/>
                      <a:pt x="683" y="5139"/>
                      <a:pt x="802" y="7271"/>
                    </a:cubicBezTo>
                    <a:cubicBezTo>
                      <a:pt x="834" y="7842"/>
                      <a:pt x="975" y="8099"/>
                      <a:pt x="1153" y="8099"/>
                    </a:cubicBezTo>
                    <a:cubicBezTo>
                      <a:pt x="1639" y="8099"/>
                      <a:pt x="2395" y="6193"/>
                      <a:pt x="1933" y="3580"/>
                    </a:cubicBezTo>
                    <a:cubicBezTo>
                      <a:pt x="1314" y="8"/>
                      <a:pt x="1504" y="139"/>
                      <a:pt x="885" y="20"/>
                    </a:cubicBezTo>
                    <a:cubicBezTo>
                      <a:pt x="814" y="6"/>
                      <a:pt x="748" y="0"/>
                      <a:pt x="6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1"/>
              <p:cNvSpPr/>
              <p:nvPr/>
            </p:nvSpPr>
            <p:spPr>
              <a:xfrm>
                <a:off x="952963" y="4289282"/>
                <a:ext cx="76830" cy="173821"/>
              </a:xfrm>
              <a:custGeom>
                <a:avLst/>
                <a:gdLst/>
                <a:ahLst/>
                <a:cxnLst/>
                <a:rect l="l" t="t" r="r" b="b"/>
                <a:pathLst>
                  <a:path w="2397" h="5423" extrusionOk="0">
                    <a:moveTo>
                      <a:pt x="1750" y="0"/>
                    </a:moveTo>
                    <a:cubicBezTo>
                      <a:pt x="1544" y="0"/>
                      <a:pt x="1359" y="173"/>
                      <a:pt x="1325" y="552"/>
                    </a:cubicBezTo>
                    <a:cubicBezTo>
                      <a:pt x="1269" y="1426"/>
                      <a:pt x="0" y="5422"/>
                      <a:pt x="735" y="5422"/>
                    </a:cubicBezTo>
                    <a:cubicBezTo>
                      <a:pt x="781" y="5422"/>
                      <a:pt x="834" y="5407"/>
                      <a:pt x="897" y="5374"/>
                    </a:cubicBezTo>
                    <a:cubicBezTo>
                      <a:pt x="1968" y="4802"/>
                      <a:pt x="2397" y="992"/>
                      <a:pt x="2397" y="992"/>
                    </a:cubicBezTo>
                    <a:cubicBezTo>
                      <a:pt x="2397" y="365"/>
                      <a:pt x="2050" y="0"/>
                      <a:pt x="175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4" name="Google Shape;274;p1"/>
            <p:cNvGrpSpPr/>
            <p:nvPr/>
          </p:nvGrpSpPr>
          <p:grpSpPr>
            <a:xfrm>
              <a:off x="16163" y="4745561"/>
              <a:ext cx="1260144" cy="336199"/>
              <a:chOff x="7827651" y="4820448"/>
              <a:chExt cx="1260144" cy="336199"/>
            </a:xfrm>
          </p:grpSpPr>
          <p:sp>
            <p:nvSpPr>
              <p:cNvPr id="275" name="Google Shape;275;p1"/>
              <p:cNvSpPr/>
              <p:nvPr/>
            </p:nvSpPr>
            <p:spPr>
              <a:xfrm>
                <a:off x="7827651" y="4821121"/>
                <a:ext cx="1260144" cy="335526"/>
              </a:xfrm>
              <a:custGeom>
                <a:avLst/>
                <a:gdLst/>
                <a:ahLst/>
                <a:cxnLst/>
                <a:rect l="l" t="t" r="r" b="b"/>
                <a:pathLst>
                  <a:path w="39315" h="10468" extrusionOk="0">
                    <a:moveTo>
                      <a:pt x="24492" y="1"/>
                    </a:moveTo>
                    <a:cubicBezTo>
                      <a:pt x="17768" y="1"/>
                      <a:pt x="10462" y="142"/>
                      <a:pt x="7418" y="615"/>
                    </a:cubicBezTo>
                    <a:cubicBezTo>
                      <a:pt x="1262" y="1568"/>
                      <a:pt x="0" y="9283"/>
                      <a:pt x="7370" y="10235"/>
                    </a:cubicBezTo>
                    <a:cubicBezTo>
                      <a:pt x="8701" y="10405"/>
                      <a:pt x="11366" y="10467"/>
                      <a:pt x="14587" y="10467"/>
                    </a:cubicBezTo>
                    <a:cubicBezTo>
                      <a:pt x="23841" y="10467"/>
                      <a:pt x="37684" y="9950"/>
                      <a:pt x="37684" y="9950"/>
                    </a:cubicBezTo>
                    <a:cubicBezTo>
                      <a:pt x="38696" y="9950"/>
                      <a:pt x="39315" y="413"/>
                      <a:pt x="38100" y="234"/>
                    </a:cubicBezTo>
                    <a:cubicBezTo>
                      <a:pt x="37490" y="144"/>
                      <a:pt x="31288" y="1"/>
                      <a:pt x="24492" y="1"/>
                    </a:cubicBezTo>
                    <a:close/>
                  </a:path>
                </a:pathLst>
              </a:custGeom>
              <a:solidFill>
                <a:srgbClr val="D37D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276;p1"/>
              <p:cNvSpPr/>
              <p:nvPr/>
            </p:nvSpPr>
            <p:spPr>
              <a:xfrm>
                <a:off x="7932209" y="4881478"/>
                <a:ext cx="1154820" cy="201610"/>
              </a:xfrm>
              <a:custGeom>
                <a:avLst/>
                <a:gdLst/>
                <a:ahLst/>
                <a:cxnLst/>
                <a:rect l="l" t="t" r="r" b="b"/>
                <a:pathLst>
                  <a:path w="36029" h="6290" extrusionOk="0">
                    <a:moveTo>
                      <a:pt x="16198" y="0"/>
                    </a:moveTo>
                    <a:cubicBezTo>
                      <a:pt x="11963" y="0"/>
                      <a:pt x="8193" y="69"/>
                      <a:pt x="6406" y="268"/>
                    </a:cubicBezTo>
                    <a:cubicBezTo>
                      <a:pt x="1156" y="852"/>
                      <a:pt x="1" y="5424"/>
                      <a:pt x="6287" y="5995"/>
                    </a:cubicBezTo>
                    <a:cubicBezTo>
                      <a:pt x="8976" y="6241"/>
                      <a:pt x="18846" y="6289"/>
                      <a:pt x="26185" y="6289"/>
                    </a:cubicBezTo>
                    <a:cubicBezTo>
                      <a:pt x="30934" y="6289"/>
                      <a:pt x="34624" y="6269"/>
                      <a:pt x="34624" y="6269"/>
                    </a:cubicBezTo>
                    <a:cubicBezTo>
                      <a:pt x="35505" y="6269"/>
                      <a:pt x="36029" y="459"/>
                      <a:pt x="34981" y="328"/>
                    </a:cubicBezTo>
                    <a:cubicBezTo>
                      <a:pt x="34291" y="257"/>
                      <a:pt x="24378" y="0"/>
                      <a:pt x="16198" y="0"/>
                    </a:cubicBezTo>
                    <a:close/>
                  </a:path>
                </a:pathLst>
              </a:custGeom>
              <a:solidFill>
                <a:srgbClr val="FDFBE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277;p1"/>
              <p:cNvSpPr/>
              <p:nvPr/>
            </p:nvSpPr>
            <p:spPr>
              <a:xfrm>
                <a:off x="8026093" y="4921737"/>
                <a:ext cx="1048726" cy="17597"/>
              </a:xfrm>
              <a:custGeom>
                <a:avLst/>
                <a:gdLst/>
                <a:ahLst/>
                <a:cxnLst/>
                <a:rect l="l" t="t" r="r" b="b"/>
                <a:pathLst>
                  <a:path w="32719" h="549" extrusionOk="0">
                    <a:moveTo>
                      <a:pt x="12" y="0"/>
                    </a:moveTo>
                    <a:lnTo>
                      <a:pt x="1" y="393"/>
                    </a:lnTo>
                    <a:cubicBezTo>
                      <a:pt x="72" y="393"/>
                      <a:pt x="6263" y="548"/>
                      <a:pt x="11216" y="548"/>
                    </a:cubicBezTo>
                    <a:cubicBezTo>
                      <a:pt x="12455" y="548"/>
                      <a:pt x="13633" y="536"/>
                      <a:pt x="14621" y="512"/>
                    </a:cubicBezTo>
                    <a:cubicBezTo>
                      <a:pt x="16237" y="473"/>
                      <a:pt x="18770" y="459"/>
                      <a:pt x="21435" y="459"/>
                    </a:cubicBezTo>
                    <a:cubicBezTo>
                      <a:pt x="26766" y="459"/>
                      <a:pt x="32624" y="512"/>
                      <a:pt x="32719" y="512"/>
                    </a:cubicBezTo>
                    <a:lnTo>
                      <a:pt x="32719" y="119"/>
                    </a:lnTo>
                    <a:cubicBezTo>
                      <a:pt x="32624" y="119"/>
                      <a:pt x="26761" y="67"/>
                      <a:pt x="21423" y="67"/>
                    </a:cubicBezTo>
                    <a:cubicBezTo>
                      <a:pt x="18754" y="67"/>
                      <a:pt x="16217" y="80"/>
                      <a:pt x="14598" y="119"/>
                    </a:cubicBezTo>
                    <a:cubicBezTo>
                      <a:pt x="13631" y="143"/>
                      <a:pt x="12472" y="153"/>
                      <a:pt x="11235" y="153"/>
                    </a:cubicBezTo>
                    <a:cubicBezTo>
                      <a:pt x="6288" y="153"/>
                      <a:pt x="98" y="0"/>
                      <a:pt x="12" y="0"/>
                    </a:cubicBezTo>
                    <a:close/>
                  </a:path>
                </a:pathLst>
              </a:custGeom>
              <a:solidFill>
                <a:srgbClr val="DED3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278;p1"/>
              <p:cNvSpPr/>
              <p:nvPr/>
            </p:nvSpPr>
            <p:spPr>
              <a:xfrm>
                <a:off x="7995578" y="4977830"/>
                <a:ext cx="1082317" cy="21026"/>
              </a:xfrm>
              <a:custGeom>
                <a:avLst/>
                <a:gdLst/>
                <a:ahLst/>
                <a:cxnLst/>
                <a:rect l="l" t="t" r="r" b="b"/>
                <a:pathLst>
                  <a:path w="33767" h="656" extrusionOk="0">
                    <a:moveTo>
                      <a:pt x="12" y="1"/>
                    </a:moveTo>
                    <a:lnTo>
                      <a:pt x="0" y="405"/>
                    </a:lnTo>
                    <a:cubicBezTo>
                      <a:pt x="72" y="405"/>
                      <a:pt x="6072" y="655"/>
                      <a:pt x="11573" y="655"/>
                    </a:cubicBezTo>
                    <a:cubicBezTo>
                      <a:pt x="12502" y="655"/>
                      <a:pt x="13407" y="644"/>
                      <a:pt x="14276" y="644"/>
                    </a:cubicBezTo>
                    <a:cubicBezTo>
                      <a:pt x="20265" y="524"/>
                      <a:pt x="33635" y="524"/>
                      <a:pt x="33766" y="524"/>
                    </a:cubicBezTo>
                    <a:lnTo>
                      <a:pt x="33766" y="120"/>
                    </a:lnTo>
                    <a:cubicBezTo>
                      <a:pt x="33635" y="120"/>
                      <a:pt x="20265" y="120"/>
                      <a:pt x="14252" y="239"/>
                    </a:cubicBezTo>
                    <a:cubicBezTo>
                      <a:pt x="13447" y="253"/>
                      <a:pt x="12604" y="259"/>
                      <a:pt x="11745" y="259"/>
                    </a:cubicBezTo>
                    <a:cubicBezTo>
                      <a:pt x="6215" y="259"/>
                      <a:pt x="84" y="1"/>
                      <a:pt x="12" y="1"/>
                    </a:cubicBezTo>
                    <a:close/>
                  </a:path>
                </a:pathLst>
              </a:custGeom>
              <a:solidFill>
                <a:srgbClr val="DED3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1"/>
              <p:cNvSpPr/>
              <p:nvPr/>
            </p:nvSpPr>
            <p:spPr>
              <a:xfrm>
                <a:off x="8010836" y="5025910"/>
                <a:ext cx="1052155" cy="27886"/>
              </a:xfrm>
              <a:custGeom>
                <a:avLst/>
                <a:gdLst/>
                <a:ahLst/>
                <a:cxnLst/>
                <a:rect l="l" t="t" r="r" b="b"/>
                <a:pathLst>
                  <a:path w="32826" h="870" extrusionOk="0">
                    <a:moveTo>
                      <a:pt x="0" y="1"/>
                    </a:moveTo>
                    <a:lnTo>
                      <a:pt x="0" y="406"/>
                    </a:lnTo>
                    <a:cubicBezTo>
                      <a:pt x="131" y="417"/>
                      <a:pt x="13228" y="537"/>
                      <a:pt x="16919" y="763"/>
                    </a:cubicBezTo>
                    <a:cubicBezTo>
                      <a:pt x="18169" y="834"/>
                      <a:pt x="20348" y="870"/>
                      <a:pt x="22706" y="870"/>
                    </a:cubicBezTo>
                    <a:cubicBezTo>
                      <a:pt x="27385" y="870"/>
                      <a:pt x="32754" y="763"/>
                      <a:pt x="32826" y="763"/>
                    </a:cubicBezTo>
                    <a:lnTo>
                      <a:pt x="32814" y="358"/>
                    </a:lnTo>
                    <a:cubicBezTo>
                      <a:pt x="32735" y="358"/>
                      <a:pt x="27353" y="459"/>
                      <a:pt x="22680" y="459"/>
                    </a:cubicBezTo>
                    <a:cubicBezTo>
                      <a:pt x="20344" y="459"/>
                      <a:pt x="18185" y="433"/>
                      <a:pt x="16955" y="358"/>
                    </a:cubicBezTo>
                    <a:cubicBezTo>
                      <a:pt x="13240" y="120"/>
                      <a:pt x="131" y="1"/>
                      <a:pt x="0" y="1"/>
                    </a:cubicBezTo>
                    <a:close/>
                  </a:path>
                </a:pathLst>
              </a:custGeom>
              <a:solidFill>
                <a:srgbClr val="DED3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1"/>
              <p:cNvSpPr/>
              <p:nvPr/>
            </p:nvSpPr>
            <p:spPr>
              <a:xfrm>
                <a:off x="7828035" y="4820448"/>
                <a:ext cx="1241457" cy="335974"/>
              </a:xfrm>
              <a:custGeom>
                <a:avLst/>
                <a:gdLst/>
                <a:ahLst/>
                <a:cxnLst/>
                <a:rect l="l" t="t" r="r" b="b"/>
                <a:pathLst>
                  <a:path w="38732" h="10482" extrusionOk="0">
                    <a:moveTo>
                      <a:pt x="24708" y="1"/>
                    </a:moveTo>
                    <a:cubicBezTo>
                      <a:pt x="17927" y="1"/>
                      <a:pt x="10500" y="146"/>
                      <a:pt x="7418" y="624"/>
                    </a:cubicBezTo>
                    <a:cubicBezTo>
                      <a:pt x="1286" y="1577"/>
                      <a:pt x="0" y="9292"/>
                      <a:pt x="7370" y="10245"/>
                    </a:cubicBezTo>
                    <a:cubicBezTo>
                      <a:pt x="8710" y="10417"/>
                      <a:pt x="11392" y="10481"/>
                      <a:pt x="14631" y="10481"/>
                    </a:cubicBezTo>
                    <a:cubicBezTo>
                      <a:pt x="23886" y="10481"/>
                      <a:pt x="37684" y="9959"/>
                      <a:pt x="37684" y="9959"/>
                    </a:cubicBezTo>
                    <a:cubicBezTo>
                      <a:pt x="37969" y="9959"/>
                      <a:pt x="38219" y="9233"/>
                      <a:pt x="38410" y="8173"/>
                    </a:cubicBezTo>
                    <a:lnTo>
                      <a:pt x="38410" y="8173"/>
                    </a:lnTo>
                    <a:cubicBezTo>
                      <a:pt x="36675" y="8181"/>
                      <a:pt x="33514" y="8192"/>
                      <a:pt x="29890" y="8192"/>
                    </a:cubicBezTo>
                    <a:cubicBezTo>
                      <a:pt x="22244" y="8192"/>
                      <a:pt x="12537" y="8141"/>
                      <a:pt x="9823" y="7899"/>
                    </a:cubicBezTo>
                    <a:cubicBezTo>
                      <a:pt x="3155" y="7328"/>
                      <a:pt x="4394" y="2756"/>
                      <a:pt x="9942" y="2172"/>
                    </a:cubicBezTo>
                    <a:cubicBezTo>
                      <a:pt x="11839" y="1976"/>
                      <a:pt x="15842" y="1908"/>
                      <a:pt x="20334" y="1908"/>
                    </a:cubicBezTo>
                    <a:cubicBezTo>
                      <a:pt x="27292" y="1908"/>
                      <a:pt x="35425" y="2071"/>
                      <a:pt x="38731" y="2172"/>
                    </a:cubicBezTo>
                    <a:cubicBezTo>
                      <a:pt x="38636" y="1077"/>
                      <a:pt x="38446" y="279"/>
                      <a:pt x="38100" y="243"/>
                    </a:cubicBezTo>
                    <a:cubicBezTo>
                      <a:pt x="37496" y="143"/>
                      <a:pt x="31419" y="1"/>
                      <a:pt x="24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1" name="Google Shape;281;p1"/>
            <p:cNvSpPr/>
            <p:nvPr/>
          </p:nvSpPr>
          <p:spPr>
            <a:xfrm flipH="1">
              <a:off x="1083266" y="3749396"/>
              <a:ext cx="970870" cy="1352519"/>
            </a:xfrm>
            <a:custGeom>
              <a:avLst/>
              <a:gdLst/>
              <a:ahLst/>
              <a:cxnLst/>
              <a:rect l="l" t="t" r="r" b="b"/>
              <a:pathLst>
                <a:path w="30290" h="42197" extrusionOk="0">
                  <a:moveTo>
                    <a:pt x="29611" y="1"/>
                  </a:moveTo>
                  <a:cubicBezTo>
                    <a:pt x="29254" y="548"/>
                    <a:pt x="28944" y="1156"/>
                    <a:pt x="28647" y="1787"/>
                  </a:cubicBezTo>
                  <a:lnTo>
                    <a:pt x="29361" y="2108"/>
                  </a:lnTo>
                  <a:cubicBezTo>
                    <a:pt x="29647" y="1513"/>
                    <a:pt x="29957" y="953"/>
                    <a:pt x="30290" y="418"/>
                  </a:cubicBezTo>
                  <a:lnTo>
                    <a:pt x="29611" y="1"/>
                  </a:lnTo>
                  <a:close/>
                  <a:moveTo>
                    <a:pt x="27909" y="3656"/>
                  </a:moveTo>
                  <a:cubicBezTo>
                    <a:pt x="27682" y="4251"/>
                    <a:pt x="27492" y="4894"/>
                    <a:pt x="27313" y="5573"/>
                  </a:cubicBezTo>
                  <a:lnTo>
                    <a:pt x="28063" y="5787"/>
                  </a:lnTo>
                  <a:cubicBezTo>
                    <a:pt x="28242" y="5120"/>
                    <a:pt x="28444" y="4501"/>
                    <a:pt x="28647" y="3906"/>
                  </a:cubicBezTo>
                  <a:lnTo>
                    <a:pt x="27909" y="3656"/>
                  </a:lnTo>
                  <a:close/>
                  <a:moveTo>
                    <a:pt x="26837" y="7537"/>
                  </a:moveTo>
                  <a:cubicBezTo>
                    <a:pt x="26682" y="8180"/>
                    <a:pt x="26551" y="8835"/>
                    <a:pt x="26432" y="9490"/>
                  </a:cubicBezTo>
                  <a:lnTo>
                    <a:pt x="27206" y="9645"/>
                  </a:lnTo>
                  <a:cubicBezTo>
                    <a:pt x="27337" y="9002"/>
                    <a:pt x="27456" y="8347"/>
                    <a:pt x="27611" y="7704"/>
                  </a:cubicBezTo>
                  <a:lnTo>
                    <a:pt x="26837" y="7537"/>
                  </a:lnTo>
                  <a:close/>
                  <a:moveTo>
                    <a:pt x="26075" y="11455"/>
                  </a:moveTo>
                  <a:cubicBezTo>
                    <a:pt x="25944" y="12109"/>
                    <a:pt x="25825" y="12752"/>
                    <a:pt x="25682" y="13395"/>
                  </a:cubicBezTo>
                  <a:lnTo>
                    <a:pt x="26456" y="13550"/>
                  </a:lnTo>
                  <a:cubicBezTo>
                    <a:pt x="26599" y="12919"/>
                    <a:pt x="26718" y="12264"/>
                    <a:pt x="26849" y="11609"/>
                  </a:cubicBezTo>
                  <a:lnTo>
                    <a:pt x="26075" y="11455"/>
                  </a:lnTo>
                  <a:close/>
                  <a:moveTo>
                    <a:pt x="12687" y="15518"/>
                  </a:moveTo>
                  <a:cubicBezTo>
                    <a:pt x="12420" y="15518"/>
                    <a:pt x="12158" y="15553"/>
                    <a:pt x="11907" y="15622"/>
                  </a:cubicBezTo>
                  <a:lnTo>
                    <a:pt x="12133" y="16384"/>
                  </a:lnTo>
                  <a:cubicBezTo>
                    <a:pt x="12305" y="16339"/>
                    <a:pt x="12486" y="16316"/>
                    <a:pt x="12675" y="16316"/>
                  </a:cubicBezTo>
                  <a:cubicBezTo>
                    <a:pt x="13034" y="16316"/>
                    <a:pt x="13417" y="16398"/>
                    <a:pt x="13800" y="16562"/>
                  </a:cubicBezTo>
                  <a:lnTo>
                    <a:pt x="14109" y="15836"/>
                  </a:lnTo>
                  <a:cubicBezTo>
                    <a:pt x="13640" y="15624"/>
                    <a:pt x="13155" y="15518"/>
                    <a:pt x="12687" y="15518"/>
                  </a:cubicBezTo>
                  <a:close/>
                  <a:moveTo>
                    <a:pt x="25254" y="15300"/>
                  </a:moveTo>
                  <a:cubicBezTo>
                    <a:pt x="25075" y="15991"/>
                    <a:pt x="24884" y="16586"/>
                    <a:pt x="24682" y="17158"/>
                  </a:cubicBezTo>
                  <a:lnTo>
                    <a:pt x="25408" y="17420"/>
                  </a:lnTo>
                  <a:cubicBezTo>
                    <a:pt x="25611" y="16848"/>
                    <a:pt x="25825" y="16217"/>
                    <a:pt x="26016" y="15491"/>
                  </a:cubicBezTo>
                  <a:lnTo>
                    <a:pt x="25254" y="15300"/>
                  </a:lnTo>
                  <a:close/>
                  <a:moveTo>
                    <a:pt x="10204" y="17039"/>
                  </a:moveTo>
                  <a:cubicBezTo>
                    <a:pt x="9823" y="17622"/>
                    <a:pt x="9490" y="18277"/>
                    <a:pt x="9275" y="18896"/>
                  </a:cubicBezTo>
                  <a:lnTo>
                    <a:pt x="10014" y="19146"/>
                  </a:lnTo>
                  <a:cubicBezTo>
                    <a:pt x="10228" y="18586"/>
                    <a:pt x="10502" y="18003"/>
                    <a:pt x="10859" y="17467"/>
                  </a:cubicBezTo>
                  <a:lnTo>
                    <a:pt x="10204" y="17039"/>
                  </a:lnTo>
                  <a:close/>
                  <a:moveTo>
                    <a:pt x="15800" y="17122"/>
                  </a:moveTo>
                  <a:lnTo>
                    <a:pt x="15205" y="17646"/>
                  </a:lnTo>
                  <a:cubicBezTo>
                    <a:pt x="15598" y="18098"/>
                    <a:pt x="15943" y="18610"/>
                    <a:pt x="16205" y="19229"/>
                  </a:cubicBezTo>
                  <a:lnTo>
                    <a:pt x="16919" y="18896"/>
                  </a:lnTo>
                  <a:cubicBezTo>
                    <a:pt x="16610" y="18229"/>
                    <a:pt x="16241" y="17634"/>
                    <a:pt x="15800" y="17122"/>
                  </a:cubicBezTo>
                  <a:close/>
                  <a:moveTo>
                    <a:pt x="23861" y="18896"/>
                  </a:moveTo>
                  <a:cubicBezTo>
                    <a:pt x="23527" y="19491"/>
                    <a:pt x="23170" y="19979"/>
                    <a:pt x="22777" y="20432"/>
                  </a:cubicBezTo>
                  <a:lnTo>
                    <a:pt x="23349" y="20968"/>
                  </a:lnTo>
                  <a:cubicBezTo>
                    <a:pt x="23801" y="20480"/>
                    <a:pt x="24194" y="19920"/>
                    <a:pt x="24539" y="19289"/>
                  </a:cubicBezTo>
                  <a:lnTo>
                    <a:pt x="23861" y="18896"/>
                  </a:lnTo>
                  <a:close/>
                  <a:moveTo>
                    <a:pt x="9752" y="20932"/>
                  </a:moveTo>
                  <a:lnTo>
                    <a:pt x="8954" y="20991"/>
                  </a:lnTo>
                  <a:cubicBezTo>
                    <a:pt x="9025" y="21813"/>
                    <a:pt x="9335" y="22480"/>
                    <a:pt x="9894" y="23004"/>
                  </a:cubicBezTo>
                  <a:lnTo>
                    <a:pt x="10430" y="22420"/>
                  </a:lnTo>
                  <a:cubicBezTo>
                    <a:pt x="10025" y="22051"/>
                    <a:pt x="9799" y="21551"/>
                    <a:pt x="9752" y="20932"/>
                  </a:cubicBezTo>
                  <a:close/>
                  <a:moveTo>
                    <a:pt x="21336" y="21587"/>
                  </a:moveTo>
                  <a:cubicBezTo>
                    <a:pt x="20836" y="21908"/>
                    <a:pt x="20265" y="22158"/>
                    <a:pt x="19646" y="22337"/>
                  </a:cubicBezTo>
                  <a:lnTo>
                    <a:pt x="19872" y="23099"/>
                  </a:lnTo>
                  <a:cubicBezTo>
                    <a:pt x="20551" y="22885"/>
                    <a:pt x="21194" y="22623"/>
                    <a:pt x="21741" y="22265"/>
                  </a:cubicBezTo>
                  <a:lnTo>
                    <a:pt x="21336" y="21587"/>
                  </a:lnTo>
                  <a:close/>
                  <a:moveTo>
                    <a:pt x="17574" y="20861"/>
                  </a:moveTo>
                  <a:lnTo>
                    <a:pt x="16800" y="21027"/>
                  </a:lnTo>
                  <a:cubicBezTo>
                    <a:pt x="16919" y="21623"/>
                    <a:pt x="17014" y="22265"/>
                    <a:pt x="17038" y="22932"/>
                  </a:cubicBezTo>
                  <a:lnTo>
                    <a:pt x="17145" y="22932"/>
                  </a:lnTo>
                  <a:cubicBezTo>
                    <a:pt x="16681" y="23016"/>
                    <a:pt x="16252" y="23099"/>
                    <a:pt x="15836" y="23158"/>
                  </a:cubicBezTo>
                  <a:lnTo>
                    <a:pt x="15943" y="23932"/>
                  </a:lnTo>
                  <a:cubicBezTo>
                    <a:pt x="16550" y="23837"/>
                    <a:pt x="17217" y="23718"/>
                    <a:pt x="17931" y="23551"/>
                  </a:cubicBezTo>
                  <a:lnTo>
                    <a:pt x="17788" y="22885"/>
                  </a:lnTo>
                  <a:lnTo>
                    <a:pt x="17824" y="22885"/>
                  </a:lnTo>
                  <a:cubicBezTo>
                    <a:pt x="17800" y="22182"/>
                    <a:pt x="17705" y="21503"/>
                    <a:pt x="17574" y="20861"/>
                  </a:cubicBezTo>
                  <a:close/>
                  <a:moveTo>
                    <a:pt x="12026" y="23158"/>
                  </a:moveTo>
                  <a:lnTo>
                    <a:pt x="11859" y="23932"/>
                  </a:lnTo>
                  <a:cubicBezTo>
                    <a:pt x="12383" y="24051"/>
                    <a:pt x="13002" y="24111"/>
                    <a:pt x="13681" y="24111"/>
                  </a:cubicBezTo>
                  <a:cubicBezTo>
                    <a:pt x="13752" y="24111"/>
                    <a:pt x="13847" y="24111"/>
                    <a:pt x="13931" y="24087"/>
                  </a:cubicBezTo>
                  <a:lnTo>
                    <a:pt x="13919" y="23301"/>
                  </a:lnTo>
                  <a:lnTo>
                    <a:pt x="13693" y="23301"/>
                  </a:lnTo>
                  <a:cubicBezTo>
                    <a:pt x="13073" y="23301"/>
                    <a:pt x="12502" y="23254"/>
                    <a:pt x="12026" y="23158"/>
                  </a:cubicBezTo>
                  <a:close/>
                  <a:moveTo>
                    <a:pt x="16991" y="24861"/>
                  </a:moveTo>
                  <a:cubicBezTo>
                    <a:pt x="16955" y="25492"/>
                    <a:pt x="16872" y="26147"/>
                    <a:pt x="16752" y="26802"/>
                  </a:cubicBezTo>
                  <a:lnTo>
                    <a:pt x="17526" y="26933"/>
                  </a:lnTo>
                  <a:cubicBezTo>
                    <a:pt x="17645" y="26254"/>
                    <a:pt x="17741" y="25575"/>
                    <a:pt x="17788" y="24921"/>
                  </a:cubicBezTo>
                  <a:lnTo>
                    <a:pt x="16991" y="24861"/>
                  </a:lnTo>
                  <a:close/>
                  <a:moveTo>
                    <a:pt x="16348" y="28671"/>
                  </a:moveTo>
                  <a:cubicBezTo>
                    <a:pt x="16169" y="29266"/>
                    <a:pt x="15931" y="29862"/>
                    <a:pt x="15633" y="30445"/>
                  </a:cubicBezTo>
                  <a:lnTo>
                    <a:pt x="16324" y="30802"/>
                  </a:lnTo>
                  <a:cubicBezTo>
                    <a:pt x="16633" y="30195"/>
                    <a:pt x="16895" y="29552"/>
                    <a:pt x="17086" y="28897"/>
                  </a:cubicBezTo>
                  <a:lnTo>
                    <a:pt x="16348" y="28671"/>
                  </a:lnTo>
                  <a:close/>
                  <a:moveTo>
                    <a:pt x="14633" y="32100"/>
                  </a:moveTo>
                  <a:cubicBezTo>
                    <a:pt x="14276" y="32600"/>
                    <a:pt x="13859" y="33112"/>
                    <a:pt x="13407" y="33600"/>
                  </a:cubicBezTo>
                  <a:lnTo>
                    <a:pt x="13990" y="34136"/>
                  </a:lnTo>
                  <a:cubicBezTo>
                    <a:pt x="14455" y="33612"/>
                    <a:pt x="14883" y="33100"/>
                    <a:pt x="15276" y="32564"/>
                  </a:cubicBezTo>
                  <a:lnTo>
                    <a:pt x="14633" y="32100"/>
                  </a:lnTo>
                  <a:close/>
                  <a:moveTo>
                    <a:pt x="12026" y="34969"/>
                  </a:moveTo>
                  <a:cubicBezTo>
                    <a:pt x="11549" y="35374"/>
                    <a:pt x="11037" y="35791"/>
                    <a:pt x="10502" y="36196"/>
                  </a:cubicBezTo>
                  <a:lnTo>
                    <a:pt x="10966" y="36815"/>
                  </a:lnTo>
                  <a:cubicBezTo>
                    <a:pt x="11514" y="36398"/>
                    <a:pt x="12061" y="35981"/>
                    <a:pt x="12550" y="35565"/>
                  </a:cubicBezTo>
                  <a:lnTo>
                    <a:pt x="12026" y="34969"/>
                  </a:lnTo>
                  <a:close/>
                  <a:moveTo>
                    <a:pt x="8882" y="37315"/>
                  </a:moveTo>
                  <a:cubicBezTo>
                    <a:pt x="8347" y="37636"/>
                    <a:pt x="7787" y="37982"/>
                    <a:pt x="7204" y="38303"/>
                  </a:cubicBezTo>
                  <a:lnTo>
                    <a:pt x="7597" y="38994"/>
                  </a:lnTo>
                  <a:cubicBezTo>
                    <a:pt x="8192" y="38648"/>
                    <a:pt x="8763" y="38303"/>
                    <a:pt x="9299" y="37970"/>
                  </a:cubicBezTo>
                  <a:lnTo>
                    <a:pt x="8882" y="37315"/>
                  </a:lnTo>
                  <a:close/>
                  <a:moveTo>
                    <a:pt x="5465" y="39220"/>
                  </a:moveTo>
                  <a:cubicBezTo>
                    <a:pt x="4882" y="39494"/>
                    <a:pt x="4287" y="39768"/>
                    <a:pt x="3679" y="40030"/>
                  </a:cubicBezTo>
                  <a:lnTo>
                    <a:pt x="3989" y="40744"/>
                  </a:lnTo>
                  <a:cubicBezTo>
                    <a:pt x="4620" y="40482"/>
                    <a:pt x="5227" y="40196"/>
                    <a:pt x="5799" y="39910"/>
                  </a:cubicBezTo>
                  <a:lnTo>
                    <a:pt x="5465" y="39220"/>
                  </a:lnTo>
                  <a:close/>
                  <a:moveTo>
                    <a:pt x="1846" y="40780"/>
                  </a:moveTo>
                  <a:cubicBezTo>
                    <a:pt x="1239" y="41018"/>
                    <a:pt x="620" y="41244"/>
                    <a:pt x="0" y="41446"/>
                  </a:cubicBezTo>
                  <a:lnTo>
                    <a:pt x="250" y="42196"/>
                  </a:lnTo>
                  <a:cubicBezTo>
                    <a:pt x="893" y="41982"/>
                    <a:pt x="1512" y="41744"/>
                    <a:pt x="2132" y="41506"/>
                  </a:cubicBezTo>
                  <a:lnTo>
                    <a:pt x="1846" y="407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5" name="标题 1">
            <a:extLst>
              <a:ext uri="{FF2B5EF4-FFF2-40B4-BE49-F238E27FC236}">
                <a16:creationId xmlns:a16="http://schemas.microsoft.com/office/drawing/2014/main" xmlns="" id="{8AD84719-8E17-4083-8AF2-62946C31714B}"/>
              </a:ext>
            </a:extLst>
          </p:cNvPr>
          <p:cNvSpPr txBox="1">
            <a:spLocks/>
          </p:cNvSpPr>
          <p:nvPr/>
        </p:nvSpPr>
        <p:spPr>
          <a:xfrm>
            <a:off x="714242" y="1275625"/>
            <a:ext cx="10987653" cy="93277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微软雅黑" panose="020B0503020204020204" pitchFamily="34" charset="-122"/>
                <a:cs typeface="+mj-cs"/>
                <a:sym typeface="Arial"/>
              </a:rPr>
              <a:t>Thứ</a:t>
            </a:r>
            <a:r>
              <a:rPr kumimoji="0" lang="en-US" altLang="zh-CN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微软雅黑" panose="020B0503020204020204" pitchFamily="34" charset="-122"/>
                <a:cs typeface="+mj-cs"/>
                <a:sym typeface="Arial"/>
              </a:rPr>
              <a:t> … </a:t>
            </a:r>
            <a:r>
              <a:rPr kumimoji="0" lang="en-US" altLang="zh-CN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微软雅黑" panose="020B0503020204020204" pitchFamily="34" charset="-122"/>
                <a:cs typeface="+mj-cs"/>
                <a:sym typeface="Arial"/>
              </a:rPr>
              <a:t>ngày</a:t>
            </a:r>
            <a:r>
              <a:rPr kumimoji="0" lang="en-US" altLang="zh-CN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微软雅黑" panose="020B0503020204020204" pitchFamily="34" charset="-122"/>
                <a:cs typeface="+mj-cs"/>
                <a:sym typeface="Arial"/>
              </a:rPr>
              <a:t> … </a:t>
            </a:r>
            <a:r>
              <a:rPr kumimoji="0" lang="en-US" altLang="zh-CN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微软雅黑" panose="020B0503020204020204" pitchFamily="34" charset="-122"/>
                <a:cs typeface="+mj-cs"/>
                <a:sym typeface="Arial"/>
              </a:rPr>
              <a:t>tháng</a:t>
            </a:r>
            <a:r>
              <a:rPr kumimoji="0" lang="en-US" altLang="zh-CN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微软雅黑" panose="020B0503020204020204" pitchFamily="34" charset="-122"/>
                <a:cs typeface="+mj-cs"/>
                <a:sym typeface="Arial"/>
              </a:rPr>
              <a:t> … </a:t>
            </a:r>
            <a:r>
              <a:rPr kumimoji="0" lang="en-US" altLang="zh-CN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微软雅黑" panose="020B0503020204020204" pitchFamily="34" charset="-122"/>
                <a:cs typeface="+mj-cs"/>
                <a:sym typeface="Arial"/>
              </a:rPr>
              <a:t>năm</a:t>
            </a:r>
            <a:endParaRPr kumimoji="0" lang="zh-CN" altLang="en-US" sz="4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lumMod val="50000"/>
                    <a:lumOff val="50000"/>
                    <a:alpha val="40000"/>
                  </a:prstClr>
                </a:outerShdw>
              </a:effectLst>
              <a:uLnTx/>
              <a:uFillTx/>
              <a:latin typeface="Patrick Hand" panose="00000500000000000000" pitchFamily="2" charset="0"/>
              <a:ea typeface="微软雅黑" panose="020B0503020204020204" pitchFamily="34" charset="-122"/>
              <a:cs typeface="+mj-cs"/>
              <a:sym typeface="Arial"/>
            </a:endParaRPr>
          </a:p>
        </p:txBody>
      </p:sp>
      <p:sp>
        <p:nvSpPr>
          <p:cNvPr id="106" name="标题 1">
            <a:extLst>
              <a:ext uri="{FF2B5EF4-FFF2-40B4-BE49-F238E27FC236}">
                <a16:creationId xmlns:a16="http://schemas.microsoft.com/office/drawing/2014/main" xmlns="" id="{8AD84719-8E17-4083-8AF2-62946C31714B}"/>
              </a:ext>
            </a:extLst>
          </p:cNvPr>
          <p:cNvSpPr txBox="1">
            <a:spLocks/>
          </p:cNvSpPr>
          <p:nvPr/>
        </p:nvSpPr>
        <p:spPr>
          <a:xfrm>
            <a:off x="701224" y="2450680"/>
            <a:ext cx="10987653" cy="93277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Patrick Hand" panose="00000500000000000000" pitchFamily="2" charset="0"/>
                <a:ea typeface="微软雅黑" panose="020B0503020204020204" pitchFamily="34" charset="-122"/>
                <a:cs typeface="+mj-cs"/>
                <a:sym typeface="Arial"/>
              </a:rPr>
              <a:t>Toán</a:t>
            </a:r>
            <a:r>
              <a:rPr kumimoji="0" lang="en-US" altLang="zh-CN" sz="6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Patrick Hand" panose="00000500000000000000" pitchFamily="2" charset="0"/>
                <a:ea typeface="微软雅黑" panose="020B0503020204020204" pitchFamily="34" charset="-122"/>
                <a:cs typeface="+mj-cs"/>
                <a:sym typeface="Arial"/>
              </a:rPr>
              <a:t> 2 </a:t>
            </a:r>
            <a:endParaRPr kumimoji="0" lang="zh-CN" altLang="en-US" sz="64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Patrick Hand" panose="00000500000000000000" pitchFamily="2" charset="0"/>
              <a:ea typeface="微软雅黑" panose="020B0503020204020204" pitchFamily="34" charset="-122"/>
              <a:cs typeface="+mj-cs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96D805E-35A6-44DA-8039-89D769AB8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37" y="2878800"/>
            <a:ext cx="11144454" cy="3340898"/>
          </a:xfrm>
          <a:prstGeom prst="rect">
            <a:avLst/>
          </a:prstGeom>
        </p:spPr>
      </p:pic>
      <p:sp>
        <p:nvSpPr>
          <p:cNvPr id="40" name="标题 1">
            <a:extLst>
              <a:ext uri="{FF2B5EF4-FFF2-40B4-BE49-F238E27FC236}">
                <a16:creationId xmlns:a16="http://schemas.microsoft.com/office/drawing/2014/main" xmlns="" id="{FDB75C76-AE4D-4355-B70E-517426984F1C}"/>
              </a:ext>
            </a:extLst>
          </p:cNvPr>
          <p:cNvSpPr txBox="1">
            <a:spLocks/>
          </p:cNvSpPr>
          <p:nvPr/>
        </p:nvSpPr>
        <p:spPr>
          <a:xfrm>
            <a:off x="656806" y="6037819"/>
            <a:ext cx="10987653" cy="93277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rick Hand" panose="00000500000000000000" pitchFamily="2" charset="0"/>
                <a:ea typeface="微软雅黑" panose="020B0503020204020204" pitchFamily="34" charset="-122"/>
                <a:cs typeface="+mj-cs"/>
                <a:sym typeface="Arial"/>
              </a:rPr>
              <a:t>Tiết</a:t>
            </a:r>
            <a:r>
              <a:rPr kumimoji="0" lang="en-US" altLang="zh-CN" sz="6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rick Hand" panose="00000500000000000000" pitchFamily="2" charset="0"/>
                <a:ea typeface="微软雅黑" panose="020B0503020204020204" pitchFamily="34" charset="-122"/>
                <a:cs typeface="+mj-cs"/>
                <a:sym typeface="Arial"/>
              </a:rPr>
              <a:t> 2</a:t>
            </a:r>
            <a:endParaRPr kumimoji="0" lang="zh-CN" altLang="en-US" sz="6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Patrick Hand" panose="00000500000000000000" pitchFamily="2" charset="0"/>
              <a:ea typeface="微软雅黑" panose="020B0503020204020204" pitchFamily="34" charset="-122"/>
              <a:cs typeface="+mj-cs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685;p8">
            <a:extLst>
              <a:ext uri="{FF2B5EF4-FFF2-40B4-BE49-F238E27FC236}">
                <a16:creationId xmlns:a16="http://schemas.microsoft.com/office/drawing/2014/main" xmlns="" id="{FC67AAEC-E1E9-4038-BAD5-C46574F1050C}"/>
              </a:ext>
            </a:extLst>
          </p:cNvPr>
          <p:cNvGrpSpPr/>
          <p:nvPr/>
        </p:nvGrpSpPr>
        <p:grpSpPr>
          <a:xfrm>
            <a:off x="282839" y="254069"/>
            <a:ext cx="662985" cy="531408"/>
            <a:chOff x="1022252" y="612106"/>
            <a:chExt cx="548640" cy="531408"/>
          </a:xfrm>
        </p:grpSpPr>
        <p:sp>
          <p:nvSpPr>
            <p:cNvPr id="13" name="Google Shape;686;p8">
              <a:extLst>
                <a:ext uri="{FF2B5EF4-FFF2-40B4-BE49-F238E27FC236}">
                  <a16:creationId xmlns:a16="http://schemas.microsoft.com/office/drawing/2014/main" xmlns="" id="{6D7C0BC0-1D83-4579-89FA-0596FC74658A}"/>
                </a:ext>
              </a:extLst>
            </p:cNvPr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SzPts val="1867"/>
                <a:buFont typeface="Arial"/>
                <a:buNone/>
                <a:defRPr/>
              </a:pPr>
              <a:endParaRPr sz="1867" kern="0">
                <a:solidFill>
                  <a:srgbClr val="FFFFFF"/>
                </a:solidFill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687;p8">
              <a:extLst>
                <a:ext uri="{FF2B5EF4-FFF2-40B4-BE49-F238E27FC236}">
                  <a16:creationId xmlns:a16="http://schemas.microsoft.com/office/drawing/2014/main" xmlns="" id="{2B1DE164-9F88-400A-ACE0-C628E35764C0}"/>
                </a:ext>
              </a:extLst>
            </p:cNvPr>
            <p:cNvSpPr/>
            <p:nvPr/>
          </p:nvSpPr>
          <p:spPr>
            <a:xfrm>
              <a:off x="1139061" y="612106"/>
              <a:ext cx="38824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defTabSz="914400">
                <a:buClr>
                  <a:srgbClr val="000000"/>
                </a:buClr>
                <a:buSzPts val="2800"/>
                <a:buFont typeface="Arial"/>
                <a:buNone/>
                <a:defRPr/>
              </a:pPr>
              <a:r>
                <a:rPr lang="en-US" sz="2800" b="1" kern="0" dirty="0">
                  <a:solidFill>
                    <a:srgbClr val="FFFFFF"/>
                  </a:solidFill>
                  <a:latin typeface="VNI-Avo" pitchFamily="2" charset="0"/>
                  <a:ea typeface="Arial"/>
                  <a:cs typeface="Arial"/>
                  <a:sym typeface="Arial"/>
                </a:rPr>
                <a:t>1</a:t>
              </a:r>
              <a:endParaRPr sz="2400" kern="0" dirty="0">
                <a:solidFill>
                  <a:srgbClr val="FFFFFF"/>
                </a:solidFill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" name="Google Shape;684;p8">
            <a:extLst>
              <a:ext uri="{FF2B5EF4-FFF2-40B4-BE49-F238E27FC236}">
                <a16:creationId xmlns:a16="http://schemas.microsoft.com/office/drawing/2014/main" xmlns="" id="{1B9CF7E0-791E-4D7F-B4A2-4B35F59E5016}"/>
              </a:ext>
            </a:extLst>
          </p:cNvPr>
          <p:cNvSpPr txBox="1"/>
          <p:nvPr/>
        </p:nvSpPr>
        <p:spPr>
          <a:xfrm>
            <a:off x="886832" y="183674"/>
            <a:ext cx="163596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en-US" sz="3200" b="1" kern="0" dirty="0" err="1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Tính</a:t>
            </a:r>
            <a:endParaRPr sz="3200" b="1" kern="0" dirty="0">
              <a:solidFill>
                <a:srgbClr val="000000"/>
              </a:solidFill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8331F5A-D6DD-4642-8A6A-625D457187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7710" y="1263080"/>
            <a:ext cx="11836579" cy="31761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682B37E-FA1C-4A2F-A21B-25560F1CA269}"/>
              </a:ext>
            </a:extLst>
          </p:cNvPr>
          <p:cNvSpPr/>
          <p:nvPr/>
        </p:nvSpPr>
        <p:spPr>
          <a:xfrm>
            <a:off x="2905432" y="2521974"/>
            <a:ext cx="752167" cy="70792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VNI-Avo" pitchFamily="2" charset="0"/>
              </a:rPr>
              <a:t>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9BD1C8C-46D6-4E38-B34A-010CDF05BAC2}"/>
              </a:ext>
            </a:extLst>
          </p:cNvPr>
          <p:cNvSpPr/>
          <p:nvPr/>
        </p:nvSpPr>
        <p:spPr>
          <a:xfrm>
            <a:off x="2905431" y="3421627"/>
            <a:ext cx="752167" cy="70792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VNI-Avo" pitchFamily="2" charset="0"/>
              </a:rPr>
              <a:t>24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660D12E-49E9-4B47-9630-F1772CB6A255}"/>
              </a:ext>
            </a:extLst>
          </p:cNvPr>
          <p:cNvSpPr/>
          <p:nvPr/>
        </p:nvSpPr>
        <p:spPr>
          <a:xfrm>
            <a:off x="7010036" y="2521974"/>
            <a:ext cx="752167" cy="70792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VNI-Avo" pitchFamily="2" charset="0"/>
              </a:rPr>
              <a:t>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4539635-259D-4CF4-A495-DB8784AD25F1}"/>
              </a:ext>
            </a:extLst>
          </p:cNvPr>
          <p:cNvSpPr/>
          <p:nvPr/>
        </p:nvSpPr>
        <p:spPr>
          <a:xfrm>
            <a:off x="7010035" y="3421627"/>
            <a:ext cx="752167" cy="70792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VNI-Avo" pitchFamily="2" charset="0"/>
              </a:rPr>
              <a:t>22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C0EB4642-5B73-4C9A-AC7C-D04BDF0213F6}"/>
              </a:ext>
            </a:extLst>
          </p:cNvPr>
          <p:cNvSpPr/>
          <p:nvPr/>
        </p:nvSpPr>
        <p:spPr>
          <a:xfrm>
            <a:off x="11085143" y="2521974"/>
            <a:ext cx="752167" cy="70792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VNI-Avo" pitchFamily="2" charset="0"/>
              </a:rPr>
              <a:t>7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D22CEFC0-1EC6-4E10-A97A-939A10FA4ECD}"/>
              </a:ext>
            </a:extLst>
          </p:cNvPr>
          <p:cNvSpPr/>
          <p:nvPr/>
        </p:nvSpPr>
        <p:spPr>
          <a:xfrm>
            <a:off x="11085142" y="3421627"/>
            <a:ext cx="752167" cy="70792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VNI-Avo" pitchFamily="2" charset="0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xmlns="" val="3604428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685;p8">
            <a:extLst>
              <a:ext uri="{FF2B5EF4-FFF2-40B4-BE49-F238E27FC236}">
                <a16:creationId xmlns:a16="http://schemas.microsoft.com/office/drawing/2014/main" xmlns="" id="{7B8FCA90-25C7-4620-90B4-5007AE7FC2C8}"/>
              </a:ext>
            </a:extLst>
          </p:cNvPr>
          <p:cNvGrpSpPr/>
          <p:nvPr/>
        </p:nvGrpSpPr>
        <p:grpSpPr>
          <a:xfrm>
            <a:off x="282839" y="254069"/>
            <a:ext cx="662985" cy="531408"/>
            <a:chOff x="1022252" y="612106"/>
            <a:chExt cx="548640" cy="531408"/>
          </a:xfrm>
        </p:grpSpPr>
        <p:sp>
          <p:nvSpPr>
            <p:cNvPr id="8" name="Google Shape;686;p8">
              <a:extLst>
                <a:ext uri="{FF2B5EF4-FFF2-40B4-BE49-F238E27FC236}">
                  <a16:creationId xmlns:a16="http://schemas.microsoft.com/office/drawing/2014/main" xmlns="" id="{5580527D-3226-4559-8721-F48EE815BADC}"/>
                </a:ext>
              </a:extLst>
            </p:cNvPr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914400">
                <a:buClr>
                  <a:srgbClr val="000000"/>
                </a:buClr>
                <a:buSzPts val="1867"/>
                <a:buFont typeface="Arial"/>
                <a:buNone/>
                <a:defRPr/>
              </a:pPr>
              <a:endParaRPr sz="1867" kern="0">
                <a:solidFill>
                  <a:srgbClr val="FFFFFF"/>
                </a:solidFill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687;p8">
              <a:extLst>
                <a:ext uri="{FF2B5EF4-FFF2-40B4-BE49-F238E27FC236}">
                  <a16:creationId xmlns:a16="http://schemas.microsoft.com/office/drawing/2014/main" xmlns="" id="{53D7E882-AA91-4008-8013-2FD75AB636F3}"/>
                </a:ext>
              </a:extLst>
            </p:cNvPr>
            <p:cNvSpPr/>
            <p:nvPr/>
          </p:nvSpPr>
          <p:spPr>
            <a:xfrm>
              <a:off x="1139061" y="612106"/>
              <a:ext cx="38824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defTabSz="914400">
                <a:buClr>
                  <a:srgbClr val="000000"/>
                </a:buClr>
                <a:buSzPts val="2800"/>
                <a:buFont typeface="Arial"/>
                <a:buNone/>
                <a:defRPr/>
              </a:pPr>
              <a:r>
                <a:rPr lang="en-US" sz="2800" b="1" kern="0" dirty="0">
                  <a:solidFill>
                    <a:srgbClr val="FFFFFF"/>
                  </a:solidFill>
                  <a:latin typeface="VNI-Avo" pitchFamily="2" charset="0"/>
                  <a:ea typeface="Arial"/>
                  <a:cs typeface="Arial"/>
                  <a:sym typeface="Arial"/>
                </a:rPr>
                <a:t>2</a:t>
              </a:r>
              <a:endParaRPr sz="2400" kern="0" dirty="0">
                <a:solidFill>
                  <a:srgbClr val="FFFFFF"/>
                </a:solidFill>
                <a:latin typeface="VNI-Avo" pitchFamily="2" charset="0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" name="Google Shape;684;p8">
            <a:extLst>
              <a:ext uri="{FF2B5EF4-FFF2-40B4-BE49-F238E27FC236}">
                <a16:creationId xmlns:a16="http://schemas.microsoft.com/office/drawing/2014/main" xmlns="" id="{0438AFC6-B80D-4B5E-8971-7ABBA7E8101F}"/>
              </a:ext>
            </a:extLst>
          </p:cNvPr>
          <p:cNvSpPr txBox="1"/>
          <p:nvPr/>
        </p:nvSpPr>
        <p:spPr>
          <a:xfrm>
            <a:off x="1034311" y="223291"/>
            <a:ext cx="753450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en-US" sz="3200" b="1" kern="0" dirty="0" err="1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Moãi</a:t>
            </a:r>
            <a:r>
              <a:rPr lang="en-US" sz="3200" b="1" kern="0" dirty="0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chuù</a:t>
            </a:r>
            <a:r>
              <a:rPr lang="en-US" sz="3200" b="1" kern="0" dirty="0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ngöïa</a:t>
            </a:r>
            <a:r>
              <a:rPr lang="en-US" sz="3200" b="1" kern="0" dirty="0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keùo</a:t>
            </a:r>
            <a:r>
              <a:rPr lang="en-US" sz="3200" b="1" kern="0" dirty="0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chieác</a:t>
            </a:r>
            <a:r>
              <a:rPr lang="en-US" sz="3200" b="1" kern="0" dirty="0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xe</a:t>
            </a:r>
            <a:r>
              <a:rPr lang="en-US" sz="3200" b="1" kern="0" dirty="0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naøo</a:t>
            </a:r>
            <a:r>
              <a:rPr lang="en-US" sz="3200" b="1" kern="0" dirty="0">
                <a:solidFill>
                  <a:srgbClr val="000000"/>
                </a:solidFill>
                <a:latin typeface="VNI-Avo" pitchFamily="2" charset="0"/>
                <a:ea typeface="Arial"/>
                <a:cs typeface="Arial"/>
                <a:sym typeface="Arial"/>
              </a:rPr>
              <a:t>? </a:t>
            </a:r>
            <a:endParaRPr sz="3200" b="1" kern="0" dirty="0">
              <a:solidFill>
                <a:srgbClr val="000000"/>
              </a:solidFill>
              <a:latin typeface="VNI-Avo" pitchFamily="2" charset="0"/>
              <a:ea typeface="Arial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5B9FE67-4125-4786-977F-30C6CBCB0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6601" y="1071497"/>
            <a:ext cx="8727270" cy="56487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BF19FA6-73A3-4A36-BF8E-09B028079B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25845" y="777249"/>
            <a:ext cx="4066879" cy="262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399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29" r="35665" b="8202"/>
          <a:stretch/>
        </p:blipFill>
        <p:spPr>
          <a:xfrm>
            <a:off x="747691" y="-1759"/>
            <a:ext cx="10696619" cy="445648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00918" y="1088828"/>
            <a:ext cx="7912725" cy="887778"/>
          </a:xfrm>
          <a:prstGeom prst="rect">
            <a:avLst/>
          </a:prstGeom>
          <a:noFill/>
        </p:spPr>
        <p:txBody>
          <a:bodyPr wrap="square" lIns="87919" tIns="43960" rIns="87919" bIns="43960">
            <a:spAutoFit/>
          </a:bodyPr>
          <a:lstStyle/>
          <a:p>
            <a:pPr algn="ctr" defTabSz="1159157"/>
            <a:r>
              <a:rPr lang="en-US" sz="5192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verta Std CY"/>
                <a:cs typeface="Times New Roman" pitchFamily="18" charset="0"/>
              </a:rPr>
              <a:t>Thảo</a:t>
            </a:r>
            <a:r>
              <a:rPr lang="en-US" sz="5192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verta Std CY"/>
                <a:cs typeface="Times New Roman" pitchFamily="18" charset="0"/>
              </a:rPr>
              <a:t> </a:t>
            </a:r>
            <a:r>
              <a:rPr lang="en-US" sz="5192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verta Std CY"/>
                <a:cs typeface="Times New Roman" pitchFamily="18" charset="0"/>
              </a:rPr>
              <a:t>luận</a:t>
            </a:r>
            <a:r>
              <a:rPr lang="en-US" sz="5192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verta Std CY"/>
                <a:cs typeface="Times New Roman" pitchFamily="18" charset="0"/>
              </a:rPr>
              <a:t> </a:t>
            </a:r>
            <a:r>
              <a:rPr lang="en-US" sz="5192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verta Std CY"/>
                <a:cs typeface="Times New Roman" pitchFamily="18" charset="0"/>
              </a:rPr>
              <a:t>nhóm</a:t>
            </a:r>
            <a:r>
              <a:rPr lang="en-US" sz="5192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verta Std CY"/>
                <a:cs typeface="Times New Roman" pitchFamily="18" charset="0"/>
              </a:rPr>
              <a:t> 4</a:t>
            </a:r>
          </a:p>
        </p:txBody>
      </p:sp>
      <p:sp>
        <p:nvSpPr>
          <p:cNvPr id="3" name="Rectangle 2"/>
          <p:cNvSpPr/>
          <p:nvPr/>
        </p:nvSpPr>
        <p:spPr>
          <a:xfrm>
            <a:off x="967382" y="2036947"/>
            <a:ext cx="10330502" cy="328833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 defTabSz="1159157"/>
            <a:r>
              <a:rPr lang="en-US" sz="5192" dirty="0">
                <a:solidFill>
                  <a:prstClr val="black"/>
                </a:solidFill>
                <a:latin typeface="Averta Std CY"/>
              </a:rPr>
              <a:t>- </a:t>
            </a:r>
            <a:r>
              <a:rPr lang="vi-VN" sz="5192" dirty="0">
                <a:solidFill>
                  <a:prstClr val="black"/>
                </a:solidFill>
                <a:latin typeface="Averta Std CY"/>
              </a:rPr>
              <a:t>Tính hiệu hai số ở mỗi chú ngựa</a:t>
            </a:r>
            <a:r>
              <a:rPr lang="en-US" sz="5192" dirty="0">
                <a:solidFill>
                  <a:prstClr val="black"/>
                </a:solidFill>
                <a:latin typeface="Averta Std CY"/>
              </a:rPr>
              <a:t>.</a:t>
            </a:r>
          </a:p>
          <a:p>
            <a:pPr algn="just" defTabSz="1159157"/>
            <a:r>
              <a:rPr lang="vi-VN" sz="5192" dirty="0">
                <a:solidFill>
                  <a:prstClr val="black"/>
                </a:solidFill>
                <a:latin typeface="Averta Std CY"/>
              </a:rPr>
              <a:t>- </a:t>
            </a:r>
            <a:r>
              <a:rPr lang="en-US" sz="5192" dirty="0">
                <a:solidFill>
                  <a:prstClr val="black"/>
                </a:solidFill>
                <a:latin typeface="Averta Std CY"/>
              </a:rPr>
              <a:t>N</a:t>
            </a:r>
            <a:r>
              <a:rPr lang="vi-VN" sz="5192" dirty="0">
                <a:solidFill>
                  <a:prstClr val="black"/>
                </a:solidFill>
                <a:latin typeface="Averta Std CY"/>
              </a:rPr>
              <a:t>ối kết quả đúng</a:t>
            </a:r>
            <a:r>
              <a:rPr lang="en-US" sz="5192" dirty="0">
                <a:solidFill>
                  <a:prstClr val="black"/>
                </a:solidFill>
                <a:latin typeface="Averta Std CY"/>
              </a:rPr>
              <a:t> </a:t>
            </a:r>
            <a:r>
              <a:rPr lang="en-US" sz="5192" dirty="0" err="1">
                <a:solidFill>
                  <a:prstClr val="black"/>
                </a:solidFill>
                <a:latin typeface="Averta Std CY"/>
              </a:rPr>
              <a:t>từ</a:t>
            </a:r>
            <a:r>
              <a:rPr lang="en-US" sz="5192" dirty="0">
                <a:solidFill>
                  <a:prstClr val="black"/>
                </a:solidFill>
                <a:latin typeface="Averta Std CY"/>
              </a:rPr>
              <a:t> </a:t>
            </a:r>
            <a:r>
              <a:rPr lang="en-US" sz="5192" dirty="0" err="1">
                <a:solidFill>
                  <a:prstClr val="black"/>
                </a:solidFill>
                <a:latin typeface="Averta Std CY"/>
              </a:rPr>
              <a:t>chú</a:t>
            </a:r>
            <a:r>
              <a:rPr lang="en-US" sz="5192" dirty="0">
                <a:solidFill>
                  <a:prstClr val="black"/>
                </a:solidFill>
                <a:latin typeface="Averta Std CY"/>
              </a:rPr>
              <a:t> </a:t>
            </a:r>
            <a:r>
              <a:rPr lang="en-US" sz="5192" dirty="0" err="1">
                <a:solidFill>
                  <a:prstClr val="black"/>
                </a:solidFill>
                <a:latin typeface="Averta Std CY"/>
              </a:rPr>
              <a:t>ngựa</a:t>
            </a:r>
            <a:r>
              <a:rPr lang="en-US" sz="5192" dirty="0">
                <a:solidFill>
                  <a:prstClr val="black"/>
                </a:solidFill>
                <a:latin typeface="Averta Std CY"/>
              </a:rPr>
              <a:t> </a:t>
            </a:r>
            <a:r>
              <a:rPr lang="en-US" sz="5192" dirty="0" err="1">
                <a:solidFill>
                  <a:prstClr val="black"/>
                </a:solidFill>
                <a:latin typeface="Averta Std CY"/>
              </a:rPr>
              <a:t>đến</a:t>
            </a:r>
            <a:r>
              <a:rPr lang="en-US" sz="5192" dirty="0">
                <a:solidFill>
                  <a:prstClr val="black"/>
                </a:solidFill>
                <a:latin typeface="Averta Std CY"/>
              </a:rPr>
              <a:t> </a:t>
            </a:r>
            <a:r>
              <a:rPr lang="en-US" sz="5192" dirty="0" err="1">
                <a:solidFill>
                  <a:prstClr val="black"/>
                </a:solidFill>
                <a:latin typeface="Averta Std CY"/>
              </a:rPr>
              <a:t>xe</a:t>
            </a:r>
            <a:r>
              <a:rPr lang="en-US" sz="5192" dirty="0">
                <a:solidFill>
                  <a:prstClr val="black"/>
                </a:solidFill>
                <a:latin typeface="Averta Std CY"/>
              </a:rPr>
              <a:t> </a:t>
            </a:r>
            <a:r>
              <a:rPr lang="en-US" sz="5192" dirty="0" err="1">
                <a:solidFill>
                  <a:prstClr val="black"/>
                </a:solidFill>
                <a:latin typeface="Averta Std CY"/>
              </a:rPr>
              <a:t>kéo</a:t>
            </a:r>
            <a:r>
              <a:rPr lang="vi-VN" sz="5192" dirty="0">
                <a:solidFill>
                  <a:prstClr val="black"/>
                </a:solidFill>
                <a:latin typeface="Averta Std CY"/>
              </a:rPr>
              <a:t>.</a:t>
            </a:r>
            <a:endParaRPr lang="en-US" sz="5192" dirty="0">
              <a:solidFill>
                <a:prstClr val="black"/>
              </a:solidFill>
              <a:latin typeface="Averta Std CY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25" y="5184927"/>
            <a:ext cx="3696572" cy="159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63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80143&quot;&gt;&lt;property id=&quot;20148&quot; value=&quot;5&quot;/&gt;&lt;property id=&quot;20300&quot; value=&quot;Slide 6&quot;/&gt;&lt;property id=&quot;20307&quot; value=&quot;297&quot;/&gt;&lt;/object&gt;&lt;object type=&quot;3&quot; unique_id=&quot;480144&quot;&gt;&lt;property id=&quot;20148&quot; value=&quot;5&quot;/&gt;&lt;property id=&quot;20300&quot; value=&quot;Slide 7&quot;/&gt;&lt;property id=&quot;20307&quot; value=&quot;298&quot;/&gt;&lt;/object&gt;&lt;object type=&quot;3&quot; unique_id=&quot;480153&quot;&gt;&lt;property id=&quot;20148&quot; value=&quot;5&quot;/&gt;&lt;property id=&quot;20300&quot; value=&quot;Slide 11&quot;/&gt;&lt;property id=&quot;20307&quot; value=&quot;307&quot;/&gt;&lt;/object&gt;&lt;object type=&quot;3&quot; unique_id=&quot;480154&quot;&gt;&lt;property id=&quot;20148&quot; value=&quot;5&quot;/&gt;&lt;property id=&quot;20300&quot; value=&quot;Slide 12&quot;/&gt;&lt;property id=&quot;20307&quot; value=&quot;308&quot;/&gt;&lt;/object&gt;&lt;object type=&quot;3&quot; unique_id=&quot;480155&quot;&gt;&lt;property id=&quot;20148&quot; value=&quot;5&quot;/&gt;&lt;property id=&quot;20300&quot; value=&quot;Slide 13&quot;/&gt;&lt;property id=&quot;20307&quot; value=&quot;309&quot;/&gt;&lt;/object&gt;&lt;object type=&quot;3&quot; unique_id=&quot;480156&quot;&gt;&lt;property id=&quot;20148&quot; value=&quot;5&quot;/&gt;&lt;property id=&quot;20300&quot; value=&quot;Slide 16&quot;/&gt;&lt;property id=&quot;20307&quot; value=&quot;310&quot;/&gt;&lt;/object&gt;&lt;object type=&quot;3&quot; unique_id=&quot;480359&quot;&gt;&lt;property id=&quot;20148&quot; value=&quot;5&quot;/&gt;&lt;property id=&quot;20300&quot; value=&quot;Slide 1&quot;/&gt;&lt;property id=&quot;20307&quot; value=&quot;319&quot;/&gt;&lt;/object&gt;&lt;object type=&quot;3&quot; unique_id=&quot;484667&quot;&gt;&lt;property id=&quot;20148&quot; value=&quot;5&quot;/&gt;&lt;property id=&quot;20300&quot; value=&quot;Slide 2&quot;/&gt;&lt;property id=&quot;20307&quot; value=&quot;329&quot;/&gt;&lt;/object&gt;&lt;object type=&quot;3&quot; unique_id=&quot;484668&quot;&gt;&lt;property id=&quot;20148&quot; value=&quot;5&quot;/&gt;&lt;property id=&quot;20300&quot; value=&quot;Slide 3 - &amp;quot;CHIM ĐƯA THƯ&amp;quot;&quot;/&gt;&lt;property id=&quot;20307&quot; value=&quot;330&quot;/&gt;&lt;/object&gt;&lt;object type=&quot;3&quot; unique_id=&quot;484669&quot;&gt;&lt;property id=&quot;20148&quot; value=&quot;5&quot;/&gt;&lt;property id=&quot;20300&quot; value=&quot;Slide 4&quot;/&gt;&lt;property id=&quot;20307&quot; value=&quot;331&quot;/&gt;&lt;/object&gt;&lt;object type=&quot;3&quot; unique_id=&quot;484816&quot;&gt;&lt;property id=&quot;20148&quot; value=&quot;5&quot;/&gt;&lt;property id=&quot;20300&quot; value=&quot;Slide 5&quot;/&gt;&lt;property id=&quot;20307&quot; value=&quot;332&quot;/&gt;&lt;/object&gt;&lt;object type=&quot;3&quot; unique_id=&quot;485364&quot;&gt;&lt;property id=&quot;20148&quot; value=&quot;5&quot;/&gt;&lt;property id=&quot;20300&quot; value=&quot;Slide 10&quot;/&gt;&lt;property id=&quot;20307&quot; value=&quot;334&quot;/&gt;&lt;/object&gt;&lt;object type=&quot;3&quot; unique_id=&quot;485592&quot;&gt;&lt;property id=&quot;20148&quot; value=&quot;5&quot;/&gt;&lt;property id=&quot;20300&quot; value=&quot;Slide 8&quot;/&gt;&lt;property id=&quot;20307&quot; value=&quot;335&quot;/&gt;&lt;/object&gt;&lt;object type=&quot;3&quot; unique_id=&quot;485593&quot;&gt;&lt;property id=&quot;20148&quot; value=&quot;5&quot;/&gt;&lt;property id=&quot;20300&quot; value=&quot;Slide 9&quot;/&gt;&lt;property id=&quot;20307&quot; value=&quot;336&quot;/&gt;&lt;/object&gt;&lt;object type=&quot;3&quot; unique_id=&quot;485774&quot;&gt;&lt;property id=&quot;20148&quot; value=&quot;5&quot;/&gt;&lt;property id=&quot;20300&quot; value=&quot;Slide 14&quot;/&gt;&lt;property id=&quot;20307&quot; value=&quot;337&quot;/&gt;&lt;/object&gt;&lt;object type=&quot;3&quot; unique_id=&quot;485853&quot;&gt;&lt;property id=&quot;20148&quot; value=&quot;5&quot;/&gt;&lt;property id=&quot;20300&quot; value=&quot;Slide 15&quot;/&gt;&lt;property id=&quot;20307&quot; value=&quot;338&quot;/&gt;&lt;/object&gt;&lt;/object&gt;&lt;object type=&quot;8&quot; unique_id=&quot;1001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oán 2 SH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oán 2 SH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Flippy Cute Daily Activities by Slidesgo">
  <a:themeElements>
    <a:clrScheme name="Simple Light">
      <a:dk1>
        <a:srgbClr val="786992"/>
      </a:dk1>
      <a:lt1>
        <a:srgbClr val="FFFFFF"/>
      </a:lt1>
      <a:dk2>
        <a:srgbClr val="261E35"/>
      </a:dk2>
      <a:lt2>
        <a:srgbClr val="C9DAF8"/>
      </a:lt2>
      <a:accent1>
        <a:srgbClr val="CA666F"/>
      </a:accent1>
      <a:accent2>
        <a:srgbClr val="D47D95"/>
      </a:accent2>
      <a:accent3>
        <a:srgbClr val="E7BF61"/>
      </a:accent3>
      <a:accent4>
        <a:srgbClr val="6E9094"/>
      </a:accent4>
      <a:accent5>
        <a:srgbClr val="D4782A"/>
      </a:accent5>
      <a:accent6>
        <a:srgbClr val="F2D9C9"/>
      </a:accent6>
      <a:hlink>
        <a:srgbClr val="261E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1226</TotalTime>
  <Words>371</Words>
  <Application>Microsoft Office PowerPoint</Application>
  <PresentationFormat>Custom</PresentationFormat>
  <Paragraphs>78</Paragraphs>
  <Slides>16</Slides>
  <Notes>6</Notes>
  <HiddenSlides>0</HiddenSlides>
  <MMClips>3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2_Office Theme</vt:lpstr>
      <vt:lpstr>Toán 2 SHS</vt:lpstr>
      <vt:lpstr>1_Toán 2 SHS</vt:lpstr>
      <vt:lpstr>Flippy Cute Daily Activities by Slidesgo</vt:lpstr>
      <vt:lpstr>Office 主题</vt:lpstr>
      <vt:lpstr>2_Office 主题</vt:lpstr>
      <vt:lpstr>Office Theme</vt:lpstr>
      <vt:lpstr>1_Office Theme</vt:lpstr>
      <vt:lpstr>1_Office 主题​​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Admin</cp:lastModifiedBy>
  <cp:revision>264</cp:revision>
  <dcterms:created xsi:type="dcterms:W3CDTF">2021-01-08T03:00:40Z</dcterms:created>
  <dcterms:modified xsi:type="dcterms:W3CDTF">2021-12-10T12:39:26Z</dcterms:modified>
</cp:coreProperties>
</file>