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7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5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5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8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6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0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9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1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5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3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7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F07A9-B011-4DD2-9EA7-3D75592D804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982C-7959-4888-A6E9-054AF9051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4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086042"/>
              </p:ext>
            </p:extLst>
          </p:nvPr>
        </p:nvGraphicFramePr>
        <p:xfrm>
          <a:off x="2135031" y="178754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Monday </a:t>
                      </a:r>
                      <a:r>
                        <a:rPr lang="en-US" sz="2800" dirty="0" smtClean="0"/>
                        <a:t>, December </a:t>
                      </a:r>
                      <a:r>
                        <a:rPr lang="en-US" sz="2800" dirty="0" smtClean="0"/>
                        <a:t>12</a:t>
                      </a:r>
                      <a:r>
                        <a:rPr lang="en-US" sz="2800" baseline="30000" dirty="0" smtClean="0"/>
                        <a:t>th</a:t>
                      </a:r>
                      <a:r>
                        <a:rPr lang="en-US" sz="2800" baseline="0" dirty="0" smtClean="0"/>
                        <a:t>  </a:t>
                      </a:r>
                      <a:r>
                        <a:rPr lang="en-US" sz="2800" dirty="0" smtClean="0"/>
                        <a:t>2021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Unit 5: The dinosaur museum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 Lesson </a:t>
                      </a:r>
                      <a:r>
                        <a:rPr lang="en-US" sz="2800" baseline="0" dirty="0" smtClean="0"/>
                        <a:t>5</a:t>
                      </a:r>
                      <a:endParaRPr lang="en-US" sz="28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6011" y="1569874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OpenSans"/>
              </a:rPr>
              <a:t>1. What do you know about Son 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OpenSans"/>
              </a:rPr>
              <a:t>Doong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OpenSans"/>
              </a:rPr>
              <a:t> Cave?</a:t>
            </a:r>
            <a:endParaRPr lang="en-US" sz="2000" dirty="0"/>
          </a:p>
        </p:txBody>
      </p:sp>
      <p:pic>
        <p:nvPicPr>
          <p:cNvPr id="1026" name="Picture 2" descr="https://img.loigiaihay.com/picture/2018/0305/hinh-12-unit-5-f-f-5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11" y="1969984"/>
            <a:ext cx="12015989" cy="470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29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16561"/>
            <a:ext cx="1195159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Son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OpenSans"/>
              </a:rPr>
              <a:t>Doong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 – The World's Largest Cave</a:t>
            </a:r>
            <a:endParaRPr lang="en-US" sz="2800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Son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Doong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is a cave in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Quang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Binh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province, Viet Nam. It's not a normal cave. It's the world's largest one and has a jungle inside! A local farmer named Ho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first found the small opening to the cave in 1991. There was a strong, cool wind and the sound of water coming out of the opening. He walked into it. The space felt very big. After walking a while, he stopped and went back to his village.</a:t>
            </a:r>
          </a:p>
          <a:p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forgot where the opening was. No one thought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Khanh's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story of the cave was true. Then in 2009,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and some scientists finally found the cave again. They went inside and were very surprised. They found a large underground river! They also found a jungle! Were the river and jungle outside of the cave? No! They were inside it!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Tourists can now visit the cave, but it's not easy! If you want to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vist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the cave, but it's not easy! If you want to visit the world's largest cave, you need to climb down ropes, cross rivers, climb up walls, and get very muddy!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31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7970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3. Underline these words in the text. Guess their meanings and then check them in the dictionary.</a:t>
            </a:r>
            <a:endParaRPr lang="en-US" sz="2800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jungle                     opening                  scientist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underground           tourist                     muddy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724176"/>
            <a:ext cx="1107583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4. Read again and match the sentence halves.</a:t>
            </a:r>
            <a:endParaRPr lang="en-US" sz="2800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1. A man called Ho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</a:t>
            </a:r>
            <a:endParaRPr lang="en-US" sz="2800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2. Scientists first went into the cave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3. No one in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Khanh's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village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4.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OpenSans"/>
              </a:rPr>
              <a:t>Khanh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 and the scientists found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5. Visiting the cave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a. knew about the cave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b. a river and a jungle inside the cave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c. found the cave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d. is difficult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e. in 2009</a:t>
            </a:r>
          </a:p>
        </p:txBody>
      </p:sp>
    </p:spTree>
    <p:extLst>
      <p:ext uri="{BB962C8B-B14F-4D97-AF65-F5344CB8AC3E}">
        <p14:creationId xmlns:p14="http://schemas.microsoft.com/office/powerpoint/2010/main" val="1893696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340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OpenSans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1</cp:revision>
  <dcterms:created xsi:type="dcterms:W3CDTF">2021-12-04T09:09:45Z</dcterms:created>
  <dcterms:modified xsi:type="dcterms:W3CDTF">2021-12-04T09:15:39Z</dcterms:modified>
</cp:coreProperties>
</file>