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80" r:id="rId3"/>
    <p:sldMasterId id="2147483794" r:id="rId4"/>
    <p:sldMasterId id="2147483818" r:id="rId5"/>
    <p:sldMasterId id="2147483888" r:id="rId6"/>
    <p:sldMasterId id="2147483918" r:id="rId7"/>
    <p:sldMasterId id="2147483931" r:id="rId8"/>
  </p:sldMasterIdLst>
  <p:notesMasterIdLst>
    <p:notesMasterId r:id="rId31"/>
  </p:notesMasterIdLst>
  <p:sldIdLst>
    <p:sldId id="288" r:id="rId9"/>
    <p:sldId id="320" r:id="rId10"/>
    <p:sldId id="356" r:id="rId11"/>
    <p:sldId id="352" r:id="rId12"/>
    <p:sldId id="338" r:id="rId13"/>
    <p:sldId id="324" r:id="rId14"/>
    <p:sldId id="339" r:id="rId15"/>
    <p:sldId id="353" r:id="rId16"/>
    <p:sldId id="354" r:id="rId17"/>
    <p:sldId id="355" r:id="rId18"/>
    <p:sldId id="340" r:id="rId19"/>
    <p:sldId id="274" r:id="rId20"/>
    <p:sldId id="325" r:id="rId21"/>
    <p:sldId id="341" r:id="rId22"/>
    <p:sldId id="342" r:id="rId23"/>
    <p:sldId id="343" r:id="rId24"/>
    <p:sldId id="346" r:id="rId25"/>
    <p:sldId id="347" r:id="rId26"/>
    <p:sldId id="348" r:id="rId27"/>
    <p:sldId id="349" r:id="rId28"/>
    <p:sldId id="350" r:id="rId29"/>
    <p:sldId id="313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3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38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38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38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38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596F6-935B-4887-B2A3-B76695E5F5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2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471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599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30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232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699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611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716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577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25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42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67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61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96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91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53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6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43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73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9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55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3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2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49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4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5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2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09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8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8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7194244"/>
      </p:ext>
    </p:extLst>
  </p:cSld>
  <p:clrMapOvr>
    <a:masterClrMapping/>
  </p:clrMapOvr>
  <p:transition advClick="0" advTm="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4171556"/>
      </p:ext>
    </p:extLst>
  </p:cSld>
  <p:clrMapOvr>
    <a:masterClrMapping/>
  </p:clrMapOvr>
  <p:transition advClick="0" advTm="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7006697"/>
      </p:ext>
    </p:extLst>
  </p:cSld>
  <p:clrMapOvr>
    <a:masterClrMapping/>
  </p:clrMapOvr>
  <p:transition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97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2142464"/>
      </p:ext>
    </p:extLst>
  </p:cSld>
  <p:clrMapOvr>
    <a:masterClrMapping/>
  </p:clrMapOvr>
  <p:transition advClick="0" advTm="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60619622"/>
      </p:ext>
    </p:extLst>
  </p:cSld>
  <p:clrMapOvr>
    <a:masterClrMapping/>
  </p:clrMapOvr>
  <p:transition advClick="0" advTm="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24676481"/>
      </p:ext>
    </p:extLst>
  </p:cSld>
  <p:clrMapOvr>
    <a:masterClrMapping/>
  </p:clrMapOvr>
  <p:transition advClick="0" advTm="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250672"/>
      </p:ext>
    </p:extLst>
  </p:cSld>
  <p:clrMapOvr>
    <a:masterClrMapping/>
  </p:clrMapOvr>
  <p:transition advClick="0" advTm="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51496897"/>
      </p:ext>
    </p:extLst>
  </p:cSld>
  <p:clrMapOvr>
    <a:masterClrMapping/>
  </p:clrMapOvr>
  <p:transition advClick="0" advTm="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19507157"/>
      </p:ext>
    </p:extLst>
  </p:cSld>
  <p:clrMapOvr>
    <a:masterClrMapping/>
  </p:clrMapOvr>
  <p:transition advClick="0" advTm="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4337412"/>
      </p:ext>
    </p:extLst>
  </p:cSld>
  <p:clrMapOvr>
    <a:masterClrMapping/>
  </p:clrMapOvr>
  <p:transition advClick="0" advTm="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3778128"/>
      </p:ext>
    </p:extLst>
  </p:cSld>
  <p:clrMapOvr>
    <a:masterClrMapping/>
  </p:clrMapOvr>
  <p:transition advClick="0" advTm="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06310903"/>
      </p:ext>
    </p:extLst>
  </p:cSld>
  <p:clrMapOvr>
    <a:masterClrMapping/>
  </p:clrMapOvr>
  <p:transition advClick="0" advTm="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33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87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115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5806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351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37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322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44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683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11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613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98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33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484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925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6463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4495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4492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9108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2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4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258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9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8/12/2021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128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ew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18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4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2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919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146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1177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526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9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611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421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992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998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321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950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153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95979"/>
      </p:ext>
    </p:extLst>
  </p:cSld>
  <p:clrMapOvr>
    <a:masterClrMapping/>
  </p:clrMapOvr>
  <p:transition spd="slow" advTm="100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345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374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7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7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5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7750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0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870" r:id="rId23"/>
    <p:sldLayoutId id="2147483871" r:id="rId24"/>
    <p:sldLayoutId id="2147483873" r:id="rId25"/>
    <p:sldLayoutId id="2147483874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3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6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0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0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3" y="2365167"/>
            <a:ext cx="11893779" cy="43074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16" y="274865"/>
            <a:ext cx="1641720" cy="227565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47554" y="596060"/>
            <a:ext cx="55659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2400" b="1" dirty="0"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+mj-lt"/>
                <a:ea typeface="微软雅黑" panose="020B0503020204020204" pitchFamily="34" charset="-122"/>
              </a:rPr>
              <a:t>ỦY BAN NHÂN DÂN HUYỆN CỦ CHI </a:t>
            </a:r>
          </a:p>
          <a:p>
            <a:pPr algn="ctr"/>
            <a:r>
              <a:rPr lang="vi-VN" altLang="zh-CN" sz="2400" b="1" dirty="0">
                <a:latin typeface="+mj-lt"/>
                <a:ea typeface="微软雅黑" panose="020B0503020204020204" pitchFamily="34" charset="-122"/>
              </a:rPr>
              <a:t>TRƯỜNG TIỂU HỌC TRUNG LẬP HẠ</a:t>
            </a:r>
            <a:endParaRPr lang="en-US" altLang="zh-CN" sz="2400" b="1" dirty="0"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67" y="5225967"/>
            <a:ext cx="5471844" cy="1446684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>
            <a:off x="210302" y="1744584"/>
            <a:ext cx="11188971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733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</a:rPr>
              <a:t>BÀI GIẢNG TRỰC TUYẾN KHỐI  1</a:t>
            </a:r>
          </a:p>
          <a:p>
            <a:pPr algn="ctr"/>
            <a:r>
              <a:rPr lang="vi-VN" altLang="zh-CN" sz="3733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</a:rPr>
              <a:t>CHÀO MỪNG CÁC CON ĐẾN VỚI TIẾT HỌC</a:t>
            </a:r>
          </a:p>
          <a:p>
            <a:pPr algn="ctr"/>
            <a:r>
              <a:rPr lang="vi-VN" altLang="zh-CN" sz="3733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MÔN 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ĐẠO ĐỨC </a:t>
            </a: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25"/>
            <a:ext cx="1264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Em thaáy vieäc naøo neân laøm, vieäc naøo khoâng neân laømï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7" name="Picture 6" descr="Happy and sad face icons Royalty Free Vector Image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5070828" y="5386505"/>
            <a:ext cx="1249483" cy="1471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49" y="707671"/>
            <a:ext cx="5850842" cy="485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106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10"/>
            <a:ext cx="12207109" cy="7018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8724" y="1227118"/>
            <a:ext cx="8961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 tôn trọng đồ dùng cá nhân của người khác, không tự ý lấy đồ và sử dụng đồ dùng của người khác.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09527"/>
      </p:ext>
    </p:extLst>
  </p:cSld>
  <p:clrMapOvr>
    <a:masterClrMapping/>
  </p:clrMapOvr>
  <p:transition advClick="0" advTm="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1043" y="773336"/>
            <a:ext cx="52950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00B050"/>
                </a:solidFill>
                <a:latin typeface="VNI-Avo" pitchFamily="2" charset="0"/>
              </a:rPr>
              <a:t>T</a:t>
            </a:r>
            <a:r>
              <a:rPr lang="en-US" sz="9600" b="1" dirty="0" err="1">
                <a:ln/>
                <a:solidFill>
                  <a:srgbClr val="00B0F0"/>
                </a:solidFill>
                <a:latin typeface="VNI-Avo" pitchFamily="2" charset="0"/>
              </a:rPr>
              <a:t>h</a:t>
            </a:r>
            <a:r>
              <a:rPr lang="en-US" sz="9600" b="1" dirty="0" err="1">
                <a:ln/>
                <a:solidFill>
                  <a:srgbClr val="00B050"/>
                </a:solidFill>
                <a:latin typeface="VNI-Avo" pitchFamily="2" charset="0"/>
              </a:rPr>
              <a:t>ö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latin typeface="VNI-Avo" pitchFamily="2" charset="0"/>
              </a:rPr>
              <a:t>gi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aõn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8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51"/>
          <a:stretch/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22926" y="872864"/>
            <a:ext cx="7951788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2.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Thaûo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luaän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448" y="2609303"/>
            <a:ext cx="2593881" cy="14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938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6952"/>
            <a:ext cx="12435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VNI-Avo" pitchFamily="2" charset="0"/>
              </a:rPr>
              <a:t>a</a:t>
            </a:r>
            <a:r>
              <a:rPr lang="en-US" sz="3200">
                <a:solidFill>
                  <a:srgbClr val="FF0000"/>
                </a:solidFill>
                <a:latin typeface="VNI-Avo" pitchFamily="2" charset="0"/>
              </a:rPr>
              <a:t>. Baïn Loan ñaõ laøm ñieàu gì sai? Nhôø meï khuyeân baûo, baïn Loan ñaõ söûa sai nhö theá naøo?</a:t>
            </a:r>
            <a:endParaRPr lang="en-US" sz="32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4" y="1607126"/>
            <a:ext cx="5730753" cy="5250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27" y="1607126"/>
            <a:ext cx="6083439" cy="525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1570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" y="0"/>
            <a:ext cx="5911040" cy="6061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542" y="52690"/>
            <a:ext cx="6179127" cy="60088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663352"/>
            <a:ext cx="12435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b)Vì sao khoâng ñöôïc töï yù laáy vaø söû duïng ñoà cuûa ngöôøi khaùc?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2228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1734968-D52A-4347-BA9B-B8E27BA33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-1"/>
            <a:ext cx="12181174" cy="6858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A4BE7B3-92ED-4CFF-A4F8-192BDBAA66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1" t="34094" b="3626"/>
          <a:stretch/>
        </p:blipFill>
        <p:spPr>
          <a:xfrm flipH="1">
            <a:off x="-1" y="3086100"/>
            <a:ext cx="3439984" cy="3771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4658" y="399420"/>
            <a:ext cx="97095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>
              <a:buFont typeface="Wingdings" panose="05000000000000000000" pitchFamily="2" charset="2"/>
              <a:buChar char="v"/>
            </a:pPr>
            <a:r>
              <a:rPr lang="vi-VN" sz="6600">
                <a:solidFill>
                  <a:srgbClr val="FFFF00"/>
                </a:solidFill>
              </a:rPr>
              <a:t>Tự ý lấy và sử dụng đồ dùng của người khác là hành vi không tốt. 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00116" y="1787264"/>
            <a:ext cx="7951788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3. Chia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ea typeface="宋体"/>
                <a:cs typeface="Times New Roman" panose="02020603050405020304" pitchFamily="18" charset="0"/>
              </a:rPr>
              <a:t>seû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0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630" y="0"/>
            <a:ext cx="12104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ñoàng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vaø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khoâng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ñoàng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VNI-Avo" pitchFamily="2" charset="0"/>
                <a:ea typeface="宋体"/>
              </a:rPr>
              <a:t>vôùi</a:t>
            </a:r>
            <a:r>
              <a:rPr lang="en-US" sz="3200">
                <a:solidFill>
                  <a:srgbClr val="FF0000"/>
                </a:solidFill>
                <a:latin typeface="VNI-Avo" pitchFamily="2" charset="0"/>
                <a:ea typeface="宋体"/>
              </a:rPr>
              <a:t> vieäc laøm naøo?</a:t>
            </a:r>
            <a:endParaRPr lang="en-US" sz="3200" dirty="0">
              <a:solidFill>
                <a:srgbClr val="FF0000"/>
              </a:solidFill>
              <a:latin typeface="VNI-Avo" pitchFamily="2" charset="0"/>
              <a:ea typeface="宋体"/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</a:p>
        </p:txBody>
      </p:sp>
      <p:pic>
        <p:nvPicPr>
          <p:cNvPr id="6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8175" y="5666508"/>
            <a:ext cx="1802632" cy="1013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11" y="1242003"/>
            <a:ext cx="5720773" cy="4133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1077218"/>
            <a:ext cx="6112442" cy="429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638" y="715531"/>
            <a:ext cx="7621435" cy="5506890"/>
          </a:xfrm>
          <a:prstGeom prst="rect">
            <a:avLst/>
          </a:prstGeom>
        </p:spPr>
      </p:pic>
      <p:pic>
        <p:nvPicPr>
          <p:cNvPr id="7" name="Picture 6" descr="Happy and sad face icons Royalty Free Vector Image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736599" y="420139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60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668330" y="-144219"/>
            <a:ext cx="8509123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5" y="3228397"/>
            <a:ext cx="2689134" cy="36296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58945" y="2265397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Khôûi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ñoäng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6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846" y="534786"/>
            <a:ext cx="8190627" cy="5759752"/>
          </a:xfrm>
          <a:prstGeom prst="rect">
            <a:avLst/>
          </a:prstGeom>
        </p:spPr>
      </p:pic>
      <p:pic>
        <p:nvPicPr>
          <p:cNvPr id="7" name="Picture 6" descr="Red yellow and green smileys Royalty Free Vector Image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414251" y="534786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72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7260" y="1028700"/>
            <a:ext cx="10572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VNI-Avo" pitchFamily="2" charset="0"/>
                <a:ea typeface="宋体"/>
              </a:rPr>
              <a:t>b</a:t>
            </a:r>
            <a:r>
              <a:rPr lang="en-US" sz="4400">
                <a:solidFill>
                  <a:srgbClr val="FF0000"/>
                </a:solidFill>
                <a:latin typeface="VNI-Avo" pitchFamily="2" charset="0"/>
                <a:ea typeface="宋体"/>
              </a:rPr>
              <a:t>. Khi muoán söû duïng ñoà cuûa ngöôøi khaùc em phaûi laøm gì?</a:t>
            </a:r>
            <a:endParaRPr lang="en-US" sz="4400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0873" y="3105835"/>
            <a:ext cx="1006913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/>
              <a:t>Muốn sử dụng đồ dùng của người khác em cần xin phép, hỏi mượn và được sự đồng ý của người đó.</a:t>
            </a:r>
          </a:p>
        </p:txBody>
      </p:sp>
    </p:spTree>
    <p:extLst>
      <p:ext uri="{BB962C8B-B14F-4D97-AF65-F5344CB8AC3E}">
        <p14:creationId xmlns:p14="http://schemas.microsoft.com/office/powerpoint/2010/main" val="27408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84"/>
            <a:ext cx="12198869" cy="68446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12893" y="1608713"/>
            <a:ext cx="6844375" cy="2178805"/>
          </a:xfrm>
          <a:prstGeom prst="rect">
            <a:avLst/>
          </a:prstGeom>
          <a:noFill/>
        </p:spPr>
        <p:txBody>
          <a:bodyPr wrap="square" lIns="123594" tIns="61797" rIns="123594" bIns="6179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898">
              <a:defRPr/>
            </a:pPr>
            <a:r>
              <a:rPr lang="en-US" sz="6687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687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87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6687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87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6687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66898">
              <a:defRPr/>
            </a:pPr>
            <a:r>
              <a:rPr lang="en-US" sz="6687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687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8144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ậu bé thật thà tr5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184465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4053" y="2275373"/>
            <a:ext cx="11153775" cy="285462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500" b="1" u="sng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500" b="1" u="sng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7</a:t>
            </a:r>
          </a:p>
          <a:p>
            <a:pPr algn="ctr" defTabSz="685800"/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KHOÂNG TÖÏ YÙ LAÁY VAØ SÖÛ DUÏNG ÑOÀ CUÛA NGÖÔØI KHAÙC</a:t>
            </a:r>
            <a:endParaRPr lang="en-US" sz="4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0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3446" cy="3120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3445" y="1560195"/>
            <a:ext cx="800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Thöù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ngaøy13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thaùng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naêm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4374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27525" y="2252170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1.Khaùm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phaù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7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22960" y="-877344"/>
            <a:ext cx="10334633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1. </a:t>
            </a:r>
            <a:r>
              <a:rPr lang="en-US" sz="3200" b="1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Xem</a:t>
            </a:r>
            <a:r>
              <a:rPr lang="en-US" sz="32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tranh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traû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lôøi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caâu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hoûi</a:t>
            </a:r>
            <a:endParaRPr lang="en-US" sz="3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2960" y="473927"/>
            <a:ext cx="1264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VNI-Avo" pitchFamily="2" charset="0"/>
              </a:rPr>
              <a:t>Em thaáy vieäc naøo neân laøm, vieäc naøo khoâng neân laømï</a:t>
            </a:r>
            <a:r>
              <a:rPr lang="en-US" sz="2800" dirty="0">
                <a:solidFill>
                  <a:srgbClr val="0070C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47" y="921255"/>
            <a:ext cx="3309257" cy="2854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36" y="1002402"/>
            <a:ext cx="3340916" cy="2773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10" y="3977344"/>
            <a:ext cx="3342640" cy="2749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149" y="4060612"/>
            <a:ext cx="3304245" cy="274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363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25"/>
            <a:ext cx="1264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Em thaáy vieäc naøo neân laøm, vieäc naøo khoâng neân laømï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19" y="667891"/>
            <a:ext cx="5811817" cy="5012853"/>
          </a:xfrm>
          <a:prstGeom prst="rect">
            <a:avLst/>
          </a:prstGeom>
        </p:spPr>
      </p:pic>
      <p:pic>
        <p:nvPicPr>
          <p:cNvPr id="7" name="Picture 6" descr="Happy and sad face icons Royalty Free Vector Image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5070829" y="5386505"/>
            <a:ext cx="1249483" cy="1471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36153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25"/>
            <a:ext cx="1264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Em thaáy vieäc naøo neân laøm, vieäc naøo khoâng neân laømï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96" y="529345"/>
            <a:ext cx="5909884" cy="4905591"/>
          </a:xfrm>
          <a:prstGeom prst="rect">
            <a:avLst/>
          </a:prstGeom>
        </p:spPr>
      </p:pic>
      <p:pic>
        <p:nvPicPr>
          <p:cNvPr id="9" name="Picture 8" descr="Red yellow and green smileys Royalty Free Vector Image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5164843" y="5642826"/>
            <a:ext cx="1155469" cy="1058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52709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25"/>
            <a:ext cx="1264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VNI-Avo" pitchFamily="2" charset="0"/>
              </a:rPr>
              <a:t>Em thaáy vieäc naøo neân laøm, vieäc naøo khoâng neân laømï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9" name="Picture 8" descr="Red yellow and green smileys Royalty Free Vector Image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5164843" y="5642826"/>
            <a:ext cx="1155469" cy="1058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79" y="679979"/>
            <a:ext cx="5841076" cy="48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986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12&quot;/&gt;&lt;property id=&quot;20307&quot; value=&quot;340&quot;/&gt;&lt;/object&gt;&lt;object type=&quot;3&quot; unique_id=&quot;10177&quot;&gt;&lt;property id=&quot;20148&quot; value=&quot;5&quot;/&gt;&lt;property id=&quot;20300&quot; value=&quot;Slide 13&quot;/&gt;&lt;property id=&quot;20307&quot; value=&quot;274&quot;/&gt;&lt;/object&gt;&lt;object type=&quot;3&quot; unique_id=&quot;10179&quot;&gt;&lt;property id=&quot;20148&quot; value=&quot;5&quot;/&gt;&lt;property id=&quot;20300&quot; value=&quot;Slide 14&quot;/&gt;&lt;property id=&quot;20307&quot; value=&quot;325&quot;/&gt;&lt;/object&gt;&lt;object type=&quot;3&quot; unique_id=&quot;10180&quot;&gt;&lt;property id=&quot;20148&quot; value=&quot;5&quot;/&gt;&lt;property id=&quot;20300&quot; value=&quot;Slide 15&quot;/&gt;&lt;property id=&quot;20307&quot; value=&quot;341&quot;/&gt;&lt;/object&gt;&lt;object type=&quot;3&quot; unique_id=&quot;10181&quot;&gt;&lt;property id=&quot;20148&quot; value=&quot;5&quot;/&gt;&lt;property id=&quot;20300&quot; value=&quot;Slide 16&quot;/&gt;&lt;property id=&quot;20307&quot; value=&quot;342&quot;/&gt;&lt;/object&gt;&lt;object type=&quot;3&quot; unique_id=&quot;10182&quot;&gt;&lt;property id=&quot;20148&quot; value=&quot;5&quot;/&gt;&lt;property id=&quot;20300&quot; value=&quot;Slide 17&quot;/&gt;&lt;property id=&quot;20307&quot; value=&quot;343&quot;/&gt;&lt;/object&gt;&lt;object type=&quot;3&quot; unique_id=&quot;10183&quot;&gt;&lt;property id=&quot;20148&quot; value=&quot;5&quot;/&gt;&lt;property id=&quot;20300&quot; value=&quot;Slide 18&quot;/&gt;&lt;property id=&quot;20307&quot; value=&quot;346&quot;/&gt;&lt;/object&gt;&lt;object type=&quot;3&quot; unique_id=&quot;10184&quot;&gt;&lt;property id=&quot;20148&quot; value=&quot;5&quot;/&gt;&lt;property id=&quot;20300&quot; value=&quot;Slide 19&quot;/&gt;&lt;property id=&quot;20307&quot; value=&quot;347&quot;/&gt;&lt;/object&gt;&lt;object type=&quot;3&quot; unique_id=&quot;10185&quot;&gt;&lt;property id=&quot;20148&quot; value=&quot;5&quot;/&gt;&lt;property id=&quot;20300&quot; value=&quot;Slide 20&quot;/&gt;&lt;property id=&quot;20307&quot; value=&quot;348&quot;/&gt;&lt;/object&gt;&lt;object type=&quot;3&quot; unique_id=&quot;10186&quot;&gt;&lt;property id=&quot;20148&quot; value=&quot;5&quot;/&gt;&lt;property id=&quot;20300&quot; value=&quot;Slide 21&quot;/&gt;&lt;property id=&quot;20307&quot; value=&quot;349&quot;/&gt;&lt;/object&gt;&lt;object type=&quot;3&quot; unique_id=&quot;10187&quot;&gt;&lt;property id=&quot;20148&quot; value=&quot;5&quot;/&gt;&lt;property id=&quot;20300&quot; value=&quot;Slide 22&quot;/&gt;&lt;property id=&quot;20307&quot; value=&quot;350&quot;/&gt;&lt;/object&gt;&lt;object type=&quot;3&quot; unique_id=&quot;10191&quot;&gt;&lt;property id=&quot;20148&quot; value=&quot;5&quot;/&gt;&lt;property id=&quot;20300&quot; value=&quot;Slide 23&quot;/&gt;&lt;property id=&quot;20307&quot; value=&quot;313&quot;/&gt;&lt;/object&gt;&lt;object type=&quot;3&quot; unique_id=&quot;10427&quot;&gt;&lt;property id=&quot;20148&quot; value=&quot;5&quot;/&gt;&lt;property id=&quot;20300&quot; value=&quot;Slide 5&quot;/&gt;&lt;property id=&quot;20307&quot; value=&quot;352&quot;/&gt;&lt;/object&gt;&lt;object type=&quot;3&quot; unique_id=&quot;14897&quot;&gt;&lt;property id=&quot;20148&quot; value=&quot;5&quot;/&gt;&lt;property id=&quot;20300&quot; value=&quot;Slide 9&quot;/&gt;&lt;property id=&quot;20307&quot; value=&quot;353&quot;/&gt;&lt;/object&gt;&lt;object type=&quot;3&quot; unique_id=&quot;14898&quot;&gt;&lt;property id=&quot;20148&quot; value=&quot;5&quot;/&gt;&lt;property id=&quot;20300&quot; value=&quot;Slide 10&quot;/&gt;&lt;property id=&quot;20307&quot; value=&quot;354&quot;/&gt;&lt;/object&gt;&lt;object type=&quot;3&quot; unique_id=&quot;14899&quot;&gt;&lt;property id=&quot;20148&quot; value=&quot;5&quot;/&gt;&lt;property id=&quot;20300&quot; value=&quot;Slide 11&quot;/&gt;&lt;property id=&quot;20307&quot; value=&quot;355&quot;/&gt;&lt;/object&gt;&lt;object type=&quot;3&quot; unique_id=&quot;15140&quot;&gt;&lt;property id=&quot;20148&quot; value=&quot;5&quot;/&gt;&lt;property id=&quot;20300&quot; value=&quot;Slide 4&quot;/&gt;&lt;property id=&quot;20307&quot; value=&quot;356&quot;/&gt;&lt;/object&gt;&lt;/object&gt;&lt;object type=&quot;8&quot; unique_id=&quot;10217&quot;&gt;&lt;/object&gt;&lt;/object&gt;&lt;/database&gt;"/>
  <p:tag name="SECTOMILLISECCONVERTED" val="1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1290</TotalTime>
  <Words>292</Words>
  <Application>Microsoft Office PowerPoint</Application>
  <PresentationFormat>Widescreen</PresentationFormat>
  <Paragraphs>38</Paragraphs>
  <Slides>22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</vt:lpstr>
      <vt:lpstr>Calibri</vt:lpstr>
      <vt:lpstr>Calibri Light</vt:lpstr>
      <vt:lpstr>Garamond</vt:lpstr>
      <vt:lpstr>ITC Avant Garde Std Bk</vt:lpstr>
      <vt:lpstr>Lato Light</vt:lpstr>
      <vt:lpstr>Times New Roman</vt:lpstr>
      <vt:lpstr>VNI-Avo</vt:lpstr>
      <vt:lpstr>Wingdings</vt:lpstr>
      <vt:lpstr>1_Office Theme</vt:lpstr>
      <vt:lpstr>3_Office Theme</vt:lpstr>
      <vt:lpstr>4_Office Theme</vt:lpstr>
      <vt:lpstr>Office 主题​​</vt:lpstr>
      <vt:lpstr>默认设计模板</vt:lpstr>
      <vt:lpstr>Organic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my ducument</cp:lastModifiedBy>
  <cp:revision>185</cp:revision>
  <dcterms:created xsi:type="dcterms:W3CDTF">2020-10-17T01:03:04Z</dcterms:created>
  <dcterms:modified xsi:type="dcterms:W3CDTF">2021-12-08T04:07:11Z</dcterms:modified>
</cp:coreProperties>
</file>