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93" r:id="rId3"/>
  </p:sldMasterIdLst>
  <p:notesMasterIdLst>
    <p:notesMasterId r:id="rId27"/>
  </p:notesMasterIdLst>
  <p:handoutMasterIdLst>
    <p:handoutMasterId r:id="rId28"/>
  </p:handoutMasterIdLst>
  <p:sldIdLst>
    <p:sldId id="415" r:id="rId4"/>
    <p:sldId id="258" r:id="rId5"/>
    <p:sldId id="359" r:id="rId6"/>
    <p:sldId id="263" r:id="rId7"/>
    <p:sldId id="264" r:id="rId8"/>
    <p:sldId id="446" r:id="rId9"/>
    <p:sldId id="447" r:id="rId10"/>
    <p:sldId id="423" r:id="rId11"/>
    <p:sldId id="448" r:id="rId12"/>
    <p:sldId id="425" r:id="rId13"/>
    <p:sldId id="449" r:id="rId14"/>
    <p:sldId id="450" r:id="rId15"/>
    <p:sldId id="451" r:id="rId16"/>
    <p:sldId id="453" r:id="rId17"/>
    <p:sldId id="454" r:id="rId18"/>
    <p:sldId id="432" r:id="rId19"/>
    <p:sldId id="455" r:id="rId20"/>
    <p:sldId id="433" r:id="rId21"/>
    <p:sldId id="456" r:id="rId22"/>
    <p:sldId id="516" r:id="rId23"/>
    <p:sldId id="723" r:id="rId24"/>
    <p:sldId id="722" r:id="rId25"/>
    <p:sldId id="280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AB04"/>
    <a:srgbClr val="D5FEB4"/>
    <a:srgbClr val="C8FD9D"/>
    <a:srgbClr val="FFD5D5"/>
    <a:srgbClr val="D6BBEB"/>
    <a:srgbClr val="FEE8F8"/>
    <a:srgbClr val="FCC0EB"/>
    <a:srgbClr val="C5E9F7"/>
    <a:srgbClr val="E6E6E6"/>
    <a:srgbClr val="496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300" y="52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8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18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6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2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6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9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4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8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46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87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84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9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2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399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3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4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9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9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7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9"/>
            <a:ext cx="7772399" cy="1021557"/>
          </a:xfrm>
        </p:spPr>
        <p:txBody>
          <a:bodyPr anchor="t"/>
          <a:lstStyle>
            <a:lvl1pPr algn="l">
              <a:defRPr sz="4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7"/>
            <a:ext cx="7772399" cy="1125140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5683" indent="0">
              <a:buNone/>
              <a:defRPr sz="1930">
                <a:solidFill>
                  <a:schemeClr val="tx1">
                    <a:tint val="75000"/>
                  </a:schemeClr>
                </a:solidFill>
              </a:defRPr>
            </a:lvl2pPr>
            <a:lvl3pPr marL="971367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57049" indent="0">
              <a:buNone/>
              <a:defRPr sz="1523">
                <a:solidFill>
                  <a:schemeClr val="tx1">
                    <a:tint val="75000"/>
                  </a:schemeClr>
                </a:solidFill>
              </a:defRPr>
            </a:lvl4pPr>
            <a:lvl5pPr marL="1942733" indent="0">
              <a:buNone/>
              <a:defRPr sz="1523">
                <a:solidFill>
                  <a:schemeClr val="tx1">
                    <a:tint val="75000"/>
                  </a:schemeClr>
                </a:solidFill>
              </a:defRPr>
            </a:lvl5pPr>
            <a:lvl6pPr marL="2428416" indent="0">
              <a:buNone/>
              <a:defRPr sz="1523">
                <a:solidFill>
                  <a:schemeClr val="tx1">
                    <a:tint val="75000"/>
                  </a:schemeClr>
                </a:solidFill>
              </a:defRPr>
            </a:lvl6pPr>
            <a:lvl7pPr marL="2914100" indent="0">
              <a:buNone/>
              <a:defRPr sz="1523">
                <a:solidFill>
                  <a:schemeClr val="tx1">
                    <a:tint val="75000"/>
                  </a:schemeClr>
                </a:solidFill>
              </a:defRPr>
            </a:lvl7pPr>
            <a:lvl8pPr marL="3399782" indent="0">
              <a:buNone/>
              <a:defRPr sz="1523">
                <a:solidFill>
                  <a:schemeClr val="tx1">
                    <a:tint val="75000"/>
                  </a:schemeClr>
                </a:solidFill>
              </a:defRPr>
            </a:lvl8pPr>
            <a:lvl9pPr marL="3885465" indent="0">
              <a:buNone/>
              <a:defRPr sz="15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55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599" cy="3394472"/>
          </a:xfrm>
        </p:spPr>
        <p:txBody>
          <a:bodyPr/>
          <a:lstStyle>
            <a:lvl1pPr>
              <a:defRPr sz="2946"/>
            </a:lvl1pPr>
            <a:lvl2pPr>
              <a:defRPr sz="2539"/>
            </a:lvl2pPr>
            <a:lvl3pPr>
              <a:defRPr sz="2133"/>
            </a:lvl3pPr>
            <a:lvl4pPr>
              <a:defRPr sz="1930"/>
            </a:lvl4pPr>
            <a:lvl5pPr>
              <a:defRPr sz="1930"/>
            </a:lvl5pPr>
            <a:lvl6pPr>
              <a:defRPr sz="1930"/>
            </a:lvl6pPr>
            <a:lvl7pPr>
              <a:defRPr sz="1930"/>
            </a:lvl7pPr>
            <a:lvl8pPr>
              <a:defRPr sz="1930"/>
            </a:lvl8pPr>
            <a:lvl9pPr>
              <a:defRPr sz="19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5"/>
            <a:ext cx="4038599" cy="3394472"/>
          </a:xfrm>
        </p:spPr>
        <p:txBody>
          <a:bodyPr/>
          <a:lstStyle>
            <a:lvl1pPr>
              <a:defRPr sz="2946"/>
            </a:lvl1pPr>
            <a:lvl2pPr>
              <a:defRPr sz="2539"/>
            </a:lvl2pPr>
            <a:lvl3pPr>
              <a:defRPr sz="2133"/>
            </a:lvl3pPr>
            <a:lvl4pPr>
              <a:defRPr sz="1930"/>
            </a:lvl4pPr>
            <a:lvl5pPr>
              <a:defRPr sz="1930"/>
            </a:lvl5pPr>
            <a:lvl6pPr>
              <a:defRPr sz="1930"/>
            </a:lvl6pPr>
            <a:lvl7pPr>
              <a:defRPr sz="1930"/>
            </a:lvl7pPr>
            <a:lvl8pPr>
              <a:defRPr sz="1930"/>
            </a:lvl8pPr>
            <a:lvl9pPr>
              <a:defRPr sz="19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7"/>
            <a:ext cx="4040189" cy="47982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5683" indent="0">
              <a:buNone/>
              <a:defRPr sz="2133" b="1"/>
            </a:lvl2pPr>
            <a:lvl3pPr marL="971367" indent="0">
              <a:buNone/>
              <a:defRPr sz="1930" b="1"/>
            </a:lvl3pPr>
            <a:lvl4pPr marL="1457049" indent="0">
              <a:buNone/>
              <a:defRPr sz="1727" b="1"/>
            </a:lvl4pPr>
            <a:lvl5pPr marL="1942733" indent="0">
              <a:buNone/>
              <a:defRPr sz="1727" b="1"/>
            </a:lvl5pPr>
            <a:lvl6pPr marL="2428416" indent="0">
              <a:buNone/>
              <a:defRPr sz="1727" b="1"/>
            </a:lvl6pPr>
            <a:lvl7pPr marL="2914100" indent="0">
              <a:buNone/>
              <a:defRPr sz="1727" b="1"/>
            </a:lvl7pPr>
            <a:lvl8pPr marL="3399782" indent="0">
              <a:buNone/>
              <a:defRPr sz="1727" b="1"/>
            </a:lvl8pPr>
            <a:lvl9pPr marL="3885465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9" cy="2963466"/>
          </a:xfrm>
        </p:spPr>
        <p:txBody>
          <a:bodyPr/>
          <a:lstStyle>
            <a:lvl1pPr>
              <a:defRPr sz="2539"/>
            </a:lvl1pPr>
            <a:lvl2pPr>
              <a:defRPr sz="2133"/>
            </a:lvl2pPr>
            <a:lvl3pPr>
              <a:defRPr sz="1930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7"/>
            <a:ext cx="4041775" cy="47982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5683" indent="0">
              <a:buNone/>
              <a:defRPr sz="2133" b="1"/>
            </a:lvl2pPr>
            <a:lvl3pPr marL="971367" indent="0">
              <a:buNone/>
              <a:defRPr sz="1930" b="1"/>
            </a:lvl3pPr>
            <a:lvl4pPr marL="1457049" indent="0">
              <a:buNone/>
              <a:defRPr sz="1727" b="1"/>
            </a:lvl4pPr>
            <a:lvl5pPr marL="1942733" indent="0">
              <a:buNone/>
              <a:defRPr sz="1727" b="1"/>
            </a:lvl5pPr>
            <a:lvl6pPr marL="2428416" indent="0">
              <a:buNone/>
              <a:defRPr sz="1727" b="1"/>
            </a:lvl6pPr>
            <a:lvl7pPr marL="2914100" indent="0">
              <a:buNone/>
              <a:defRPr sz="1727" b="1"/>
            </a:lvl7pPr>
            <a:lvl8pPr marL="3399782" indent="0">
              <a:buNone/>
              <a:defRPr sz="1727" b="1"/>
            </a:lvl8pPr>
            <a:lvl9pPr marL="3885465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539"/>
            </a:lvl1pPr>
            <a:lvl2pPr>
              <a:defRPr sz="2133"/>
            </a:lvl2pPr>
            <a:lvl3pPr>
              <a:defRPr sz="1930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11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6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91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2"/>
            <a:ext cx="5111750" cy="4389835"/>
          </a:xfrm>
        </p:spPr>
        <p:txBody>
          <a:bodyPr/>
          <a:lstStyle>
            <a:lvl1pPr>
              <a:defRPr sz="3352"/>
            </a:lvl1pPr>
            <a:lvl2pPr>
              <a:defRPr sz="2946"/>
            </a:lvl2pPr>
            <a:lvl3pPr>
              <a:defRPr sz="253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9"/>
            <a:ext cx="3008313" cy="3518297"/>
          </a:xfrm>
        </p:spPr>
        <p:txBody>
          <a:bodyPr/>
          <a:lstStyle>
            <a:lvl1pPr marL="0" indent="0">
              <a:buNone/>
              <a:defRPr sz="1523"/>
            </a:lvl1pPr>
            <a:lvl2pPr marL="485683" indent="0">
              <a:buNone/>
              <a:defRPr sz="1321"/>
            </a:lvl2pPr>
            <a:lvl3pPr marL="971367" indent="0">
              <a:buNone/>
              <a:defRPr sz="1016"/>
            </a:lvl3pPr>
            <a:lvl4pPr marL="1457049" indent="0">
              <a:buNone/>
              <a:defRPr sz="914"/>
            </a:lvl4pPr>
            <a:lvl5pPr marL="1942733" indent="0">
              <a:buNone/>
              <a:defRPr sz="914"/>
            </a:lvl5pPr>
            <a:lvl6pPr marL="2428416" indent="0">
              <a:buNone/>
              <a:defRPr sz="914"/>
            </a:lvl6pPr>
            <a:lvl7pPr marL="2914100" indent="0">
              <a:buNone/>
              <a:defRPr sz="914"/>
            </a:lvl7pPr>
            <a:lvl8pPr marL="3399782" indent="0">
              <a:buNone/>
              <a:defRPr sz="914"/>
            </a:lvl8pPr>
            <a:lvl9pPr marL="3885465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62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3600454"/>
            <a:ext cx="5486400" cy="42505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459582"/>
            <a:ext cx="5486400" cy="3086100"/>
          </a:xfrm>
        </p:spPr>
        <p:txBody>
          <a:bodyPr/>
          <a:lstStyle>
            <a:lvl1pPr marL="0" indent="0">
              <a:buNone/>
              <a:defRPr sz="3352"/>
            </a:lvl1pPr>
            <a:lvl2pPr marL="485683" indent="0">
              <a:buNone/>
              <a:defRPr sz="2946"/>
            </a:lvl2pPr>
            <a:lvl3pPr marL="971367" indent="0">
              <a:buNone/>
              <a:defRPr sz="2539"/>
            </a:lvl3pPr>
            <a:lvl4pPr marL="1457049" indent="0">
              <a:buNone/>
              <a:defRPr sz="2133"/>
            </a:lvl4pPr>
            <a:lvl5pPr marL="1942733" indent="0">
              <a:buNone/>
              <a:defRPr sz="2133"/>
            </a:lvl5pPr>
            <a:lvl6pPr marL="2428416" indent="0">
              <a:buNone/>
              <a:defRPr sz="2133"/>
            </a:lvl6pPr>
            <a:lvl7pPr marL="2914100" indent="0">
              <a:buNone/>
              <a:defRPr sz="2133"/>
            </a:lvl7pPr>
            <a:lvl8pPr marL="3399782" indent="0">
              <a:buNone/>
              <a:defRPr sz="2133"/>
            </a:lvl8pPr>
            <a:lvl9pPr marL="3885465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4025505"/>
            <a:ext cx="5486400" cy="603646"/>
          </a:xfrm>
        </p:spPr>
        <p:txBody>
          <a:bodyPr/>
          <a:lstStyle>
            <a:lvl1pPr marL="0" indent="0">
              <a:buNone/>
              <a:defRPr sz="1523"/>
            </a:lvl1pPr>
            <a:lvl2pPr marL="485683" indent="0">
              <a:buNone/>
              <a:defRPr sz="1321"/>
            </a:lvl2pPr>
            <a:lvl3pPr marL="971367" indent="0">
              <a:buNone/>
              <a:defRPr sz="1016"/>
            </a:lvl3pPr>
            <a:lvl4pPr marL="1457049" indent="0">
              <a:buNone/>
              <a:defRPr sz="914"/>
            </a:lvl4pPr>
            <a:lvl5pPr marL="1942733" indent="0">
              <a:buNone/>
              <a:defRPr sz="914"/>
            </a:lvl5pPr>
            <a:lvl6pPr marL="2428416" indent="0">
              <a:buNone/>
              <a:defRPr sz="914"/>
            </a:lvl6pPr>
            <a:lvl7pPr marL="2914100" indent="0">
              <a:buNone/>
              <a:defRPr sz="914"/>
            </a:lvl7pPr>
            <a:lvl8pPr marL="3399782" indent="0">
              <a:buNone/>
              <a:defRPr sz="914"/>
            </a:lvl8pPr>
            <a:lvl9pPr marL="3885465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34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4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97" y="-223"/>
            <a:ext cx="914479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-223"/>
            <a:ext cx="904877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934" y="77402"/>
            <a:ext cx="8984759" cy="50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7271" y="4873964"/>
            <a:ext cx="9318544" cy="420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1803" y="4332290"/>
            <a:ext cx="859610" cy="44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21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9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3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6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2" r:id="rId6"/>
    <p:sldLayoutId id="2147483663" r:id="rId7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1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1"/>
            <a:ext cx="8229601" cy="857250"/>
          </a:xfrm>
          <a:prstGeom prst="rect">
            <a:avLst/>
          </a:prstGeom>
        </p:spPr>
        <p:txBody>
          <a:bodyPr vert="horz" lIns="95628" tIns="47814" rIns="95628" bIns="478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5"/>
            <a:ext cx="8229601" cy="3394472"/>
          </a:xfrm>
          <a:prstGeom prst="rect">
            <a:avLst/>
          </a:prstGeom>
        </p:spPr>
        <p:txBody>
          <a:bodyPr vert="horz" lIns="95628" tIns="47814" rIns="95628" bIns="478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1" cy="273844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l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1" cy="273844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ctr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4767265"/>
            <a:ext cx="2133601" cy="273844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r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3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71367" rtl="0" eaLnBrk="1" latinLnBrk="0" hangingPunct="1">
        <a:spcBef>
          <a:spcPct val="0"/>
        </a:spcBef>
        <a:buNone/>
        <a:defRPr sz="467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263" indent="-364263" algn="l" defTabSz="971367" rtl="0" eaLnBrk="1" latinLnBrk="0" hangingPunct="1">
        <a:spcBef>
          <a:spcPct val="20000"/>
        </a:spcBef>
        <a:buFont typeface="Arial" pitchFamily="34" charset="0"/>
        <a:buChar char="•"/>
        <a:defRPr sz="3352" kern="1200">
          <a:solidFill>
            <a:schemeClr val="tx1"/>
          </a:solidFill>
          <a:latin typeface="+mn-lt"/>
          <a:ea typeface="+mn-ea"/>
          <a:cs typeface="+mn-cs"/>
        </a:defRPr>
      </a:lvl1pPr>
      <a:lvl2pPr marL="789235" indent="-303551" algn="l" defTabSz="971367" rtl="0" eaLnBrk="1" latinLnBrk="0" hangingPunct="1">
        <a:spcBef>
          <a:spcPct val="20000"/>
        </a:spcBef>
        <a:buFont typeface="Arial" pitchFamily="34" charset="0"/>
        <a:buChar char="–"/>
        <a:defRPr sz="2946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14208" indent="-242842" algn="l" defTabSz="971367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1699891" indent="-242842" algn="l" defTabSz="971367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85575" indent="-242842" algn="l" defTabSz="971367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71258" indent="-242842" algn="l" defTabSz="971367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56940" indent="-242842" algn="l" defTabSz="971367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42624" indent="-242842" algn="l" defTabSz="971367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28307" indent="-242842" algn="l" defTabSz="971367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36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1pPr>
      <a:lvl2pPr marL="485683" algn="l" defTabSz="97136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2pPr>
      <a:lvl3pPr marL="971367" algn="l" defTabSz="97136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3pPr>
      <a:lvl4pPr marL="1457049" algn="l" defTabSz="97136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4pPr>
      <a:lvl5pPr marL="1942733" algn="l" defTabSz="97136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5pPr>
      <a:lvl6pPr marL="2428416" algn="l" defTabSz="97136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6pPr>
      <a:lvl7pPr marL="2914100" algn="l" defTabSz="97136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7pPr>
      <a:lvl8pPr marL="3399782" algn="l" defTabSz="97136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5" algn="l" defTabSz="97136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12" Type="http://schemas.openxmlformats.org/officeDocument/2006/relationships/image" Target="../media/image50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8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emf"/><Relationship Id="rId5" Type="http://schemas.openxmlformats.org/officeDocument/2006/relationships/image" Target="../media/image16.emf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5526"/>
            <a:ext cx="5079910" cy="38915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755"/>
            <a:ext cx="4565018" cy="2613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4" y="318672"/>
            <a:ext cx="2884576" cy="2884576"/>
          </a:xfrm>
          <a:prstGeom prst="rect">
            <a:avLst/>
          </a:prstGeom>
        </p:spPr>
      </p:pic>
      <p:pic>
        <p:nvPicPr>
          <p:cNvPr id="7" name="Google Shape;126;p2">
            <a:extLst>
              <a:ext uri="{FF2B5EF4-FFF2-40B4-BE49-F238E27FC236}">
                <a16:creationId xmlns:a16="http://schemas.microsoft.com/office/drawing/2014/main" id="{07F070ED-9682-4EBA-B0A9-F737DE9D33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5896" y="1851670"/>
            <a:ext cx="3748722" cy="119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402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18786087-A7D5-4BA3-8D54-8C400F4721FA}"/>
              </a:ext>
            </a:extLst>
          </p:cNvPr>
          <p:cNvSpPr/>
          <p:nvPr/>
        </p:nvSpPr>
        <p:spPr>
          <a:xfrm>
            <a:off x="2015716" y="3507854"/>
            <a:ext cx="5112568" cy="11943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96E9C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 khóa biểu:</a:t>
            </a:r>
          </a:p>
          <a:p>
            <a:pPr algn="ctr"/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bảng kê thời gian lên lớp các môn học khác nhau của từng ngày trong tuần. </a:t>
            </a:r>
            <a:endParaRPr lang="en-US" sz="2400" dirty="0">
              <a:latin typeface="Averta Std CY" panose="000005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2017F-2F16-4F84-A26E-4B18A2D53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1261"/>
            <a:ext cx="4320480" cy="2780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2175C6-05ED-45FF-BC3E-EAD628DCC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9" y="3387329"/>
            <a:ext cx="1552486" cy="17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953A8C-E075-4A8E-B86C-DBEC4A04A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" y="374200"/>
            <a:ext cx="8760901" cy="4395100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2E6F13F5-7767-45F8-B8BB-DA959EC39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435954"/>
            <a:ext cx="1552486" cy="17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3A144-2F34-48FE-9984-D7902C48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7533"/>
            <a:ext cx="7776864" cy="394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746AF-9C3C-4B0E-8DE7-5CA64180D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24" y="1635646"/>
            <a:ext cx="7417184" cy="151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57969-6A17-4EAD-9416-DB3A10935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69355"/>
            <a:ext cx="524469" cy="524469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0FC4B443-B0C2-4A90-AB35-175AC1729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9" y="3387329"/>
            <a:ext cx="1552486" cy="17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3A144-2F34-48FE-9984-D7902C48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7533"/>
            <a:ext cx="7776864" cy="3948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57969-6A17-4EAD-9416-DB3A10935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69355"/>
            <a:ext cx="524469" cy="524469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0FC4B443-B0C2-4A90-AB35-175AC172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9" y="3387329"/>
            <a:ext cx="1552486" cy="1707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1B1D04-8022-40E9-A422-ED21F554BC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26" y="1627262"/>
            <a:ext cx="7254224" cy="17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8CB50B-1BCE-48C7-8673-1330A8BC00C3}"/>
              </a:ext>
            </a:extLst>
          </p:cNvPr>
          <p:cNvSpPr/>
          <p:nvPr/>
        </p:nvSpPr>
        <p:spPr>
          <a:xfrm>
            <a:off x="794244" y="1665323"/>
            <a:ext cx="75914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Buổi sáng: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Tiết 1 : 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iết 2 :Tiếng 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.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iết 3: Tiếng 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.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iết 4: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Mĩ thuật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Buổi chiều 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Tiết 1: Âm 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.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iết 2 và tiết 3: Tự học có hướng dẫn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303B1EE6-8853-42F2-AD99-5D471D3B3D2F}"/>
              </a:ext>
            </a:extLst>
          </p:cNvPr>
          <p:cNvSpPr/>
          <p:nvPr/>
        </p:nvSpPr>
        <p:spPr>
          <a:xfrm>
            <a:off x="1322272" y="483518"/>
            <a:ext cx="6499455" cy="83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96E9C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Calibri" panose="020F0502020204030204" pitchFamily="34" charset="0"/>
              </a:rPr>
              <a:t>3.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Calibri" panose="020F0502020204030204" pitchFamily="34" charset="0"/>
              </a:rPr>
              <a:t>Kể tên các tiết học của lớp 2B vào ngày thứ Năm.</a:t>
            </a:r>
          </a:p>
        </p:txBody>
      </p:sp>
    </p:spTree>
    <p:extLst>
      <p:ext uri="{BB962C8B-B14F-4D97-AF65-F5344CB8AC3E}">
        <p14:creationId xmlns:p14="http://schemas.microsoft.com/office/powerpoint/2010/main" val="39493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327C373-9F6A-475A-B3E4-D39DA139EFEB}"/>
              </a:ext>
            </a:extLst>
          </p:cNvPr>
          <p:cNvSpPr/>
          <p:nvPr/>
        </p:nvSpPr>
        <p:spPr>
          <a:xfrm>
            <a:off x="1322272" y="555526"/>
            <a:ext cx="6499455" cy="83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96E9C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400" dirty="0">
                <a:solidFill>
                  <a:srgbClr val="FF0000"/>
                </a:solidFill>
                <a:latin typeface="Averta Std CY" panose="00000500000000000000" pitchFamily="50" charset="0"/>
                <a:cs typeface="Calibri" panose="020F0502020204030204" pitchFamily="34" charset="0"/>
              </a:rPr>
              <a:t>4. Vì sao học sinh cần thời khóa biểu.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D924F-E374-4CF7-AA32-FFA1D010B323}"/>
              </a:ext>
            </a:extLst>
          </p:cNvPr>
          <p:cNvSpPr/>
          <p:nvPr/>
        </p:nvSpPr>
        <p:spPr>
          <a:xfrm>
            <a:off x="971600" y="2067694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	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Học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sinh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cần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thời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khóa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biểu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để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biết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lịch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học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,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chuẩn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bị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bài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ở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nhà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,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mang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sách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vở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và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đồ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dùng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học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tập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cho</a:t>
            </a:r>
            <a:r>
              <a:rPr lang="en-US" sz="30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đúng</a:t>
            </a:r>
            <a:r>
              <a:rPr lang="en-US" sz="2400" b="1" dirty="0">
                <a:solidFill>
                  <a:srgbClr val="7030A0"/>
                </a:solidFill>
                <a:latin typeface="Averta Std CY" panose="00000500000000000000" pitchFamily="50" charset="0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5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506FFE-0155-41E2-8676-344914A78B6B}"/>
              </a:ext>
            </a:extLst>
          </p:cNvPr>
          <p:cNvGrpSpPr/>
          <p:nvPr/>
        </p:nvGrpSpPr>
        <p:grpSpPr>
          <a:xfrm>
            <a:off x="0" y="0"/>
            <a:ext cx="9144000" cy="5092030"/>
            <a:chOff x="0" y="0"/>
            <a:chExt cx="9144000" cy="50920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76463CA-F802-45C1-BB04-F55345F5B278}"/>
                </a:ext>
              </a:extLst>
            </p:cNvPr>
            <p:cNvSpPr/>
            <p:nvPr/>
          </p:nvSpPr>
          <p:spPr>
            <a:xfrm>
              <a:off x="0" y="0"/>
              <a:ext cx="9144000" cy="509203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rta Std CY" panose="00000500000000000000" pitchFamily="50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90860D0-296C-49B5-810E-5FBDB9719112}"/>
                </a:ext>
              </a:extLst>
            </p:cNvPr>
            <p:cNvSpPr/>
            <p:nvPr/>
          </p:nvSpPr>
          <p:spPr>
            <a:xfrm>
              <a:off x="45028" y="152400"/>
              <a:ext cx="9021318" cy="48676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rta Std CY" panose="00000500000000000000" pitchFamily="50" charset="0"/>
              </a:endParaRPr>
            </a:p>
          </p:txBody>
        </p:sp>
      </p:grpSp>
      <p:pic>
        <p:nvPicPr>
          <p:cNvPr id="28" name="图片 3">
            <a:extLst>
              <a:ext uri="{FF2B5EF4-FFF2-40B4-BE49-F238E27FC236}">
                <a16:creationId xmlns:a16="http://schemas.microsoft.com/office/drawing/2014/main" id="{6DCBCF98-AC83-4F82-B884-3897AE93D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404"/>
            <a:ext cx="6840760" cy="4867622"/>
          </a:xfrm>
          <a:prstGeom prst="rect">
            <a:avLst/>
          </a:prstGeom>
        </p:spPr>
      </p:pic>
      <p:sp>
        <p:nvSpPr>
          <p:cNvPr id="29" name="Rounded Rectangle 3">
            <a:extLst>
              <a:ext uri="{FF2B5EF4-FFF2-40B4-BE49-F238E27FC236}">
                <a16:creationId xmlns:a16="http://schemas.microsoft.com/office/drawing/2014/main" id="{267DDE70-B3A7-465D-97C3-8E7ABD294F8B}"/>
              </a:ext>
            </a:extLst>
          </p:cNvPr>
          <p:cNvSpPr/>
          <p:nvPr/>
        </p:nvSpPr>
        <p:spPr>
          <a:xfrm>
            <a:off x="1844755" y="1528359"/>
            <a:ext cx="4824536" cy="2179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Averta Std CY" panose="00000500000000000000" pitchFamily="50" charset="0"/>
                <a:cs typeface="Calibri" panose="020F0502020204030204" pitchFamily="34" charset="0"/>
              </a:rPr>
              <a:t>Thời khóa biểu giúp em biết được các môn học trong ngày, trong tuần học.</a:t>
            </a:r>
            <a:endParaRPr lang="en-US" sz="2800" dirty="0">
              <a:latin typeface="Averta Std CY" panose="00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EB1C5731-BADC-41BC-9FBB-49DA0DE8D9D8}"/>
              </a:ext>
            </a:extLst>
          </p:cNvPr>
          <p:cNvSpPr/>
          <p:nvPr/>
        </p:nvSpPr>
        <p:spPr>
          <a:xfrm>
            <a:off x="1868369" y="346558"/>
            <a:ext cx="4824536" cy="2179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verta Std CY" panose="00000500000000000000" pitchFamily="50" charset="0"/>
                <a:cs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verta Std CY" panose="00000500000000000000" pitchFamily="50" charset="0"/>
                <a:cs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Averta Std CY" panose="00000500000000000000" pitchFamily="50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verta Std CY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verta Std CY" panose="00000500000000000000" pitchFamily="50" charset="0"/>
                <a:cs typeface="Calibri" panose="020F0502020204030204" pitchFamily="34" charset="0"/>
              </a:rPr>
              <a:t>đọc</a:t>
            </a:r>
            <a:endParaRPr lang="vi-VN" sz="2800" dirty="0">
              <a:solidFill>
                <a:srgbClr val="FF0000"/>
              </a:solidFill>
              <a:latin typeface="Averta Std CY" panose="00000500000000000000" pitchFamily="50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verta Std CY" panose="000005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37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506FFE-0155-41E2-8676-344914A78B6B}"/>
              </a:ext>
            </a:extLst>
          </p:cNvPr>
          <p:cNvGrpSpPr/>
          <p:nvPr/>
        </p:nvGrpSpPr>
        <p:grpSpPr>
          <a:xfrm>
            <a:off x="0" y="0"/>
            <a:ext cx="9144000" cy="5092030"/>
            <a:chOff x="0" y="0"/>
            <a:chExt cx="9144000" cy="50920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76463CA-F802-45C1-BB04-F55345F5B278}"/>
                </a:ext>
              </a:extLst>
            </p:cNvPr>
            <p:cNvSpPr/>
            <p:nvPr/>
          </p:nvSpPr>
          <p:spPr>
            <a:xfrm>
              <a:off x="0" y="0"/>
              <a:ext cx="9144000" cy="509203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90860D0-296C-49B5-810E-5FBDB9719112}"/>
                </a:ext>
              </a:extLst>
            </p:cNvPr>
            <p:cNvSpPr/>
            <p:nvPr/>
          </p:nvSpPr>
          <p:spPr>
            <a:xfrm>
              <a:off x="45028" y="152400"/>
              <a:ext cx="9021318" cy="48676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28" name="图片 3">
            <a:extLst>
              <a:ext uri="{FF2B5EF4-FFF2-40B4-BE49-F238E27FC236}">
                <a16:creationId xmlns:a16="http://schemas.microsoft.com/office/drawing/2014/main" id="{6DCBCF98-AC83-4F82-B884-3897AE93D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404"/>
            <a:ext cx="6840760" cy="4867622"/>
          </a:xfrm>
          <a:prstGeom prst="rect">
            <a:avLst/>
          </a:prstGeom>
        </p:spPr>
      </p:pic>
      <p:sp>
        <p:nvSpPr>
          <p:cNvPr id="29" name="Rounded Rectangle 3">
            <a:extLst>
              <a:ext uri="{FF2B5EF4-FFF2-40B4-BE49-F238E27FC236}">
                <a16:creationId xmlns:a16="http://schemas.microsoft.com/office/drawing/2014/main" id="{267DDE70-B3A7-465D-97C3-8E7ABD294F8B}"/>
              </a:ext>
            </a:extLst>
          </p:cNvPr>
          <p:cNvSpPr/>
          <p:nvPr/>
        </p:nvSpPr>
        <p:spPr>
          <a:xfrm>
            <a:off x="1790715" y="1275606"/>
            <a:ext cx="4824536" cy="2179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000000"/>
                </a:solidFill>
                <a:latin typeface="Averta Std CY" panose="00000500000000000000" pitchFamily="50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verta Std CY" panose="00000500000000000000" pitchFamily="50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Averta Std CY" panose="00000500000000000000" pitchFamily="50" charset="0"/>
                <a:cs typeface="Calibri" panose="020F0502020204030204" pitchFamily="34" charset="0"/>
              </a:rPr>
              <a:t>biết học và làm việc theo thời khóa biểu.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EB1C5731-BADC-41BC-9FBB-49DA0DE8D9D8}"/>
              </a:ext>
            </a:extLst>
          </p:cNvPr>
          <p:cNvSpPr/>
          <p:nvPr/>
        </p:nvSpPr>
        <p:spPr>
          <a:xfrm>
            <a:off x="1868369" y="346558"/>
            <a:ext cx="4824536" cy="2179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Calibri" panose="020F0502020204030204" pitchFamily="34" charset="0"/>
              </a:rPr>
              <a:t>Liên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Calibri" panose="020F0502020204030204" pitchFamily="34" charset="0"/>
              </a:rPr>
              <a:t>hệ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Calibri" panose="020F0502020204030204" pitchFamily="34" charset="0"/>
              </a:rPr>
              <a:t>bản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Calibri" panose="020F0502020204030204" pitchFamily="34" charset="0"/>
              </a:rPr>
              <a:t>thân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79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-223"/>
            <a:ext cx="914479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-223"/>
            <a:ext cx="904877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659" y="105785"/>
            <a:ext cx="1353429" cy="149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97" y="4274780"/>
            <a:ext cx="9144793" cy="93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63241" y="1567474"/>
            <a:ext cx="5322269" cy="243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66800" y="1472010"/>
            <a:ext cx="608129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84814" y="2689569"/>
            <a:ext cx="1623201" cy="174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76344" y="4385778"/>
            <a:ext cx="685859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09532" y="4595181"/>
            <a:ext cx="553260" cy="46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6904" y="3633776"/>
            <a:ext cx="1458595" cy="150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24091" y="3542645"/>
            <a:ext cx="690432" cy="36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3396" y="312784"/>
            <a:ext cx="841321" cy="42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48912" y="543691"/>
            <a:ext cx="695004" cy="39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11998" y="1352835"/>
            <a:ext cx="594412" cy="34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8C820FE-13D5-410C-A12F-8F6830D70D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49" y="2095210"/>
            <a:ext cx="4813847" cy="13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07031-1F1F-49A4-80EB-DD6F758393C0}"/>
              </a:ext>
            </a:extLst>
          </p:cNvPr>
          <p:cNvSpPr txBox="1"/>
          <p:nvPr/>
        </p:nvSpPr>
        <p:spPr>
          <a:xfrm>
            <a:off x="2922448" y="79216"/>
            <a:ext cx="279504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39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itchFamily="18" charset="0"/>
              </a:rPr>
              <a:t>Thời khoá biểu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C28A5-BFB2-4A18-83C7-032DF7B82FF6}"/>
              </a:ext>
            </a:extLst>
          </p:cNvPr>
          <p:cNvSpPr/>
          <p:nvPr/>
        </p:nvSpPr>
        <p:spPr>
          <a:xfrm>
            <a:off x="539552" y="479326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anose="02020603050405020304" pitchFamily="18" charset="0"/>
              </a:rPr>
              <a:t>THỜI KHOÁ BIỂU LỚP 2B TRƯỜNG TIỂU HỌC KIM ĐỒNG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anose="02020603050405020304" pitchFamily="18" charset="0"/>
              </a:rPr>
              <a:t>(Năm học 2021 – 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22F85-82E9-4A4B-B9E6-94EEE29C5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76" y="1064101"/>
            <a:ext cx="6395447" cy="40793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C8B664-A200-4004-88CA-88D447C30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3815577"/>
            <a:ext cx="1216271" cy="13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2133" y="2792538"/>
            <a:ext cx="2629679" cy="1931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6007017" y="209454"/>
            <a:ext cx="3300371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>
            <a:off x="1619672" y="587183"/>
            <a:ext cx="3745786" cy="1231672"/>
            <a:chOff x="451273" y="1139849"/>
            <a:chExt cx="3745786" cy="1231672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451273" y="1139849"/>
              <a:ext cx="3745786" cy="1231672"/>
              <a:chOff x="714137" y="2443469"/>
              <a:chExt cx="4179115" cy="1235589"/>
            </a:xfrm>
          </p:grpSpPr>
          <p:sp>
            <p:nvSpPr>
              <p:cNvPr id="134" name="Google Shape;134;p3"/>
              <p:cNvSpPr/>
              <p:nvPr/>
            </p:nvSpPr>
            <p:spPr>
              <a:xfrm rot="21398718">
                <a:off x="803362" y="2443469"/>
                <a:ext cx="4089890" cy="1148861"/>
              </a:xfrm>
              <a:prstGeom prst="wedgeRoundRectCallout">
                <a:avLst>
                  <a:gd name="adj1" fmla="val -19010"/>
                  <a:gd name="adj2" fmla="val 125186"/>
                  <a:gd name="adj3" fmla="val 16667"/>
                </a:avLst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843592" y="2870407"/>
                <a:ext cx="3330867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2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sz="2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1111912">
                <a:off x="714137" y="2530197"/>
                <a:ext cx="4104274" cy="1148861"/>
              </a:xfrm>
              <a:prstGeom prst="wedgeRoundRectCallout">
                <a:avLst>
                  <a:gd name="adj1" fmla="val -21977"/>
                  <a:gd name="adj2" fmla="val 109887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118412">
              <a:off x="480099" y="1261744"/>
              <a:ext cx="3475462" cy="10933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2400" b="0" i="0" u="none" strike="noStrike" kern="1200" baseline="0" dirty="0" err="1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Cùng</a:t>
              </a:r>
              <a:r>
                <a:rPr lang="en-US" sz="2400" b="0" i="0" u="none" strike="noStrike" kern="1200" baseline="0" dirty="0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 </a:t>
              </a:r>
              <a:r>
                <a:rPr lang="en-US" sz="2400" b="0" i="0" u="none" strike="noStrike" kern="1200" baseline="0" dirty="0" err="1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bạn</a:t>
              </a:r>
              <a:r>
                <a:rPr lang="en-US" sz="2400" b="0" i="0" u="none" strike="noStrike" kern="1200" baseline="0" dirty="0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 </a:t>
              </a:r>
              <a:r>
                <a:rPr lang="en-US" sz="2400" b="0" i="0" u="none" strike="noStrike" kern="1200" baseline="0" dirty="0" err="1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kể</a:t>
              </a:r>
              <a:r>
                <a:rPr lang="en-US" sz="2400" b="0" i="0" u="none" strike="noStrike" kern="1200" baseline="0" dirty="0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 </a:t>
              </a:r>
              <a:r>
                <a:rPr lang="en-US" sz="2400" b="0" i="0" u="none" strike="noStrike" kern="1200" baseline="0" dirty="0" err="1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tên</a:t>
              </a:r>
              <a:r>
                <a:rPr lang="en-US" sz="2400" b="0" i="0" u="none" strike="noStrike" kern="1200" baseline="0" dirty="0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 </a:t>
              </a:r>
              <a:r>
                <a:rPr lang="en-US" sz="2400" b="0" i="0" u="none" strike="noStrike" kern="1200" baseline="0" dirty="0" err="1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các</a:t>
              </a:r>
              <a:r>
                <a:rPr lang="en-US" sz="2400" b="0" i="0" u="none" strike="noStrike" kern="1200" baseline="0" dirty="0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 </a:t>
              </a:r>
              <a:r>
                <a:rPr lang="en-US" sz="2400" b="0" i="0" u="none" strike="noStrike" kern="1200" baseline="0" dirty="0" err="1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môn</a:t>
              </a:r>
              <a:r>
                <a:rPr lang="en-US" sz="2400" b="0" i="0" u="none" strike="noStrike" kern="1200" baseline="0" dirty="0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 </a:t>
              </a:r>
              <a:r>
                <a:rPr lang="en-US" sz="2400" b="0" i="0" u="none" strike="noStrike" kern="1200" baseline="0" dirty="0" err="1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em</a:t>
              </a:r>
              <a:r>
                <a:rPr lang="en-US" sz="2400" b="0" i="0" u="none" strike="noStrike" kern="1200" baseline="0" dirty="0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 </a:t>
              </a:r>
              <a:r>
                <a:rPr lang="en-US" sz="2400" b="0" i="0" u="none" strike="noStrike" kern="1200" baseline="0" dirty="0" err="1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học</a:t>
              </a:r>
              <a:r>
                <a:rPr lang="en-US" sz="2400" b="0" i="0" u="none" strike="noStrike" kern="1200" baseline="0" dirty="0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ở </a:t>
              </a:r>
              <a:r>
                <a:rPr lang="en-US" sz="2400" dirty="0" err="1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lớp</a:t>
              </a:r>
              <a:r>
                <a:rPr lang="en-US" sz="2400" dirty="0">
                  <a:solidFill>
                    <a:srgbClr val="000000"/>
                  </a:solidFill>
                  <a:latin typeface="Averta Std CY" panose="00000500000000000000" pitchFamily="50" charset="0"/>
                  <a:cs typeface="Calibri" panose="020F0502020204030204" pitchFamily="34" charset="0"/>
                </a:rPr>
                <a:t> Hai</a:t>
              </a:r>
              <a:endParaRPr lang="vi-VN" sz="2400" b="0" i="0" u="none" strike="noStrike" kern="1200" baseline="0" dirty="0">
                <a:solidFill>
                  <a:srgbClr val="000000"/>
                </a:solidFill>
                <a:latin typeface="Averta Std CY" panose="00000500000000000000" pitchFamily="50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Kí hiệu - Khám phá &amp; Luyện tập">
            <a:extLst>
              <a:ext uri="{FF2B5EF4-FFF2-40B4-BE49-F238E27FC236}">
                <a16:creationId xmlns:a16="http://schemas.microsoft.com/office/drawing/2014/main" id="{A6E23F48-B165-4FE2-968C-334BC80EA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391896"/>
            <a:ext cx="573198" cy="573198"/>
          </a:xfrm>
          <a:prstGeom prst="rect">
            <a:avLst/>
          </a:prstGeom>
        </p:spPr>
      </p:pic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F7239EDA-1F35-4001-AFC4-996E07ADCB6D}"/>
              </a:ext>
            </a:extLst>
          </p:cNvPr>
          <p:cNvSpPr/>
          <p:nvPr/>
        </p:nvSpPr>
        <p:spPr>
          <a:xfrm>
            <a:off x="4572000" y="2039755"/>
            <a:ext cx="4077749" cy="1654243"/>
          </a:xfrm>
          <a:custGeom>
            <a:avLst/>
            <a:gdLst>
              <a:gd name="connsiteX0" fmla="*/ 0 w 4077749"/>
              <a:gd name="connsiteY0" fmla="*/ 275713 h 1654243"/>
              <a:gd name="connsiteX1" fmla="*/ 275713 w 4077749"/>
              <a:gd name="connsiteY1" fmla="*/ 0 h 1654243"/>
              <a:gd name="connsiteX2" fmla="*/ 898697 w 4077749"/>
              <a:gd name="connsiteY2" fmla="*/ 0 h 1654243"/>
              <a:gd name="connsiteX3" fmla="*/ 1380628 w 4077749"/>
              <a:gd name="connsiteY3" fmla="*/ 0 h 1654243"/>
              <a:gd name="connsiteX4" fmla="*/ 1968348 w 4077749"/>
              <a:gd name="connsiteY4" fmla="*/ 0 h 1654243"/>
              <a:gd name="connsiteX5" fmla="*/ 2450279 w 4077749"/>
              <a:gd name="connsiteY5" fmla="*/ 0 h 1654243"/>
              <a:gd name="connsiteX6" fmla="*/ 2967473 w 4077749"/>
              <a:gd name="connsiteY6" fmla="*/ 0 h 1654243"/>
              <a:gd name="connsiteX7" fmla="*/ 3802036 w 4077749"/>
              <a:gd name="connsiteY7" fmla="*/ 0 h 1654243"/>
              <a:gd name="connsiteX8" fmla="*/ 4077749 w 4077749"/>
              <a:gd name="connsiteY8" fmla="*/ 275713 h 1654243"/>
              <a:gd name="connsiteX9" fmla="*/ 4077749 w 4077749"/>
              <a:gd name="connsiteY9" fmla="*/ 849178 h 1654243"/>
              <a:gd name="connsiteX10" fmla="*/ 4077749 w 4077749"/>
              <a:gd name="connsiteY10" fmla="*/ 1378530 h 1654243"/>
              <a:gd name="connsiteX11" fmla="*/ 3802036 w 4077749"/>
              <a:gd name="connsiteY11" fmla="*/ 1654243 h 1654243"/>
              <a:gd name="connsiteX12" fmla="*/ 3284842 w 4077749"/>
              <a:gd name="connsiteY12" fmla="*/ 1654243 h 1654243"/>
              <a:gd name="connsiteX13" fmla="*/ 2732385 w 4077749"/>
              <a:gd name="connsiteY13" fmla="*/ 1654243 h 1654243"/>
              <a:gd name="connsiteX14" fmla="*/ 2144664 w 4077749"/>
              <a:gd name="connsiteY14" fmla="*/ 1654243 h 1654243"/>
              <a:gd name="connsiteX15" fmla="*/ 1521680 w 4077749"/>
              <a:gd name="connsiteY15" fmla="*/ 1654243 h 1654243"/>
              <a:gd name="connsiteX16" fmla="*/ 1039750 w 4077749"/>
              <a:gd name="connsiteY16" fmla="*/ 1654243 h 1654243"/>
              <a:gd name="connsiteX17" fmla="*/ 275713 w 4077749"/>
              <a:gd name="connsiteY17" fmla="*/ 1654243 h 1654243"/>
              <a:gd name="connsiteX18" fmla="*/ 0 w 4077749"/>
              <a:gd name="connsiteY18" fmla="*/ 1378530 h 1654243"/>
              <a:gd name="connsiteX19" fmla="*/ 0 w 4077749"/>
              <a:gd name="connsiteY19" fmla="*/ 849178 h 1654243"/>
              <a:gd name="connsiteX20" fmla="*/ 0 w 4077749"/>
              <a:gd name="connsiteY20" fmla="*/ 275713 h 165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7749" h="1654243" fill="none" extrusionOk="0">
                <a:moveTo>
                  <a:pt x="0" y="275713"/>
                </a:moveTo>
                <a:cubicBezTo>
                  <a:pt x="-24363" y="116971"/>
                  <a:pt x="112347" y="18624"/>
                  <a:pt x="275713" y="0"/>
                </a:cubicBezTo>
                <a:cubicBezTo>
                  <a:pt x="444018" y="-67602"/>
                  <a:pt x="616444" y="27217"/>
                  <a:pt x="898697" y="0"/>
                </a:cubicBezTo>
                <a:cubicBezTo>
                  <a:pt x="1180950" y="-27217"/>
                  <a:pt x="1217513" y="51732"/>
                  <a:pt x="1380628" y="0"/>
                </a:cubicBezTo>
                <a:cubicBezTo>
                  <a:pt x="1543743" y="-51732"/>
                  <a:pt x="1726594" y="68386"/>
                  <a:pt x="1968348" y="0"/>
                </a:cubicBezTo>
                <a:cubicBezTo>
                  <a:pt x="2210102" y="-68386"/>
                  <a:pt x="2343278" y="39319"/>
                  <a:pt x="2450279" y="0"/>
                </a:cubicBezTo>
                <a:cubicBezTo>
                  <a:pt x="2557280" y="-39319"/>
                  <a:pt x="2784253" y="58017"/>
                  <a:pt x="2967473" y="0"/>
                </a:cubicBezTo>
                <a:cubicBezTo>
                  <a:pt x="3150693" y="-58017"/>
                  <a:pt x="3471577" y="42465"/>
                  <a:pt x="3802036" y="0"/>
                </a:cubicBezTo>
                <a:cubicBezTo>
                  <a:pt x="3963067" y="7992"/>
                  <a:pt x="4108834" y="147957"/>
                  <a:pt x="4077749" y="275713"/>
                </a:cubicBezTo>
                <a:cubicBezTo>
                  <a:pt x="4111268" y="404889"/>
                  <a:pt x="4058192" y="690343"/>
                  <a:pt x="4077749" y="849178"/>
                </a:cubicBezTo>
                <a:cubicBezTo>
                  <a:pt x="4097306" y="1008014"/>
                  <a:pt x="4028950" y="1174830"/>
                  <a:pt x="4077749" y="1378530"/>
                </a:cubicBezTo>
                <a:cubicBezTo>
                  <a:pt x="4068765" y="1532906"/>
                  <a:pt x="3955658" y="1621817"/>
                  <a:pt x="3802036" y="1654243"/>
                </a:cubicBezTo>
                <a:cubicBezTo>
                  <a:pt x="3557838" y="1700795"/>
                  <a:pt x="3523317" y="1613663"/>
                  <a:pt x="3284842" y="1654243"/>
                </a:cubicBezTo>
                <a:cubicBezTo>
                  <a:pt x="3046367" y="1694823"/>
                  <a:pt x="2944443" y="1628148"/>
                  <a:pt x="2732385" y="1654243"/>
                </a:cubicBezTo>
                <a:cubicBezTo>
                  <a:pt x="2520327" y="1680338"/>
                  <a:pt x="2431695" y="1592983"/>
                  <a:pt x="2144664" y="1654243"/>
                </a:cubicBezTo>
                <a:cubicBezTo>
                  <a:pt x="1857633" y="1715503"/>
                  <a:pt x="1705618" y="1609063"/>
                  <a:pt x="1521680" y="1654243"/>
                </a:cubicBezTo>
                <a:cubicBezTo>
                  <a:pt x="1337742" y="1699423"/>
                  <a:pt x="1226105" y="1604894"/>
                  <a:pt x="1039750" y="1654243"/>
                </a:cubicBezTo>
                <a:cubicBezTo>
                  <a:pt x="853395" y="1703592"/>
                  <a:pt x="479407" y="1644433"/>
                  <a:pt x="275713" y="1654243"/>
                </a:cubicBezTo>
                <a:cubicBezTo>
                  <a:pt x="145206" y="1627948"/>
                  <a:pt x="16806" y="1515616"/>
                  <a:pt x="0" y="1378530"/>
                </a:cubicBezTo>
                <a:cubicBezTo>
                  <a:pt x="-23800" y="1189668"/>
                  <a:pt x="32761" y="1026367"/>
                  <a:pt x="0" y="849178"/>
                </a:cubicBezTo>
                <a:cubicBezTo>
                  <a:pt x="-32761" y="671989"/>
                  <a:pt x="26580" y="460008"/>
                  <a:pt x="0" y="275713"/>
                </a:cubicBezTo>
                <a:close/>
              </a:path>
              <a:path w="4077749" h="1654243" stroke="0" extrusionOk="0">
                <a:moveTo>
                  <a:pt x="0" y="275713"/>
                </a:moveTo>
                <a:cubicBezTo>
                  <a:pt x="-9765" y="135027"/>
                  <a:pt x="124227" y="8589"/>
                  <a:pt x="275713" y="0"/>
                </a:cubicBezTo>
                <a:cubicBezTo>
                  <a:pt x="516560" y="-17005"/>
                  <a:pt x="579221" y="66176"/>
                  <a:pt x="863434" y="0"/>
                </a:cubicBezTo>
                <a:cubicBezTo>
                  <a:pt x="1147647" y="-66176"/>
                  <a:pt x="1160580" y="36978"/>
                  <a:pt x="1380628" y="0"/>
                </a:cubicBezTo>
                <a:cubicBezTo>
                  <a:pt x="1600676" y="-36978"/>
                  <a:pt x="1661259" y="59821"/>
                  <a:pt x="1897822" y="0"/>
                </a:cubicBezTo>
                <a:cubicBezTo>
                  <a:pt x="2134385" y="-59821"/>
                  <a:pt x="2178801" y="46203"/>
                  <a:pt x="2415016" y="0"/>
                </a:cubicBezTo>
                <a:cubicBezTo>
                  <a:pt x="2651231" y="-46203"/>
                  <a:pt x="2768154" y="32367"/>
                  <a:pt x="2896946" y="0"/>
                </a:cubicBezTo>
                <a:cubicBezTo>
                  <a:pt x="3025738" y="-32367"/>
                  <a:pt x="3441883" y="64183"/>
                  <a:pt x="3802036" y="0"/>
                </a:cubicBezTo>
                <a:cubicBezTo>
                  <a:pt x="3917582" y="-14753"/>
                  <a:pt x="4073108" y="136016"/>
                  <a:pt x="4077749" y="275713"/>
                </a:cubicBezTo>
                <a:cubicBezTo>
                  <a:pt x="4138143" y="473750"/>
                  <a:pt x="4054902" y="678929"/>
                  <a:pt x="4077749" y="827122"/>
                </a:cubicBezTo>
                <a:cubicBezTo>
                  <a:pt x="4100596" y="975315"/>
                  <a:pt x="4062499" y="1265581"/>
                  <a:pt x="4077749" y="1378530"/>
                </a:cubicBezTo>
                <a:cubicBezTo>
                  <a:pt x="4099866" y="1526885"/>
                  <a:pt x="3926996" y="1623720"/>
                  <a:pt x="3802036" y="1654243"/>
                </a:cubicBezTo>
                <a:cubicBezTo>
                  <a:pt x="3587163" y="1708234"/>
                  <a:pt x="3424877" y="1645703"/>
                  <a:pt x="3320105" y="1654243"/>
                </a:cubicBezTo>
                <a:cubicBezTo>
                  <a:pt x="3215333" y="1662783"/>
                  <a:pt x="2974873" y="1628494"/>
                  <a:pt x="2838174" y="1654243"/>
                </a:cubicBezTo>
                <a:cubicBezTo>
                  <a:pt x="2701475" y="1679992"/>
                  <a:pt x="2400670" y="1615608"/>
                  <a:pt x="2250454" y="1654243"/>
                </a:cubicBezTo>
                <a:cubicBezTo>
                  <a:pt x="2100238" y="1692878"/>
                  <a:pt x="1844978" y="1650843"/>
                  <a:pt x="1662733" y="1654243"/>
                </a:cubicBezTo>
                <a:cubicBezTo>
                  <a:pt x="1480488" y="1657643"/>
                  <a:pt x="1393665" y="1609576"/>
                  <a:pt x="1180803" y="1654243"/>
                </a:cubicBezTo>
                <a:cubicBezTo>
                  <a:pt x="967941" y="1698910"/>
                  <a:pt x="648501" y="1626713"/>
                  <a:pt x="275713" y="1654243"/>
                </a:cubicBezTo>
                <a:cubicBezTo>
                  <a:pt x="126474" y="1680172"/>
                  <a:pt x="18639" y="1527696"/>
                  <a:pt x="0" y="1378530"/>
                </a:cubicBezTo>
                <a:cubicBezTo>
                  <a:pt x="-32897" y="1273350"/>
                  <a:pt x="5007" y="984581"/>
                  <a:pt x="0" y="860206"/>
                </a:cubicBezTo>
                <a:cubicBezTo>
                  <a:pt x="-5007" y="735831"/>
                  <a:pt x="64910" y="488882"/>
                  <a:pt x="0" y="275713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403459840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Arial-SGK-TV" pitchFamily="2" charset="0"/>
              </a:rPr>
              <a:t>Mỹ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verta Std CY" panose="00000500000000000000" pitchFamily="50" charset="0"/>
                <a:cs typeface="Arial-SGK-TV" pitchFamily="2" charset="0"/>
              </a:rPr>
              <a:t>thuật</a:t>
            </a:r>
            <a:r>
              <a:rPr lang="en-US" sz="2400" dirty="0">
                <a:solidFill>
                  <a:prstClr val="black"/>
                </a:solidFill>
                <a:latin typeface="Averta Std CY" panose="00000500000000000000" pitchFamily="50" charset="0"/>
                <a:cs typeface="Arial-SGK-TV" pitchFamily="2" charset="0"/>
              </a:rPr>
              <a:t>...</a:t>
            </a:r>
            <a:endParaRPr lang="en-US" sz="2400" dirty="0">
              <a:solidFill>
                <a:srgbClr val="FF0000"/>
              </a:solidFill>
              <a:latin typeface="Averta Std CY" panose="00000500000000000000" pitchFamily="50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-54582"/>
            <a:ext cx="9143463" cy="5249519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00B75C9C-BD3A-4A43-9EC6-237825D01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9822"/>
            <a:ext cx="4008322" cy="2176465"/>
          </a:xfrm>
          <a:prstGeom prst="rect">
            <a:avLst/>
          </a:prstGeom>
        </p:spPr>
      </p:pic>
      <p:sp>
        <p:nvSpPr>
          <p:cNvPr id="6" name="Củng cố bài học">
            <a:extLst>
              <a:ext uri="{FF2B5EF4-FFF2-40B4-BE49-F238E27FC236}">
                <a16:creationId xmlns:a16="http://schemas.microsoft.com/office/drawing/2014/main" id="{FA8DE360-02A8-42B1-8812-55219E01D3A2}"/>
              </a:ext>
            </a:extLst>
          </p:cNvPr>
          <p:cNvSpPr/>
          <p:nvPr/>
        </p:nvSpPr>
        <p:spPr>
          <a:xfrm>
            <a:off x="2339752" y="2570177"/>
            <a:ext cx="5068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943">
              <a:defRPr/>
            </a:pPr>
            <a:r>
              <a:rPr lang="vi-VN" sz="4400" b="1" dirty="0">
                <a:solidFill>
                  <a:srgbClr val="EC008C"/>
                </a:solidFill>
                <a:latin typeface="Averta Std CY" panose="00000500000000000000" pitchFamily="50" charset="0"/>
                <a:ea typeface="Arial-Rounded" panose="020B0500000000000000" pitchFamily="34" charset="0"/>
                <a:cs typeface="Arial-SGK-TV" pitchFamily="2" charset="0"/>
              </a:rPr>
              <a:t>Củng cố bài học</a:t>
            </a:r>
            <a:endParaRPr lang="en-GB" sz="4400" b="1" dirty="0">
              <a:solidFill>
                <a:srgbClr val="EC008C"/>
              </a:solidFill>
              <a:latin typeface="Averta Std CY" panose="00000500000000000000" pitchFamily="50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0429DF64-3151-4C83-9E5C-BA9BB3CE61A5}"/>
              </a:ext>
            </a:extLst>
          </p:cNvPr>
          <p:cNvGrpSpPr/>
          <p:nvPr/>
        </p:nvGrpSpPr>
        <p:grpSpPr>
          <a:xfrm rot="1382910">
            <a:off x="3817322" y="2246600"/>
            <a:ext cx="1828800" cy="2114550"/>
            <a:chOff x="638" y="647"/>
            <a:chExt cx="1584" cy="1776"/>
          </a:xfrm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0AAAC8F9-3D8B-49FD-8B8E-F1DFAB59AB61}"/>
                </a:ext>
              </a:extLst>
            </p:cNvPr>
            <p:cNvSpPr/>
            <p:nvPr/>
          </p:nvSpPr>
          <p:spPr>
            <a:xfrm>
              <a:off x="1502" y="1895"/>
              <a:ext cx="48" cy="52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28"/>
                </a:cxn>
              </a:cxnLst>
              <a:rect l="0" t="0" r="0" b="0"/>
              <a:pathLst>
                <a:path w="48" h="528">
                  <a:moveTo>
                    <a:pt x="48" y="0"/>
                  </a:moveTo>
                  <a:cubicBezTo>
                    <a:pt x="32" y="224"/>
                    <a:pt x="16" y="448"/>
                    <a:pt x="0" y="528"/>
                  </a:cubicBezTo>
                </a:path>
              </a:pathLst>
            </a:custGeom>
            <a:noFill/>
            <a:ln w="76200" cap="flat" cmpd="sng">
              <a:solidFill>
                <a:srgbClr val="008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13">
              <a:extLst>
                <a:ext uri="{FF2B5EF4-FFF2-40B4-BE49-F238E27FC236}">
                  <a16:creationId xmlns:a16="http://schemas.microsoft.com/office/drawing/2014/main" id="{CF204BE1-1DB7-4EB4-9258-2761FD45C6EA}"/>
                </a:ext>
              </a:extLst>
            </p:cNvPr>
            <p:cNvGrpSpPr/>
            <p:nvPr/>
          </p:nvGrpSpPr>
          <p:grpSpPr>
            <a:xfrm rot="-1121180">
              <a:off x="638" y="647"/>
              <a:ext cx="1584" cy="1584"/>
              <a:chOff x="5232" y="1152"/>
              <a:chExt cx="2016" cy="1968"/>
            </a:xfrm>
          </p:grpSpPr>
          <p:sp>
            <p:nvSpPr>
              <p:cNvPr id="5" name="Oval 14">
                <a:extLst>
                  <a:ext uri="{FF2B5EF4-FFF2-40B4-BE49-F238E27FC236}">
                    <a16:creationId xmlns:a16="http://schemas.microsoft.com/office/drawing/2014/main" id="{31F3B1D7-879B-419E-AD01-D8EBAEC53077}"/>
                  </a:ext>
                </a:extLst>
              </p:cNvPr>
              <p:cNvSpPr/>
              <p:nvPr/>
            </p:nvSpPr>
            <p:spPr>
              <a:xfrm>
                <a:off x="5328" y="2160"/>
                <a:ext cx="864" cy="864"/>
              </a:xfrm>
              <a:prstGeom prst="ellipse">
                <a:avLst/>
              </a:prstGeom>
              <a:solidFill>
                <a:srgbClr val="FF0066"/>
              </a:solidFill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" name="Oval 15">
                <a:extLst>
                  <a:ext uri="{FF2B5EF4-FFF2-40B4-BE49-F238E27FC236}">
                    <a16:creationId xmlns:a16="http://schemas.microsoft.com/office/drawing/2014/main" id="{C8684A0A-FFB6-4F1F-8CC6-1664167D7723}"/>
                  </a:ext>
                </a:extLst>
              </p:cNvPr>
              <p:cNvSpPr/>
              <p:nvPr/>
            </p:nvSpPr>
            <p:spPr>
              <a:xfrm>
                <a:off x="5808" y="1152"/>
                <a:ext cx="864" cy="864"/>
              </a:xfrm>
              <a:prstGeom prst="ellipse">
                <a:avLst/>
              </a:prstGeom>
              <a:solidFill>
                <a:srgbClr val="FF0066"/>
              </a:solidFill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" name="Oval 16">
                <a:extLst>
                  <a:ext uri="{FF2B5EF4-FFF2-40B4-BE49-F238E27FC236}">
                    <a16:creationId xmlns:a16="http://schemas.microsoft.com/office/drawing/2014/main" id="{06A9D55B-0C60-48CE-A808-AD315F9A579A}"/>
                  </a:ext>
                </a:extLst>
              </p:cNvPr>
              <p:cNvSpPr/>
              <p:nvPr/>
            </p:nvSpPr>
            <p:spPr>
              <a:xfrm>
                <a:off x="6144" y="2256"/>
                <a:ext cx="864" cy="864"/>
              </a:xfrm>
              <a:prstGeom prst="ellipse">
                <a:avLst/>
              </a:prstGeom>
              <a:solidFill>
                <a:srgbClr val="FF0066"/>
              </a:solidFill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" name="Oval 17">
                <a:extLst>
                  <a:ext uri="{FF2B5EF4-FFF2-40B4-BE49-F238E27FC236}">
                    <a16:creationId xmlns:a16="http://schemas.microsoft.com/office/drawing/2014/main" id="{E8F26ABC-BFD1-47AF-9CF6-18697DA3F572}"/>
                  </a:ext>
                </a:extLst>
              </p:cNvPr>
              <p:cNvSpPr/>
              <p:nvPr/>
            </p:nvSpPr>
            <p:spPr>
              <a:xfrm>
                <a:off x="5232" y="1440"/>
                <a:ext cx="864" cy="864"/>
              </a:xfrm>
              <a:prstGeom prst="ellipse">
                <a:avLst/>
              </a:prstGeom>
              <a:solidFill>
                <a:srgbClr val="FF0066"/>
              </a:solidFill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" name="Oval 18">
                <a:extLst>
                  <a:ext uri="{FF2B5EF4-FFF2-40B4-BE49-F238E27FC236}">
                    <a16:creationId xmlns:a16="http://schemas.microsoft.com/office/drawing/2014/main" id="{EE17BBFA-578E-424E-BAF6-08232E25B1F3}"/>
                  </a:ext>
                </a:extLst>
              </p:cNvPr>
              <p:cNvSpPr/>
              <p:nvPr/>
            </p:nvSpPr>
            <p:spPr>
              <a:xfrm>
                <a:off x="6384" y="1536"/>
                <a:ext cx="864" cy="864"/>
              </a:xfrm>
              <a:prstGeom prst="ellipse">
                <a:avLst/>
              </a:prstGeom>
              <a:solidFill>
                <a:srgbClr val="FF0066"/>
              </a:solidFill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Oval 19">
                <a:extLst>
                  <a:ext uri="{FF2B5EF4-FFF2-40B4-BE49-F238E27FC236}">
                    <a16:creationId xmlns:a16="http://schemas.microsoft.com/office/drawing/2014/main" id="{840BF563-1BB0-46D1-8493-37681E6B7D8C}"/>
                  </a:ext>
                </a:extLst>
              </p:cNvPr>
              <p:cNvSpPr/>
              <p:nvPr/>
            </p:nvSpPr>
            <p:spPr>
              <a:xfrm>
                <a:off x="5782" y="1706"/>
                <a:ext cx="864" cy="864"/>
              </a:xfrm>
              <a:prstGeom prst="ellipse">
                <a:avLst/>
              </a:prstGeom>
              <a:solidFill>
                <a:srgbClr val="FFFF99"/>
              </a:solidFill>
              <a:ln w="9525" cap="flat" cmpd="sng">
                <a:solidFill>
                  <a:srgbClr val="954F7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C66FA9B3-20F0-4114-AB88-03784FAF1B33}"/>
              </a:ext>
            </a:extLst>
          </p:cNvPr>
          <p:cNvGrpSpPr/>
          <p:nvPr/>
        </p:nvGrpSpPr>
        <p:grpSpPr>
          <a:xfrm rot="725350">
            <a:off x="5347275" y="573296"/>
            <a:ext cx="2638425" cy="5028009"/>
            <a:chOff x="3497" y="843"/>
            <a:chExt cx="2216" cy="3994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578CBB97-B1F0-4EF4-9A73-5C4AFCC9A70E}"/>
                </a:ext>
              </a:extLst>
            </p:cNvPr>
            <p:cNvSpPr/>
            <p:nvPr/>
          </p:nvSpPr>
          <p:spPr>
            <a:xfrm rot="774239">
              <a:off x="3497" y="2101"/>
              <a:ext cx="768" cy="273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672" y="1008"/>
                </a:cxn>
                <a:cxn ang="0">
                  <a:pos x="0" y="2736"/>
                </a:cxn>
              </a:cxnLst>
              <a:rect l="0" t="0" r="0" b="0"/>
              <a:pathLst>
                <a:path w="768" h="2736">
                  <a:moveTo>
                    <a:pt x="576" y="0"/>
                  </a:moveTo>
                  <a:cubicBezTo>
                    <a:pt x="672" y="276"/>
                    <a:pt x="768" y="552"/>
                    <a:pt x="672" y="1008"/>
                  </a:cubicBezTo>
                  <a:cubicBezTo>
                    <a:pt x="576" y="1464"/>
                    <a:pt x="288" y="2100"/>
                    <a:pt x="0" y="2736"/>
                  </a:cubicBezTo>
                </a:path>
              </a:pathLst>
            </a:custGeom>
            <a:noFill/>
            <a:ln w="76200" cap="flat" cmpd="sng">
              <a:solidFill>
                <a:srgbClr val="008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2044E173-FA98-4EC7-95A8-65E4028B97BA}"/>
                </a:ext>
              </a:extLst>
            </p:cNvPr>
            <p:cNvSpPr/>
            <p:nvPr/>
          </p:nvSpPr>
          <p:spPr>
            <a:xfrm rot="144226">
              <a:off x="3741" y="1637"/>
              <a:ext cx="679" cy="696"/>
            </a:xfrm>
            <a:prstGeom prst="ellipse">
              <a:avLst/>
            </a:prstGeom>
            <a:solidFill>
              <a:srgbClr val="00CC00"/>
            </a:solidFill>
            <a:ln w="9525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Oval 23">
              <a:extLst>
                <a:ext uri="{FF2B5EF4-FFF2-40B4-BE49-F238E27FC236}">
                  <a16:creationId xmlns:a16="http://schemas.microsoft.com/office/drawing/2014/main" id="{E943FB1B-304B-4AEF-8176-A7408F77F571}"/>
                </a:ext>
              </a:extLst>
            </p:cNvPr>
            <p:cNvSpPr/>
            <p:nvPr/>
          </p:nvSpPr>
          <p:spPr>
            <a:xfrm rot="144226">
              <a:off x="4153" y="843"/>
              <a:ext cx="678" cy="695"/>
            </a:xfrm>
            <a:prstGeom prst="ellipse">
              <a:avLst/>
            </a:prstGeom>
            <a:solidFill>
              <a:srgbClr val="00CC00"/>
            </a:solidFill>
            <a:ln w="9525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Oval 24">
              <a:extLst>
                <a:ext uri="{FF2B5EF4-FFF2-40B4-BE49-F238E27FC236}">
                  <a16:creationId xmlns:a16="http://schemas.microsoft.com/office/drawing/2014/main" id="{840F6D4A-9E3C-4CDC-A6D3-CFF31549B7CF}"/>
                </a:ext>
              </a:extLst>
            </p:cNvPr>
            <p:cNvSpPr/>
            <p:nvPr/>
          </p:nvSpPr>
          <p:spPr>
            <a:xfrm rot="144226">
              <a:off x="4379" y="1742"/>
              <a:ext cx="678" cy="695"/>
            </a:xfrm>
            <a:prstGeom prst="ellipse">
              <a:avLst/>
            </a:prstGeom>
            <a:solidFill>
              <a:srgbClr val="00CC00"/>
            </a:solidFill>
            <a:ln w="9525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F9048DA2-75D1-40E8-8EAF-A9BEAB1E63D4}"/>
                </a:ext>
              </a:extLst>
            </p:cNvPr>
            <p:cNvSpPr/>
            <p:nvPr/>
          </p:nvSpPr>
          <p:spPr>
            <a:xfrm rot="144226">
              <a:off x="3690" y="1055"/>
              <a:ext cx="679" cy="695"/>
            </a:xfrm>
            <a:prstGeom prst="ellipse">
              <a:avLst/>
            </a:prstGeom>
            <a:solidFill>
              <a:srgbClr val="00CC00"/>
            </a:solidFill>
            <a:ln w="9525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2FBA322D-E3C8-48A5-ABFF-11BF86ACC7B7}"/>
                </a:ext>
              </a:extLst>
            </p:cNvPr>
            <p:cNvSpPr/>
            <p:nvPr/>
          </p:nvSpPr>
          <p:spPr>
            <a:xfrm rot="144226">
              <a:off x="4591" y="1170"/>
              <a:ext cx="679" cy="695"/>
            </a:xfrm>
            <a:prstGeom prst="ellipse">
              <a:avLst/>
            </a:prstGeom>
            <a:solidFill>
              <a:srgbClr val="00CC00"/>
            </a:solidFill>
            <a:ln w="9525" cap="flat" cmpd="sng">
              <a:solidFill>
                <a:srgbClr val="33CC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Oval 27">
              <a:extLst>
                <a:ext uri="{FF2B5EF4-FFF2-40B4-BE49-F238E27FC236}">
                  <a16:creationId xmlns:a16="http://schemas.microsoft.com/office/drawing/2014/main" id="{07A316AC-D038-4F62-9C6C-9CB9E119A63E}"/>
                </a:ext>
              </a:extLst>
            </p:cNvPr>
            <p:cNvSpPr/>
            <p:nvPr/>
          </p:nvSpPr>
          <p:spPr>
            <a:xfrm rot="144226">
              <a:off x="4138" y="1292"/>
              <a:ext cx="671" cy="688"/>
            </a:xfrm>
            <a:prstGeom prst="ellipse">
              <a:avLst/>
            </a:prstGeom>
            <a:solidFill>
              <a:srgbClr val="FFFF99"/>
            </a:solidFill>
            <a:ln w="9525" cap="flat" cmpd="sng">
              <a:solidFill>
                <a:srgbClr val="954F7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FCB0DDCB-7127-4B91-BC5F-8CF7E6B85F7F}"/>
                </a:ext>
              </a:extLst>
            </p:cNvPr>
            <p:cNvSpPr/>
            <p:nvPr/>
          </p:nvSpPr>
          <p:spPr>
            <a:xfrm rot="-978701">
              <a:off x="3505" y="3225"/>
              <a:ext cx="2208" cy="584"/>
            </a:xfrm>
            <a:custGeom>
              <a:avLst/>
              <a:gdLst/>
              <a:ahLst/>
              <a:cxnLst>
                <a:cxn ang="0">
                  <a:pos x="512" y="10"/>
                </a:cxn>
                <a:cxn ang="0">
                  <a:pos x="1222" y="2"/>
                </a:cxn>
                <a:cxn ang="0">
                  <a:pos x="2239" y="1"/>
                </a:cxn>
                <a:cxn ang="0">
                  <a:pos x="1729" y="9"/>
                </a:cxn>
                <a:cxn ang="0">
                  <a:pos x="356" y="10"/>
                </a:cxn>
                <a:cxn ang="0">
                  <a:pos x="0" y="12"/>
                </a:cxn>
              </a:cxnLst>
              <a:rect l="0" t="0" r="0" b="0"/>
              <a:pathLst>
                <a:path w="2192" h="1016">
                  <a:moveTo>
                    <a:pt x="480" y="824"/>
                  </a:moveTo>
                  <a:cubicBezTo>
                    <a:pt x="680" y="548"/>
                    <a:pt x="880" y="272"/>
                    <a:pt x="1152" y="152"/>
                  </a:cubicBezTo>
                  <a:cubicBezTo>
                    <a:pt x="1424" y="32"/>
                    <a:pt x="2032" y="0"/>
                    <a:pt x="2112" y="104"/>
                  </a:cubicBezTo>
                  <a:cubicBezTo>
                    <a:pt x="2192" y="208"/>
                    <a:pt x="1928" y="656"/>
                    <a:pt x="1632" y="776"/>
                  </a:cubicBezTo>
                  <a:cubicBezTo>
                    <a:pt x="1336" y="896"/>
                    <a:pt x="608" y="784"/>
                    <a:pt x="336" y="824"/>
                  </a:cubicBezTo>
                  <a:cubicBezTo>
                    <a:pt x="64" y="864"/>
                    <a:pt x="56" y="984"/>
                    <a:pt x="0" y="1016"/>
                  </a:cubicBezTo>
                </a:path>
              </a:pathLst>
            </a:custGeom>
            <a:solidFill>
              <a:srgbClr val="954F72">
                <a:alpha val="100000"/>
              </a:srgbClr>
            </a:solidFill>
            <a:ln w="76200" cap="flat" cmpd="sng">
              <a:solidFill>
                <a:srgbClr val="008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29">
            <a:extLst>
              <a:ext uri="{FF2B5EF4-FFF2-40B4-BE49-F238E27FC236}">
                <a16:creationId xmlns:a16="http://schemas.microsoft.com/office/drawing/2014/main" id="{285D7864-4614-45C0-8DE4-80DF5E63772E}"/>
              </a:ext>
            </a:extLst>
          </p:cNvPr>
          <p:cNvGrpSpPr/>
          <p:nvPr/>
        </p:nvGrpSpPr>
        <p:grpSpPr>
          <a:xfrm rot="-215629">
            <a:off x="792420" y="535434"/>
            <a:ext cx="3511153" cy="4844654"/>
            <a:chOff x="-274" y="2256"/>
            <a:chExt cx="2914" cy="2896"/>
          </a:xfrm>
        </p:grpSpPr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BA27F36B-7007-42F3-A96A-FF5709EAC6A3}"/>
                </a:ext>
              </a:extLst>
            </p:cNvPr>
            <p:cNvSpPr/>
            <p:nvPr/>
          </p:nvSpPr>
          <p:spPr>
            <a:xfrm>
              <a:off x="1584" y="3488"/>
              <a:ext cx="1056" cy="16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1488"/>
                </a:cxn>
                <a:cxn ang="0">
                  <a:pos x="1056" y="1056"/>
                </a:cxn>
              </a:cxnLst>
              <a:rect l="0" t="0" r="0" b="0"/>
              <a:pathLst>
                <a:path w="1056" h="1664">
                  <a:moveTo>
                    <a:pt x="0" y="0"/>
                  </a:moveTo>
                  <a:cubicBezTo>
                    <a:pt x="344" y="656"/>
                    <a:pt x="688" y="1312"/>
                    <a:pt x="864" y="1488"/>
                  </a:cubicBezTo>
                  <a:cubicBezTo>
                    <a:pt x="1040" y="1664"/>
                    <a:pt x="1024" y="1128"/>
                    <a:pt x="1056" y="1056"/>
                  </a:cubicBezTo>
                </a:path>
              </a:pathLst>
            </a:custGeom>
            <a:noFill/>
            <a:ln w="76200" cap="flat" cmpd="sng">
              <a:solidFill>
                <a:srgbClr val="008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roup 31">
              <a:extLst>
                <a:ext uri="{FF2B5EF4-FFF2-40B4-BE49-F238E27FC236}">
                  <a16:creationId xmlns:a16="http://schemas.microsoft.com/office/drawing/2014/main" id="{4EF1BE79-B6E2-4D17-BAB7-6F30D8270619}"/>
                </a:ext>
              </a:extLst>
            </p:cNvPr>
            <p:cNvGrpSpPr/>
            <p:nvPr/>
          </p:nvGrpSpPr>
          <p:grpSpPr>
            <a:xfrm rot="-1327426">
              <a:off x="690" y="2256"/>
              <a:ext cx="1584" cy="1584"/>
              <a:chOff x="2304" y="960"/>
              <a:chExt cx="2016" cy="1968"/>
            </a:xfrm>
          </p:grpSpPr>
          <p:sp>
            <p:nvSpPr>
              <p:cNvPr id="26" name="Oval 32">
                <a:extLst>
                  <a:ext uri="{FF2B5EF4-FFF2-40B4-BE49-F238E27FC236}">
                    <a16:creationId xmlns:a16="http://schemas.microsoft.com/office/drawing/2014/main" id="{30C8EEC8-309E-43D9-9F3D-505635D06744}"/>
                  </a:ext>
                </a:extLst>
              </p:cNvPr>
              <p:cNvSpPr/>
              <p:nvPr/>
            </p:nvSpPr>
            <p:spPr>
              <a:xfrm>
                <a:off x="2400" y="1968"/>
                <a:ext cx="864" cy="864"/>
              </a:xfrm>
              <a:prstGeom prst="ellipse">
                <a:avLst/>
              </a:prstGeom>
              <a:solidFill>
                <a:srgbClr val="9933FF"/>
              </a:solidFill>
              <a:ln w="9525" cap="flat" cmpd="sng">
                <a:solidFill>
                  <a:srgbClr val="9933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Oval 33">
                <a:extLst>
                  <a:ext uri="{FF2B5EF4-FFF2-40B4-BE49-F238E27FC236}">
                    <a16:creationId xmlns:a16="http://schemas.microsoft.com/office/drawing/2014/main" id="{18F19198-C87C-475F-B2A3-6685C3DE9058}"/>
                  </a:ext>
                </a:extLst>
              </p:cNvPr>
              <p:cNvSpPr/>
              <p:nvPr/>
            </p:nvSpPr>
            <p:spPr>
              <a:xfrm>
                <a:off x="2880" y="960"/>
                <a:ext cx="864" cy="864"/>
              </a:xfrm>
              <a:prstGeom prst="ellipse">
                <a:avLst/>
              </a:prstGeom>
              <a:solidFill>
                <a:srgbClr val="9933FF"/>
              </a:solidFill>
              <a:ln w="9525" cap="flat" cmpd="sng">
                <a:solidFill>
                  <a:srgbClr val="9933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Oval 34">
                <a:extLst>
                  <a:ext uri="{FF2B5EF4-FFF2-40B4-BE49-F238E27FC236}">
                    <a16:creationId xmlns:a16="http://schemas.microsoft.com/office/drawing/2014/main" id="{B60FBB92-9A45-46E9-B02C-7592A6E44400}"/>
                  </a:ext>
                </a:extLst>
              </p:cNvPr>
              <p:cNvSpPr/>
              <p:nvPr/>
            </p:nvSpPr>
            <p:spPr>
              <a:xfrm>
                <a:off x="3216" y="2064"/>
                <a:ext cx="864" cy="864"/>
              </a:xfrm>
              <a:prstGeom prst="ellipse">
                <a:avLst/>
              </a:prstGeom>
              <a:solidFill>
                <a:srgbClr val="9933FF"/>
              </a:solidFill>
              <a:ln w="9525" cap="flat" cmpd="sng">
                <a:solidFill>
                  <a:srgbClr val="9933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val 35">
                <a:extLst>
                  <a:ext uri="{FF2B5EF4-FFF2-40B4-BE49-F238E27FC236}">
                    <a16:creationId xmlns:a16="http://schemas.microsoft.com/office/drawing/2014/main" id="{5E8350A0-93C6-4955-B5C4-1967ADC681D7}"/>
                  </a:ext>
                </a:extLst>
              </p:cNvPr>
              <p:cNvSpPr/>
              <p:nvPr/>
            </p:nvSpPr>
            <p:spPr>
              <a:xfrm>
                <a:off x="2304" y="1248"/>
                <a:ext cx="864" cy="864"/>
              </a:xfrm>
              <a:prstGeom prst="ellipse">
                <a:avLst/>
              </a:prstGeom>
              <a:solidFill>
                <a:srgbClr val="9933FF"/>
              </a:solidFill>
              <a:ln w="9525" cap="flat" cmpd="sng">
                <a:solidFill>
                  <a:srgbClr val="9933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Oval 36">
                <a:extLst>
                  <a:ext uri="{FF2B5EF4-FFF2-40B4-BE49-F238E27FC236}">
                    <a16:creationId xmlns:a16="http://schemas.microsoft.com/office/drawing/2014/main" id="{FD536E55-ACA2-4366-815E-48CC79FC8500}"/>
                  </a:ext>
                </a:extLst>
              </p:cNvPr>
              <p:cNvSpPr/>
              <p:nvPr/>
            </p:nvSpPr>
            <p:spPr>
              <a:xfrm>
                <a:off x="3456" y="1344"/>
                <a:ext cx="864" cy="864"/>
              </a:xfrm>
              <a:prstGeom prst="ellipse">
                <a:avLst/>
              </a:prstGeom>
              <a:solidFill>
                <a:srgbClr val="9933FF"/>
              </a:solidFill>
              <a:ln w="9525" cap="flat" cmpd="sng">
                <a:solidFill>
                  <a:srgbClr val="9933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Oval 37">
                <a:extLst>
                  <a:ext uri="{FF2B5EF4-FFF2-40B4-BE49-F238E27FC236}">
                    <a16:creationId xmlns:a16="http://schemas.microsoft.com/office/drawing/2014/main" id="{F070B5FB-1030-4AC2-AB72-02CC2FD06437}"/>
                  </a:ext>
                </a:extLst>
              </p:cNvPr>
              <p:cNvSpPr/>
              <p:nvPr/>
            </p:nvSpPr>
            <p:spPr>
              <a:xfrm>
                <a:off x="2845" y="1488"/>
                <a:ext cx="864" cy="864"/>
              </a:xfrm>
              <a:prstGeom prst="ellipse">
                <a:avLst/>
              </a:prstGeom>
              <a:solidFill>
                <a:srgbClr val="FFFF99"/>
              </a:solidFill>
              <a:ln w="9525" cap="flat" cmpd="sng">
                <a:solidFill>
                  <a:srgbClr val="954F7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id="{C0FFD37F-E957-4E9B-A223-C0328D461673}"/>
                </a:ext>
              </a:extLst>
            </p:cNvPr>
            <p:cNvGrpSpPr/>
            <p:nvPr/>
          </p:nvGrpSpPr>
          <p:grpSpPr>
            <a:xfrm>
              <a:off x="-274" y="3479"/>
              <a:ext cx="2472" cy="1296"/>
              <a:chOff x="136" y="4184"/>
              <a:chExt cx="2520" cy="1200"/>
            </a:xfrm>
          </p:grpSpPr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4AB1ED9D-281A-4DD3-8E94-A8D4D37E6B26}"/>
                  </a:ext>
                </a:extLst>
              </p:cNvPr>
              <p:cNvSpPr/>
              <p:nvPr/>
            </p:nvSpPr>
            <p:spPr>
              <a:xfrm>
                <a:off x="136" y="4184"/>
                <a:ext cx="2520" cy="1200"/>
              </a:xfrm>
              <a:custGeom>
                <a:avLst/>
                <a:gdLst/>
                <a:ahLst/>
                <a:cxnLst>
                  <a:cxn ang="0">
                    <a:pos x="1976" y="952"/>
                  </a:cxn>
                  <a:cxn ang="0">
                    <a:pos x="1256" y="232"/>
                  </a:cxn>
                  <a:cxn ang="0">
                    <a:pos x="104" y="88"/>
                  </a:cxn>
                  <a:cxn ang="0">
                    <a:pos x="632" y="760"/>
                  </a:cxn>
                  <a:cxn ang="0">
                    <a:pos x="1544" y="904"/>
                  </a:cxn>
                  <a:cxn ang="0">
                    <a:pos x="2120" y="952"/>
                  </a:cxn>
                  <a:cxn ang="0">
                    <a:pos x="2408" y="1048"/>
                  </a:cxn>
                  <a:cxn ang="0">
                    <a:pos x="2504" y="1192"/>
                  </a:cxn>
                  <a:cxn ang="0">
                    <a:pos x="2504" y="1096"/>
                  </a:cxn>
                </a:cxnLst>
                <a:rect l="0" t="0" r="0" b="0"/>
                <a:pathLst>
                  <a:path w="2520" h="1200">
                    <a:moveTo>
                      <a:pt x="1976" y="952"/>
                    </a:moveTo>
                    <a:cubicBezTo>
                      <a:pt x="1772" y="664"/>
                      <a:pt x="1568" y="376"/>
                      <a:pt x="1256" y="232"/>
                    </a:cubicBezTo>
                    <a:cubicBezTo>
                      <a:pt x="944" y="88"/>
                      <a:pt x="208" y="0"/>
                      <a:pt x="104" y="88"/>
                    </a:cubicBezTo>
                    <a:cubicBezTo>
                      <a:pt x="0" y="176"/>
                      <a:pt x="392" y="624"/>
                      <a:pt x="632" y="760"/>
                    </a:cubicBezTo>
                    <a:cubicBezTo>
                      <a:pt x="872" y="896"/>
                      <a:pt x="1296" y="872"/>
                      <a:pt x="1544" y="904"/>
                    </a:cubicBezTo>
                    <a:cubicBezTo>
                      <a:pt x="1792" y="936"/>
                      <a:pt x="1976" y="928"/>
                      <a:pt x="2120" y="952"/>
                    </a:cubicBezTo>
                    <a:cubicBezTo>
                      <a:pt x="2264" y="976"/>
                      <a:pt x="2344" y="1008"/>
                      <a:pt x="2408" y="1048"/>
                    </a:cubicBezTo>
                    <a:cubicBezTo>
                      <a:pt x="2472" y="1088"/>
                      <a:pt x="2488" y="1184"/>
                      <a:pt x="2504" y="1192"/>
                    </a:cubicBezTo>
                    <a:cubicBezTo>
                      <a:pt x="2520" y="1200"/>
                      <a:pt x="2512" y="1148"/>
                      <a:pt x="2504" y="1096"/>
                    </a:cubicBezTo>
                  </a:path>
                </a:pathLst>
              </a:custGeom>
              <a:solidFill>
                <a:srgbClr val="954F72">
                  <a:alpha val="100000"/>
                </a:srgbClr>
              </a:solidFill>
              <a:ln w="76200" cap="flat" cmpd="sng">
                <a:solidFill>
                  <a:srgbClr val="008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23E33630-81E6-4C4B-81A5-72D796E46B6B}"/>
                  </a:ext>
                </a:extLst>
              </p:cNvPr>
              <p:cNvSpPr/>
              <p:nvPr/>
            </p:nvSpPr>
            <p:spPr>
              <a:xfrm>
                <a:off x="480" y="4464"/>
                <a:ext cx="1488" cy="576"/>
              </a:xfrm>
              <a:custGeom>
                <a:avLst/>
                <a:gdLst/>
                <a:ahLst/>
                <a:cxnLst>
                  <a:cxn ang="0">
                    <a:pos x="1488" y="576"/>
                  </a:cxn>
                  <a:cxn ang="0">
                    <a:pos x="816" y="240"/>
                  </a:cxn>
                  <a:cxn ang="0">
                    <a:pos x="240" y="144"/>
                  </a:cxn>
                  <a:cxn ang="0">
                    <a:pos x="0" y="0"/>
                  </a:cxn>
                </a:cxnLst>
                <a:rect l="0" t="0" r="0" b="0"/>
                <a:pathLst>
                  <a:path w="1488" h="576">
                    <a:moveTo>
                      <a:pt x="1488" y="576"/>
                    </a:moveTo>
                    <a:cubicBezTo>
                      <a:pt x="1256" y="444"/>
                      <a:pt x="1024" y="312"/>
                      <a:pt x="816" y="240"/>
                    </a:cubicBezTo>
                    <a:cubicBezTo>
                      <a:pt x="608" y="168"/>
                      <a:pt x="376" y="184"/>
                      <a:pt x="240" y="144"/>
                    </a:cubicBezTo>
                    <a:cubicBezTo>
                      <a:pt x="104" y="104"/>
                      <a:pt x="52" y="52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008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2" name="Oval 42">
            <a:extLst>
              <a:ext uri="{FF2B5EF4-FFF2-40B4-BE49-F238E27FC236}">
                <a16:creationId xmlns:a16="http://schemas.microsoft.com/office/drawing/2014/main" id="{F2C2D8F2-1798-4D22-B66A-3B7F8CDAF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136" y="972632"/>
            <a:ext cx="1348979" cy="120015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/>
            <a:r>
              <a:rPr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Arial" panose="020B0604020202020204" pitchFamily="34" charset="0"/>
              </a:rPr>
              <a:t>Buổi chiều</a:t>
            </a:r>
          </a:p>
          <a:p>
            <a:pPr algn="ctr" defTabSz="685800"/>
            <a:r>
              <a:rPr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Arial" panose="020B0604020202020204" pitchFamily="34" charset="0"/>
              </a:rPr>
              <a:t>thứ 6 </a:t>
            </a:r>
            <a:r>
              <a:rPr sz="2100" dirty="0" err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Arial" panose="020B0604020202020204" pitchFamily="34" charset="0"/>
              </a:rPr>
              <a:t>tiết</a:t>
            </a:r>
            <a:r>
              <a:rPr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Arial" panose="020B0604020202020204" pitchFamily="34" charset="0"/>
              </a:rPr>
              <a:t>1</a:t>
            </a:r>
            <a:endParaRPr lang="en-US" sz="2100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43">
            <a:extLst>
              <a:ext uri="{FF2B5EF4-FFF2-40B4-BE49-F238E27FC236}">
                <a16:creationId xmlns:a16="http://schemas.microsoft.com/office/drawing/2014/main" id="{F58FE8B7-2702-485C-95C5-CADBC421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4267" y="2635220"/>
            <a:ext cx="1237060" cy="131445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/>
            <a:endParaRPr sz="2100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cs typeface="Arial" panose="020B0604020202020204" pitchFamily="34" charset="0"/>
            </a:endParaRPr>
          </a:p>
          <a:p>
            <a:pPr algn="ctr" defTabSz="685800"/>
            <a:r>
              <a:rPr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Arial" panose="020B0604020202020204" pitchFamily="34" charset="0"/>
              </a:rPr>
              <a:t>Buổi sáng </a:t>
            </a:r>
          </a:p>
          <a:p>
            <a:pPr algn="ctr" defTabSz="685800"/>
            <a:r>
              <a:rPr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Arial" panose="020B0604020202020204" pitchFamily="34" charset="0"/>
              </a:rPr>
              <a:t>thứ 3 tiết 4</a:t>
            </a:r>
          </a:p>
          <a:p>
            <a:pPr algn="ctr" defTabSz="685800"/>
            <a:endParaRPr sz="2100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Arial" panose="020B0604020202020204" pitchFamily="34" charset="0"/>
            </a:endParaRPr>
          </a:p>
        </p:txBody>
      </p:sp>
      <p:sp>
        <p:nvSpPr>
          <p:cNvPr id="34" name="Oval 44">
            <a:extLst>
              <a:ext uri="{FF2B5EF4-FFF2-40B4-BE49-F238E27FC236}">
                <a16:creationId xmlns:a16="http://schemas.microsoft.com/office/drawing/2014/main" id="{E3A44DED-8B7C-4D01-90A3-8DF811EBBC16}"/>
              </a:ext>
            </a:extLst>
          </p:cNvPr>
          <p:cNvSpPr>
            <a:spLocks noChangeArrowheads="1"/>
          </p:cNvSpPr>
          <p:nvPr/>
        </p:nvSpPr>
        <p:spPr bwMode="auto">
          <a:xfrm rot="2340000">
            <a:off x="2025669" y="1184563"/>
            <a:ext cx="1538288" cy="11430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/>
            <a:r>
              <a:rPr sz="2100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Arial" panose="020B0604020202020204" pitchFamily="34" charset="0"/>
              </a:rPr>
              <a:t>Buổi sáng </a:t>
            </a:r>
          </a:p>
          <a:p>
            <a:pPr algn="ctr" defTabSz="685800"/>
            <a:r>
              <a:rPr sz="2100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Arial" panose="020B0604020202020204" pitchFamily="34" charset="0"/>
              </a:rPr>
              <a:t> thứ 5 tiết 3</a:t>
            </a:r>
            <a:endParaRPr sz="2100" dirty="0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Arial" panose="020B0604020202020204" pitchFamily="34" charset="0"/>
            </a:endParaRPr>
          </a:p>
        </p:txBody>
      </p:sp>
      <p:sp>
        <p:nvSpPr>
          <p:cNvPr id="35" name="WordArt 45">
            <a:extLst>
              <a:ext uri="{FF2B5EF4-FFF2-40B4-BE49-F238E27FC236}">
                <a16:creationId xmlns:a16="http://schemas.microsoft.com/office/drawing/2014/main" id="{14F1DA0E-A578-4E1A-8D51-D5C655666654}"/>
              </a:ext>
            </a:extLst>
          </p:cNvPr>
          <p:cNvSpPr>
            <a:spLocks noTextEdit="1"/>
          </p:cNvSpPr>
          <p:nvPr/>
        </p:nvSpPr>
        <p:spPr>
          <a:xfrm>
            <a:off x="2263942" y="179428"/>
            <a:ext cx="4483894" cy="4726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7500" lnSpcReduction="20000"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defTabSz="685800" eaLnBrk="0" hangingPunct="0"/>
            <a:r>
              <a:rPr lang="en-US" sz="3300" b="1" i="1" dirty="0" err="1">
                <a:solidFill>
                  <a:srgbClr val="FF0000">
                    <a:alpha val="96861"/>
                  </a:srgbClr>
                </a:solidFill>
                <a:latin typeface="Times New Roman" panose="02020603050405020304" charset="0"/>
                <a:ea typeface="Times New Roman" panose="02020603050405020304" charset="0"/>
              </a:rPr>
              <a:t>Trò</a:t>
            </a:r>
            <a:r>
              <a:rPr lang="en-US" sz="3300" b="1" i="1" dirty="0">
                <a:solidFill>
                  <a:srgbClr val="FF0000">
                    <a:alpha val="96861"/>
                  </a:srgbClr>
                </a:solidFill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lang="en-US" sz="3300" b="1" i="1" dirty="0" err="1">
                <a:solidFill>
                  <a:srgbClr val="FF0000">
                    <a:alpha val="96861"/>
                  </a:srgbClr>
                </a:solidFill>
                <a:latin typeface="Times New Roman" panose="02020603050405020304" charset="0"/>
                <a:ea typeface="Times New Roman" panose="02020603050405020304" charset="0"/>
              </a:rPr>
              <a:t>chơi</a:t>
            </a:r>
            <a:r>
              <a:rPr lang="en-US" sz="3300" b="1" i="1" dirty="0">
                <a:solidFill>
                  <a:srgbClr val="FF0000">
                    <a:alpha val="96861"/>
                  </a:srgbClr>
                </a:solidFill>
                <a:latin typeface="Times New Roman" panose="02020603050405020304" charset="0"/>
                <a:ea typeface="Times New Roman" panose="02020603050405020304" charset="0"/>
              </a:rPr>
              <a:t>: </a:t>
            </a:r>
            <a:r>
              <a:rPr lang="en-US" sz="3300" b="1" i="1" dirty="0" err="1">
                <a:solidFill>
                  <a:srgbClr val="FF0000">
                    <a:alpha val="96861"/>
                  </a:srgbClr>
                </a:solidFill>
                <a:latin typeface="Times New Roman" panose="02020603050405020304" charset="0"/>
                <a:ea typeface="Times New Roman" panose="02020603050405020304" charset="0"/>
              </a:rPr>
              <a:t>Tìm</a:t>
            </a:r>
            <a:r>
              <a:rPr lang="en-US" sz="3300" b="1" i="1" dirty="0">
                <a:solidFill>
                  <a:srgbClr val="FF0000">
                    <a:alpha val="96861"/>
                  </a:srgbClr>
                </a:solidFill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lang="en-US" sz="3300" b="1" i="1" dirty="0" err="1">
                <a:solidFill>
                  <a:srgbClr val="FF0000">
                    <a:alpha val="96861"/>
                  </a:srgbClr>
                </a:solidFill>
                <a:latin typeface="Times New Roman" panose="02020603050405020304" charset="0"/>
                <a:ea typeface="Times New Roman" panose="02020603050405020304" charset="0"/>
              </a:rPr>
              <a:t>môn</a:t>
            </a:r>
            <a:r>
              <a:rPr lang="en-US" sz="3300" b="1" i="1" dirty="0">
                <a:solidFill>
                  <a:srgbClr val="FF0000">
                    <a:alpha val="96861"/>
                  </a:srgbClr>
                </a:solidFill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lang="en-US" sz="3300" b="1" i="1" dirty="0" err="1">
                <a:solidFill>
                  <a:srgbClr val="FF0000">
                    <a:alpha val="96861"/>
                  </a:srgbClr>
                </a:solidFill>
                <a:latin typeface="Times New Roman" panose="02020603050405020304" charset="0"/>
                <a:ea typeface="Times New Roman" panose="02020603050405020304" charset="0"/>
              </a:rPr>
              <a:t>học</a:t>
            </a:r>
            <a:endParaRPr lang="en-US" sz="3300" b="1" i="1" dirty="0">
              <a:solidFill>
                <a:srgbClr val="FF0000">
                  <a:alpha val="96861"/>
                </a:srgbClr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 Box 48">
            <a:extLst>
              <a:ext uri="{FF2B5EF4-FFF2-40B4-BE49-F238E27FC236}">
                <a16:creationId xmlns:a16="http://schemas.microsoft.com/office/drawing/2014/main" id="{5EEDB8B5-9EA8-41B9-AB63-96E137C75BA1}"/>
              </a:ext>
            </a:extLst>
          </p:cNvPr>
          <p:cNvSpPr txBox="1"/>
          <p:nvPr/>
        </p:nvSpPr>
        <p:spPr>
          <a:xfrm>
            <a:off x="6810553" y="4634756"/>
            <a:ext cx="138113" cy="3000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endParaRPr sz="135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" name="Text Box 50">
            <a:extLst>
              <a:ext uri="{FF2B5EF4-FFF2-40B4-BE49-F238E27FC236}">
                <a16:creationId xmlns:a16="http://schemas.microsoft.com/office/drawing/2014/main" id="{69AB0ED1-4B93-4FE3-AA71-C610C62AB4EE}"/>
              </a:ext>
            </a:extLst>
          </p:cNvPr>
          <p:cNvSpPr txBox="1"/>
          <p:nvPr/>
        </p:nvSpPr>
        <p:spPr>
          <a:xfrm>
            <a:off x="3781603" y="748556"/>
            <a:ext cx="1069181" cy="3000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endParaRPr sz="135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" name="5-Point Star 1">
            <a:hlinkClick r:id="rId2" action="ppaction://hlinksldjump"/>
            <a:extLst>
              <a:ext uri="{FF2B5EF4-FFF2-40B4-BE49-F238E27FC236}">
                <a16:creationId xmlns:a16="http://schemas.microsoft.com/office/drawing/2014/main" id="{88826D33-8A93-47F8-A3AC-8E09013DCF53}"/>
              </a:ext>
            </a:extLst>
          </p:cNvPr>
          <p:cNvSpPr/>
          <p:nvPr/>
        </p:nvSpPr>
        <p:spPr>
          <a:xfrm>
            <a:off x="2635031" y="3957290"/>
            <a:ext cx="514350" cy="442913"/>
          </a:xfrm>
          <a:prstGeom prst="star5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44">
            <a:extLst>
              <a:ext uri="{FF2B5EF4-FFF2-40B4-BE49-F238E27FC236}">
                <a16:creationId xmlns:a16="http://schemas.microsoft.com/office/drawing/2014/main" id="{AB281F8B-5861-4CF5-BBDD-AD660012E8E7}"/>
              </a:ext>
            </a:extLst>
          </p:cNvPr>
          <p:cNvSpPr>
            <a:spLocks noChangeArrowheads="1"/>
          </p:cNvSpPr>
          <p:nvPr/>
        </p:nvSpPr>
        <p:spPr bwMode="auto">
          <a:xfrm rot="2340000">
            <a:off x="649783" y="1332677"/>
            <a:ext cx="1538288" cy="11430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/>
            <a:r>
              <a:rPr lang="en-US" sz="2100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Arial" panose="020B0604020202020204" pitchFamily="34" charset="0"/>
              </a:rPr>
              <a:t>Tiếng việt</a:t>
            </a:r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F66ECC40-6086-4ADB-A890-6DC460FDF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32" y="1516052"/>
            <a:ext cx="1348979" cy="120015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/>
            <a:r>
              <a:rPr lang="en-US" sz="2100" dirty="0" err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Arial" panose="020B0604020202020204" pitchFamily="34" charset="0"/>
              </a:rPr>
              <a:t>Tự</a:t>
            </a:r>
            <a:r>
              <a:rPr lang="en-US"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Arial" panose="020B0604020202020204" pitchFamily="34" charset="0"/>
              </a:rPr>
              <a:t>nhiên</a:t>
            </a:r>
            <a:r>
              <a:rPr lang="en-US"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Arial" panose="020B0604020202020204" pitchFamily="34" charset="0"/>
              </a:rPr>
              <a:t> </a:t>
            </a:r>
          </a:p>
          <a:p>
            <a:pPr algn="ctr" defTabSz="685800"/>
            <a:r>
              <a:rPr lang="en-US" sz="2100" dirty="0" err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Arial" panose="020B0604020202020204" pitchFamily="34" charset="0"/>
              </a:rPr>
              <a:t>xã</a:t>
            </a:r>
            <a:r>
              <a:rPr lang="en-US"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Arial" panose="020B0604020202020204" pitchFamily="34" charset="0"/>
              </a:rPr>
              <a:t>hội</a:t>
            </a:r>
            <a:endParaRPr lang="en-US" sz="2100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Arial" panose="020B0604020202020204" pitchFamily="34" charset="0"/>
            </a:endParaRPr>
          </a:p>
        </p:txBody>
      </p:sp>
      <p:sp>
        <p:nvSpPr>
          <p:cNvPr id="41" name="Oval 43">
            <a:extLst>
              <a:ext uri="{FF2B5EF4-FFF2-40B4-BE49-F238E27FC236}">
                <a16:creationId xmlns:a16="http://schemas.microsoft.com/office/drawing/2014/main" id="{7965CA3E-F012-4926-9421-378F7D66A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052" y="2756188"/>
            <a:ext cx="1237060" cy="131445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/>
            <a:endParaRPr lang="en-US" sz="2100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cs typeface="Arial" panose="020B0604020202020204" pitchFamily="34" charset="0"/>
            </a:endParaRPr>
          </a:p>
          <a:p>
            <a:pPr algn="ctr" defTabSz="685800"/>
            <a:r>
              <a:rPr lang="vi-VN" sz="21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Arial" panose="020B0604020202020204" pitchFamily="34" charset="0"/>
              </a:rPr>
              <a:t>Thể dục</a:t>
            </a:r>
            <a:endParaRPr sz="2100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cs typeface="Arial" panose="020B0604020202020204" pitchFamily="34" charset="0"/>
            </a:endParaRPr>
          </a:p>
          <a:p>
            <a:pPr algn="ctr" defTabSz="685800"/>
            <a:endParaRPr sz="2100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bldLvl="0" animBg="1"/>
      <p:bldP spid="40" grpId="0" bldLvl="0" animBg="1"/>
      <p:bldP spid="4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91929" y="381001"/>
            <a:ext cx="5307806" cy="268081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b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Sáng mai, em có mấy tiết học? Em cần mang những cuốn sách gì?</a:t>
            </a:r>
          </a:p>
        </p:txBody>
      </p:sp>
    </p:spTree>
    <p:extLst>
      <p:ext uri="{BB962C8B-B14F-4D97-AF65-F5344CB8AC3E}">
        <p14:creationId xmlns:p14="http://schemas.microsoft.com/office/powerpoint/2010/main" val="29653277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-223"/>
            <a:ext cx="914479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-223"/>
            <a:ext cx="904877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97" y="4274780"/>
            <a:ext cx="9144793" cy="93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518" y="424711"/>
            <a:ext cx="7260965" cy="33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9620" y="840463"/>
            <a:ext cx="612701" cy="53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10653" y="2611649"/>
            <a:ext cx="1791093" cy="192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76344" y="4385778"/>
            <a:ext cx="685859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9532" y="4595181"/>
            <a:ext cx="553260" cy="46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2100" y="3674466"/>
            <a:ext cx="1353429" cy="149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94641" y="3675032"/>
            <a:ext cx="1458595" cy="151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96423" y="3085006"/>
            <a:ext cx="690432" cy="36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61000" y="172783"/>
            <a:ext cx="841321" cy="42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82307" y="804872"/>
            <a:ext cx="695004" cy="39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5771" y="899794"/>
            <a:ext cx="594412" cy="34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18C09410-77BD-44F7-86EE-C9EBE7F532E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6" y="1176534"/>
            <a:ext cx="6591200" cy="1646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00">
        <p:random/>
      </p:transition>
    </mc:Choice>
    <mc:Fallback xmlns="">
      <p:transition spd="slow" advTm="3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3305F23-B2FE-46D2-A9CA-A775294709C7}"/>
              </a:ext>
            </a:extLst>
          </p:cNvPr>
          <p:cNvSpPr/>
          <p:nvPr/>
        </p:nvSpPr>
        <p:spPr>
          <a:xfrm>
            <a:off x="1874965" y="267494"/>
            <a:ext cx="5561067" cy="504056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 … ngày … tháng… năm 2021</a:t>
            </a:r>
            <a:endParaRPr lang="zh-CN" altLang="en-US" sz="2800" dirty="0">
              <a:solidFill>
                <a:schemeClr val="tx1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303946B-A114-489B-B4DA-89915B2DBBE0}"/>
              </a:ext>
            </a:extLst>
          </p:cNvPr>
          <p:cNvSpPr/>
          <p:nvPr/>
        </p:nvSpPr>
        <p:spPr>
          <a:xfrm>
            <a:off x="3210515" y="991953"/>
            <a:ext cx="2889965" cy="374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latin typeface="+mj-lt"/>
              </a:rPr>
              <a:t>Tiếng</a:t>
            </a:r>
            <a:r>
              <a:rPr lang="en-US" sz="3200" u="sng" dirty="0">
                <a:latin typeface="+mj-lt"/>
              </a:rPr>
              <a:t> </a:t>
            </a:r>
            <a:r>
              <a:rPr lang="en-US" sz="3200" u="sng" dirty="0" err="1">
                <a:latin typeface="+mj-lt"/>
              </a:rPr>
              <a:t>Việt</a:t>
            </a:r>
            <a:endParaRPr lang="en-US" sz="3200" u="sng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A6885-5DC6-49FF-B165-4DE1069DD3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1586520"/>
            <a:ext cx="460897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-223"/>
            <a:ext cx="914479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-223"/>
            <a:ext cx="904877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659" y="105785"/>
            <a:ext cx="1353429" cy="149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97" y="4274780"/>
            <a:ext cx="9144793" cy="93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63241" y="1567474"/>
            <a:ext cx="5322269" cy="243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66800" y="1472010"/>
            <a:ext cx="608129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84814" y="2689569"/>
            <a:ext cx="1623201" cy="174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76344" y="4385778"/>
            <a:ext cx="685859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09532" y="4595181"/>
            <a:ext cx="553260" cy="46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6904" y="3633776"/>
            <a:ext cx="1458595" cy="150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24091" y="3542645"/>
            <a:ext cx="690432" cy="36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3396" y="312784"/>
            <a:ext cx="841321" cy="42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48912" y="543691"/>
            <a:ext cx="695004" cy="39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11998" y="1352835"/>
            <a:ext cx="594412" cy="34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6269F3-07A5-4CBD-8626-F64BA165C37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38" y="1643666"/>
            <a:ext cx="3952722" cy="2520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FF0740-CD0F-4F9A-88C5-C1842D080F8B}"/>
              </a:ext>
            </a:extLst>
          </p:cNvPr>
          <p:cNvSpPr/>
          <p:nvPr/>
        </p:nvSpPr>
        <p:spPr>
          <a:xfrm>
            <a:off x="1125920" y="341346"/>
            <a:ext cx="246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err="1">
                <a:solidFill>
                  <a:srgbClr val="0070C0"/>
                </a:solidFill>
                <a:latin typeface="+mj-lt"/>
                <a:ea typeface="inpin heiti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b="1" kern="0" dirty="0">
                <a:solidFill>
                  <a:srgbClr val="0070C0"/>
                </a:solidFill>
                <a:latin typeface="+mj-l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70C0"/>
                </a:solidFill>
                <a:latin typeface="+mj-lt"/>
                <a:ea typeface="inpin heiti" charset="-122"/>
                <a:cs typeface="Times New Roman" panose="02020603050405020304" pitchFamily="18" charset="0"/>
              </a:rPr>
              <a:t>mẫu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48FE4988-5977-41C9-A4F2-11C210249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58" y="2425852"/>
            <a:ext cx="3940467" cy="964800"/>
          </a:xfrm>
          <a:prstGeom prst="rect">
            <a:avLst/>
          </a:prstGeom>
        </p:spPr>
      </p:pic>
      <p:pic>
        <p:nvPicPr>
          <p:cNvPr id="15" name="Picture 14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258DFB5D-257C-4BA9-9583-514DEDB58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63" y="718222"/>
            <a:ext cx="1605858" cy="1853528"/>
          </a:xfrm>
          <a:prstGeom prst="rect">
            <a:avLst/>
          </a:prstGeom>
        </p:spPr>
      </p:pic>
      <p:sp>
        <p:nvSpPr>
          <p:cNvPr id="16" name="TextBox 28">
            <a:extLst>
              <a:ext uri="{FF2B5EF4-FFF2-40B4-BE49-F238E27FC236}">
                <a16:creationId xmlns:a16="http://schemas.microsoft.com/office/drawing/2014/main" id="{74F593A2-4EE3-4B6F-84F2-4E1A754B7815}"/>
              </a:ext>
            </a:extLst>
          </p:cNvPr>
          <p:cNvSpPr txBox="1"/>
          <p:nvPr/>
        </p:nvSpPr>
        <p:spPr>
          <a:xfrm>
            <a:off x="2953109" y="4108347"/>
            <a:ext cx="3067236" cy="796469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</a:rPr>
              <a:t>MẮT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</a:rPr>
              <a:t> DÕI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848ABDDA-EC12-4FD0-926D-7276CC2F5FDF}"/>
              </a:ext>
            </a:extLst>
          </p:cNvPr>
          <p:cNvSpPr txBox="1"/>
          <p:nvPr/>
        </p:nvSpPr>
        <p:spPr>
          <a:xfrm>
            <a:off x="6274001" y="1667556"/>
            <a:ext cx="2869999" cy="796469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</a:rPr>
              <a:t>TAI NGHE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93620A5E-D60A-4143-9629-1D7E4298C931}"/>
              </a:ext>
            </a:extLst>
          </p:cNvPr>
          <p:cNvSpPr txBox="1"/>
          <p:nvPr/>
        </p:nvSpPr>
        <p:spPr>
          <a:xfrm>
            <a:off x="273453" y="1629383"/>
            <a:ext cx="2410938" cy="796469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</a:rPr>
              <a:t>TAY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</a:rPr>
              <a:t> DÒ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D2CE60AE-0820-4D16-969F-F6C32DEC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4142157" y="3481658"/>
            <a:ext cx="715866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56E9C2B8-5CAE-432C-A9A8-E5F8F51C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5695033" y="1482551"/>
            <a:ext cx="715866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80B83AFF-4481-4AAF-939D-1617CCBB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2595176" y="1564712"/>
            <a:ext cx="715866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í hiệu - Khám phá &amp; Luyện tập">
            <a:extLst>
              <a:ext uri="{FF2B5EF4-FFF2-40B4-BE49-F238E27FC236}">
                <a16:creationId xmlns:a16="http://schemas.microsoft.com/office/drawing/2014/main" id="{F9F38E8B-6977-456B-8E9B-CCF76A783D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68" y="430700"/>
            <a:ext cx="660652" cy="660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5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07031-1F1F-49A4-80EB-DD6F758393C0}"/>
              </a:ext>
            </a:extLst>
          </p:cNvPr>
          <p:cNvSpPr txBox="1"/>
          <p:nvPr/>
        </p:nvSpPr>
        <p:spPr>
          <a:xfrm>
            <a:off x="3174475" y="30117"/>
            <a:ext cx="279504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lvl="0" algn="ctr" defTabSz="913981">
              <a:defRPr/>
            </a:pPr>
            <a:r>
              <a:rPr lang="vi-VN" sz="2000" kern="0" dirty="0">
                <a:solidFill>
                  <a:srgbClr val="00B0F0"/>
                </a:solidFill>
                <a:latin typeface="Averta Std CY" panose="00000500000000000000" pitchFamily="50" charset="0"/>
                <a:cs typeface="Times New Roman" pitchFamily="18" charset="0"/>
              </a:rPr>
              <a:t>Thời khoá biểu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C28A5-BFB2-4A18-83C7-032DF7B82FF6}"/>
              </a:ext>
            </a:extLst>
          </p:cNvPr>
          <p:cNvSpPr/>
          <p:nvPr/>
        </p:nvSpPr>
        <p:spPr>
          <a:xfrm>
            <a:off x="539552" y="479326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	</a:t>
            </a:r>
            <a:r>
              <a:rPr lang="vi-VN" sz="16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THỜI KHOÁ BIỂU LỚP 2B TRƯỜNG TIỂU HỌC KIM ĐỒNG </a:t>
            </a:r>
            <a:endParaRPr lang="en-US" sz="1600" dirty="0">
              <a:solidFill>
                <a:prstClr val="black"/>
              </a:solidFill>
              <a:latin typeface="Averta Std CY" panose="00000500000000000000" pitchFamily="50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1600" dirty="0">
                <a:solidFill>
                  <a:prstClr val="black"/>
                </a:solidFill>
                <a:latin typeface="Averta Std CY" panose="00000500000000000000" pitchFamily="50" charset="0"/>
                <a:cs typeface="Times New Roman" panose="02020603050405020304" pitchFamily="18" charset="0"/>
              </a:rPr>
              <a:t>(Năm học 2021 – 2022)</a:t>
            </a:r>
            <a:endParaRPr lang="en-US" sz="1600" dirty="0">
              <a:solidFill>
                <a:prstClr val="black"/>
              </a:solidFill>
              <a:latin typeface="Averta Std CY" panose="00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22F85-82E9-4A4B-B9E6-94EEE29C5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76" y="1064101"/>
            <a:ext cx="6395447" cy="4079399"/>
          </a:xfrm>
          <a:prstGeom prst="rect">
            <a:avLst/>
          </a:prstGeom>
        </p:spPr>
      </p:pic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FBFA5068-0486-4CA8-82E7-6EB3B9AA2110}"/>
              </a:ext>
            </a:extLst>
          </p:cNvPr>
          <p:cNvSpPr/>
          <p:nvPr/>
        </p:nvSpPr>
        <p:spPr>
          <a:xfrm>
            <a:off x="395536" y="381128"/>
            <a:ext cx="1478908" cy="456105"/>
          </a:xfrm>
          <a:prstGeom prst="roundRect">
            <a:avLst/>
          </a:prstGeom>
          <a:solidFill>
            <a:srgbClr val="D6BB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Calibri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mẫu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7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07031-1F1F-49A4-80EB-DD6F758393C0}"/>
              </a:ext>
            </a:extLst>
          </p:cNvPr>
          <p:cNvSpPr txBox="1"/>
          <p:nvPr/>
        </p:nvSpPr>
        <p:spPr>
          <a:xfrm>
            <a:off x="1763688" y="55627"/>
            <a:ext cx="5243319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39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itchFamily="18" charset="0"/>
              </a:rPr>
              <a:t>Thời khoá biểu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C28A5-BFB2-4A18-83C7-032DF7B82FF6}"/>
              </a:ext>
            </a:extLst>
          </p:cNvPr>
          <p:cNvSpPr/>
          <p:nvPr/>
        </p:nvSpPr>
        <p:spPr>
          <a:xfrm>
            <a:off x="539552" y="479326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anose="02020603050405020304" pitchFamily="18" charset="0"/>
              </a:rPr>
              <a:t>THỜI KHOÁ BIỂU LỚP 2B TRƯỜNG TIỂU HỌC KIM ĐỒNG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anose="02020603050405020304" pitchFamily="18" charset="0"/>
              </a:rPr>
              <a:t>(Năm học 2021 – 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22F85-82E9-4A4B-B9E6-94EEE29C5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76" y="1064101"/>
            <a:ext cx="6395447" cy="4079399"/>
          </a:xfrm>
          <a:prstGeom prst="rect">
            <a:avLst/>
          </a:prstGeom>
        </p:spPr>
      </p:pic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FBFA5068-0486-4CA8-82E7-6EB3B9AA2110}"/>
              </a:ext>
            </a:extLst>
          </p:cNvPr>
          <p:cNvSpPr/>
          <p:nvPr/>
        </p:nvSpPr>
        <p:spPr>
          <a:xfrm>
            <a:off x="395536" y="255682"/>
            <a:ext cx="1478908" cy="659384"/>
          </a:xfrm>
          <a:prstGeom prst="roundRect">
            <a:avLst/>
          </a:prstGeom>
          <a:solidFill>
            <a:srgbClr val="D6BB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buổi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-223"/>
            <a:ext cx="914479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-223"/>
            <a:ext cx="904877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659" y="105785"/>
            <a:ext cx="1353429" cy="149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97" y="4274780"/>
            <a:ext cx="9144793" cy="93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63241" y="1567474"/>
            <a:ext cx="5322269" cy="243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66800" y="1472010"/>
            <a:ext cx="608129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84814" y="2689569"/>
            <a:ext cx="1623201" cy="174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76344" y="4385778"/>
            <a:ext cx="685859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09532" y="4595181"/>
            <a:ext cx="553260" cy="46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6904" y="3633776"/>
            <a:ext cx="1458595" cy="150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24091" y="3542645"/>
            <a:ext cx="690432" cy="36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3396" y="312784"/>
            <a:ext cx="841321" cy="42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48912" y="543691"/>
            <a:ext cx="695004" cy="39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11998" y="1352835"/>
            <a:ext cx="594412" cy="34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0DE518-CF63-40E0-9CDD-80A2EF555B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29" y="1901355"/>
            <a:ext cx="4492773" cy="16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07031-1F1F-49A4-80EB-DD6F758393C0}"/>
              </a:ext>
            </a:extLst>
          </p:cNvPr>
          <p:cNvSpPr txBox="1"/>
          <p:nvPr/>
        </p:nvSpPr>
        <p:spPr>
          <a:xfrm>
            <a:off x="1763688" y="55627"/>
            <a:ext cx="5243319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39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itchFamily="18" charset="0"/>
              </a:rPr>
              <a:t>Thời khoá biểu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C28A5-BFB2-4A18-83C7-032DF7B82FF6}"/>
              </a:ext>
            </a:extLst>
          </p:cNvPr>
          <p:cNvSpPr/>
          <p:nvPr/>
        </p:nvSpPr>
        <p:spPr>
          <a:xfrm>
            <a:off x="539552" y="479326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anose="02020603050405020304" pitchFamily="18" charset="0"/>
              </a:rPr>
              <a:t>THỜI KHOÁ BIỂU LỚP 2B TRƯỜNG TIỂU HỌC KIM ĐỒNG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Times New Roman" panose="02020603050405020304" pitchFamily="18" charset="0"/>
              </a:rPr>
              <a:t>(Năm học 2021 – 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22F85-82E9-4A4B-B9E6-94EEE29C5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76" y="1064101"/>
            <a:ext cx="6395447" cy="4079399"/>
          </a:xfrm>
          <a:prstGeom prst="rect">
            <a:avLst/>
          </a:prstGeom>
        </p:spPr>
      </p:pic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FBFA5068-0486-4CA8-82E7-6EB3B9AA2110}"/>
              </a:ext>
            </a:extLst>
          </p:cNvPr>
          <p:cNvSpPr/>
          <p:nvPr/>
        </p:nvSpPr>
        <p:spPr>
          <a:xfrm>
            <a:off x="395536" y="255682"/>
            <a:ext cx="1478908" cy="659384"/>
          </a:xfrm>
          <a:prstGeom prst="roundRect">
            <a:avLst/>
          </a:prstGeom>
          <a:solidFill>
            <a:srgbClr val="D6BB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nào em chưa hiểu?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C8B664-A200-4004-88CA-88D447C30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3815577"/>
            <a:ext cx="1216271" cy="13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387</Words>
  <Application>Microsoft Office PowerPoint</Application>
  <PresentationFormat>On-screen Show (16:9)</PresentationFormat>
  <Paragraphs>61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Averta Std CY</vt:lpstr>
      <vt:lpstr>Calibri</vt:lpstr>
      <vt:lpstr>Calibri Light</vt:lpstr>
      <vt:lpstr>Times New Roman</vt:lpstr>
      <vt:lpstr>第一PPT，www.1ppt.com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keywords/>
  <cp:lastModifiedBy>Đào Hà</cp:lastModifiedBy>
  <cp:revision>20</cp:revision>
  <dcterms:created xsi:type="dcterms:W3CDTF">2015-12-11T17:46:17Z</dcterms:created>
  <dcterms:modified xsi:type="dcterms:W3CDTF">2021-12-17T13:24:38Z</dcterms:modified>
</cp:coreProperties>
</file>