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58"/>
  </p:notesMasterIdLst>
  <p:sldIdLst>
    <p:sldId id="528" r:id="rId2"/>
    <p:sldId id="526" r:id="rId3"/>
    <p:sldId id="527" r:id="rId4"/>
    <p:sldId id="583" r:id="rId5"/>
    <p:sldId id="547" r:id="rId6"/>
    <p:sldId id="584" r:id="rId7"/>
    <p:sldId id="548" r:id="rId8"/>
    <p:sldId id="549" r:id="rId9"/>
    <p:sldId id="585" r:id="rId10"/>
    <p:sldId id="550" r:id="rId11"/>
    <p:sldId id="586" r:id="rId12"/>
    <p:sldId id="557" r:id="rId13"/>
    <p:sldId id="587" r:id="rId14"/>
    <p:sldId id="263" r:id="rId15"/>
    <p:sldId id="588" r:id="rId16"/>
    <p:sldId id="589" r:id="rId17"/>
    <p:sldId id="590" r:id="rId18"/>
    <p:sldId id="591" r:id="rId19"/>
    <p:sldId id="593" r:id="rId20"/>
    <p:sldId id="594" r:id="rId21"/>
    <p:sldId id="595" r:id="rId22"/>
    <p:sldId id="596" r:id="rId23"/>
    <p:sldId id="597" r:id="rId24"/>
    <p:sldId id="598" r:id="rId25"/>
    <p:sldId id="599" r:id="rId26"/>
    <p:sldId id="600" r:id="rId27"/>
    <p:sldId id="541" r:id="rId28"/>
    <p:sldId id="542" r:id="rId29"/>
    <p:sldId id="601" r:id="rId30"/>
    <p:sldId id="628" r:id="rId31"/>
    <p:sldId id="603" r:id="rId32"/>
    <p:sldId id="602" r:id="rId33"/>
    <p:sldId id="604" r:id="rId34"/>
    <p:sldId id="615" r:id="rId35"/>
    <p:sldId id="616" r:id="rId36"/>
    <p:sldId id="607" r:id="rId37"/>
    <p:sldId id="609" r:id="rId38"/>
    <p:sldId id="611" r:id="rId39"/>
    <p:sldId id="617" r:id="rId40"/>
    <p:sldId id="614" r:id="rId41"/>
    <p:sldId id="618" r:id="rId42"/>
    <p:sldId id="619" r:id="rId43"/>
    <p:sldId id="620" r:id="rId44"/>
    <p:sldId id="621" r:id="rId45"/>
    <p:sldId id="622" r:id="rId46"/>
    <p:sldId id="623" r:id="rId47"/>
    <p:sldId id="624" r:id="rId48"/>
    <p:sldId id="625" r:id="rId49"/>
    <p:sldId id="626" r:id="rId50"/>
    <p:sldId id="577" r:id="rId51"/>
    <p:sldId id="627" r:id="rId52"/>
    <p:sldId id="515" r:id="rId53"/>
    <p:sldId id="525" r:id="rId54"/>
    <p:sldId id="579" r:id="rId55"/>
    <p:sldId id="581" r:id="rId56"/>
    <p:sldId id="582" r:id="rId57"/>
  </p:sldIdLst>
  <p:sldSz cx="12192000" cy="6858000"/>
  <p:notesSz cx="6858000" cy="9144000"/>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99"/>
    <a:srgbClr val="0000FF"/>
    <a:srgbClr val="009999"/>
    <a:srgbClr val="006699"/>
    <a:srgbClr val="669900"/>
    <a:srgbClr val="33CCFF"/>
    <a:srgbClr val="663300"/>
    <a:srgbClr val="006666"/>
    <a:srgbClr val="A0CC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42" autoAdjust="0"/>
    <p:restoredTop sz="94660"/>
  </p:normalViewPr>
  <p:slideViewPr>
    <p:cSldViewPr snapToGrid="0">
      <p:cViewPr varScale="1">
        <p:scale>
          <a:sx n="72" d="100"/>
          <a:sy n="72" d="100"/>
        </p:scale>
        <p:origin x="306"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pPr/>
              <a:t>2021/12/19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pPr/>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D3331C4-3A45-45AC-8799-7A2CFFD88CF8}" type="slidenum">
              <a:rPr lang="en-US" altLang="en-US" smtClean="0"/>
              <a:pPr/>
              <a:t>9</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D3331C4-3A45-45AC-8799-7A2CFFD88CF8}" type="slidenum">
              <a:rPr lang="en-US" altLang="en-US" smtClean="0"/>
              <a:pPr/>
              <a:t>11</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14</a:t>
            </a:fld>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30</a:t>
            </a:fld>
            <a:endParaRPr lang="zh-CN" altLang="en-US"/>
          </a:p>
        </p:txBody>
      </p:sp>
    </p:spTree>
    <p:extLst>
      <p:ext uri="{BB962C8B-B14F-4D97-AF65-F5344CB8AC3E}">
        <p14:creationId xmlns:p14="http://schemas.microsoft.com/office/powerpoint/2010/main" val="3325592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D3331C4-3A45-45AC-8799-7A2CFFD88CF8}" type="slidenum">
              <a:rPr lang="en-US" altLang="en-US" smtClean="0"/>
              <a:pPr/>
              <a:t>37</a:t>
            </a:fld>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a:ln/>
        </p:spPr>
      </p:sp>
      <p:sp>
        <p:nvSpPr>
          <p:cNvPr id="83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83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3D3331C4-3A45-45AC-8799-7A2CFFD88CF8}" type="slidenum">
              <a:rPr lang="en-US" altLang="en-US" smtClean="0"/>
              <a:pPr/>
              <a:t>38</a:t>
            </a:fld>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40</a:t>
            </a:fld>
            <a:endParaRPr lang="zh-CN" altLang="en-US"/>
          </a:p>
        </p:txBody>
      </p:sp>
    </p:spTree>
    <p:extLst>
      <p:ext uri="{BB962C8B-B14F-4D97-AF65-F5344CB8AC3E}">
        <p14:creationId xmlns:p14="http://schemas.microsoft.com/office/powerpoint/2010/main" val="3721213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52</a:t>
            </a:fld>
            <a:endParaRPr lang="zh-CN" altLang="en-US"/>
          </a:p>
        </p:txBody>
      </p:sp>
    </p:spTree>
    <p:extLst>
      <p:ext uri="{BB962C8B-B14F-4D97-AF65-F5344CB8AC3E}">
        <p14:creationId xmlns:p14="http://schemas.microsoft.com/office/powerpoint/2010/main" val="287840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53</a:t>
            </a:fld>
            <a:endParaRPr lang="zh-CN" altLang="en-US"/>
          </a:p>
        </p:txBody>
      </p:sp>
    </p:spTree>
    <p:extLst>
      <p:ext uri="{BB962C8B-B14F-4D97-AF65-F5344CB8AC3E}">
        <p14:creationId xmlns:p14="http://schemas.microsoft.com/office/powerpoint/2010/main" val="1613062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489559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lIns="117226" tIns="58613" rIns="117226" bIns="58613"/>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526280"/>
          </a:xfrm>
          <a:prstGeom prst="rect">
            <a:avLst/>
          </a:prstGeom>
        </p:spPr>
        <p:txBody>
          <a:bodyPr lIns="117226" tIns="58613" rIns="117226" bIns="58613"/>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986"/>
            <a:ext cx="2844800" cy="363854"/>
          </a:xfrm>
          <a:prstGeom prst="rect">
            <a:avLst/>
          </a:prstGeom>
        </p:spPr>
        <p:txBody>
          <a:bodyPr lIns="117226" tIns="58613" rIns="117226" bIns="58613"/>
          <a:lstStyle>
            <a:lvl1pPr>
              <a:defRPr/>
            </a:lvl1pPr>
          </a:lstStyle>
          <a:p>
            <a:pPr>
              <a:defRPr/>
            </a:pPr>
            <a:endParaRPr lang="en-US"/>
          </a:p>
        </p:txBody>
      </p:sp>
      <p:sp>
        <p:nvSpPr>
          <p:cNvPr id="5" name="Footer Placeholder 4"/>
          <p:cNvSpPr>
            <a:spLocks noGrp="1"/>
          </p:cNvSpPr>
          <p:nvPr>
            <p:ph type="ftr" sz="quarter" idx="11"/>
          </p:nvPr>
        </p:nvSpPr>
        <p:spPr>
          <a:xfrm>
            <a:off x="4165600" y="6356986"/>
            <a:ext cx="3860800" cy="363854"/>
          </a:xfrm>
          <a:prstGeom prst="rect">
            <a:avLst/>
          </a:prstGeom>
        </p:spPr>
        <p:txBody>
          <a:bodyPr lIns="117226" tIns="58613" rIns="117226" bIns="58613"/>
          <a:lstStyle>
            <a:lvl1pPr>
              <a:defRPr/>
            </a:lvl1pPr>
          </a:lstStyle>
          <a:p>
            <a:pPr>
              <a:defRPr/>
            </a:pPr>
            <a:endParaRPr lang="en-US"/>
          </a:p>
        </p:txBody>
      </p:sp>
      <p:sp>
        <p:nvSpPr>
          <p:cNvPr id="6" name="Slide Number Placeholder 5"/>
          <p:cNvSpPr>
            <a:spLocks noGrp="1"/>
          </p:cNvSpPr>
          <p:nvPr>
            <p:ph type="sldNum" sz="quarter" idx="12"/>
          </p:nvPr>
        </p:nvSpPr>
        <p:spPr>
          <a:xfrm>
            <a:off x="8737600" y="6356986"/>
            <a:ext cx="2844800" cy="363854"/>
          </a:xfrm>
          <a:prstGeom prst="rect">
            <a:avLst/>
          </a:prstGeom>
        </p:spPr>
        <p:txBody>
          <a:bodyPr lIns="117226" tIns="58613" rIns="117226" bIns="58613"/>
          <a:lstStyle>
            <a:lvl1pPr>
              <a:defRPr/>
            </a:lvl1pPr>
          </a:lstStyle>
          <a:p>
            <a:pPr>
              <a:defRPr/>
            </a:pPr>
            <a:fld id="{CC55B648-BB2F-4B48-B057-48CDBE66CEF2}"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3"/>
          <p:cNvSpPr>
            <a:spLocks noGrp="1"/>
          </p:cNvSpPr>
          <p:nvPr>
            <p:ph type="dt" sz="half" idx="10"/>
          </p:nvPr>
        </p:nvSpPr>
        <p:spPr>
          <a:xfrm>
            <a:off x="4775200" y="6305552"/>
            <a:ext cx="2844800" cy="476249"/>
          </a:xfrm>
          <a:prstGeom prst="rect">
            <a:avLst/>
          </a:prstGeom>
        </p:spPr>
        <p:txBody>
          <a:bodyPr lIns="121917" tIns="60958" rIns="121917" bIns="60958"/>
          <a:lstStyle>
            <a:lvl1pPr>
              <a:defRPr/>
            </a:lvl1pPr>
          </a:lstStyle>
          <a:p>
            <a:pPr>
              <a:defRPr/>
            </a:pPr>
            <a:endParaRPr lang="en-US"/>
          </a:p>
        </p:txBody>
      </p:sp>
      <p:sp>
        <p:nvSpPr>
          <p:cNvPr id="4" name="Footer Placeholder 9"/>
          <p:cNvSpPr>
            <a:spLocks noGrp="1"/>
          </p:cNvSpPr>
          <p:nvPr>
            <p:ph type="ftr" sz="quarter" idx="11"/>
          </p:nvPr>
        </p:nvSpPr>
        <p:spPr>
          <a:xfrm>
            <a:off x="7620000" y="6305552"/>
            <a:ext cx="3860800" cy="476249"/>
          </a:xfrm>
          <a:prstGeom prst="rect">
            <a:avLst/>
          </a:prstGeom>
        </p:spPr>
        <p:txBody>
          <a:bodyPr lIns="121917" tIns="60958" rIns="121917" bIns="60958"/>
          <a:lstStyle>
            <a:lvl1pPr>
              <a:defRPr/>
            </a:lvl1pPr>
          </a:lstStyle>
          <a:p>
            <a:pPr>
              <a:defRPr/>
            </a:pPr>
            <a:endParaRPr lang="en-US"/>
          </a:p>
        </p:txBody>
      </p:sp>
      <p:sp>
        <p:nvSpPr>
          <p:cNvPr id="5" name="Slide Number Placeholder 21"/>
          <p:cNvSpPr>
            <a:spLocks noGrp="1"/>
          </p:cNvSpPr>
          <p:nvPr>
            <p:ph type="sldNum" sz="quarter" idx="12"/>
          </p:nvPr>
        </p:nvSpPr>
        <p:spPr>
          <a:xfrm>
            <a:off x="11485033" y="6305552"/>
            <a:ext cx="609600" cy="476249"/>
          </a:xfrm>
          <a:prstGeom prst="rect">
            <a:avLst/>
          </a:prstGeom>
        </p:spPr>
        <p:txBody>
          <a:bodyPr lIns="121917" tIns="60958" rIns="121917" bIns="60958"/>
          <a:lstStyle>
            <a:lvl1pPr>
              <a:defRPr/>
            </a:lvl1pPr>
          </a:lstStyle>
          <a:p>
            <a:pPr>
              <a:defRPr/>
            </a:pPr>
            <a:fld id="{4475F62A-456E-4DB8-9090-34D39A93DC9F}" type="slidenum">
              <a:rPr lang="en-US" altLang="en-US"/>
              <a:pPr>
                <a:defRPr/>
              </a:pPr>
              <a:t>‹#›</a:t>
            </a:fld>
            <a:endParaRPr lang="en-US" altLang="en-US"/>
          </a:p>
        </p:txBody>
      </p:sp>
    </p:spTree>
    <p:extLst>
      <p:ext uri="{BB962C8B-B14F-4D97-AF65-F5344CB8AC3E}">
        <p14:creationId xmlns:p14="http://schemas.microsoft.com/office/powerpoint/2010/main" val="2385675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 id="2147483656" r:id="rId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13.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xml"/><Relationship Id="rId1" Type="http://schemas.openxmlformats.org/officeDocument/2006/relationships/vmlDrawing" Target="../drawings/vmlDrawing3.vml"/><Relationship Id="rId4" Type="http://schemas.openxmlformats.org/officeDocument/2006/relationships/image" Target="../media/image13.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xml"/><Relationship Id="rId1" Type="http://schemas.openxmlformats.org/officeDocument/2006/relationships/vmlDrawing" Target="../drawings/vmlDrawing4.vml"/><Relationship Id="rId4" Type="http://schemas.openxmlformats.org/officeDocument/2006/relationships/image" Target="../media/image13.wmf"/></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5.xml"/><Relationship Id="rId1" Type="http://schemas.openxmlformats.org/officeDocument/2006/relationships/vmlDrawing" Target="../drawings/vmlDrawing5.vml"/><Relationship Id="rId4" Type="http://schemas.openxmlformats.org/officeDocument/2006/relationships/image" Target="../media/image13.wmf"/></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F128A5-6A55-45EF-9ACF-31C4B2217704}"/>
              </a:ext>
            </a:extLst>
          </p:cNvPr>
          <p:cNvSpPr txBox="1"/>
          <p:nvPr/>
        </p:nvSpPr>
        <p:spPr>
          <a:xfrm>
            <a:off x="2018816" y="1081744"/>
            <a:ext cx="8455231" cy="861774"/>
          </a:xfrm>
          <a:prstGeom prst="rect">
            <a:avLst/>
          </a:prstGeom>
          <a:noFill/>
          <a:ln>
            <a:noFill/>
          </a:ln>
        </p:spPr>
        <p:txBody>
          <a:bodyPr wrap="square" rtlCol="0">
            <a:spAutoFit/>
          </a:bodyPr>
          <a:lstStyle/>
          <a:p>
            <a:pPr algn="ctr"/>
            <a:r>
              <a:rPr lang="en-US" sz="5000" b="1" u="sng" dirty="0" err="1">
                <a:solidFill>
                  <a:srgbClr val="C00000"/>
                </a:solidFill>
                <a:latin typeface="Times New Roman" pitchFamily="18" charset="0"/>
                <a:cs typeface="Times New Roman" pitchFamily="18" charset="0"/>
              </a:rPr>
              <a:t>Tập</a:t>
            </a:r>
            <a:r>
              <a:rPr lang="en-US" sz="5000" b="1" u="sng" dirty="0">
                <a:solidFill>
                  <a:srgbClr val="C00000"/>
                </a:solidFill>
                <a:latin typeface="Times New Roman" pitchFamily="18" charset="0"/>
                <a:cs typeface="Times New Roman" pitchFamily="18" charset="0"/>
              </a:rPr>
              <a:t> </a:t>
            </a:r>
            <a:r>
              <a:rPr lang="en-US" sz="5000" b="1" u="sng" dirty="0" err="1">
                <a:solidFill>
                  <a:srgbClr val="C00000"/>
                </a:solidFill>
                <a:latin typeface="Times New Roman" pitchFamily="18" charset="0"/>
                <a:cs typeface="Times New Roman" pitchFamily="18" charset="0"/>
              </a:rPr>
              <a:t>đọc</a:t>
            </a:r>
            <a:endParaRPr lang="en-US" sz="5000" b="1" u="sng" dirty="0">
              <a:solidFill>
                <a:srgbClr val="C0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2FF128A5-6A55-45EF-9ACF-31C4B2217704}"/>
              </a:ext>
            </a:extLst>
          </p:cNvPr>
          <p:cNvSpPr txBox="1"/>
          <p:nvPr/>
        </p:nvSpPr>
        <p:spPr>
          <a:xfrm>
            <a:off x="145228" y="2399869"/>
            <a:ext cx="12192000" cy="923330"/>
          </a:xfrm>
          <a:prstGeom prst="rect">
            <a:avLst/>
          </a:prstGeom>
          <a:noFill/>
          <a:ln>
            <a:noFill/>
          </a:ln>
        </p:spPr>
        <p:txBody>
          <a:bodyPr wrap="square" rtlCol="0">
            <a:spAutoFit/>
          </a:bodyPr>
          <a:lstStyle/>
          <a:p>
            <a:pPr algn="ctr"/>
            <a:r>
              <a:rPr lang="en-US" sz="5400" b="1" dirty="0" err="1" smtClean="0">
                <a:solidFill>
                  <a:schemeClr val="tx1">
                    <a:lumMod val="85000"/>
                    <a:lumOff val="15000"/>
                  </a:schemeClr>
                </a:solidFill>
                <a:latin typeface="Times New Roman" pitchFamily="18" charset="0"/>
                <a:cs typeface="Times New Roman" pitchFamily="18" charset="0"/>
              </a:rPr>
              <a:t>Chú</a:t>
            </a:r>
            <a:r>
              <a:rPr lang="en-US" sz="5400" b="1" dirty="0" smtClean="0">
                <a:solidFill>
                  <a:schemeClr val="tx1">
                    <a:lumMod val="85000"/>
                    <a:lumOff val="15000"/>
                  </a:schemeClr>
                </a:solidFill>
                <a:latin typeface="Times New Roman" pitchFamily="18" charset="0"/>
                <a:cs typeface="Times New Roman" pitchFamily="18" charset="0"/>
              </a:rPr>
              <a:t> </a:t>
            </a:r>
            <a:r>
              <a:rPr lang="en-US" sz="5400" b="1" dirty="0" err="1" smtClean="0">
                <a:solidFill>
                  <a:schemeClr val="tx1">
                    <a:lumMod val="85000"/>
                    <a:lumOff val="15000"/>
                  </a:schemeClr>
                </a:solidFill>
                <a:latin typeface="Times New Roman" pitchFamily="18" charset="0"/>
                <a:cs typeface="Times New Roman" pitchFamily="18" charset="0"/>
              </a:rPr>
              <a:t>Đất</a:t>
            </a:r>
            <a:r>
              <a:rPr lang="en-US" sz="5400" b="1" dirty="0" smtClean="0">
                <a:solidFill>
                  <a:schemeClr val="tx1">
                    <a:lumMod val="85000"/>
                    <a:lumOff val="15000"/>
                  </a:schemeClr>
                </a:solidFill>
                <a:latin typeface="Times New Roman" pitchFamily="18" charset="0"/>
                <a:cs typeface="Times New Roman" pitchFamily="18" charset="0"/>
              </a:rPr>
              <a:t> </a:t>
            </a:r>
            <a:r>
              <a:rPr lang="en-US" sz="5400" b="1" dirty="0" err="1" smtClean="0">
                <a:solidFill>
                  <a:schemeClr val="tx1">
                    <a:lumMod val="85000"/>
                    <a:lumOff val="15000"/>
                  </a:schemeClr>
                </a:solidFill>
                <a:latin typeface="Times New Roman" pitchFamily="18" charset="0"/>
                <a:cs typeface="Times New Roman" pitchFamily="18" charset="0"/>
              </a:rPr>
              <a:t>Nung</a:t>
            </a:r>
            <a:endParaRPr lang="en-US" sz="5400" b="1" dirty="0">
              <a:solidFill>
                <a:schemeClr val="tx1">
                  <a:lumMod val="85000"/>
                  <a:lumOff val="15000"/>
                </a:schemeClr>
              </a:solidFill>
              <a:latin typeface="Times New Roman" pitchFamily="18" charset="0"/>
              <a:cs typeface="Times New Roman" pitchFamily="18" charset="0"/>
            </a:endParaRPr>
          </a:p>
        </p:txBody>
      </p:sp>
      <p:sp>
        <p:nvSpPr>
          <p:cNvPr id="6" name="Rectangle 5"/>
          <p:cNvSpPr/>
          <p:nvPr/>
        </p:nvSpPr>
        <p:spPr>
          <a:xfrm>
            <a:off x="6614385" y="3429000"/>
            <a:ext cx="2977097" cy="523220"/>
          </a:xfrm>
          <a:prstGeom prst="rect">
            <a:avLst/>
          </a:prstGeom>
        </p:spPr>
        <p:txBody>
          <a:bodyPr wrap="none">
            <a:spAutoFit/>
          </a:bodyPr>
          <a:lstStyle/>
          <a:p>
            <a:pPr algn="ctr"/>
            <a:r>
              <a:rPr lang="en-US" sz="2800" b="1" i="1" dirty="0" smtClean="0">
                <a:ln w="0"/>
                <a:solidFill>
                  <a:schemeClr val="tx1">
                    <a:lumMod val="85000"/>
                    <a:lumOff val="15000"/>
                  </a:schemeClr>
                </a:solidFill>
                <a:latin typeface="Times New Roman" pitchFamily="18" charset="0"/>
                <a:cs typeface="Times New Roman" pitchFamily="18" charset="0"/>
              </a:rPr>
              <a:t>Theo </a:t>
            </a:r>
            <a:r>
              <a:rPr lang="en-US" sz="2800" b="1" i="1" dirty="0" err="1" smtClean="0">
                <a:ln w="0"/>
                <a:solidFill>
                  <a:schemeClr val="tx1">
                    <a:lumMod val="85000"/>
                    <a:lumOff val="15000"/>
                  </a:schemeClr>
                </a:solidFill>
                <a:latin typeface="Times New Roman" pitchFamily="18" charset="0"/>
                <a:cs typeface="Times New Roman" pitchFamily="18" charset="0"/>
              </a:rPr>
              <a:t>Nguyễn</a:t>
            </a:r>
            <a:r>
              <a:rPr lang="en-US" sz="2800" b="1" i="1" dirty="0" smtClean="0">
                <a:ln w="0"/>
                <a:solidFill>
                  <a:schemeClr val="tx1">
                    <a:lumMod val="85000"/>
                    <a:lumOff val="15000"/>
                  </a:schemeClr>
                </a:solidFill>
                <a:latin typeface="Times New Roman" pitchFamily="18" charset="0"/>
                <a:cs typeface="Times New Roman" pitchFamily="18" charset="0"/>
              </a:rPr>
              <a:t> </a:t>
            </a:r>
            <a:r>
              <a:rPr lang="en-US" sz="2800" b="1" i="1" dirty="0" err="1" smtClean="0">
                <a:ln w="0"/>
                <a:solidFill>
                  <a:schemeClr val="tx1">
                    <a:lumMod val="85000"/>
                    <a:lumOff val="15000"/>
                  </a:schemeClr>
                </a:solidFill>
                <a:latin typeface="Times New Roman" pitchFamily="18" charset="0"/>
                <a:cs typeface="Times New Roman" pitchFamily="18" charset="0"/>
              </a:rPr>
              <a:t>Kiên</a:t>
            </a:r>
            <a:endParaRPr lang="en-US" sz="2800" b="1" i="1" dirty="0">
              <a:ln w="0"/>
              <a:solidFill>
                <a:schemeClr val="tx1">
                  <a:lumMod val="85000"/>
                  <a:lumOff val="15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FF128A5-6A55-45EF-9ACF-31C4B2217704}"/>
              </a:ext>
            </a:extLst>
          </p:cNvPr>
          <p:cNvSpPr txBox="1"/>
          <p:nvPr/>
        </p:nvSpPr>
        <p:spPr>
          <a:xfrm>
            <a:off x="2018816" y="329612"/>
            <a:ext cx="8455231" cy="646331"/>
          </a:xfrm>
          <a:prstGeom prst="rect">
            <a:avLst/>
          </a:prstGeom>
          <a:noFill/>
          <a:ln>
            <a:noFill/>
          </a:ln>
        </p:spPr>
        <p:txBody>
          <a:bodyPr wrap="square" rtlCol="0">
            <a:spAutoFit/>
          </a:bodyPr>
          <a:lstStyle/>
          <a:p>
            <a:pPr algn="ctr"/>
            <a:r>
              <a:rPr lang="en-US" sz="3600" b="1" smtClean="0">
                <a:latin typeface="Times New Roman" pitchFamily="18" charset="0"/>
                <a:cs typeface="Times New Roman" pitchFamily="18" charset="0"/>
              </a:rPr>
              <a:t>Thứ hai ngày 20 tháng 12 năm 2021</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481456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5CCBE212-8D75-4DC1-A42C-831D8F908D26}"/>
              </a:ext>
            </a:extLst>
          </p:cNvPr>
          <p:cNvSpPr/>
          <p:nvPr/>
        </p:nvSpPr>
        <p:spPr>
          <a:xfrm>
            <a:off x="6968360" y="2186185"/>
            <a:ext cx="4208167" cy="2536833"/>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693132"/>
              </a:solidFill>
              <a:latin typeface="Times New Roman" panose="02020603050405020304" pitchFamily="18" charset="0"/>
              <a:cs typeface="Times New Roman" panose="02020603050405020304" pitchFamily="18" charset="0"/>
            </a:endParaRPr>
          </a:p>
        </p:txBody>
      </p:sp>
      <p:sp>
        <p:nvSpPr>
          <p:cNvPr id="4" name="Rectangle: Rounded Corners 7">
            <a:extLst>
              <a:ext uri="{FF2B5EF4-FFF2-40B4-BE49-F238E27FC236}">
                <a16:creationId xmlns:a16="http://schemas.microsoft.com/office/drawing/2014/main" id="{F7C258D7-AD2F-403F-B01B-E5458ABF92B5}"/>
              </a:ext>
            </a:extLst>
          </p:cNvPr>
          <p:cNvSpPr/>
          <p:nvPr/>
        </p:nvSpPr>
        <p:spPr>
          <a:xfrm>
            <a:off x="7095170" y="2316341"/>
            <a:ext cx="3954543" cy="2276519"/>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663300"/>
                </a:solidFill>
                <a:cs typeface="Times New Roman" panose="02020603050405020304" pitchFamily="18" charset="0"/>
              </a:rPr>
              <a:t>Gian</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nhỏ</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lợp</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một</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mái</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thêm</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vào</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đầu</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hồi</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nhà</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để</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làm</a:t>
            </a:r>
            <a:r>
              <a:rPr lang="en-US" sz="3600" b="1" dirty="0" smtClean="0">
                <a:solidFill>
                  <a:srgbClr val="663300"/>
                </a:solidFill>
                <a:cs typeface="Times New Roman" panose="02020603050405020304" pitchFamily="18" charset="0"/>
              </a:rPr>
              <a:t> </a:t>
            </a:r>
            <a:r>
              <a:rPr lang="en-US" sz="3600" b="1" dirty="0" err="1" smtClean="0">
                <a:solidFill>
                  <a:srgbClr val="663300"/>
                </a:solidFill>
                <a:cs typeface="Times New Roman" panose="02020603050405020304" pitchFamily="18" charset="0"/>
              </a:rPr>
              <a:t>bếp</a:t>
            </a:r>
            <a:r>
              <a:rPr lang="en-US" sz="3600" b="1" dirty="0" smtClean="0">
                <a:solidFill>
                  <a:srgbClr val="663300"/>
                </a:solidFill>
                <a:cs typeface="Times New Roman" panose="02020603050405020304" pitchFamily="18" charset="0"/>
              </a:rPr>
              <a:t>.</a:t>
            </a:r>
            <a:endParaRPr lang="en-US" sz="3600" b="1" dirty="0">
              <a:solidFill>
                <a:srgbClr val="663300"/>
              </a:solidFill>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3446BD8-8029-4DA0-BA40-A2359684201E}"/>
              </a:ext>
            </a:extLst>
          </p:cNvPr>
          <p:cNvSpPr/>
          <p:nvPr/>
        </p:nvSpPr>
        <p:spPr>
          <a:xfrm>
            <a:off x="7681139" y="1437257"/>
            <a:ext cx="2782607" cy="940631"/>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accent3">
                    <a:lumMod val="50000"/>
                  </a:schemeClr>
                </a:solidFill>
                <a:cs typeface="Times New Roman" panose="02020603050405020304" pitchFamily="18" charset="0"/>
              </a:rPr>
              <a:t>Chái</a:t>
            </a:r>
            <a:r>
              <a:rPr lang="en-US" sz="3600" b="1" dirty="0" smtClean="0">
                <a:solidFill>
                  <a:schemeClr val="accent3">
                    <a:lumMod val="50000"/>
                  </a:schemeClr>
                </a:solidFill>
                <a:cs typeface="Times New Roman" panose="02020603050405020304" pitchFamily="18" charset="0"/>
              </a:rPr>
              <a:t> </a:t>
            </a:r>
            <a:r>
              <a:rPr lang="en-US" sz="3600" b="1" dirty="0" err="1" smtClean="0">
                <a:solidFill>
                  <a:schemeClr val="accent3">
                    <a:lumMod val="50000"/>
                  </a:schemeClr>
                </a:solidFill>
                <a:cs typeface="Times New Roman" panose="02020603050405020304" pitchFamily="18" charset="0"/>
              </a:rPr>
              <a:t>bếp</a:t>
            </a:r>
            <a:endParaRPr lang="en-US" sz="3600" b="1" dirty="0">
              <a:solidFill>
                <a:schemeClr val="accent3">
                  <a:lumMod val="50000"/>
                </a:schemeClr>
              </a:solidFill>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642" y="1656678"/>
            <a:ext cx="5139991" cy="3847205"/>
          </a:xfrm>
          <a:prstGeom prst="rect">
            <a:avLst/>
          </a:prstGeom>
          <a:ln w="25400">
            <a:solidFill>
              <a:srgbClr val="663300"/>
            </a:solidFill>
          </a:ln>
        </p:spPr>
      </p:pic>
      <p:sp>
        <p:nvSpPr>
          <p:cNvPr id="9" name="Rectangle: Rounded Corners 4">
            <a:extLst>
              <a:ext uri="{FF2B5EF4-FFF2-40B4-BE49-F238E27FC236}">
                <a16:creationId xmlns:a16="http://schemas.microsoft.com/office/drawing/2014/main" id="{23446BD8-8029-4DA0-BA40-A2359684201E}"/>
              </a:ext>
            </a:extLst>
          </p:cNvPr>
          <p:cNvSpPr/>
          <p:nvPr/>
        </p:nvSpPr>
        <p:spPr>
          <a:xfrm>
            <a:off x="3917628" y="3388674"/>
            <a:ext cx="1923774" cy="701524"/>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3">
                    <a:lumMod val="50000"/>
                  </a:schemeClr>
                </a:solidFill>
                <a:cs typeface="Times New Roman" panose="02020603050405020304" pitchFamily="18" charset="0"/>
              </a:rPr>
              <a:t>Chái</a:t>
            </a:r>
            <a:r>
              <a:rPr lang="en-US" sz="2800" b="1" dirty="0" smtClean="0">
                <a:solidFill>
                  <a:schemeClr val="accent3">
                    <a:lumMod val="50000"/>
                  </a:schemeClr>
                </a:solidFill>
                <a:cs typeface="Times New Roman" panose="02020603050405020304" pitchFamily="18" charset="0"/>
              </a:rPr>
              <a:t> </a:t>
            </a:r>
            <a:r>
              <a:rPr lang="en-US" sz="2800" b="1" dirty="0" err="1" smtClean="0">
                <a:solidFill>
                  <a:schemeClr val="accent3">
                    <a:lumMod val="50000"/>
                  </a:schemeClr>
                </a:solidFill>
                <a:cs typeface="Times New Roman" panose="02020603050405020304" pitchFamily="18" charset="0"/>
              </a:rPr>
              <a:t>bếp</a:t>
            </a:r>
            <a:endParaRPr lang="en-US" sz="2800" b="1" dirty="0">
              <a:solidFill>
                <a:schemeClr val="accent3">
                  <a:lumMod val="50000"/>
                </a:schemeClr>
              </a:solidFill>
              <a:cs typeface="Times New Roman" panose="02020603050405020304" pitchFamily="18" charset="0"/>
            </a:endParaRPr>
          </a:p>
        </p:txBody>
      </p:sp>
      <p:sp>
        <p:nvSpPr>
          <p:cNvPr id="10" name="Rectangle 9"/>
          <p:cNvSpPr/>
          <p:nvPr/>
        </p:nvSpPr>
        <p:spPr>
          <a:xfrm>
            <a:off x="4311240" y="168632"/>
            <a:ext cx="3669594" cy="830997"/>
          </a:xfrm>
          <a:prstGeom prst="rect">
            <a:avLst/>
          </a:prstGeom>
        </p:spPr>
        <p:txBody>
          <a:bodyPr wrap="none">
            <a:spAutoFit/>
          </a:bodyPr>
          <a:lstStyle/>
          <a:p>
            <a:pPr algn="ctr"/>
            <a:r>
              <a:rPr lang="en-US" sz="4800" b="1" dirty="0" err="1">
                <a:solidFill>
                  <a:srgbClr val="693132"/>
                </a:solidFill>
                <a:latin typeface="Times New Roman" pitchFamily="18" charset="0"/>
                <a:cs typeface="Times New Roman" pitchFamily="18" charset="0"/>
              </a:rPr>
              <a:t>Giải</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nghĩa</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từ</a:t>
            </a:r>
            <a:endParaRPr lang="en-US" sz="4800" b="1" dirty="0">
              <a:solidFill>
                <a:srgbClr val="693132"/>
              </a:solidFill>
              <a:latin typeface="Times New Roman" pitchFamily="18" charset="0"/>
              <a:cs typeface="Times New Roman" pitchFamily="18" charset="0"/>
            </a:endParaRPr>
          </a:p>
        </p:txBody>
      </p:sp>
    </p:spTree>
    <p:extLst>
      <p:ext uri="{BB962C8B-B14F-4D97-AF65-F5344CB8AC3E}">
        <p14:creationId xmlns:p14="http://schemas.microsoft.com/office/powerpoint/2010/main" val="453840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p:cNvPr>
          <p:cNvSpPr/>
          <p:nvPr/>
        </p:nvSpPr>
        <p:spPr>
          <a:xfrm>
            <a:off x="508000" y="2383367"/>
            <a:ext cx="4967642" cy="2893484"/>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6" name="Rectangle: Rounded Corners 4">
            <a:extLst/>
          </p:cNvPr>
          <p:cNvSpPr/>
          <p:nvPr/>
        </p:nvSpPr>
        <p:spPr>
          <a:xfrm>
            <a:off x="563032" y="1477434"/>
            <a:ext cx="4867385"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Đống</a:t>
            </a:r>
            <a:r>
              <a:rPr lang="en-US" sz="4800" b="1" dirty="0" smtClean="0">
                <a:solidFill>
                  <a:srgbClr val="663300"/>
                </a:solidFill>
                <a:latin typeface="Times New Roman" pitchFamily="18" charset="0"/>
                <a:cs typeface="Times New Roman" pitchFamily="18" charset="0"/>
              </a:rPr>
              <a:t> </a:t>
            </a:r>
            <a:r>
              <a:rPr lang="en-US" sz="4800" b="1" dirty="0" err="1" smtClean="0">
                <a:solidFill>
                  <a:srgbClr val="663300"/>
                </a:solidFill>
                <a:latin typeface="Times New Roman" pitchFamily="18" charset="0"/>
                <a:cs typeface="Times New Roman" pitchFamily="18" charset="0"/>
              </a:rPr>
              <a:t>rấm</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7" name="Rectangle: Rounded Corners 7">
            <a:extLst/>
          </p:cNvPr>
          <p:cNvSpPr/>
          <p:nvPr/>
        </p:nvSpPr>
        <p:spPr>
          <a:xfrm>
            <a:off x="677333" y="2586567"/>
            <a:ext cx="4359624"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smtClean="0">
                <a:solidFill>
                  <a:srgbClr val="663300"/>
                </a:solidFill>
                <a:latin typeface="Times New Roman" pitchFamily="18" charset="0"/>
                <a:cs typeface="Times New Roman" pitchFamily="18" charset="0"/>
              </a:rPr>
              <a:t>Đống</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trấu</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hoặc</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mùn</a:t>
            </a:r>
            <a:r>
              <a:rPr lang="en-US" sz="4000" b="1" dirty="0" smtClean="0">
                <a:solidFill>
                  <a:srgbClr val="663300"/>
                </a:solidFill>
                <a:latin typeface="Times New Roman" pitchFamily="18" charset="0"/>
                <a:cs typeface="Times New Roman" pitchFamily="18" charset="0"/>
              </a:rPr>
              <a:t> ủ </a:t>
            </a:r>
            <a:r>
              <a:rPr lang="en-US" sz="4000" b="1" dirty="0" err="1" smtClean="0">
                <a:solidFill>
                  <a:srgbClr val="663300"/>
                </a:solidFill>
                <a:latin typeface="Times New Roman" pitchFamily="18" charset="0"/>
                <a:cs typeface="Times New Roman" pitchFamily="18" charset="0"/>
              </a:rPr>
              <a:t>giữ</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lửa</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trong</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bếp</a:t>
            </a:r>
            <a:r>
              <a:rPr lang="en-US" sz="4000" b="1" dirty="0" smtClean="0">
                <a:solidFill>
                  <a:srgbClr val="663300"/>
                </a:solidFill>
                <a:latin typeface="Times New Roman" pitchFamily="18" charset="0"/>
                <a:cs typeface="Times New Roman" pitchFamily="18" charset="0"/>
              </a:rPr>
              <a:t>.</a:t>
            </a:r>
            <a:endParaRPr lang="en-US" sz="4000" b="1" dirty="0">
              <a:solidFill>
                <a:srgbClr val="663300"/>
              </a:solidFill>
              <a:latin typeface="Times New Roman" pitchFamily="18" charset="0"/>
              <a:cs typeface="Times New Roman" pitchFamily="18" charset="0"/>
            </a:endParaRPr>
          </a:p>
        </p:txBody>
      </p:sp>
      <p:sp>
        <p:nvSpPr>
          <p:cNvPr id="11" name="Rectangle: Rounded Corners 5">
            <a:extLst/>
          </p:cNvPr>
          <p:cNvSpPr/>
          <p:nvPr/>
        </p:nvSpPr>
        <p:spPr>
          <a:xfrm>
            <a:off x="6615947" y="2368201"/>
            <a:ext cx="5099125" cy="2895600"/>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12" name="Rectangle: Rounded Corners 4">
            <a:extLst/>
          </p:cNvPr>
          <p:cNvSpPr/>
          <p:nvPr/>
        </p:nvSpPr>
        <p:spPr>
          <a:xfrm>
            <a:off x="6575905" y="1464384"/>
            <a:ext cx="5240767"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Hòn</a:t>
            </a:r>
            <a:r>
              <a:rPr lang="en-US" sz="4800" b="1" dirty="0" smtClean="0">
                <a:solidFill>
                  <a:srgbClr val="663300"/>
                </a:solidFill>
                <a:latin typeface="Times New Roman" pitchFamily="18" charset="0"/>
                <a:cs typeface="Times New Roman" pitchFamily="18" charset="0"/>
              </a:rPr>
              <a:t> </a:t>
            </a:r>
            <a:r>
              <a:rPr lang="en-US" sz="4800" b="1" dirty="0" err="1" smtClean="0">
                <a:solidFill>
                  <a:srgbClr val="663300"/>
                </a:solidFill>
                <a:latin typeface="Times New Roman" pitchFamily="18" charset="0"/>
                <a:cs typeface="Times New Roman" pitchFamily="18" charset="0"/>
              </a:rPr>
              <a:t>rấm</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13" name="Rectangle: Rounded Corners 7">
            <a:extLst/>
          </p:cNvPr>
          <p:cNvSpPr/>
          <p:nvPr/>
        </p:nvSpPr>
        <p:spPr>
          <a:xfrm>
            <a:off x="6986700" y="2573517"/>
            <a:ext cx="4476490"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smtClean="0">
                <a:solidFill>
                  <a:srgbClr val="663300"/>
                </a:solidFill>
                <a:latin typeface="Times New Roman" pitchFamily="18" charset="0"/>
                <a:cs typeface="Times New Roman" pitchFamily="18" charset="0"/>
              </a:rPr>
              <a:t>Hòn</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đất</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nặn</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phơi</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khô</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để</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đè</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lên</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đống</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rấm</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cho</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lửa</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chỉ</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cháy</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âm</a:t>
            </a:r>
            <a:r>
              <a:rPr lang="en-US" sz="4000" b="1" dirty="0" smtClean="0">
                <a:solidFill>
                  <a:srgbClr val="663300"/>
                </a:solidFill>
                <a:latin typeface="Times New Roman" pitchFamily="18" charset="0"/>
                <a:cs typeface="Times New Roman" pitchFamily="18" charset="0"/>
              </a:rPr>
              <a:t> ỉ.</a:t>
            </a:r>
            <a:endParaRPr lang="en-US" sz="4000" b="1" dirty="0">
              <a:solidFill>
                <a:srgbClr val="663300"/>
              </a:solidFill>
              <a:latin typeface="Times New Roman" pitchFamily="18" charset="0"/>
              <a:cs typeface="Times New Roman" pitchFamily="18" charset="0"/>
            </a:endParaRPr>
          </a:p>
        </p:txBody>
      </p:sp>
      <p:sp>
        <p:nvSpPr>
          <p:cNvPr id="15374" name="Rectangle 13"/>
          <p:cNvSpPr>
            <a:spLocks noChangeArrowheads="1"/>
          </p:cNvSpPr>
          <p:nvPr/>
        </p:nvSpPr>
        <p:spPr bwMode="auto">
          <a:xfrm>
            <a:off x="3556001" y="224368"/>
            <a:ext cx="5162551"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gn="ctr"/>
            <a:r>
              <a:rPr lang="en-US" sz="5300" b="1">
                <a:solidFill>
                  <a:srgbClr val="C00000"/>
                </a:solidFill>
                <a:latin typeface="Times New Roman" pitchFamily="18" charset="0"/>
                <a:cs typeface="Times New Roman" pitchFamily="18" charset="0"/>
              </a:rPr>
              <a:t>Giải nghĩa từ</a:t>
            </a:r>
          </a:p>
        </p:txBody>
      </p:sp>
    </p:spTree>
    <p:extLst>
      <p:ext uri="{BB962C8B-B14F-4D97-AF65-F5344CB8AC3E}">
        <p14:creationId xmlns:p14="http://schemas.microsoft.com/office/powerpoint/2010/main" val="5159438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67">
            <a:extLst>
              <a:ext uri="{FF2B5EF4-FFF2-40B4-BE49-F238E27FC236}">
                <a16:creationId xmlns:a16="http://schemas.microsoft.com/office/drawing/2014/main" id="{02593ED1-FFFA-40DB-97E2-C222486C357D}"/>
              </a:ext>
            </a:extLst>
          </p:cNvPr>
          <p:cNvGrpSpPr/>
          <p:nvPr/>
        </p:nvGrpSpPr>
        <p:grpSpPr>
          <a:xfrm>
            <a:off x="133321" y="43020"/>
            <a:ext cx="5476887" cy="2851868"/>
            <a:chOff x="1330899" y="1678703"/>
            <a:chExt cx="4506713" cy="1211173"/>
          </a:xfrm>
        </p:grpSpPr>
        <p:grpSp>
          <p:nvGrpSpPr>
            <p:cNvPr id="4" name="组合 376">
              <a:extLst>
                <a:ext uri="{FF2B5EF4-FFF2-40B4-BE49-F238E27FC236}">
                  <a16:creationId xmlns:a16="http://schemas.microsoft.com/office/drawing/2014/main" id="{17075F78-CFAD-42E1-B81F-22BF82BE32AE}"/>
                </a:ext>
              </a:extLst>
            </p:cNvPr>
            <p:cNvGrpSpPr/>
            <p:nvPr/>
          </p:nvGrpSpPr>
          <p:grpSpPr>
            <a:xfrm>
              <a:off x="1330899" y="1678703"/>
              <a:ext cx="4506713" cy="1211173"/>
              <a:chOff x="2972472" y="1362075"/>
              <a:chExt cx="5830217" cy="1566863"/>
            </a:xfrm>
          </p:grpSpPr>
          <p:sp>
            <p:nvSpPr>
              <p:cNvPr id="6" name="Freeform 5">
                <a:extLst>
                  <a:ext uri="{FF2B5EF4-FFF2-40B4-BE49-F238E27FC236}">
                    <a16:creationId xmlns:a16="http://schemas.microsoft.com/office/drawing/2014/main" id="{40DB562D-DE12-4524-A632-A81C6420DD91}"/>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7" name="Freeform 6">
                <a:extLst>
                  <a:ext uri="{FF2B5EF4-FFF2-40B4-BE49-F238E27FC236}">
                    <a16:creationId xmlns:a16="http://schemas.microsoft.com/office/drawing/2014/main" id="{A7115DCD-A4B1-459A-A7D1-60D0E333AADE}"/>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grpSp>
            <p:nvGrpSpPr>
              <p:cNvPr id="8" name="组合 375">
                <a:extLst>
                  <a:ext uri="{FF2B5EF4-FFF2-40B4-BE49-F238E27FC236}">
                    <a16:creationId xmlns:a16="http://schemas.microsoft.com/office/drawing/2014/main" id="{6F572B46-CA3A-47C1-95BE-206CB6EDAD96}"/>
                  </a:ext>
                </a:extLst>
              </p:cNvPr>
              <p:cNvGrpSpPr/>
              <p:nvPr/>
            </p:nvGrpSpPr>
            <p:grpSpPr>
              <a:xfrm>
                <a:off x="2972472" y="1362075"/>
                <a:ext cx="1164099" cy="1506537"/>
                <a:chOff x="2105026" y="333375"/>
                <a:chExt cx="1958975" cy="2535238"/>
              </a:xfrm>
            </p:grpSpPr>
            <p:sp>
              <p:nvSpPr>
                <p:cNvPr id="9" name="Freeform 15">
                  <a:extLst>
                    <a:ext uri="{FF2B5EF4-FFF2-40B4-BE49-F238E27FC236}">
                      <a16:creationId xmlns:a16="http://schemas.microsoft.com/office/drawing/2014/main" id="{8AB632E7-705E-4A98-940D-18B3293D7DD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0" name="Freeform 16">
                  <a:extLst>
                    <a:ext uri="{FF2B5EF4-FFF2-40B4-BE49-F238E27FC236}">
                      <a16:creationId xmlns:a16="http://schemas.microsoft.com/office/drawing/2014/main" id="{23DFE8A7-DC04-4733-8584-36B556FCDE1A}"/>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1" name="Freeform 17">
                  <a:extLst>
                    <a:ext uri="{FF2B5EF4-FFF2-40B4-BE49-F238E27FC236}">
                      <a16:creationId xmlns:a16="http://schemas.microsoft.com/office/drawing/2014/main" id="{12BD374F-7589-4F0E-AB66-71903951B9B8}"/>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2" name="Freeform 18">
                  <a:extLst>
                    <a:ext uri="{FF2B5EF4-FFF2-40B4-BE49-F238E27FC236}">
                      <a16:creationId xmlns:a16="http://schemas.microsoft.com/office/drawing/2014/main" id="{74A7CE17-397C-4719-87A3-D9B940D7821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3" name="Freeform 19">
                  <a:extLst>
                    <a:ext uri="{FF2B5EF4-FFF2-40B4-BE49-F238E27FC236}">
                      <a16:creationId xmlns:a16="http://schemas.microsoft.com/office/drawing/2014/main" id="{9F0EF8AB-DB3C-4DB5-804B-47A68466BE7B}"/>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4" name="Freeform 20">
                  <a:extLst>
                    <a:ext uri="{FF2B5EF4-FFF2-40B4-BE49-F238E27FC236}">
                      <a16:creationId xmlns:a16="http://schemas.microsoft.com/office/drawing/2014/main" id="{AF42CF5E-AC8D-4912-B1F0-9B5A5B1A413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5" name="Freeform 21">
                  <a:extLst>
                    <a:ext uri="{FF2B5EF4-FFF2-40B4-BE49-F238E27FC236}">
                      <a16:creationId xmlns:a16="http://schemas.microsoft.com/office/drawing/2014/main" id="{CCF0BD19-3CAC-4F1E-99A4-211749EF1160}"/>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6" name="Freeform 22">
                  <a:extLst>
                    <a:ext uri="{FF2B5EF4-FFF2-40B4-BE49-F238E27FC236}">
                      <a16:creationId xmlns:a16="http://schemas.microsoft.com/office/drawing/2014/main" id="{2753997F-21E0-49F4-B477-CE752131D0C4}"/>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7" name="Freeform 23">
                  <a:extLst>
                    <a:ext uri="{FF2B5EF4-FFF2-40B4-BE49-F238E27FC236}">
                      <a16:creationId xmlns:a16="http://schemas.microsoft.com/office/drawing/2014/main" id="{CF14CD82-8A19-4E89-BFC9-9BE79C63EF4C}"/>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8" name="Freeform 24">
                  <a:extLst>
                    <a:ext uri="{FF2B5EF4-FFF2-40B4-BE49-F238E27FC236}">
                      <a16:creationId xmlns:a16="http://schemas.microsoft.com/office/drawing/2014/main" id="{822E32B7-96CA-494C-8939-0A0D89F3B1C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19" name="Freeform 25">
                  <a:extLst>
                    <a:ext uri="{FF2B5EF4-FFF2-40B4-BE49-F238E27FC236}">
                      <a16:creationId xmlns:a16="http://schemas.microsoft.com/office/drawing/2014/main" id="{CCABB7BE-2255-49A4-850A-72C11738E1BD}"/>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0" name="Freeform 26">
                  <a:extLst>
                    <a:ext uri="{FF2B5EF4-FFF2-40B4-BE49-F238E27FC236}">
                      <a16:creationId xmlns:a16="http://schemas.microsoft.com/office/drawing/2014/main" id="{747C83F6-5211-496C-8639-CEF852EEF86C}"/>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1" name="Freeform 27">
                  <a:extLst>
                    <a:ext uri="{FF2B5EF4-FFF2-40B4-BE49-F238E27FC236}">
                      <a16:creationId xmlns:a16="http://schemas.microsoft.com/office/drawing/2014/main" id="{1C4F63FE-5BFF-4FD7-BDA9-A1C2A7D82D4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2" name="Freeform 28">
                  <a:extLst>
                    <a:ext uri="{FF2B5EF4-FFF2-40B4-BE49-F238E27FC236}">
                      <a16:creationId xmlns:a16="http://schemas.microsoft.com/office/drawing/2014/main" id="{A912573C-CA67-4B02-98D8-B2FC670189B5}"/>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3" name="Freeform 29">
                  <a:extLst>
                    <a:ext uri="{FF2B5EF4-FFF2-40B4-BE49-F238E27FC236}">
                      <a16:creationId xmlns:a16="http://schemas.microsoft.com/office/drawing/2014/main" id="{AEA2FD9F-F418-4A2E-8138-322C13DF62E8}"/>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4" name="Freeform 30">
                  <a:extLst>
                    <a:ext uri="{FF2B5EF4-FFF2-40B4-BE49-F238E27FC236}">
                      <a16:creationId xmlns:a16="http://schemas.microsoft.com/office/drawing/2014/main" id="{FF9C65A6-C04E-42E4-B6A4-EE24231337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5" name="Freeform 31">
                  <a:extLst>
                    <a:ext uri="{FF2B5EF4-FFF2-40B4-BE49-F238E27FC236}">
                      <a16:creationId xmlns:a16="http://schemas.microsoft.com/office/drawing/2014/main" id="{E67FDE38-F89B-4144-BE12-2D39AF59DABF}"/>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6" name="Freeform 32">
                  <a:extLst>
                    <a:ext uri="{FF2B5EF4-FFF2-40B4-BE49-F238E27FC236}">
                      <a16:creationId xmlns:a16="http://schemas.microsoft.com/office/drawing/2014/main" id="{C31E90ED-E2F9-411F-A4F9-53B288E33B7A}"/>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7" name="Freeform 33">
                  <a:extLst>
                    <a:ext uri="{FF2B5EF4-FFF2-40B4-BE49-F238E27FC236}">
                      <a16:creationId xmlns:a16="http://schemas.microsoft.com/office/drawing/2014/main" id="{43FFFD1A-CC06-4E86-8785-4C9D2E297E1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8" name="Freeform 34">
                  <a:extLst>
                    <a:ext uri="{FF2B5EF4-FFF2-40B4-BE49-F238E27FC236}">
                      <a16:creationId xmlns:a16="http://schemas.microsoft.com/office/drawing/2014/main" id="{7C463F08-D440-4428-BF66-8BCCAF5EF32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29" name="Freeform 35">
                  <a:extLst>
                    <a:ext uri="{FF2B5EF4-FFF2-40B4-BE49-F238E27FC236}">
                      <a16:creationId xmlns:a16="http://schemas.microsoft.com/office/drawing/2014/main" id="{329857A0-8736-4CEA-BCF1-C5B089675DE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0" name="Freeform 36">
                  <a:extLst>
                    <a:ext uri="{FF2B5EF4-FFF2-40B4-BE49-F238E27FC236}">
                      <a16:creationId xmlns:a16="http://schemas.microsoft.com/office/drawing/2014/main" id="{F54D48DA-D6B0-4B24-944F-69846E9F3358}"/>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1" name="Freeform 37">
                  <a:extLst>
                    <a:ext uri="{FF2B5EF4-FFF2-40B4-BE49-F238E27FC236}">
                      <a16:creationId xmlns:a16="http://schemas.microsoft.com/office/drawing/2014/main" id="{420625D0-141F-4867-B960-54FC5D943629}"/>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2" name="Freeform 38">
                  <a:extLst>
                    <a:ext uri="{FF2B5EF4-FFF2-40B4-BE49-F238E27FC236}">
                      <a16:creationId xmlns:a16="http://schemas.microsoft.com/office/drawing/2014/main" id="{A0929ECC-09C7-4EFA-AE10-B81BC5BFD86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3" name="Freeform 39">
                  <a:extLst>
                    <a:ext uri="{FF2B5EF4-FFF2-40B4-BE49-F238E27FC236}">
                      <a16:creationId xmlns:a16="http://schemas.microsoft.com/office/drawing/2014/main" id="{C5CD4BC9-A7D2-4A13-9966-447CCC327123}"/>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4" name="Freeform 40">
                  <a:extLst>
                    <a:ext uri="{FF2B5EF4-FFF2-40B4-BE49-F238E27FC236}">
                      <a16:creationId xmlns:a16="http://schemas.microsoft.com/office/drawing/2014/main" id="{CC82E316-D3AD-4967-B4D5-6CEF435D87E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5" name="Freeform 41">
                  <a:extLst>
                    <a:ext uri="{FF2B5EF4-FFF2-40B4-BE49-F238E27FC236}">
                      <a16:creationId xmlns:a16="http://schemas.microsoft.com/office/drawing/2014/main" id="{6906270F-6F87-4150-9F8E-DC877F858D1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6" name="Freeform 42">
                  <a:extLst>
                    <a:ext uri="{FF2B5EF4-FFF2-40B4-BE49-F238E27FC236}">
                      <a16:creationId xmlns:a16="http://schemas.microsoft.com/office/drawing/2014/main" id="{BDF3B81B-57A6-4894-9EC9-3EC6D05C9A5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7" name="Freeform 43">
                  <a:extLst>
                    <a:ext uri="{FF2B5EF4-FFF2-40B4-BE49-F238E27FC236}">
                      <a16:creationId xmlns:a16="http://schemas.microsoft.com/office/drawing/2014/main" id="{F017F46D-F7D3-4B6D-B733-A404B24956F9}"/>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8" name="Freeform 44">
                  <a:extLst>
                    <a:ext uri="{FF2B5EF4-FFF2-40B4-BE49-F238E27FC236}">
                      <a16:creationId xmlns:a16="http://schemas.microsoft.com/office/drawing/2014/main" id="{8A034467-C6FC-420B-8377-1F832A0CC1B9}"/>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39" name="Freeform 45">
                  <a:extLst>
                    <a:ext uri="{FF2B5EF4-FFF2-40B4-BE49-F238E27FC236}">
                      <a16:creationId xmlns:a16="http://schemas.microsoft.com/office/drawing/2014/main" id="{EE506ADE-A6E1-455E-8640-CBC9697808A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0" name="Freeform 46">
                  <a:extLst>
                    <a:ext uri="{FF2B5EF4-FFF2-40B4-BE49-F238E27FC236}">
                      <a16:creationId xmlns:a16="http://schemas.microsoft.com/office/drawing/2014/main" id="{1B4D1678-38C4-4B3C-9922-73940D8D2DF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1" name="Freeform 47">
                  <a:extLst>
                    <a:ext uri="{FF2B5EF4-FFF2-40B4-BE49-F238E27FC236}">
                      <a16:creationId xmlns:a16="http://schemas.microsoft.com/office/drawing/2014/main" id="{4FCB306C-982D-4139-97BF-7DDDF4273D0E}"/>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2" name="Freeform 48">
                  <a:extLst>
                    <a:ext uri="{FF2B5EF4-FFF2-40B4-BE49-F238E27FC236}">
                      <a16:creationId xmlns:a16="http://schemas.microsoft.com/office/drawing/2014/main" id="{933CB58B-36AC-4257-AF06-B3610CE6F57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3" name="Freeform 49">
                  <a:extLst>
                    <a:ext uri="{FF2B5EF4-FFF2-40B4-BE49-F238E27FC236}">
                      <a16:creationId xmlns:a16="http://schemas.microsoft.com/office/drawing/2014/main" id="{36E99713-9B04-4CE3-8A59-0E4BD53FB47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4" name="Freeform 50">
                  <a:extLst>
                    <a:ext uri="{FF2B5EF4-FFF2-40B4-BE49-F238E27FC236}">
                      <a16:creationId xmlns:a16="http://schemas.microsoft.com/office/drawing/2014/main" id="{1969B6A3-CA75-46D4-8197-A9E912A6482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5" name="Freeform 51">
                  <a:extLst>
                    <a:ext uri="{FF2B5EF4-FFF2-40B4-BE49-F238E27FC236}">
                      <a16:creationId xmlns:a16="http://schemas.microsoft.com/office/drawing/2014/main" id="{9AC9B67D-25C3-45AB-A6F6-639A0F8D8718}"/>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6" name="Freeform 52">
                  <a:extLst>
                    <a:ext uri="{FF2B5EF4-FFF2-40B4-BE49-F238E27FC236}">
                      <a16:creationId xmlns:a16="http://schemas.microsoft.com/office/drawing/2014/main" id="{0C13015E-E4C2-42FD-87D2-4318726C596A}"/>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7" name="Freeform 53">
                  <a:extLst>
                    <a:ext uri="{FF2B5EF4-FFF2-40B4-BE49-F238E27FC236}">
                      <a16:creationId xmlns:a16="http://schemas.microsoft.com/office/drawing/2014/main" id="{236A4BB1-FB00-4A93-955A-D344FF917350}"/>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8" name="Freeform 54">
                  <a:extLst>
                    <a:ext uri="{FF2B5EF4-FFF2-40B4-BE49-F238E27FC236}">
                      <a16:creationId xmlns:a16="http://schemas.microsoft.com/office/drawing/2014/main" id="{1D31BE74-4597-483D-AFAD-9BC8BF160EC4}"/>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49" name="Freeform 55">
                  <a:extLst>
                    <a:ext uri="{FF2B5EF4-FFF2-40B4-BE49-F238E27FC236}">
                      <a16:creationId xmlns:a16="http://schemas.microsoft.com/office/drawing/2014/main" id="{B41AB588-4368-4CA1-B77C-94268C25F8B5}"/>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0" name="Freeform 56">
                  <a:extLst>
                    <a:ext uri="{FF2B5EF4-FFF2-40B4-BE49-F238E27FC236}">
                      <a16:creationId xmlns:a16="http://schemas.microsoft.com/office/drawing/2014/main" id="{E56179C8-5A64-473C-844E-FCB48841AB9A}"/>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1" name="Freeform 57">
                  <a:extLst>
                    <a:ext uri="{FF2B5EF4-FFF2-40B4-BE49-F238E27FC236}">
                      <a16:creationId xmlns:a16="http://schemas.microsoft.com/office/drawing/2014/main" id="{73F6706B-A0DE-4088-A024-F9CD8029A212}"/>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2" name="Freeform 58">
                  <a:extLst>
                    <a:ext uri="{FF2B5EF4-FFF2-40B4-BE49-F238E27FC236}">
                      <a16:creationId xmlns:a16="http://schemas.microsoft.com/office/drawing/2014/main" id="{9C248072-6F4A-4332-8FC2-B6E94999C02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3" name="Freeform 59">
                  <a:extLst>
                    <a:ext uri="{FF2B5EF4-FFF2-40B4-BE49-F238E27FC236}">
                      <a16:creationId xmlns:a16="http://schemas.microsoft.com/office/drawing/2014/main" id="{3BFD65D8-0806-48EE-B7A3-2CA9B504276C}"/>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4" name="Freeform 60">
                  <a:extLst>
                    <a:ext uri="{FF2B5EF4-FFF2-40B4-BE49-F238E27FC236}">
                      <a16:creationId xmlns:a16="http://schemas.microsoft.com/office/drawing/2014/main" id="{F994A636-0580-4AFC-B478-7D55FED3955B}"/>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5" name="Freeform 61">
                  <a:extLst>
                    <a:ext uri="{FF2B5EF4-FFF2-40B4-BE49-F238E27FC236}">
                      <a16:creationId xmlns:a16="http://schemas.microsoft.com/office/drawing/2014/main" id="{D6D71C4F-0C09-41D3-A59C-2ED4540985F7}"/>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6" name="Freeform 62">
                  <a:extLst>
                    <a:ext uri="{FF2B5EF4-FFF2-40B4-BE49-F238E27FC236}">
                      <a16:creationId xmlns:a16="http://schemas.microsoft.com/office/drawing/2014/main" id="{5C16CEDB-B362-4FC8-BE75-9229D6999F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7" name="Freeform 63">
                  <a:extLst>
                    <a:ext uri="{FF2B5EF4-FFF2-40B4-BE49-F238E27FC236}">
                      <a16:creationId xmlns:a16="http://schemas.microsoft.com/office/drawing/2014/main" id="{21FF4049-5AAA-431F-A6FA-250A481BF02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8" name="Freeform 64">
                  <a:extLst>
                    <a:ext uri="{FF2B5EF4-FFF2-40B4-BE49-F238E27FC236}">
                      <a16:creationId xmlns:a16="http://schemas.microsoft.com/office/drawing/2014/main" id="{7533CE0B-4714-4625-86F1-B74C962A899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59" name="Freeform 65">
                  <a:extLst>
                    <a:ext uri="{FF2B5EF4-FFF2-40B4-BE49-F238E27FC236}">
                      <a16:creationId xmlns:a16="http://schemas.microsoft.com/office/drawing/2014/main" id="{1502767E-1DA2-484A-8F3F-538C80615FFD}"/>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60" name="Freeform 66">
                  <a:extLst>
                    <a:ext uri="{FF2B5EF4-FFF2-40B4-BE49-F238E27FC236}">
                      <a16:creationId xmlns:a16="http://schemas.microsoft.com/office/drawing/2014/main" id="{418A53AD-C645-44CA-822C-26C5F1A47DE8}"/>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61" name="Freeform 67">
                  <a:extLst>
                    <a:ext uri="{FF2B5EF4-FFF2-40B4-BE49-F238E27FC236}">
                      <a16:creationId xmlns:a16="http://schemas.microsoft.com/office/drawing/2014/main" id="{C3B72028-7D93-4BDD-8A20-D77C12EC16BC}"/>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62" name="Freeform 68">
                  <a:extLst>
                    <a:ext uri="{FF2B5EF4-FFF2-40B4-BE49-F238E27FC236}">
                      <a16:creationId xmlns:a16="http://schemas.microsoft.com/office/drawing/2014/main" id="{A99BAB27-1D6C-4AD3-8063-A5DC6A4DD045}"/>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63" name="Freeform 69">
                  <a:extLst>
                    <a:ext uri="{FF2B5EF4-FFF2-40B4-BE49-F238E27FC236}">
                      <a16:creationId xmlns:a16="http://schemas.microsoft.com/office/drawing/2014/main" id="{702990A7-B441-421E-8A73-C489532200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sp>
              <p:nvSpPr>
                <p:cNvPr id="64" name="Freeform 70">
                  <a:extLst>
                    <a:ext uri="{FF2B5EF4-FFF2-40B4-BE49-F238E27FC236}">
                      <a16:creationId xmlns:a16="http://schemas.microsoft.com/office/drawing/2014/main" id="{303D46D1-D2C0-4D09-AD26-5EEA2A3392B3}"/>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Times New Roman" pitchFamily="18" charset="0"/>
                    <a:ea typeface="字魂36号-正文宋楷" panose="02000000000000000000" pitchFamily="2" charset="-122"/>
                    <a:cs typeface="Times New Roman" pitchFamily="18" charset="0"/>
                  </a:endParaRPr>
                </a:p>
              </p:txBody>
            </p:sp>
          </p:grpSp>
        </p:grpSp>
        <p:sp>
          <p:nvSpPr>
            <p:cNvPr id="5" name="文本框 558">
              <a:extLst>
                <a:ext uri="{FF2B5EF4-FFF2-40B4-BE49-F238E27FC236}">
                  <a16:creationId xmlns:a16="http://schemas.microsoft.com/office/drawing/2014/main" id="{493E842A-D658-4310-B9C4-D4F413975A38}"/>
                </a:ext>
              </a:extLst>
            </p:cNvPr>
            <p:cNvSpPr txBox="1"/>
            <p:nvPr/>
          </p:nvSpPr>
          <p:spPr>
            <a:xfrm>
              <a:off x="3781700" y="2233755"/>
              <a:ext cx="149690" cy="208727"/>
            </a:xfrm>
            <a:prstGeom prst="rect">
              <a:avLst/>
            </a:prstGeom>
            <a:noFill/>
          </p:spPr>
          <p:txBody>
            <a:bodyPr wrap="none" rtlCol="0">
              <a:spAutoFit/>
              <a:scene3d>
                <a:camera prst="orthographicFront"/>
                <a:lightRig rig="threePt" dir="t"/>
              </a:scene3d>
              <a:sp3d contourW="12700"/>
            </a:bodyPr>
            <a:lstStyle/>
            <a:p>
              <a:pPr algn="ctr"/>
              <a:endParaRPr lang="zh-CN" altLang="en-US" sz="3200" dirty="0">
                <a:pattFill prst="wdDnDiag">
                  <a:fgClr>
                    <a:schemeClr val="tx1">
                      <a:lumMod val="65000"/>
                      <a:lumOff val="35000"/>
                    </a:schemeClr>
                  </a:fgClr>
                  <a:bgClr>
                    <a:schemeClr val="tx1">
                      <a:lumMod val="85000"/>
                      <a:lumOff val="15000"/>
                    </a:schemeClr>
                  </a:bgClr>
                </a:pattFill>
                <a:latin typeface="Times New Roman" pitchFamily="18" charset="0"/>
                <a:ea typeface="字魂36号-正文宋楷" panose="02000000000000000000" pitchFamily="2" charset="-122"/>
                <a:cs typeface="Times New Roman" pitchFamily="18" charset="0"/>
              </a:endParaRPr>
            </a:p>
          </p:txBody>
        </p:sp>
      </p:grpSp>
      <p:sp>
        <p:nvSpPr>
          <p:cNvPr id="65" name="Rectangle 64"/>
          <p:cNvSpPr/>
          <p:nvPr/>
        </p:nvSpPr>
        <p:spPr>
          <a:xfrm>
            <a:off x="1387252" y="1426757"/>
            <a:ext cx="3539752" cy="1015663"/>
          </a:xfrm>
          <a:prstGeom prst="rect">
            <a:avLst/>
          </a:prstGeom>
        </p:spPr>
        <p:txBody>
          <a:bodyPr wrap="none">
            <a:spAutoFit/>
          </a:bodyPr>
          <a:lstStyle/>
          <a:p>
            <a:r>
              <a:rPr lang="en-US" sz="6000" b="1" dirty="0" err="1" smtClean="0">
                <a:solidFill>
                  <a:srgbClr val="C00000"/>
                </a:solidFill>
                <a:latin typeface="Times New Roman" pitchFamily="18" charset="0"/>
                <a:cs typeface="Times New Roman" pitchFamily="18" charset="0"/>
              </a:rPr>
              <a:t>Giọng</a:t>
            </a:r>
            <a:r>
              <a:rPr lang="en-US" sz="6000" b="1" dirty="0" smtClean="0">
                <a:solidFill>
                  <a:srgbClr val="C00000"/>
                </a:solidFill>
                <a:latin typeface="Times New Roman" pitchFamily="18" charset="0"/>
                <a:cs typeface="Times New Roman" pitchFamily="18" charset="0"/>
              </a:rPr>
              <a:t> </a:t>
            </a:r>
            <a:r>
              <a:rPr lang="en-US" sz="6000" b="1" dirty="0" err="1">
                <a:solidFill>
                  <a:srgbClr val="C00000"/>
                </a:solidFill>
                <a:latin typeface="Times New Roman" pitchFamily="18" charset="0"/>
                <a:cs typeface="Times New Roman" pitchFamily="18" charset="0"/>
              </a:rPr>
              <a:t>đọc</a:t>
            </a:r>
            <a:endParaRPr lang="en-NZ" sz="6000" b="1" dirty="0">
              <a:solidFill>
                <a:srgbClr val="C00000"/>
              </a:solidFill>
              <a:latin typeface="Times New Roman" pitchFamily="18" charset="0"/>
              <a:cs typeface="Times New Roman" pitchFamily="18" charset="0"/>
            </a:endParaRPr>
          </a:p>
        </p:txBody>
      </p:sp>
      <p:pic>
        <p:nvPicPr>
          <p:cNvPr id="66" name="Picture 65">
            <a:extLst>
              <a:ext uri="{FF2B5EF4-FFF2-40B4-BE49-F238E27FC236}">
                <a16:creationId xmlns:a16="http://schemas.microsoft.com/office/drawing/2014/main" id="{16BBD5E0-EE05-4600-AB67-10B52D737788}"/>
              </a:ext>
            </a:extLst>
          </p:cNvPr>
          <p:cNvPicPr>
            <a:picLocks noChangeAspect="1"/>
          </p:cNvPicPr>
          <p:nvPr/>
        </p:nvPicPr>
        <p:blipFill>
          <a:blip r:embed="rId2"/>
          <a:stretch>
            <a:fillRect/>
          </a:stretch>
        </p:blipFill>
        <p:spPr>
          <a:xfrm>
            <a:off x="1725" y="3699842"/>
            <a:ext cx="4190279" cy="2936375"/>
          </a:xfrm>
          <a:prstGeom prst="rect">
            <a:avLst/>
          </a:prstGeom>
        </p:spPr>
      </p:pic>
      <p:sp>
        <p:nvSpPr>
          <p:cNvPr id="67" name="Rectangle 66"/>
          <p:cNvSpPr/>
          <p:nvPr/>
        </p:nvSpPr>
        <p:spPr>
          <a:xfrm>
            <a:off x="5636750" y="660039"/>
            <a:ext cx="6096000" cy="4524315"/>
          </a:xfrm>
          <a:prstGeom prst="rect">
            <a:avLst/>
          </a:prstGeom>
        </p:spPr>
        <p:txBody>
          <a:bodyPr>
            <a:spAutoFit/>
          </a:bodyPr>
          <a:lstStyle/>
          <a:p>
            <a:pPr algn="just"/>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Toàn</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bài</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đọc</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với</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giọng</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vui</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hồn</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nhiên</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a:t>
            </a:r>
          </a:p>
          <a:p>
            <a:pPr algn="just"/>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Lời</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chàng</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kị</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sĩ</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kênh</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kiệu</a:t>
            </a:r>
            <a:endParaRPr lang="en-US" sz="36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a:p>
            <a:pPr algn="just"/>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Lời</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ông</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Hòn</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Rấm</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vui</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vẻ</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ôn</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tồn</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a:t>
            </a:r>
          </a:p>
          <a:p>
            <a:pPr algn="just"/>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Lời</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chú</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bé</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Đất</a:t>
            </a:r>
            <a:r>
              <a:rPr lang="en-US" sz="3600" b="1" dirty="0" smtClean="0">
                <a:ln w="0"/>
                <a:solidFill>
                  <a:srgbClr val="00B05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chuyển</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từ</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ngạc</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nhiên</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sang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mạnh</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dạn</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táo</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bạo</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một</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cách</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đáng</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36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yêu</a:t>
            </a:r>
            <a:r>
              <a:rPr lang="en-US" sz="36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a:t>
            </a:r>
            <a:endParaRPr lang="en-US" sz="36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60871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barn(inVertical)">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barn(inVertical)">
                                      <p:cBhvr>
                                        <p:cTn id="2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7136" y="0"/>
            <a:ext cx="119888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smtClean="0">
                <a:solidFill>
                  <a:srgbClr val="002060"/>
                </a:solidFill>
                <a:latin typeface="Times New Roman" pitchFamily="18" charset="0"/>
                <a:cs typeface="Times New Roman" pitchFamily="18" charset="0"/>
              </a:rPr>
              <a:t>       </a:t>
            </a:r>
            <a:endParaRPr lang="en-US" sz="2200" b="1" dirty="0" smtClean="0">
              <a:solidFill>
                <a:srgbClr val="002060"/>
              </a:solidFill>
              <a:latin typeface="Times New Roman" pitchFamily="18" charset="0"/>
              <a:cs typeface="Times New Roman" pitchFamily="18" charset="0"/>
            </a:endParaRPr>
          </a:p>
          <a:p>
            <a:pPr algn="just"/>
            <a:r>
              <a:rPr lang="en-US" sz="2200" b="1" dirty="0" smtClean="0">
                <a:solidFill>
                  <a:srgbClr val="002060"/>
                </a:solidFill>
                <a:latin typeface="Times New Roman" pitchFamily="18" charset="0"/>
                <a:cs typeface="Times New Roman" pitchFamily="18" charset="0"/>
              </a:rPr>
              <a:t>        </a:t>
            </a:r>
            <a:r>
              <a:rPr lang="vi-VN" sz="2200" b="1" dirty="0" smtClean="0">
                <a:solidFill>
                  <a:srgbClr val="002060"/>
                </a:solidFill>
                <a:latin typeface="Times New Roman" pitchFamily="18" charset="0"/>
                <a:cs typeface="Times New Roman" pitchFamily="18" charset="0"/>
              </a:rPr>
              <a:t>Tết </a:t>
            </a:r>
            <a:r>
              <a:rPr lang="vi-VN" sz="2200" b="1" dirty="0" smtClean="0">
                <a:solidFill>
                  <a:srgbClr val="C00000"/>
                </a:solidFill>
                <a:latin typeface="Times New Roman" pitchFamily="18" charset="0"/>
                <a:cs typeface="Times New Roman" pitchFamily="18" charset="0"/>
              </a:rPr>
              <a:t>Trung thu</a:t>
            </a:r>
            <a:r>
              <a:rPr lang="vi-VN" sz="2200" b="1" dirty="0" smtClean="0">
                <a:solidFill>
                  <a:srgbClr val="002060"/>
                </a:solidFill>
                <a:latin typeface="Times New Roman" pitchFamily="18" charset="0"/>
                <a:cs typeface="Times New Roman" pitchFamily="18" charset="0"/>
              </a:rPr>
              <a:t>, cu Chắt được món quà. Đó là một chàng kị sĩ </a:t>
            </a:r>
            <a:r>
              <a:rPr lang="vi-VN" sz="2200" b="1" dirty="0" smtClean="0">
                <a:solidFill>
                  <a:srgbClr val="C00000"/>
                </a:solidFill>
                <a:latin typeface="Times New Roman" pitchFamily="18" charset="0"/>
                <a:cs typeface="Times New Roman" pitchFamily="18" charset="0"/>
              </a:rPr>
              <a:t>rất bảnh</a:t>
            </a:r>
            <a:r>
              <a:rPr lang="vi-VN" sz="2200" b="1" dirty="0" smtClean="0">
                <a:solidFill>
                  <a:srgbClr val="002060"/>
                </a:solidFill>
                <a:latin typeface="Times New Roman" pitchFamily="18" charset="0"/>
                <a:cs typeface="Times New Roman" pitchFamily="18" charset="0"/>
              </a:rPr>
              <a:t>, cưỡi ngựa tía, dây cương vàng và một nàng công chúa mặt trắng, ngồi trong mái </a:t>
            </a:r>
            <a:r>
              <a:rPr lang="vi-VN" sz="2200" b="1" dirty="0" smtClean="0">
                <a:solidFill>
                  <a:srgbClr val="C00000"/>
                </a:solidFill>
                <a:latin typeface="Times New Roman" pitchFamily="18" charset="0"/>
                <a:cs typeface="Times New Roman" pitchFamily="18" charset="0"/>
              </a:rPr>
              <a:t>lầu son</a:t>
            </a:r>
            <a:r>
              <a:rPr lang="vi-VN" sz="2200" b="1" dirty="0" smtClean="0">
                <a:solidFill>
                  <a:srgbClr val="002060"/>
                </a:solidFill>
                <a:latin typeface="Times New Roman" pitchFamily="18" charset="0"/>
                <a:cs typeface="Times New Roman" pitchFamily="18" charset="0"/>
              </a:rPr>
              <a:t>. Chắt còn một đồ chơi nữa là chú bé bằng đất em nặn lúc đi chăn trâu.</a:t>
            </a:r>
          </a:p>
          <a:p>
            <a:pPr algn="just"/>
            <a:r>
              <a:rPr lang="vi-VN" sz="2200" b="1" dirty="0" smtClean="0">
                <a:solidFill>
                  <a:srgbClr val="002060"/>
                </a:solidFill>
                <a:latin typeface="Times New Roman" pitchFamily="18" charset="0"/>
                <a:cs typeface="Times New Roman" pitchFamily="18" charset="0"/>
              </a:rPr>
              <a:t>       Cu Chắt cất đồ chơi vào cái nắp tráp hỏng. Hai người bột và chú bé Đất làm quen với nhau. Sáng hôm sau, chàng kị sĩ </a:t>
            </a:r>
            <a:r>
              <a:rPr lang="vi-VN" sz="2200" b="1" dirty="0" smtClean="0">
                <a:solidFill>
                  <a:srgbClr val="C00000"/>
                </a:solidFill>
                <a:latin typeface="Times New Roman" pitchFamily="18" charset="0"/>
                <a:cs typeface="Times New Roman" pitchFamily="18" charset="0"/>
              </a:rPr>
              <a:t>phàn nàn </a:t>
            </a:r>
            <a:r>
              <a:rPr lang="vi-VN" sz="2200" b="1" dirty="0" smtClean="0">
                <a:solidFill>
                  <a:srgbClr val="002060"/>
                </a:solidFill>
                <a:latin typeface="Times New Roman" pitchFamily="18" charset="0"/>
                <a:cs typeface="Times New Roman" pitchFamily="18" charset="0"/>
              </a:rPr>
              <a:t>với nàng công chúa:</a:t>
            </a:r>
          </a:p>
          <a:p>
            <a:pPr marL="342900" indent="-342900" algn="just">
              <a:buFontTx/>
              <a:buChar char="-"/>
            </a:pPr>
            <a:r>
              <a:rPr lang="vi-VN" sz="2200" b="1" dirty="0" smtClean="0">
                <a:solidFill>
                  <a:srgbClr val="002060"/>
                </a:solidFill>
                <a:latin typeface="Times New Roman" pitchFamily="18" charset="0"/>
                <a:cs typeface="Times New Roman" pitchFamily="18" charset="0"/>
              </a:rPr>
              <a:t>Cu Đất </a:t>
            </a:r>
            <a:r>
              <a:rPr lang="vi-VN" sz="2200" b="1" dirty="0" smtClean="0">
                <a:solidFill>
                  <a:srgbClr val="C00000"/>
                </a:solidFill>
                <a:latin typeface="Times New Roman" pitchFamily="18" charset="0"/>
                <a:cs typeface="Times New Roman" pitchFamily="18" charset="0"/>
              </a:rPr>
              <a:t>thật đoảng</a:t>
            </a:r>
            <a:r>
              <a:rPr lang="vi-VN" sz="2200" b="1" dirty="0" smtClean="0">
                <a:solidFill>
                  <a:srgbClr val="002060"/>
                </a:solidFill>
                <a:latin typeface="Times New Roman" pitchFamily="18" charset="0"/>
                <a:cs typeface="Times New Roman" pitchFamily="18" charset="0"/>
              </a:rPr>
              <a:t>. Mới chơi với nó một tí mà chúng mình đã </a:t>
            </a:r>
            <a:r>
              <a:rPr lang="vi-VN" sz="2200" b="1" dirty="0" smtClean="0">
                <a:solidFill>
                  <a:srgbClr val="C00000"/>
                </a:solidFill>
                <a:latin typeface="Times New Roman" pitchFamily="18" charset="0"/>
                <a:cs typeface="Times New Roman" pitchFamily="18" charset="0"/>
              </a:rPr>
              <a:t>bẩn hết </a:t>
            </a:r>
            <a:r>
              <a:rPr lang="vi-VN" sz="2200" b="1" dirty="0" smtClean="0">
                <a:solidFill>
                  <a:srgbClr val="002060"/>
                </a:solidFill>
                <a:latin typeface="Times New Roman" pitchFamily="18" charset="0"/>
                <a:cs typeface="Times New Roman" pitchFamily="18" charset="0"/>
              </a:rPr>
              <a:t>quần áo đẹp.</a:t>
            </a:r>
          </a:p>
          <a:p>
            <a:pPr algn="just"/>
            <a:r>
              <a:rPr lang="vi-VN" sz="2200" b="1" dirty="0" smtClean="0">
                <a:solidFill>
                  <a:srgbClr val="002060"/>
                </a:solidFill>
                <a:latin typeface="Times New Roman" pitchFamily="18" charset="0"/>
                <a:cs typeface="Times New Roman" pitchFamily="18" charset="0"/>
              </a:rPr>
              <a:t>     Cu Chắt bèn bỏ hai người bột vào cái lọ thủy tinh.</a:t>
            </a:r>
          </a:p>
          <a:p>
            <a:pPr algn="just"/>
            <a:r>
              <a:rPr lang="vi-VN" sz="2200" b="1" dirty="0" smtClean="0">
                <a:solidFill>
                  <a:srgbClr val="002060"/>
                </a:solidFill>
                <a:latin typeface="Times New Roman" pitchFamily="18" charset="0"/>
                <a:cs typeface="Times New Roman" pitchFamily="18" charset="0"/>
              </a:rPr>
              <a:t>     Còn một mình, chú bé Đất nhớ quê, tìm đường ra cánh đồng. Mới đến chái bếp, gặp trời đổ mưa, chú ngấm nước, rét quá. Chú bèn vào bếp, cời đống rấm ra sưởi. Ban đầu thấy â</a:t>
            </a:r>
            <a:r>
              <a:rPr lang="vi-VN" sz="2200" b="1" dirty="0" smtClean="0">
                <a:solidFill>
                  <a:srgbClr val="C00000"/>
                </a:solidFill>
                <a:latin typeface="Times New Roman" pitchFamily="18" charset="0"/>
                <a:cs typeface="Times New Roman" pitchFamily="18" charset="0"/>
              </a:rPr>
              <a:t>́m</a:t>
            </a:r>
            <a:r>
              <a:rPr lang="vi-VN" sz="2200" b="1" dirty="0" smtClean="0">
                <a:solidFill>
                  <a:srgbClr val="002060"/>
                </a:solidFill>
                <a:latin typeface="Times New Roman" pitchFamily="18" charset="0"/>
                <a:cs typeface="Times New Roman" pitchFamily="18" charset="0"/>
              </a:rPr>
              <a:t> và </a:t>
            </a:r>
            <a:r>
              <a:rPr lang="vi-VN" sz="2200" b="1" dirty="0" smtClean="0">
                <a:solidFill>
                  <a:srgbClr val="C00000"/>
                </a:solidFill>
                <a:latin typeface="Times New Roman" pitchFamily="18" charset="0"/>
                <a:cs typeface="Times New Roman" pitchFamily="18" charset="0"/>
              </a:rPr>
              <a:t>khoan khoái</a:t>
            </a:r>
            <a:r>
              <a:rPr lang="vi-VN" sz="2200" b="1" dirty="0" smtClean="0">
                <a:solidFill>
                  <a:srgbClr val="002060"/>
                </a:solidFill>
                <a:latin typeface="Times New Roman" pitchFamily="18" charset="0"/>
                <a:cs typeface="Times New Roman" pitchFamily="18" charset="0"/>
              </a:rPr>
              <a:t>. Lúc sau </a:t>
            </a:r>
            <a:r>
              <a:rPr lang="vi-VN" sz="2200" b="1" dirty="0" smtClean="0">
                <a:solidFill>
                  <a:srgbClr val="C00000"/>
                </a:solidFill>
                <a:latin typeface="Times New Roman" pitchFamily="18" charset="0"/>
                <a:cs typeface="Times New Roman" pitchFamily="18" charset="0"/>
              </a:rPr>
              <a:t>nóng rát </a:t>
            </a:r>
            <a:r>
              <a:rPr lang="vi-VN" sz="2200" b="1" dirty="0" smtClean="0">
                <a:solidFill>
                  <a:srgbClr val="002060"/>
                </a:solidFill>
                <a:latin typeface="Times New Roman" pitchFamily="18" charset="0"/>
                <a:cs typeface="Times New Roman" pitchFamily="18" charset="0"/>
              </a:rPr>
              <a:t>cả chân tay. Chú sợ, </a:t>
            </a:r>
            <a:r>
              <a:rPr lang="vi-VN" sz="2200" b="1" dirty="0" smtClean="0">
                <a:solidFill>
                  <a:srgbClr val="C00000"/>
                </a:solidFill>
                <a:latin typeface="Times New Roman" pitchFamily="18" charset="0"/>
                <a:cs typeface="Times New Roman" pitchFamily="18" charset="0"/>
              </a:rPr>
              <a:t>lùi lại</a:t>
            </a:r>
            <a:r>
              <a:rPr lang="vi-VN" sz="2200" b="1" dirty="0" smtClean="0">
                <a:solidFill>
                  <a:srgbClr val="002060"/>
                </a:solidFill>
                <a:latin typeface="Times New Roman" pitchFamily="18" charset="0"/>
                <a:cs typeface="Times New Roman" pitchFamily="18" charset="0"/>
              </a:rPr>
              <a:t>.</a:t>
            </a:r>
          </a:p>
          <a:p>
            <a:pPr algn="just"/>
            <a:r>
              <a:rPr lang="vi-VN"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Ông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Hòn</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Rấm</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cười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bảo</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Sao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mày</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nhát</a:t>
            </a:r>
            <a:r>
              <a:rPr lang="en-US" sz="2200" b="1" dirty="0" smtClean="0">
                <a:solidFill>
                  <a:srgbClr val="C00000"/>
                </a:solidFill>
                <a:latin typeface="Times New Roman" pitchFamily="18" charset="0"/>
                <a:cs typeface="Times New Roman" pitchFamily="18" charset="0"/>
              </a:rPr>
              <a:t> thế</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có</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thể</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nung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trong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lửa</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kia</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mà</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bé</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ngạc</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nhiên</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hỏi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lại</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a:t>
            </a:r>
            <a:r>
              <a:rPr lang="en-US" sz="2200" b="1" dirty="0" err="1" smtClean="0">
                <a:solidFill>
                  <a:srgbClr val="002060"/>
                </a:solidFill>
                <a:latin typeface="Times New Roman" pitchFamily="18" charset="0"/>
                <a:cs typeface="Times New Roman" pitchFamily="18" charset="0"/>
              </a:rPr>
              <a:t>Nung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ấy</a:t>
            </a:r>
            <a:r>
              <a:rPr lang="en-US" sz="2200" b="1" dirty="0" smtClean="0">
                <a:solidFill>
                  <a:srgbClr val="002060"/>
                </a:solidFill>
                <a:latin typeface="Times New Roman" pitchFamily="18" charset="0"/>
                <a:cs typeface="Times New Roman" pitchFamily="18" charset="0"/>
              </a:rPr>
              <a:t> ạ?</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a:t>
            </a:r>
            <a:r>
              <a:rPr lang="en-US" sz="2200" b="1" dirty="0" err="1" smtClean="0">
                <a:solidFill>
                  <a:srgbClr val="002060"/>
                </a:solidFill>
                <a:latin typeface="Times New Roman" pitchFamily="18" charset="0"/>
                <a:cs typeface="Times New Roman" pitchFamily="18" charset="0"/>
              </a:rPr>
              <a:t>Chứ</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sao</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Đã</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là</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người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thì</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phải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dám</a:t>
            </a:r>
            <a:r>
              <a:rPr lang="vi-VN" sz="2200" b="1" dirty="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xông</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pha</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làm</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được</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nhiều</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việc</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có</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ích</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Nghe</a:t>
            </a:r>
            <a:r>
              <a:rPr lang="en-US" sz="2200" b="1" dirty="0" smtClean="0">
                <a:solidFill>
                  <a:srgbClr val="002060"/>
                </a:solidFill>
                <a:latin typeface="Times New Roman" pitchFamily="18" charset="0"/>
                <a:cs typeface="Times New Roman" pitchFamily="18" charset="0"/>
              </a:rPr>
              <a:t> thế,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bé</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không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thấy</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sợ</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nữa</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vui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vẻ</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bảo</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a:t>
            </a:r>
            <a:r>
              <a:rPr lang="en-US" sz="2200" b="1" dirty="0" err="1" smtClean="0">
                <a:solidFill>
                  <a:srgbClr val="002060"/>
                </a:solidFill>
                <a:latin typeface="Times New Roman" pitchFamily="18" charset="0"/>
                <a:cs typeface="Times New Roman" pitchFamily="18" charset="0"/>
              </a:rPr>
              <a:t>Nào</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nung</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thì</a:t>
            </a:r>
            <a:r>
              <a:rPr lang="en-US" sz="2200" b="1" dirty="0" smtClean="0">
                <a:solidFill>
                  <a:srgbClr val="C00000"/>
                </a:solidFill>
                <a:latin typeface="Times New Roman" pitchFamily="18" charset="0"/>
                <a:cs typeface="Times New Roman" pitchFamily="18" charset="0"/>
              </a:rPr>
              <a:t> </a:t>
            </a:r>
            <a:r>
              <a:rPr lang="en-US" sz="2200" b="1" dirty="0" err="1" smtClean="0">
                <a:solidFill>
                  <a:srgbClr val="C00000"/>
                </a:solidFill>
                <a:latin typeface="Times New Roman" pitchFamily="18" charset="0"/>
                <a:cs typeface="Times New Roman" pitchFamily="18" charset="0"/>
              </a:rPr>
              <a:t>nung</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Từ</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đấy</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thành</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Nung</a:t>
            </a:r>
            <a:r>
              <a:rPr lang="vi-VN" sz="2200" b="1" dirty="0" smtClean="0">
                <a:solidFill>
                  <a:srgbClr val="002060"/>
                </a:solidFill>
                <a:latin typeface="Times New Roman" pitchFamily="18" charset="0"/>
                <a:cs typeface="Times New Roman" pitchFamily="18" charset="0"/>
              </a:rPr>
              <a:t>.   </a:t>
            </a:r>
            <a:endParaRPr lang="en-US" sz="2200" b="1" dirty="0">
              <a:solidFill>
                <a:srgbClr val="002060"/>
              </a:solidFill>
              <a:latin typeface="Times New Roman" pitchFamily="18" charset="0"/>
              <a:cs typeface="Times New Roman" pitchFamily="18" charset="0"/>
            </a:endParaRPr>
          </a:p>
        </p:txBody>
      </p:sp>
      <p:sp>
        <p:nvSpPr>
          <p:cNvPr id="7" name="Rectangle 11"/>
          <p:cNvSpPr>
            <a:spLocks noChangeArrowheads="1"/>
          </p:cNvSpPr>
          <p:nvPr/>
        </p:nvSpPr>
        <p:spPr bwMode="auto">
          <a:xfrm>
            <a:off x="110848" y="-62189"/>
            <a:ext cx="11785600" cy="672369"/>
          </a:xfrm>
          <a:prstGeom prst="rect">
            <a:avLst/>
          </a:prstGeom>
          <a:noFill/>
          <a:ln w="9525">
            <a:noFill/>
            <a:miter lim="800000"/>
            <a:headEnd/>
            <a:tailEnd/>
          </a:ln>
        </p:spPr>
        <p:txBody>
          <a:bodyPr wrap="square" lIns="117226" tIns="58613" rIns="117226" bIns="58613">
            <a:spAutoFit/>
          </a:bodyPr>
          <a:lstStyle/>
          <a:p>
            <a:pPr algn="ct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endParaRPr 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852481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1314673"/>
            <a:ext cx="7914548" cy="1621706"/>
          </a:xfrm>
          <a:prstGeom prst="rect">
            <a:avLst/>
          </a:prstGeom>
        </p:spPr>
      </p:pic>
      <p:sp>
        <p:nvSpPr>
          <p:cNvPr id="9" name="Rectangle 8">
            <a:extLst>
              <a:ext uri="{FF2B5EF4-FFF2-40B4-BE49-F238E27FC236}">
                <a16:creationId xmlns:a16="http://schemas.microsoft.com/office/drawing/2014/main" id="{AA267D6E-33C7-4ACE-B4C8-547E9D7E4E43}"/>
              </a:ext>
            </a:extLst>
          </p:cNvPr>
          <p:cNvSpPr/>
          <p:nvPr/>
        </p:nvSpPr>
        <p:spPr>
          <a:xfrm>
            <a:off x="5255188" y="2283047"/>
            <a:ext cx="6625883" cy="3323987"/>
          </a:xfrm>
          <a:prstGeom prst="rect">
            <a:avLst/>
          </a:prstGeom>
          <a:noFill/>
        </p:spPr>
        <p:txBody>
          <a:bodyPr wrap="square" lIns="91440" tIns="45720" rIns="91440" bIns="45720">
            <a:spAutoFit/>
            <a:scene3d>
              <a:camera prst="obliqueTopLef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Đọc</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bài</a:t>
            </a:r>
            <a:r>
              <a:rPr lang="en-US" sz="7000" b="1" dirty="0">
                <a:solidFill>
                  <a:srgbClr val="C00000"/>
                </a:solidFill>
                <a:latin typeface="Times New Roman" panose="02020603050405020304" pitchFamily="18" charset="0"/>
                <a:ea typeface="微软雅黑"/>
                <a:cs typeface="Times New Roman" panose="02020603050405020304" pitchFamily="18" charset="0"/>
              </a:rPr>
              <a:t> </a:t>
            </a:r>
            <a:r>
              <a:rPr lang="en-US" sz="7000" b="1" dirty="0" err="1" smtClean="0">
                <a:solidFill>
                  <a:srgbClr val="C00000"/>
                </a:solidFill>
                <a:latin typeface="Times New Roman" panose="02020603050405020304" pitchFamily="18" charset="0"/>
                <a:ea typeface="微软雅黑"/>
                <a:cs typeface="Times New Roman" panose="02020603050405020304" pitchFamily="18" charset="0"/>
              </a:rPr>
              <a:t>cá</a:t>
            </a:r>
            <a:r>
              <a:rPr lang="en-US" sz="7000" b="1"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dirty="0" err="1" smtClean="0">
                <a:solidFill>
                  <a:srgbClr val="C00000"/>
                </a:solidFill>
                <a:latin typeface="Times New Roman" panose="02020603050405020304" pitchFamily="18" charset="0"/>
                <a:ea typeface="微软雅黑"/>
                <a:cs typeface="Times New Roman" panose="02020603050405020304" pitchFamily="18" charset="0"/>
              </a:rPr>
              <a:t>nhân</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trả</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lời</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các</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câu</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hỏi</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SGK</a:t>
            </a:r>
            <a:endParaRPr kumimoji="0" lang="en-US" sz="7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12" name="Rectangle 11">
            <a:extLst>
              <a:ext uri="{FF2B5EF4-FFF2-40B4-BE49-F238E27FC236}">
                <a16:creationId xmlns:a16="http://schemas.microsoft.com/office/drawing/2014/main" id="{AA267D6E-33C7-4ACE-B4C8-547E9D7E4E43}"/>
              </a:ext>
            </a:extLst>
          </p:cNvPr>
          <p:cNvSpPr/>
          <p:nvPr/>
        </p:nvSpPr>
        <p:spPr>
          <a:xfrm>
            <a:off x="3155692" y="371678"/>
            <a:ext cx="6625883" cy="1169551"/>
          </a:xfrm>
          <a:prstGeom prst="rect">
            <a:avLst/>
          </a:prstGeom>
          <a:noFill/>
        </p:spPr>
        <p:txBody>
          <a:bodyPr wrap="square" lIns="91440" tIns="45720" rIns="91440" bIns="45720">
            <a:spAutoFit/>
            <a:scene3d>
              <a:camera prst="obliqueTopLef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dirty="0">
                <a:solidFill>
                  <a:schemeClr val="accent4">
                    <a:lumMod val="75000"/>
                  </a:schemeClr>
                </a:solidFill>
                <a:latin typeface="Times New Roman" panose="02020603050405020304" pitchFamily="18" charset="0"/>
                <a:ea typeface="微软雅黑"/>
                <a:cs typeface="Times New Roman" panose="02020603050405020304" pitchFamily="18" charset="0"/>
              </a:rPr>
              <a:t>TÌM HIỂU BÀI</a:t>
            </a:r>
            <a:endParaRPr kumimoji="0" lang="en-US" sz="70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046551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Untitle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1371600"/>
            <a:ext cx="589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p:cNvSpPr txBox="1">
            <a:spLocks noChangeArrowheads="1"/>
          </p:cNvSpPr>
          <p:nvPr/>
        </p:nvSpPr>
        <p:spPr bwMode="auto">
          <a:xfrm>
            <a:off x="197220" y="5163430"/>
            <a:ext cx="11887200" cy="1077218"/>
          </a:xfrm>
          <a:prstGeom prst="rect">
            <a:avLst/>
          </a:prstGeom>
          <a:solidFill>
            <a:schemeClr val="accent6">
              <a:lumMod val="20000"/>
              <a:lumOff val="80000"/>
            </a:schemeClr>
          </a:solidFill>
          <a:ln w="9525">
            <a:solidFill>
              <a:srgbClr val="3333CC"/>
            </a:solidFill>
            <a:miter lim="800000"/>
            <a:headEnd/>
            <a:tailEnd/>
          </a:ln>
          <a:effectLst/>
          <a:extLst/>
        </p:spPr>
        <p:txBody>
          <a:bodyPr>
            <a:spAutoFit/>
          </a:bodyPr>
          <a:lstStyle/>
          <a:p>
            <a:pPr>
              <a:spcBef>
                <a:spcPct val="50000"/>
              </a:spcBef>
              <a:defRPr/>
            </a:pPr>
            <a:r>
              <a:rPr lang="en-US" sz="3200" dirty="0">
                <a:cs typeface="Arial" charset="0"/>
              </a:rPr>
              <a:t>	</a:t>
            </a:r>
            <a:r>
              <a:rPr lang="en-US" sz="3200" b="1" dirty="0">
                <a:effectLst>
                  <a:outerShdw blurRad="38100" dist="38100" dir="2700000" algn="tl">
                    <a:srgbClr val="FFFFFF"/>
                  </a:outerShdw>
                </a:effectLst>
                <a:latin typeface="Times New Roman" pitchFamily="18" charset="0"/>
                <a:cs typeface="Times New Roman" pitchFamily="18" charset="0"/>
              </a:rPr>
              <a:t>Cu Chắt có các đồ chơi: một chàng kị sĩ cưỡi ngựa, một nàng công chúa ngồi trong lầu son, một chú bé bằng đất.</a:t>
            </a:r>
          </a:p>
        </p:txBody>
      </p:sp>
      <p:sp>
        <p:nvSpPr>
          <p:cNvPr id="19460" name="AutoShape 4"/>
          <p:cNvSpPr>
            <a:spLocks noChangeArrowheads="1"/>
          </p:cNvSpPr>
          <p:nvPr/>
        </p:nvSpPr>
        <p:spPr bwMode="auto">
          <a:xfrm rot="10800000">
            <a:off x="5766099" y="0"/>
            <a:ext cx="5308301" cy="2209800"/>
          </a:xfrm>
          <a:prstGeom prst="cloudCallout">
            <a:avLst>
              <a:gd name="adj1" fmla="val 113306"/>
              <a:gd name="adj2" fmla="val -48134"/>
            </a:avLst>
          </a:prstGeom>
          <a:solidFill>
            <a:schemeClr val="accent6">
              <a:lumMod val="20000"/>
              <a:lumOff val="80000"/>
            </a:schemeClr>
          </a:solidFill>
          <a:ln w="9525">
            <a:solidFill>
              <a:schemeClr val="tx1"/>
            </a:solidFill>
            <a:round/>
            <a:headEnd/>
            <a:tailEnd/>
          </a:ln>
          <a:effectLst/>
        </p:spPr>
        <p:txBody>
          <a:bodyPr rot="10800000" anchor="ctr"/>
          <a:lstStyle/>
          <a:p>
            <a:pPr algn="ctr" eaLnBrk="0" hangingPunct="0"/>
            <a:r>
              <a:rPr lang="en-US" sz="3200" b="1" dirty="0">
                <a:latin typeface="Times New Roman" pitchFamily="18" charset="0"/>
                <a:cs typeface="Times New Roman" pitchFamily="18" charset="0"/>
              </a:rPr>
              <a:t>Cu </a:t>
            </a:r>
            <a:r>
              <a:rPr lang="en-US" sz="3200" b="1" dirty="0" err="1">
                <a:latin typeface="Times New Roman" pitchFamily="18" charset="0"/>
                <a:cs typeface="Times New Roman" pitchFamily="18" charset="0"/>
              </a:rPr>
              <a:t>Chắt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nào</a:t>
            </a:r>
            <a:r>
              <a:rPr lang="en-US" sz="3200" b="1" dirty="0">
                <a:latin typeface="Times New Roman" pitchFamily="18" charset="0"/>
                <a:cs typeface="Times New Roman" pitchFamily="18" charset="0"/>
              </a:rPr>
              <a:t>?</a:t>
            </a:r>
          </a:p>
        </p:txBody>
      </p:sp>
      <p:graphicFrame>
        <p:nvGraphicFramePr>
          <p:cNvPr id="19462" name="Object 6"/>
          <p:cNvGraphicFramePr>
            <a:graphicFrameLocks noGrp="1" noChangeAspect="1"/>
          </p:cNvGraphicFramePr>
          <p:nvPr>
            <p:ph/>
          </p:nvPr>
        </p:nvGraphicFramePr>
        <p:xfrm>
          <a:off x="0" y="2070101"/>
          <a:ext cx="4470400" cy="2778125"/>
        </p:xfrm>
        <a:graphic>
          <a:graphicData uri="http://schemas.openxmlformats.org/presentationml/2006/ole">
            <mc:AlternateContent xmlns:mc="http://schemas.openxmlformats.org/markup-compatibility/2006">
              <mc:Choice xmlns:v="urn:schemas-microsoft-com:vml" Requires="v">
                <p:oleObj spid="_x0000_s2062" name="Clip" r:id="rId4" imgW="4046538" imgH="3352800" progId="MS_ClipArt_Gallery.2">
                  <p:embed/>
                </p:oleObj>
              </mc:Choice>
              <mc:Fallback>
                <p:oleObj name="Clip" r:id="rId4" imgW="4046538" imgH="335280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70101"/>
                        <a:ext cx="4470400" cy="277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 Box 27"/>
          <p:cNvSpPr txBox="1">
            <a:spLocks noChangeArrowheads="1"/>
          </p:cNvSpPr>
          <p:nvPr/>
        </p:nvSpPr>
        <p:spPr bwMode="auto">
          <a:xfrm>
            <a:off x="812801" y="55563"/>
            <a:ext cx="3130551"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vi-VN" sz="2400" b="1" dirty="0">
                <a:latin typeface="Arial" charset="0"/>
                <a:cs typeface="Arial" charset="0"/>
              </a:rPr>
              <a:t> </a:t>
            </a:r>
            <a:r>
              <a:rPr lang="en-US" altLang="vi-VN" sz="3200" b="1" dirty="0" err="1">
                <a:solidFill>
                  <a:srgbClr val="FF0000"/>
                </a:solidFill>
                <a:cs typeface="Times New Roman" pitchFamily="18" charset="0"/>
              </a:rPr>
              <a:t>Đọc</a:t>
            </a:r>
            <a:r>
              <a:rPr lang="en-US" altLang="vi-VN" sz="3200" b="1" dirty="0">
                <a:solidFill>
                  <a:srgbClr val="FF0000"/>
                </a:solidFill>
                <a:cs typeface="Times New Roman" pitchFamily="18" charset="0"/>
              </a:rPr>
              <a:t> </a:t>
            </a:r>
            <a:r>
              <a:rPr lang="en-US" altLang="vi-VN" sz="3200" b="1" dirty="0" err="1">
                <a:solidFill>
                  <a:srgbClr val="FF0000"/>
                </a:solidFill>
                <a:cs typeface="Times New Roman" pitchFamily="18" charset="0"/>
              </a:rPr>
              <a:t>đoạn</a:t>
            </a:r>
            <a:r>
              <a:rPr lang="en-US" altLang="vi-VN" sz="3200" b="1" dirty="0">
                <a:solidFill>
                  <a:srgbClr val="FF0000"/>
                </a:solidFill>
                <a:cs typeface="Times New Roman" pitchFamily="18" charset="0"/>
              </a:rPr>
              <a:t> 1</a:t>
            </a:r>
            <a:r>
              <a:rPr lang="en-US" altLang="vi-VN" sz="2400" b="1" dirty="0">
                <a:solidFill>
                  <a:srgbClr val="FF0000"/>
                </a:solidFill>
                <a:cs typeface="Times New Roman" pitchFamily="18" charset="0"/>
              </a:rPr>
              <a:t>                                              </a:t>
            </a:r>
          </a:p>
        </p:txBody>
      </p:sp>
    </p:spTree>
    <p:extLst>
      <p:ext uri="{BB962C8B-B14F-4D97-AF65-F5344CB8AC3E}">
        <p14:creationId xmlns:p14="http://schemas.microsoft.com/office/powerpoint/2010/main" val="36871054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19462"/>
                                        </p:tgtEl>
                                        <p:attrNameLst>
                                          <p:attrName>style.visibility</p:attrName>
                                        </p:attrNameLst>
                                      </p:cBhvr>
                                      <p:to>
                                        <p:strVal val="visible"/>
                                      </p:to>
                                    </p:set>
                                    <p:animEffect transition="in" filter="fade">
                                      <p:cBhvr>
                                        <p:cTn id="13" dur="1000"/>
                                        <p:tgtEl>
                                          <p:spTgt spid="19462"/>
                                        </p:tgtEl>
                                      </p:cBhvr>
                                    </p:animEffect>
                                    <p:anim calcmode="lin" valueType="num">
                                      <p:cBhvr>
                                        <p:cTn id="14" dur="1000" fill="hold"/>
                                        <p:tgtEl>
                                          <p:spTgt spid="19462"/>
                                        </p:tgtEl>
                                        <p:attrNameLst>
                                          <p:attrName>ppt_x</p:attrName>
                                        </p:attrNameLst>
                                      </p:cBhvr>
                                      <p:tavLst>
                                        <p:tav tm="0">
                                          <p:val>
                                            <p:strVal val="#ppt_x"/>
                                          </p:val>
                                        </p:tav>
                                        <p:tav tm="100000">
                                          <p:val>
                                            <p:strVal val="#ppt_x"/>
                                          </p:val>
                                        </p:tav>
                                      </p:tavLst>
                                    </p:anim>
                                    <p:anim calcmode="lin" valueType="num">
                                      <p:cBhvr>
                                        <p:cTn id="15" dur="1000" fill="hold"/>
                                        <p:tgtEl>
                                          <p:spTgt spid="1946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9460"/>
                                        </p:tgtEl>
                                        <p:attrNameLst>
                                          <p:attrName>style.visibility</p:attrName>
                                        </p:attrNameLst>
                                      </p:cBhvr>
                                      <p:to>
                                        <p:strVal val="visible"/>
                                      </p:to>
                                    </p:set>
                                    <p:animEffect transition="in" filter="fade">
                                      <p:cBhvr>
                                        <p:cTn id="18" dur="1000"/>
                                        <p:tgtEl>
                                          <p:spTgt spid="19460"/>
                                        </p:tgtEl>
                                      </p:cBhvr>
                                    </p:animEffect>
                                    <p:anim calcmode="lin" valueType="num">
                                      <p:cBhvr>
                                        <p:cTn id="19" dur="1000" fill="hold"/>
                                        <p:tgtEl>
                                          <p:spTgt spid="19460"/>
                                        </p:tgtEl>
                                        <p:attrNameLst>
                                          <p:attrName>ppt_x</p:attrName>
                                        </p:attrNameLst>
                                      </p:cBhvr>
                                      <p:tavLst>
                                        <p:tav tm="0">
                                          <p:val>
                                            <p:strVal val="#ppt_x"/>
                                          </p:val>
                                        </p:tav>
                                        <p:tav tm="100000">
                                          <p:val>
                                            <p:strVal val="#ppt_x"/>
                                          </p:val>
                                        </p:tav>
                                      </p:tavLst>
                                    </p:anim>
                                    <p:anim calcmode="lin" valueType="num">
                                      <p:cBhvr>
                                        <p:cTn id="20"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6386"/>
                                        </p:tgtEl>
                                        <p:attrNameLst>
                                          <p:attrName>style.visibility</p:attrName>
                                        </p:attrNameLst>
                                      </p:cBhvr>
                                      <p:to>
                                        <p:strVal val="visible"/>
                                      </p:to>
                                    </p:set>
                                    <p:animEffect transition="in" filter="fade">
                                      <p:cBhvr>
                                        <p:cTn id="25" dur="1000"/>
                                        <p:tgtEl>
                                          <p:spTgt spid="16386"/>
                                        </p:tgtEl>
                                      </p:cBhvr>
                                    </p:animEffect>
                                    <p:anim calcmode="lin" valueType="num">
                                      <p:cBhvr>
                                        <p:cTn id="26" dur="1000" fill="hold"/>
                                        <p:tgtEl>
                                          <p:spTgt spid="16386"/>
                                        </p:tgtEl>
                                        <p:attrNameLst>
                                          <p:attrName>ppt_x</p:attrName>
                                        </p:attrNameLst>
                                      </p:cBhvr>
                                      <p:tavLst>
                                        <p:tav tm="0">
                                          <p:val>
                                            <p:strVal val="#ppt_x"/>
                                          </p:val>
                                        </p:tav>
                                        <p:tav tm="100000">
                                          <p:val>
                                            <p:strVal val="#ppt_x"/>
                                          </p:val>
                                        </p:tav>
                                      </p:tavLst>
                                    </p:anim>
                                    <p:anim calcmode="lin" valueType="num">
                                      <p:cBhvr>
                                        <p:cTn id="27"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9459"/>
                                        </p:tgtEl>
                                        <p:attrNameLst>
                                          <p:attrName>style.visibility</p:attrName>
                                        </p:attrNameLst>
                                      </p:cBhvr>
                                      <p:to>
                                        <p:strVal val="visible"/>
                                      </p:to>
                                    </p:set>
                                    <p:anim calcmode="lin" valueType="num">
                                      <p:cBhvr>
                                        <p:cTn id="32" dur="1000" fill="hold"/>
                                        <p:tgtEl>
                                          <p:spTgt spid="19459"/>
                                        </p:tgtEl>
                                        <p:attrNameLst>
                                          <p:attrName>ppt_w</p:attrName>
                                        </p:attrNameLst>
                                      </p:cBhvr>
                                      <p:tavLst>
                                        <p:tav tm="0">
                                          <p:val>
                                            <p:fltVal val="0"/>
                                          </p:val>
                                        </p:tav>
                                        <p:tav tm="100000">
                                          <p:val>
                                            <p:strVal val="#ppt_w"/>
                                          </p:val>
                                        </p:tav>
                                      </p:tavLst>
                                    </p:anim>
                                    <p:anim calcmode="lin" valueType="num">
                                      <p:cBhvr>
                                        <p:cTn id="33" dur="1000" fill="hold"/>
                                        <p:tgtEl>
                                          <p:spTgt spid="19459"/>
                                        </p:tgtEl>
                                        <p:attrNameLst>
                                          <p:attrName>ppt_h</p:attrName>
                                        </p:attrNameLst>
                                      </p:cBhvr>
                                      <p:tavLst>
                                        <p:tav tm="0">
                                          <p:val>
                                            <p:fltVal val="0"/>
                                          </p:val>
                                        </p:tav>
                                        <p:tav tm="100000">
                                          <p:val>
                                            <p:strVal val="#ppt_h"/>
                                          </p:val>
                                        </p:tav>
                                      </p:tavLst>
                                    </p:anim>
                                    <p:anim calcmode="lin" valueType="num">
                                      <p:cBhvr>
                                        <p:cTn id="34" dur="1000" fill="hold"/>
                                        <p:tgtEl>
                                          <p:spTgt spid="19459"/>
                                        </p:tgtEl>
                                        <p:attrNameLst>
                                          <p:attrName>style.rotation</p:attrName>
                                        </p:attrNameLst>
                                      </p:cBhvr>
                                      <p:tavLst>
                                        <p:tav tm="0">
                                          <p:val>
                                            <p:fltVal val="90"/>
                                          </p:val>
                                        </p:tav>
                                        <p:tav tm="100000">
                                          <p:val>
                                            <p:fltVal val="0"/>
                                          </p:val>
                                        </p:tav>
                                      </p:tavLst>
                                    </p:anim>
                                    <p:animEffect transition="in" filter="fade">
                                      <p:cBhvr>
                                        <p:cTn id="35"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11200" y="13855"/>
            <a:ext cx="108712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Nối</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tên</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từng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đồ</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chơi</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của</a:t>
            </a:r>
            <a:r>
              <a:rPr lang="en-US" sz="3600" b="1" dirty="0" smtClean="0">
                <a:solidFill>
                  <a:srgbClr val="002060"/>
                </a:solidFill>
                <a:latin typeface="Times New Roman" pitchFamily="18" charset="0"/>
                <a:cs typeface="Times New Roman" pitchFamily="18" charset="0"/>
              </a:rPr>
              <a:t> cu </a:t>
            </a:r>
            <a:r>
              <a:rPr lang="en-US" sz="3600" b="1" dirty="0" err="1" smtClean="0">
                <a:solidFill>
                  <a:srgbClr val="002060"/>
                </a:solidFill>
                <a:latin typeface="Times New Roman" pitchFamily="18" charset="0"/>
                <a:cs typeface="Times New Roman" pitchFamily="18" charset="0"/>
              </a:rPr>
              <a:t>Chắt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với</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những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từ</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miêu</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tả</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nó</a:t>
            </a:r>
            <a:endParaRPr lang="en-US" sz="3600" b="1" dirty="0">
              <a:solidFill>
                <a:srgbClr val="002060"/>
              </a:solidFill>
              <a:latin typeface="Times New Roman" pitchFamily="18" charset="0"/>
              <a:cs typeface="Times New Roman" pitchFamily="18" charset="0"/>
            </a:endParaRPr>
          </a:p>
        </p:txBody>
      </p:sp>
      <p:sp>
        <p:nvSpPr>
          <p:cNvPr id="3" name="TextBox 2"/>
          <p:cNvSpPr txBox="1"/>
          <p:nvPr/>
        </p:nvSpPr>
        <p:spPr>
          <a:xfrm>
            <a:off x="406400" y="1968773"/>
            <a:ext cx="44704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dirty="0" smtClean="0">
                <a:solidFill>
                  <a:srgbClr val="002060"/>
                </a:solidFill>
                <a:latin typeface="Times New Roman" pitchFamily="18" charset="0"/>
                <a:cs typeface="Times New Roman" pitchFamily="18" charset="0"/>
              </a:rPr>
              <a:t>1. </a:t>
            </a:r>
            <a:r>
              <a:rPr lang="en-US" sz="3200" dirty="0" err="1" smtClean="0">
                <a:solidFill>
                  <a:srgbClr val="002060"/>
                </a:solidFill>
                <a:latin typeface="Times New Roman" pitchFamily="18" charset="0"/>
                <a:cs typeface="Times New Roman" pitchFamily="18" charset="0"/>
              </a:rPr>
              <a:t>Một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chàng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kị</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sĩ</a:t>
            </a:r>
            <a:endParaRPr lang="en-US" sz="3200" dirty="0">
              <a:solidFill>
                <a:srgbClr val="002060"/>
              </a:solidFill>
              <a:latin typeface="Times New Roman" pitchFamily="18" charset="0"/>
              <a:cs typeface="Times New Roman" pitchFamily="18" charset="0"/>
            </a:endParaRPr>
          </a:p>
        </p:txBody>
      </p:sp>
      <p:sp>
        <p:nvSpPr>
          <p:cNvPr id="4" name="TextBox 3"/>
          <p:cNvSpPr txBox="1"/>
          <p:nvPr/>
        </p:nvSpPr>
        <p:spPr>
          <a:xfrm>
            <a:off x="406400" y="3479045"/>
            <a:ext cx="44704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smtClean="0">
                <a:solidFill>
                  <a:srgbClr val="002060"/>
                </a:solidFill>
                <a:latin typeface="Times New Roman" pitchFamily="18" charset="0"/>
                <a:cs typeface="Times New Roman" pitchFamily="18" charset="0"/>
              </a:rPr>
              <a:t>2. Một nàng công chúa</a:t>
            </a:r>
            <a:endParaRPr lang="en-US" sz="3200">
              <a:solidFill>
                <a:srgbClr val="002060"/>
              </a:solidFill>
              <a:latin typeface="Times New Roman" pitchFamily="18" charset="0"/>
              <a:cs typeface="Times New Roman" pitchFamily="18" charset="0"/>
            </a:endParaRPr>
          </a:p>
        </p:txBody>
      </p:sp>
      <p:sp>
        <p:nvSpPr>
          <p:cNvPr id="5" name="TextBox 4"/>
          <p:cNvSpPr txBox="1"/>
          <p:nvPr/>
        </p:nvSpPr>
        <p:spPr>
          <a:xfrm>
            <a:off x="406400" y="5127035"/>
            <a:ext cx="44704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smtClean="0">
                <a:solidFill>
                  <a:srgbClr val="002060"/>
                </a:solidFill>
                <a:latin typeface="Times New Roman" pitchFamily="18" charset="0"/>
                <a:cs typeface="Times New Roman" pitchFamily="18" charset="0"/>
              </a:rPr>
              <a:t>3. Một chú bé</a:t>
            </a:r>
            <a:endParaRPr lang="en-US" sz="3200">
              <a:solidFill>
                <a:srgbClr val="002060"/>
              </a:solidFill>
              <a:latin typeface="Times New Roman" pitchFamily="18" charset="0"/>
              <a:cs typeface="Times New Roman" pitchFamily="18" charset="0"/>
            </a:endParaRPr>
          </a:p>
        </p:txBody>
      </p:sp>
      <p:sp>
        <p:nvSpPr>
          <p:cNvPr id="6" name="TextBox 5"/>
          <p:cNvSpPr txBox="1"/>
          <p:nvPr/>
        </p:nvSpPr>
        <p:spPr>
          <a:xfrm>
            <a:off x="5791200" y="1949342"/>
            <a:ext cx="5892800" cy="584775"/>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dirty="0" smtClean="0">
                <a:solidFill>
                  <a:srgbClr val="002060"/>
                </a:solidFill>
                <a:latin typeface="Times New Roman" pitchFamily="18" charset="0"/>
                <a:cs typeface="Times New Roman" pitchFamily="18" charset="0"/>
              </a:rPr>
              <a:t>a. </a:t>
            </a:r>
            <a:r>
              <a:rPr lang="en-US" sz="3200" dirty="0" err="1" smtClean="0">
                <a:solidFill>
                  <a:srgbClr val="002060"/>
                </a:solidFill>
                <a:latin typeface="Times New Roman" pitchFamily="18" charset="0"/>
                <a:cs typeface="Times New Roman" pitchFamily="18" charset="0"/>
              </a:rPr>
              <a:t>được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nặn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bằng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đất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sét</a:t>
            </a:r>
            <a:endParaRPr lang="en-US" sz="3200" dirty="0">
              <a:solidFill>
                <a:srgbClr val="002060"/>
              </a:solidFill>
              <a:latin typeface="Times New Roman" pitchFamily="18" charset="0"/>
              <a:cs typeface="Times New Roman" pitchFamily="18" charset="0"/>
            </a:endParaRPr>
          </a:p>
        </p:txBody>
      </p:sp>
      <p:sp>
        <p:nvSpPr>
          <p:cNvPr id="7" name="TextBox 6"/>
          <p:cNvSpPr txBox="1"/>
          <p:nvPr/>
        </p:nvSpPr>
        <p:spPr>
          <a:xfrm>
            <a:off x="5791200" y="3174883"/>
            <a:ext cx="5994400" cy="1077218"/>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dirty="0" smtClean="0">
                <a:solidFill>
                  <a:srgbClr val="002060"/>
                </a:solidFill>
                <a:latin typeface="Times New Roman" pitchFamily="18" charset="0"/>
                <a:cs typeface="Times New Roman" pitchFamily="18" charset="0"/>
              </a:rPr>
              <a:t>b. </a:t>
            </a:r>
            <a:r>
              <a:rPr lang="en-US" sz="3200" dirty="0" err="1" smtClean="0">
                <a:solidFill>
                  <a:srgbClr val="002060"/>
                </a:solidFill>
                <a:latin typeface="Times New Roman" pitchFamily="18" charset="0"/>
                <a:cs typeface="Times New Roman" pitchFamily="18" charset="0"/>
              </a:rPr>
              <a:t>được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làm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bằng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bột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rất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bảnh</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cưỡi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ngựa</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tía</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dây</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cương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vàng</a:t>
            </a:r>
            <a:endParaRPr lang="en-US" sz="3200" dirty="0">
              <a:solidFill>
                <a:srgbClr val="002060"/>
              </a:solidFill>
              <a:latin typeface="Times New Roman" pitchFamily="18" charset="0"/>
              <a:cs typeface="Times New Roman" pitchFamily="18" charset="0"/>
            </a:endParaRPr>
          </a:p>
        </p:txBody>
      </p:sp>
      <p:sp>
        <p:nvSpPr>
          <p:cNvPr id="8" name="TextBox 7"/>
          <p:cNvSpPr txBox="1"/>
          <p:nvPr/>
        </p:nvSpPr>
        <p:spPr>
          <a:xfrm>
            <a:off x="5791200" y="4835077"/>
            <a:ext cx="5892800" cy="1077218"/>
          </a:xfrm>
          <a:prstGeom prst="rect">
            <a:avLst/>
          </a:prstGeom>
          <a:solidFill>
            <a:schemeClr val="accent3">
              <a:lumMod val="20000"/>
              <a:lumOff val="80000"/>
            </a:schemeClr>
          </a:solidFill>
          <a:ln>
            <a:solidFill>
              <a:srgbClr val="C00000"/>
            </a:solidFill>
          </a:ln>
        </p:spPr>
        <p:txBody>
          <a:bodyPr wrap="square" rtlCol="0">
            <a:spAutoFit/>
          </a:bodyPr>
          <a:lstStyle/>
          <a:p>
            <a:pPr algn="just"/>
            <a:r>
              <a:rPr lang="en-US" sz="3200" dirty="0" smtClean="0">
                <a:solidFill>
                  <a:srgbClr val="002060"/>
                </a:solidFill>
                <a:latin typeface="Times New Roman" pitchFamily="18" charset="0"/>
                <a:cs typeface="Times New Roman" pitchFamily="18" charset="0"/>
              </a:rPr>
              <a:t>c. </a:t>
            </a:r>
            <a:r>
              <a:rPr lang="en-US" sz="3200" dirty="0" err="1" smtClean="0">
                <a:solidFill>
                  <a:srgbClr val="002060"/>
                </a:solidFill>
                <a:latin typeface="Times New Roman" pitchFamily="18" charset="0"/>
                <a:cs typeface="Times New Roman" pitchFamily="18" charset="0"/>
              </a:rPr>
              <a:t>được</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làm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bằng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bột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mặt</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trắng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ngồi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trong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mái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lầu</a:t>
            </a:r>
            <a:r>
              <a:rPr lang="en-US" sz="3200" dirty="0" smtClean="0">
                <a:solidFill>
                  <a:srgbClr val="002060"/>
                </a:solidFill>
                <a:latin typeface="Times New Roman" pitchFamily="18" charset="0"/>
                <a:cs typeface="Times New Roman" pitchFamily="18" charset="0"/>
              </a:rPr>
              <a:t> son</a:t>
            </a:r>
            <a:endParaRPr lang="en-US" sz="3200" dirty="0">
              <a:solidFill>
                <a:srgbClr val="002060"/>
              </a:solidFill>
              <a:latin typeface="Times New Roman" pitchFamily="18" charset="0"/>
              <a:cs typeface="Times New Roman" pitchFamily="18" charset="0"/>
            </a:endParaRPr>
          </a:p>
        </p:txBody>
      </p:sp>
      <p:cxnSp>
        <p:nvCxnSpPr>
          <p:cNvPr id="10" name="Straight Arrow Connector 9"/>
          <p:cNvCxnSpPr>
            <a:stCxn id="3" idx="3"/>
            <a:endCxn id="7" idx="1"/>
          </p:cNvCxnSpPr>
          <p:nvPr/>
        </p:nvCxnSpPr>
        <p:spPr>
          <a:xfrm>
            <a:off x="4876800" y="2261161"/>
            <a:ext cx="914400" cy="1452331"/>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3"/>
            <a:endCxn id="8" idx="1"/>
          </p:cNvCxnSpPr>
          <p:nvPr/>
        </p:nvCxnSpPr>
        <p:spPr>
          <a:xfrm>
            <a:off x="4876800" y="3771433"/>
            <a:ext cx="914400" cy="160225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3"/>
            <a:endCxn id="6" idx="1"/>
          </p:cNvCxnSpPr>
          <p:nvPr/>
        </p:nvCxnSpPr>
        <p:spPr>
          <a:xfrm flipV="1">
            <a:off x="4876800" y="2241730"/>
            <a:ext cx="914400" cy="3177693"/>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971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4733351" y="3399118"/>
            <a:ext cx="7239909" cy="584775"/>
          </a:xfrm>
          <a:prstGeom prst="rect">
            <a:avLst/>
          </a:prstGeom>
          <a:noFill/>
          <a:ln w="9525">
            <a:solidFill>
              <a:srgbClr val="3333CC"/>
            </a:solidFill>
            <a:miter lim="800000"/>
            <a:headEnd/>
            <a:tailEnd/>
          </a:ln>
          <a:effectLst/>
          <a:extLst/>
        </p:spPr>
        <p:txBody>
          <a:bodyPr wrap="square">
            <a:spAutoFit/>
          </a:bodyPr>
          <a:lstStyle/>
          <a:p>
            <a:pPr>
              <a:spcBef>
                <a:spcPct val="50000"/>
              </a:spcBef>
              <a:defRPr/>
            </a:pP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Ý 1: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Giới</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thiệu</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các</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đồ</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chơi</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của</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cu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Chắt</a:t>
            </a:r>
            <a:endParaRPr lang="en-US" sz="3200" b="1" dirty="0">
              <a:solidFill>
                <a:srgbClr val="C00000"/>
              </a:solidFill>
              <a:effectLst>
                <a:outerShdw blurRad="38100" dist="38100" dir="2700000" algn="tl">
                  <a:srgbClr val="FFFFFF"/>
                </a:outerShdw>
              </a:effectLst>
              <a:latin typeface="Times New Roman" pitchFamily="18" charset="0"/>
              <a:cs typeface="Times New Roman" pitchFamily="18" charset="0"/>
            </a:endParaRPr>
          </a:p>
        </p:txBody>
      </p:sp>
      <p:sp>
        <p:nvSpPr>
          <p:cNvPr id="19460" name="AutoShape 4"/>
          <p:cNvSpPr>
            <a:spLocks noChangeArrowheads="1"/>
          </p:cNvSpPr>
          <p:nvPr/>
        </p:nvSpPr>
        <p:spPr bwMode="auto">
          <a:xfrm rot="10800000">
            <a:off x="5992033" y="139854"/>
            <a:ext cx="5813910" cy="2209800"/>
          </a:xfrm>
          <a:prstGeom prst="cloudCallout">
            <a:avLst>
              <a:gd name="adj1" fmla="val 113306"/>
              <a:gd name="adj2" fmla="val -48134"/>
            </a:avLst>
          </a:prstGeom>
          <a:solidFill>
            <a:schemeClr val="accent6">
              <a:lumMod val="20000"/>
              <a:lumOff val="80000"/>
            </a:schemeClr>
          </a:solidFill>
          <a:ln w="9525">
            <a:solidFill>
              <a:schemeClr val="tx1"/>
            </a:solidFill>
            <a:round/>
            <a:headEnd/>
            <a:tailEnd/>
          </a:ln>
          <a:effectLst/>
        </p:spPr>
        <p:txBody>
          <a:bodyPr rot="10800000" anchor="ctr"/>
          <a:lstStyle/>
          <a:p>
            <a:pPr algn="ctr" eaLnBrk="0" hangingPunct="0"/>
            <a:r>
              <a:rPr lang="en-US" sz="3200" b="1" dirty="0" err="1" smtClean="0">
                <a:latin typeface="Times New Roman" pitchFamily="18" charset="0"/>
                <a:cs typeface="Times New Roman" pitchFamily="18" charset="0"/>
              </a:rPr>
              <a:t>Đoạn</a:t>
            </a:r>
            <a:r>
              <a:rPr lang="en-US" sz="3200" b="1" dirty="0" smtClean="0">
                <a:latin typeface="Times New Roman" pitchFamily="18" charset="0"/>
                <a:cs typeface="Times New Roman" pitchFamily="18" charset="0"/>
              </a:rPr>
              <a:t> 1 </a:t>
            </a:r>
            <a:r>
              <a:rPr lang="en-US" sz="3200" b="1" dirty="0" err="1" smtClean="0">
                <a:latin typeface="Times New Roman" pitchFamily="18" charset="0"/>
                <a:cs typeface="Times New Roman" pitchFamily="18" charset="0"/>
              </a:rPr>
              <a:t>trong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em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biết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aphicFrame>
        <p:nvGraphicFramePr>
          <p:cNvPr id="19462" name="Object 6"/>
          <p:cNvGraphicFramePr>
            <a:graphicFrameLocks noGrp="1" noChangeAspect="1"/>
          </p:cNvGraphicFramePr>
          <p:nvPr>
            <p:ph/>
          </p:nvPr>
        </p:nvGraphicFramePr>
        <p:xfrm>
          <a:off x="0" y="2070101"/>
          <a:ext cx="4470400" cy="2778125"/>
        </p:xfrm>
        <a:graphic>
          <a:graphicData uri="http://schemas.openxmlformats.org/presentationml/2006/ole">
            <mc:AlternateContent xmlns:mc="http://schemas.openxmlformats.org/markup-compatibility/2006">
              <mc:Choice xmlns:v="urn:schemas-microsoft-com:vml" Requires="v">
                <p:oleObj spid="_x0000_s3085" name="Clip" r:id="rId3" imgW="4046538" imgH="3352800" progId="MS_ClipArt_Gallery.2">
                  <p:embed/>
                </p:oleObj>
              </mc:Choice>
              <mc:Fallback>
                <p:oleObj name="Clip" r:id="rId3" imgW="4046538" imgH="33528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0101"/>
                        <a:ext cx="4470400" cy="277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17754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anim calcmode="lin" valueType="num">
                                      <p:cBhvr>
                                        <p:cTn id="8" dur="1000" fill="hold"/>
                                        <p:tgtEl>
                                          <p:spTgt spid="19462"/>
                                        </p:tgtEl>
                                        <p:attrNameLst>
                                          <p:attrName>ppt_x</p:attrName>
                                        </p:attrNameLst>
                                      </p:cBhvr>
                                      <p:tavLst>
                                        <p:tav tm="0">
                                          <p:val>
                                            <p:strVal val="#ppt_x"/>
                                          </p:val>
                                        </p:tav>
                                        <p:tav tm="100000">
                                          <p:val>
                                            <p:strVal val="#ppt_x"/>
                                          </p:val>
                                        </p:tav>
                                      </p:tavLst>
                                    </p:anim>
                                    <p:anim calcmode="lin" valueType="num">
                                      <p:cBhvr>
                                        <p:cTn id="9" dur="1000" fill="hold"/>
                                        <p:tgtEl>
                                          <p:spTgt spid="194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1000"/>
                                        <p:tgtEl>
                                          <p:spTgt spid="19460"/>
                                        </p:tgtEl>
                                      </p:cBhvr>
                                    </p:animEffect>
                                    <p:anim calcmode="lin" valueType="num">
                                      <p:cBhvr>
                                        <p:cTn id="13" dur="1000" fill="hold"/>
                                        <p:tgtEl>
                                          <p:spTgt spid="19460"/>
                                        </p:tgtEl>
                                        <p:attrNameLst>
                                          <p:attrName>ppt_x</p:attrName>
                                        </p:attrNameLst>
                                      </p:cBhvr>
                                      <p:tavLst>
                                        <p:tav tm="0">
                                          <p:val>
                                            <p:strVal val="#ppt_x"/>
                                          </p:val>
                                        </p:tav>
                                        <p:tav tm="100000">
                                          <p:val>
                                            <p:strVal val="#ppt_x"/>
                                          </p:val>
                                        </p:tav>
                                      </p:tavLst>
                                    </p:anim>
                                    <p:anim calcmode="lin" valueType="num">
                                      <p:cBhvr>
                                        <p:cTn id="14"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459"/>
                                        </p:tgtEl>
                                        <p:attrNameLst>
                                          <p:attrName>style.visibility</p:attrName>
                                        </p:attrNameLst>
                                      </p:cBhvr>
                                      <p:to>
                                        <p:strVal val="visible"/>
                                      </p:to>
                                    </p:set>
                                    <p:anim calcmode="lin" valueType="num">
                                      <p:cBhvr>
                                        <p:cTn id="19" dur="1000" fill="hold"/>
                                        <p:tgtEl>
                                          <p:spTgt spid="19459"/>
                                        </p:tgtEl>
                                        <p:attrNameLst>
                                          <p:attrName>ppt_w</p:attrName>
                                        </p:attrNameLst>
                                      </p:cBhvr>
                                      <p:tavLst>
                                        <p:tav tm="0">
                                          <p:val>
                                            <p:fltVal val="0"/>
                                          </p:val>
                                        </p:tav>
                                        <p:tav tm="100000">
                                          <p:val>
                                            <p:strVal val="#ppt_w"/>
                                          </p:val>
                                        </p:tav>
                                      </p:tavLst>
                                    </p:anim>
                                    <p:anim calcmode="lin" valueType="num">
                                      <p:cBhvr>
                                        <p:cTn id="20" dur="1000" fill="hold"/>
                                        <p:tgtEl>
                                          <p:spTgt spid="19459"/>
                                        </p:tgtEl>
                                        <p:attrNameLst>
                                          <p:attrName>ppt_h</p:attrName>
                                        </p:attrNameLst>
                                      </p:cBhvr>
                                      <p:tavLst>
                                        <p:tav tm="0">
                                          <p:val>
                                            <p:fltVal val="0"/>
                                          </p:val>
                                        </p:tav>
                                        <p:tav tm="100000">
                                          <p:val>
                                            <p:strVal val="#ppt_h"/>
                                          </p:val>
                                        </p:tav>
                                      </p:tavLst>
                                    </p:anim>
                                    <p:anim calcmode="lin" valueType="num">
                                      <p:cBhvr>
                                        <p:cTn id="21" dur="1000" fill="hold"/>
                                        <p:tgtEl>
                                          <p:spTgt spid="19459"/>
                                        </p:tgtEl>
                                        <p:attrNameLst>
                                          <p:attrName>style.rotation</p:attrName>
                                        </p:attrNameLst>
                                      </p:cBhvr>
                                      <p:tavLst>
                                        <p:tav tm="0">
                                          <p:val>
                                            <p:fltVal val="90"/>
                                          </p:val>
                                        </p:tav>
                                        <p:tav tm="100000">
                                          <p:val>
                                            <p:fltVal val="0"/>
                                          </p:val>
                                        </p:tav>
                                      </p:tavLst>
                                    </p:anim>
                                    <p:animEffect transition="in" filter="fade">
                                      <p:cBhvr>
                                        <p:cTn id="22"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p:cNvSpPr txBox="1">
            <a:spLocks noChangeArrowheads="1"/>
          </p:cNvSpPr>
          <p:nvPr/>
        </p:nvSpPr>
        <p:spPr bwMode="auto">
          <a:xfrm>
            <a:off x="812801" y="55563"/>
            <a:ext cx="3130551" cy="584200"/>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vi-VN" sz="2400" b="1" dirty="0">
                <a:latin typeface="Arial" charset="0"/>
                <a:cs typeface="Arial" charset="0"/>
              </a:rPr>
              <a:t> </a:t>
            </a:r>
            <a:r>
              <a:rPr lang="en-US" altLang="vi-VN" sz="3200" b="1" dirty="0" err="1">
                <a:solidFill>
                  <a:srgbClr val="FF0000"/>
                </a:solidFill>
                <a:cs typeface="Times New Roman" pitchFamily="18" charset="0"/>
              </a:rPr>
              <a:t>Đọc</a:t>
            </a:r>
            <a:r>
              <a:rPr lang="en-US" altLang="vi-VN" sz="3200" b="1" dirty="0">
                <a:solidFill>
                  <a:srgbClr val="FF0000"/>
                </a:solidFill>
                <a:cs typeface="Times New Roman" pitchFamily="18" charset="0"/>
              </a:rPr>
              <a:t> </a:t>
            </a:r>
            <a:r>
              <a:rPr lang="en-US" altLang="vi-VN" sz="3200" b="1" dirty="0" err="1">
                <a:solidFill>
                  <a:srgbClr val="FF0000"/>
                </a:solidFill>
                <a:cs typeface="Times New Roman" pitchFamily="18" charset="0"/>
              </a:rPr>
              <a:t>đoạn</a:t>
            </a:r>
            <a:r>
              <a:rPr lang="en-US" altLang="vi-VN" sz="3200" b="1" dirty="0">
                <a:solidFill>
                  <a:srgbClr val="FF0000"/>
                </a:solidFill>
                <a:cs typeface="Times New Roman" pitchFamily="18" charset="0"/>
              </a:rPr>
              <a:t> </a:t>
            </a:r>
            <a:r>
              <a:rPr lang="en-US" altLang="vi-VN" sz="3200" b="1" dirty="0" smtClean="0">
                <a:solidFill>
                  <a:srgbClr val="FF0000"/>
                </a:solidFill>
                <a:cs typeface="Times New Roman" pitchFamily="18" charset="0"/>
              </a:rPr>
              <a:t>2</a:t>
            </a:r>
            <a:r>
              <a:rPr lang="en-US" altLang="vi-VN" sz="2400" b="1" dirty="0" smtClean="0">
                <a:solidFill>
                  <a:srgbClr val="FF0000"/>
                </a:solidFill>
                <a:cs typeface="Times New Roman" pitchFamily="18" charset="0"/>
              </a:rPr>
              <a:t>                                              </a:t>
            </a:r>
            <a:endParaRPr lang="en-US" altLang="vi-VN" sz="2400" b="1" dirty="0">
              <a:solidFill>
                <a:srgbClr val="FF0000"/>
              </a:solidFill>
              <a:cs typeface="Times New Roman" pitchFamily="18" charset="0"/>
            </a:endParaRPr>
          </a:p>
        </p:txBody>
      </p:sp>
      <p:sp>
        <p:nvSpPr>
          <p:cNvPr id="8" name="Text Box 16"/>
          <p:cNvSpPr txBox="1">
            <a:spLocks noChangeArrowheads="1"/>
          </p:cNvSpPr>
          <p:nvPr/>
        </p:nvSpPr>
        <p:spPr bwMode="auto">
          <a:xfrm>
            <a:off x="2228139" y="735922"/>
            <a:ext cx="8686800" cy="523875"/>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0066"/>
                </a:solidFill>
              </a:rPr>
              <a:t>  </a:t>
            </a:r>
            <a:r>
              <a:rPr lang="en-US" altLang="en-US" sz="2800" b="1" dirty="0">
                <a:solidFill>
                  <a:srgbClr val="0000FF"/>
                </a:solidFill>
              </a:rPr>
              <a:t>+ Cu </a:t>
            </a:r>
            <a:r>
              <a:rPr lang="en-US" altLang="en-US" sz="2800" b="1" dirty="0" err="1">
                <a:solidFill>
                  <a:srgbClr val="0000FF"/>
                </a:solidFill>
              </a:rPr>
              <a:t>Chắt</a:t>
            </a:r>
            <a:r>
              <a:rPr lang="en-US" altLang="en-US" sz="2800" b="1" dirty="0">
                <a:solidFill>
                  <a:srgbClr val="0000FF"/>
                </a:solidFill>
              </a:rPr>
              <a:t> </a:t>
            </a:r>
            <a:r>
              <a:rPr lang="en-US" altLang="en-US" sz="2800" b="1" dirty="0" err="1">
                <a:solidFill>
                  <a:srgbClr val="0000FF"/>
                </a:solidFill>
              </a:rPr>
              <a:t>cất</a:t>
            </a:r>
            <a:r>
              <a:rPr lang="en-US" altLang="en-US" sz="2800" b="1" dirty="0">
                <a:solidFill>
                  <a:srgbClr val="0000FF"/>
                </a:solidFill>
              </a:rPr>
              <a:t> </a:t>
            </a:r>
            <a:r>
              <a:rPr lang="en-US" altLang="en-US" sz="2800" b="1" dirty="0" err="1">
                <a:solidFill>
                  <a:srgbClr val="0000FF"/>
                </a:solidFill>
              </a:rPr>
              <a:t>đồ</a:t>
            </a:r>
            <a:r>
              <a:rPr lang="en-US" altLang="en-US" sz="2800" b="1" dirty="0">
                <a:solidFill>
                  <a:srgbClr val="0000FF"/>
                </a:solidFill>
              </a:rPr>
              <a:t> </a:t>
            </a:r>
            <a:r>
              <a:rPr lang="en-US" altLang="en-US" sz="2800" b="1" dirty="0" err="1">
                <a:solidFill>
                  <a:srgbClr val="0000FF"/>
                </a:solidFill>
              </a:rPr>
              <a:t>chơi</a:t>
            </a:r>
            <a:r>
              <a:rPr lang="en-US" altLang="en-US" sz="2800" b="1" dirty="0">
                <a:solidFill>
                  <a:srgbClr val="0000FF"/>
                </a:solidFill>
              </a:rPr>
              <a:t> </a:t>
            </a:r>
            <a:r>
              <a:rPr lang="en-US" altLang="en-US" sz="2800" b="1" dirty="0" err="1">
                <a:solidFill>
                  <a:srgbClr val="0000FF"/>
                </a:solidFill>
              </a:rPr>
              <a:t>của</a:t>
            </a:r>
            <a:r>
              <a:rPr lang="en-US" altLang="en-US" sz="2800" b="1" dirty="0">
                <a:solidFill>
                  <a:srgbClr val="0000FF"/>
                </a:solidFill>
              </a:rPr>
              <a:t> </a:t>
            </a:r>
            <a:r>
              <a:rPr lang="en-US" altLang="en-US" sz="2800" b="1" dirty="0" err="1">
                <a:solidFill>
                  <a:srgbClr val="0000FF"/>
                </a:solidFill>
              </a:rPr>
              <a:t>mình</a:t>
            </a:r>
            <a:r>
              <a:rPr lang="en-US" altLang="en-US" sz="2800" b="1" dirty="0">
                <a:solidFill>
                  <a:srgbClr val="0000FF"/>
                </a:solidFill>
              </a:rPr>
              <a:t> </a:t>
            </a:r>
            <a:r>
              <a:rPr lang="en-US" altLang="en-US" sz="2800" b="1" dirty="0" err="1">
                <a:solidFill>
                  <a:srgbClr val="0000FF"/>
                </a:solidFill>
              </a:rPr>
              <a:t>vào</a:t>
            </a:r>
            <a:r>
              <a:rPr lang="en-US" altLang="en-US" sz="2800" b="1" dirty="0">
                <a:solidFill>
                  <a:srgbClr val="0000FF"/>
                </a:solidFill>
              </a:rPr>
              <a:t> </a:t>
            </a:r>
            <a:r>
              <a:rPr lang="en-US" altLang="en-US" sz="2800" b="1" dirty="0" err="1">
                <a:solidFill>
                  <a:srgbClr val="0000FF"/>
                </a:solidFill>
              </a:rPr>
              <a:t>đâu</a:t>
            </a:r>
            <a:r>
              <a:rPr lang="en-US" altLang="en-US" sz="2800" b="1" dirty="0">
                <a:solidFill>
                  <a:srgbClr val="0000FF"/>
                </a:solidFill>
              </a:rPr>
              <a:t>?</a:t>
            </a:r>
          </a:p>
        </p:txBody>
      </p:sp>
      <p:sp>
        <p:nvSpPr>
          <p:cNvPr id="9" name="Text Box 17"/>
          <p:cNvSpPr txBox="1">
            <a:spLocks noChangeArrowheads="1"/>
          </p:cNvSpPr>
          <p:nvPr/>
        </p:nvSpPr>
        <p:spPr bwMode="auto">
          <a:xfrm>
            <a:off x="2390064" y="1220110"/>
            <a:ext cx="8715375" cy="523875"/>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00FF"/>
                </a:solidFill>
              </a:rPr>
              <a:t> </a:t>
            </a:r>
            <a:r>
              <a:rPr lang="en-US" altLang="en-US" sz="2800" b="1" dirty="0">
                <a:solidFill>
                  <a:srgbClr val="002060"/>
                </a:solidFill>
              </a:rPr>
              <a:t>- Cu </a:t>
            </a:r>
            <a:r>
              <a:rPr lang="en-US" altLang="en-US" sz="2800" b="1" dirty="0" err="1">
                <a:solidFill>
                  <a:srgbClr val="002060"/>
                </a:solidFill>
              </a:rPr>
              <a:t>Chắt</a:t>
            </a:r>
            <a:r>
              <a:rPr lang="en-US" altLang="en-US" sz="2800" b="1" dirty="0">
                <a:solidFill>
                  <a:srgbClr val="002060"/>
                </a:solidFill>
              </a:rPr>
              <a:t> </a:t>
            </a:r>
            <a:r>
              <a:rPr lang="en-US" altLang="en-US" sz="2800" b="1" dirty="0" err="1">
                <a:solidFill>
                  <a:srgbClr val="002060"/>
                </a:solidFill>
              </a:rPr>
              <a:t>cất</a:t>
            </a:r>
            <a:r>
              <a:rPr lang="en-US" altLang="en-US" sz="2800" b="1" dirty="0">
                <a:solidFill>
                  <a:srgbClr val="002060"/>
                </a:solidFill>
              </a:rPr>
              <a:t> </a:t>
            </a:r>
            <a:r>
              <a:rPr lang="en-US" altLang="en-US" sz="2800" b="1" dirty="0" err="1">
                <a:solidFill>
                  <a:srgbClr val="002060"/>
                </a:solidFill>
              </a:rPr>
              <a:t>đồ</a:t>
            </a:r>
            <a:r>
              <a:rPr lang="en-US" altLang="en-US" sz="2800" b="1" dirty="0">
                <a:solidFill>
                  <a:srgbClr val="002060"/>
                </a:solidFill>
              </a:rPr>
              <a:t> </a:t>
            </a:r>
            <a:r>
              <a:rPr lang="en-US" altLang="en-US" sz="2800" b="1" dirty="0" err="1">
                <a:solidFill>
                  <a:srgbClr val="002060"/>
                </a:solidFill>
              </a:rPr>
              <a:t>chơi</a:t>
            </a:r>
            <a:r>
              <a:rPr lang="en-US" altLang="en-US" sz="2800" b="1" dirty="0">
                <a:solidFill>
                  <a:srgbClr val="002060"/>
                </a:solidFill>
              </a:rPr>
              <a:t> </a:t>
            </a:r>
            <a:r>
              <a:rPr lang="en-US" altLang="en-US" sz="2800" b="1" dirty="0" err="1">
                <a:solidFill>
                  <a:srgbClr val="002060"/>
                </a:solidFill>
              </a:rPr>
              <a:t>vào</a:t>
            </a:r>
            <a:r>
              <a:rPr lang="en-US" altLang="en-US" sz="2800" b="1" dirty="0">
                <a:solidFill>
                  <a:srgbClr val="002060"/>
                </a:solidFill>
              </a:rPr>
              <a:t> </a:t>
            </a:r>
            <a:r>
              <a:rPr lang="en-US" altLang="en-US" sz="2800" b="1" dirty="0" err="1">
                <a:solidFill>
                  <a:srgbClr val="002060"/>
                </a:solidFill>
              </a:rPr>
              <a:t>cái</a:t>
            </a:r>
            <a:r>
              <a:rPr lang="en-US" altLang="en-US" sz="2800" b="1" dirty="0">
                <a:solidFill>
                  <a:srgbClr val="002060"/>
                </a:solidFill>
              </a:rPr>
              <a:t> </a:t>
            </a:r>
            <a:r>
              <a:rPr lang="en-US" altLang="en-US" sz="2800" b="1" dirty="0" err="1">
                <a:solidFill>
                  <a:srgbClr val="002060"/>
                </a:solidFill>
              </a:rPr>
              <a:t>nắp</a:t>
            </a:r>
            <a:r>
              <a:rPr lang="en-US" altLang="en-US" sz="2800" b="1" dirty="0">
                <a:solidFill>
                  <a:srgbClr val="002060"/>
                </a:solidFill>
              </a:rPr>
              <a:t> </a:t>
            </a:r>
            <a:r>
              <a:rPr lang="en-US" altLang="en-US" sz="2800" b="1" dirty="0" err="1">
                <a:solidFill>
                  <a:srgbClr val="002060"/>
                </a:solidFill>
              </a:rPr>
              <a:t>tráp</a:t>
            </a:r>
            <a:r>
              <a:rPr lang="en-US" altLang="en-US" sz="2800" b="1" dirty="0">
                <a:solidFill>
                  <a:srgbClr val="002060"/>
                </a:solidFill>
              </a:rPr>
              <a:t> </a:t>
            </a:r>
            <a:r>
              <a:rPr lang="en-US" altLang="en-US" sz="2800" b="1" dirty="0" err="1">
                <a:solidFill>
                  <a:srgbClr val="002060"/>
                </a:solidFill>
              </a:rPr>
              <a:t>hỏng</a:t>
            </a:r>
            <a:r>
              <a:rPr lang="en-US" altLang="en-US" sz="2800" b="1" dirty="0">
                <a:solidFill>
                  <a:srgbClr val="002060"/>
                </a:solidFill>
              </a:rPr>
              <a:t>.</a:t>
            </a:r>
          </a:p>
        </p:txBody>
      </p:sp>
      <p:sp>
        <p:nvSpPr>
          <p:cNvPr id="10" name="Text Box 17"/>
          <p:cNvSpPr txBox="1">
            <a:spLocks noChangeArrowheads="1"/>
          </p:cNvSpPr>
          <p:nvPr/>
        </p:nvSpPr>
        <p:spPr bwMode="auto">
          <a:xfrm>
            <a:off x="2228139" y="1786847"/>
            <a:ext cx="8991600" cy="523875"/>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FF0000"/>
                </a:solidFill>
              </a:rPr>
              <a:t>  </a:t>
            </a:r>
            <a:r>
              <a:rPr lang="en-US" altLang="en-US" sz="2800" b="1" dirty="0">
                <a:solidFill>
                  <a:srgbClr val="0000FF"/>
                </a:solidFill>
              </a:rPr>
              <a:t>+ </a:t>
            </a:r>
            <a:r>
              <a:rPr lang="en-US" altLang="en-US" sz="2800" b="1" dirty="0" err="1">
                <a:solidFill>
                  <a:srgbClr val="0000FF"/>
                </a:solidFill>
              </a:rPr>
              <a:t>Chàng</a:t>
            </a:r>
            <a:r>
              <a:rPr lang="en-US" altLang="en-US" sz="2800" b="1" dirty="0">
                <a:solidFill>
                  <a:srgbClr val="0000FF"/>
                </a:solidFill>
              </a:rPr>
              <a:t> </a:t>
            </a:r>
            <a:r>
              <a:rPr lang="en-US" altLang="en-US" sz="2800" b="1" dirty="0" err="1">
                <a:solidFill>
                  <a:srgbClr val="0000FF"/>
                </a:solidFill>
              </a:rPr>
              <a:t>kị</a:t>
            </a:r>
            <a:r>
              <a:rPr lang="en-US" altLang="en-US" sz="2800" b="1" dirty="0">
                <a:solidFill>
                  <a:srgbClr val="0000FF"/>
                </a:solidFill>
              </a:rPr>
              <a:t> </a:t>
            </a:r>
            <a:r>
              <a:rPr lang="en-US" altLang="en-US" sz="2800" b="1" dirty="0" err="1">
                <a:solidFill>
                  <a:srgbClr val="0000FF"/>
                </a:solidFill>
              </a:rPr>
              <a:t>sĩ</a:t>
            </a:r>
            <a:r>
              <a:rPr lang="en-US" altLang="en-US" sz="2800" b="1" dirty="0">
                <a:solidFill>
                  <a:srgbClr val="0000FF"/>
                </a:solidFill>
              </a:rPr>
              <a:t> </a:t>
            </a:r>
            <a:r>
              <a:rPr lang="en-US" altLang="en-US" sz="2800" b="1" dirty="0" err="1">
                <a:solidFill>
                  <a:srgbClr val="0000FF"/>
                </a:solidFill>
              </a:rPr>
              <a:t>đã</a:t>
            </a:r>
            <a:r>
              <a:rPr lang="en-US" altLang="en-US" sz="2800" b="1" dirty="0">
                <a:solidFill>
                  <a:srgbClr val="0000FF"/>
                </a:solidFill>
              </a:rPr>
              <a:t> </a:t>
            </a:r>
            <a:r>
              <a:rPr lang="en-US" altLang="en-US" sz="2800" b="1" dirty="0" err="1">
                <a:solidFill>
                  <a:srgbClr val="0000FF"/>
                </a:solidFill>
              </a:rPr>
              <a:t>phàn</a:t>
            </a:r>
            <a:r>
              <a:rPr lang="en-US" altLang="en-US" sz="2800" b="1" dirty="0">
                <a:solidFill>
                  <a:srgbClr val="0000FF"/>
                </a:solidFill>
              </a:rPr>
              <a:t> </a:t>
            </a:r>
            <a:r>
              <a:rPr lang="en-US" altLang="en-US" sz="2800" b="1" dirty="0" err="1">
                <a:solidFill>
                  <a:srgbClr val="0000FF"/>
                </a:solidFill>
              </a:rPr>
              <a:t>nàn</a:t>
            </a:r>
            <a:r>
              <a:rPr lang="en-US" altLang="en-US" sz="2800" b="1" dirty="0">
                <a:solidFill>
                  <a:srgbClr val="0000FF"/>
                </a:solidFill>
              </a:rPr>
              <a:t> </a:t>
            </a:r>
            <a:r>
              <a:rPr lang="en-US" altLang="en-US" sz="2800" b="1" dirty="0" err="1">
                <a:solidFill>
                  <a:srgbClr val="0000FF"/>
                </a:solidFill>
              </a:rPr>
              <a:t>với</a:t>
            </a:r>
            <a:r>
              <a:rPr lang="en-US" altLang="en-US" sz="2800" b="1" dirty="0">
                <a:solidFill>
                  <a:srgbClr val="0000FF"/>
                </a:solidFill>
              </a:rPr>
              <a:t> </a:t>
            </a:r>
            <a:r>
              <a:rPr lang="en-US" altLang="en-US" sz="2800" b="1" dirty="0" err="1">
                <a:solidFill>
                  <a:srgbClr val="0000FF"/>
                </a:solidFill>
              </a:rPr>
              <a:t>công</a:t>
            </a:r>
            <a:r>
              <a:rPr lang="en-US" altLang="en-US" sz="2800" b="1" dirty="0">
                <a:solidFill>
                  <a:srgbClr val="0000FF"/>
                </a:solidFill>
              </a:rPr>
              <a:t> </a:t>
            </a:r>
            <a:r>
              <a:rPr lang="en-US" altLang="en-US" sz="2800" b="1" dirty="0" err="1">
                <a:solidFill>
                  <a:srgbClr val="0000FF"/>
                </a:solidFill>
              </a:rPr>
              <a:t>chúa</a:t>
            </a:r>
            <a:r>
              <a:rPr lang="en-US" altLang="en-US" sz="2800" b="1" dirty="0">
                <a:solidFill>
                  <a:srgbClr val="0000FF"/>
                </a:solidFill>
              </a:rPr>
              <a:t> </a:t>
            </a:r>
            <a:r>
              <a:rPr lang="en-US" altLang="en-US" sz="2800" b="1" dirty="0" err="1">
                <a:solidFill>
                  <a:srgbClr val="0000FF"/>
                </a:solidFill>
              </a:rPr>
              <a:t>điều</a:t>
            </a:r>
            <a:r>
              <a:rPr lang="en-US" altLang="en-US" sz="2800" b="1" dirty="0">
                <a:solidFill>
                  <a:srgbClr val="0000FF"/>
                </a:solidFill>
              </a:rPr>
              <a:t> </a:t>
            </a:r>
            <a:r>
              <a:rPr lang="en-US" altLang="en-US" sz="2800" b="1" dirty="0" err="1">
                <a:solidFill>
                  <a:srgbClr val="0000FF"/>
                </a:solidFill>
              </a:rPr>
              <a:t>gì</a:t>
            </a:r>
            <a:r>
              <a:rPr lang="en-US" altLang="en-US" sz="2800" b="1" dirty="0">
                <a:solidFill>
                  <a:srgbClr val="0000FF"/>
                </a:solidFill>
              </a:rPr>
              <a:t>? </a:t>
            </a:r>
          </a:p>
        </p:txBody>
      </p:sp>
      <p:sp>
        <p:nvSpPr>
          <p:cNvPr id="11" name="Text Box 17"/>
          <p:cNvSpPr txBox="1">
            <a:spLocks noChangeArrowheads="1"/>
          </p:cNvSpPr>
          <p:nvPr/>
        </p:nvSpPr>
        <p:spPr bwMode="auto">
          <a:xfrm>
            <a:off x="2456739" y="2371047"/>
            <a:ext cx="8610600" cy="954107"/>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2060"/>
                </a:solidFill>
              </a:rPr>
              <a:t> - Cu </a:t>
            </a:r>
            <a:r>
              <a:rPr lang="en-US" altLang="en-US" sz="2800" b="1" dirty="0" err="1">
                <a:solidFill>
                  <a:srgbClr val="002060"/>
                </a:solidFill>
              </a:rPr>
              <a:t>Đất</a:t>
            </a:r>
            <a:r>
              <a:rPr lang="en-US" altLang="en-US" sz="2800" b="1" dirty="0">
                <a:solidFill>
                  <a:srgbClr val="002060"/>
                </a:solidFill>
              </a:rPr>
              <a:t> </a:t>
            </a:r>
            <a:r>
              <a:rPr lang="en-US" altLang="en-US" sz="2800" b="1" dirty="0" err="1">
                <a:solidFill>
                  <a:srgbClr val="002060"/>
                </a:solidFill>
              </a:rPr>
              <a:t>thật</a:t>
            </a:r>
            <a:r>
              <a:rPr lang="en-US" altLang="en-US" sz="2800" b="1" dirty="0">
                <a:solidFill>
                  <a:srgbClr val="002060"/>
                </a:solidFill>
              </a:rPr>
              <a:t> </a:t>
            </a:r>
            <a:r>
              <a:rPr lang="en-US" altLang="en-US" sz="2800" b="1" dirty="0" err="1">
                <a:solidFill>
                  <a:srgbClr val="002060"/>
                </a:solidFill>
              </a:rPr>
              <a:t>đoảng</a:t>
            </a:r>
            <a:r>
              <a:rPr lang="en-US" altLang="en-US" sz="2800" b="1" dirty="0">
                <a:solidFill>
                  <a:srgbClr val="002060"/>
                </a:solidFill>
              </a:rPr>
              <a:t>. </a:t>
            </a:r>
            <a:r>
              <a:rPr lang="en-US" altLang="en-US" sz="2800" b="1" dirty="0" err="1">
                <a:solidFill>
                  <a:srgbClr val="002060"/>
                </a:solidFill>
              </a:rPr>
              <a:t>Mới</a:t>
            </a:r>
            <a:r>
              <a:rPr lang="en-US" altLang="en-US" sz="2800" b="1" dirty="0">
                <a:solidFill>
                  <a:srgbClr val="002060"/>
                </a:solidFill>
              </a:rPr>
              <a:t> </a:t>
            </a:r>
            <a:r>
              <a:rPr lang="en-US" altLang="en-US" sz="2800" b="1" dirty="0" err="1">
                <a:solidFill>
                  <a:srgbClr val="002060"/>
                </a:solidFill>
              </a:rPr>
              <a:t>chơi</a:t>
            </a:r>
            <a:r>
              <a:rPr lang="en-US" altLang="en-US" sz="2800" b="1" dirty="0">
                <a:solidFill>
                  <a:srgbClr val="002060"/>
                </a:solidFill>
              </a:rPr>
              <a:t> </a:t>
            </a:r>
            <a:r>
              <a:rPr lang="en-US" altLang="en-US" sz="2800" b="1" dirty="0" err="1">
                <a:solidFill>
                  <a:srgbClr val="002060"/>
                </a:solidFill>
              </a:rPr>
              <a:t>với</a:t>
            </a:r>
            <a:r>
              <a:rPr lang="en-US" altLang="en-US" sz="2800" b="1" dirty="0">
                <a:solidFill>
                  <a:srgbClr val="002060"/>
                </a:solidFill>
              </a:rPr>
              <a:t> </a:t>
            </a:r>
            <a:r>
              <a:rPr lang="en-US" altLang="en-US" sz="2800" b="1" dirty="0" err="1">
                <a:solidFill>
                  <a:srgbClr val="002060"/>
                </a:solidFill>
              </a:rPr>
              <a:t>nó</a:t>
            </a:r>
            <a:r>
              <a:rPr lang="en-US" altLang="en-US" sz="2800" b="1" dirty="0">
                <a:solidFill>
                  <a:srgbClr val="002060"/>
                </a:solidFill>
              </a:rPr>
              <a:t> </a:t>
            </a:r>
            <a:r>
              <a:rPr lang="en-US" altLang="en-US" sz="2800" b="1" dirty="0" err="1">
                <a:solidFill>
                  <a:srgbClr val="002060"/>
                </a:solidFill>
              </a:rPr>
              <a:t>một</a:t>
            </a:r>
            <a:r>
              <a:rPr lang="en-US" altLang="en-US" sz="2800" b="1" dirty="0">
                <a:solidFill>
                  <a:srgbClr val="002060"/>
                </a:solidFill>
              </a:rPr>
              <a:t> </a:t>
            </a:r>
            <a:r>
              <a:rPr lang="en-US" altLang="en-US" sz="2800" b="1" dirty="0" err="1">
                <a:solidFill>
                  <a:srgbClr val="002060"/>
                </a:solidFill>
              </a:rPr>
              <a:t>tí</a:t>
            </a:r>
            <a:r>
              <a:rPr lang="en-US" altLang="en-US" sz="2800" b="1" dirty="0">
                <a:solidFill>
                  <a:srgbClr val="002060"/>
                </a:solidFill>
              </a:rPr>
              <a:t> </a:t>
            </a:r>
            <a:r>
              <a:rPr lang="en-US" altLang="en-US" sz="2800" b="1" dirty="0" err="1">
                <a:solidFill>
                  <a:srgbClr val="002060"/>
                </a:solidFill>
              </a:rPr>
              <a:t>mà</a:t>
            </a:r>
            <a:r>
              <a:rPr lang="en-US" altLang="en-US" sz="2800" b="1" dirty="0">
                <a:solidFill>
                  <a:srgbClr val="002060"/>
                </a:solidFill>
              </a:rPr>
              <a:t> </a:t>
            </a:r>
            <a:r>
              <a:rPr lang="en-US" altLang="en-US" sz="2800" b="1" dirty="0" err="1">
                <a:solidFill>
                  <a:srgbClr val="002060"/>
                </a:solidFill>
              </a:rPr>
              <a:t>chúng</a:t>
            </a:r>
            <a:r>
              <a:rPr lang="en-US" altLang="en-US" sz="2800" b="1" dirty="0">
                <a:solidFill>
                  <a:srgbClr val="002060"/>
                </a:solidFill>
              </a:rPr>
              <a:t> </a:t>
            </a:r>
            <a:r>
              <a:rPr lang="en-US" altLang="en-US" sz="2800" b="1" dirty="0" err="1">
                <a:solidFill>
                  <a:srgbClr val="002060"/>
                </a:solidFill>
              </a:rPr>
              <a:t>mình</a:t>
            </a:r>
            <a:r>
              <a:rPr lang="en-US" altLang="en-US" sz="2800" b="1" dirty="0">
                <a:solidFill>
                  <a:srgbClr val="002060"/>
                </a:solidFill>
              </a:rPr>
              <a:t> </a:t>
            </a:r>
            <a:r>
              <a:rPr lang="en-US" altLang="en-US" sz="2800" b="1" dirty="0" err="1">
                <a:solidFill>
                  <a:srgbClr val="002060"/>
                </a:solidFill>
              </a:rPr>
              <a:t>đã</a:t>
            </a:r>
            <a:r>
              <a:rPr lang="en-US" altLang="en-US" sz="2800" b="1" dirty="0">
                <a:solidFill>
                  <a:srgbClr val="002060"/>
                </a:solidFill>
              </a:rPr>
              <a:t> </a:t>
            </a:r>
            <a:r>
              <a:rPr lang="en-US" altLang="en-US" sz="2800" b="1" dirty="0" err="1">
                <a:solidFill>
                  <a:srgbClr val="002060"/>
                </a:solidFill>
              </a:rPr>
              <a:t>bẩn</a:t>
            </a:r>
            <a:r>
              <a:rPr lang="en-US" altLang="en-US" sz="2800" b="1" dirty="0">
                <a:solidFill>
                  <a:srgbClr val="002060"/>
                </a:solidFill>
              </a:rPr>
              <a:t> </a:t>
            </a:r>
            <a:r>
              <a:rPr lang="en-US" altLang="en-US" sz="2800" b="1" dirty="0" err="1">
                <a:solidFill>
                  <a:srgbClr val="002060"/>
                </a:solidFill>
              </a:rPr>
              <a:t>hết</a:t>
            </a:r>
            <a:r>
              <a:rPr lang="en-US" altLang="en-US" sz="2800" b="1" dirty="0">
                <a:solidFill>
                  <a:srgbClr val="002060"/>
                </a:solidFill>
              </a:rPr>
              <a:t> </a:t>
            </a:r>
            <a:r>
              <a:rPr lang="en-US" altLang="en-US" sz="2800" b="1" dirty="0" err="1">
                <a:solidFill>
                  <a:srgbClr val="002060"/>
                </a:solidFill>
              </a:rPr>
              <a:t>quần</a:t>
            </a:r>
            <a:r>
              <a:rPr lang="en-US" altLang="en-US" sz="2800" b="1" dirty="0">
                <a:solidFill>
                  <a:srgbClr val="002060"/>
                </a:solidFill>
              </a:rPr>
              <a:t> </a:t>
            </a:r>
            <a:r>
              <a:rPr lang="en-US" altLang="en-US" sz="2800" b="1" dirty="0" err="1">
                <a:solidFill>
                  <a:srgbClr val="002060"/>
                </a:solidFill>
              </a:rPr>
              <a:t>áo</a:t>
            </a:r>
            <a:r>
              <a:rPr lang="en-US" altLang="en-US" sz="2800" b="1" dirty="0">
                <a:solidFill>
                  <a:srgbClr val="002060"/>
                </a:solidFill>
              </a:rPr>
              <a:t> </a:t>
            </a:r>
            <a:r>
              <a:rPr lang="en-US" altLang="en-US" sz="2800" b="1" dirty="0" err="1">
                <a:solidFill>
                  <a:srgbClr val="002060"/>
                </a:solidFill>
              </a:rPr>
              <a:t>đẹp</a:t>
            </a:r>
            <a:r>
              <a:rPr lang="en-US" altLang="en-US" sz="2800" b="1" dirty="0" smtClean="0">
                <a:solidFill>
                  <a:srgbClr val="002060"/>
                </a:solidFill>
              </a:rPr>
              <a:t>.</a:t>
            </a:r>
            <a:endParaRPr lang="en-US" altLang="en-US" sz="2800" b="1" dirty="0">
              <a:solidFill>
                <a:srgbClr val="002060"/>
              </a:solidFill>
            </a:endParaRPr>
          </a:p>
        </p:txBody>
      </p:sp>
      <p:sp>
        <p:nvSpPr>
          <p:cNvPr id="15" name="Text Box 3"/>
          <p:cNvSpPr txBox="1">
            <a:spLocks noChangeArrowheads="1"/>
          </p:cNvSpPr>
          <p:nvPr/>
        </p:nvSpPr>
        <p:spPr bwMode="auto">
          <a:xfrm>
            <a:off x="6476126" y="4109146"/>
            <a:ext cx="5572450" cy="1077218"/>
          </a:xfrm>
          <a:prstGeom prst="rect">
            <a:avLst/>
          </a:prstGeom>
          <a:noFill/>
          <a:ln w="9525">
            <a:solidFill>
              <a:srgbClr val="3333CC"/>
            </a:solidFill>
            <a:miter lim="800000"/>
            <a:headEnd/>
            <a:tailEnd/>
          </a:ln>
          <a:effectLst/>
          <a:extLst/>
        </p:spPr>
        <p:txBody>
          <a:bodyPr wrap="square">
            <a:spAutoFit/>
          </a:bodyPr>
          <a:lstStyle/>
          <a:p>
            <a:pPr>
              <a:spcBef>
                <a:spcPct val="50000"/>
              </a:spcBef>
              <a:defRPr/>
            </a:pP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Ý 2: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Chú</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bé</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đất</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và</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hai</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người</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bột</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làm</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quen</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với</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nhau</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a:t>
            </a:r>
            <a:endParaRPr lang="en-US" sz="3200" b="1" dirty="0">
              <a:solidFill>
                <a:srgbClr val="C00000"/>
              </a:solidFill>
              <a:effectLst>
                <a:outerShdw blurRad="38100" dist="38100" dir="2700000" algn="tl">
                  <a:srgbClr val="FFFFFF"/>
                </a:outerShdw>
              </a:effectLst>
              <a:latin typeface="Times New Roman" pitchFamily="18" charset="0"/>
              <a:cs typeface="Times New Roman" pitchFamily="18" charset="0"/>
            </a:endParaRPr>
          </a:p>
        </p:txBody>
      </p:sp>
      <p:sp>
        <p:nvSpPr>
          <p:cNvPr id="3" name="Cloud Callout 2"/>
          <p:cNvSpPr/>
          <p:nvPr/>
        </p:nvSpPr>
        <p:spPr>
          <a:xfrm>
            <a:off x="731520" y="3431678"/>
            <a:ext cx="5389581" cy="1742739"/>
          </a:xfrm>
          <a:prstGeom prst="cloudCallo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36384" y="3722123"/>
            <a:ext cx="3420931" cy="1077218"/>
          </a:xfrm>
          <a:prstGeom prst="rect">
            <a:avLst/>
          </a:prstGeom>
          <a:noFill/>
        </p:spPr>
        <p:txBody>
          <a:bodyPr wrap="square" rtlCol="0">
            <a:spAutoFit/>
          </a:bodyPr>
          <a:lstStyle/>
          <a:p>
            <a:r>
              <a:rPr lang="en-US" sz="3200" b="1" dirty="0" err="1" smtClean="0">
                <a:latin typeface="Times New Roman" pitchFamily="18" charset="0"/>
                <a:cs typeface="Times New Roman" pitchFamily="18" charset="0"/>
              </a:rPr>
              <a:t>Nội</a:t>
            </a:r>
            <a:r>
              <a:rPr lang="en-US" sz="3200" b="1" dirty="0" smtClean="0">
                <a:latin typeface="Times New Roman" pitchFamily="18" charset="0"/>
                <a:cs typeface="Times New Roman" pitchFamily="18" charset="0"/>
              </a:rPr>
              <a:t> dung </a:t>
            </a:r>
            <a:r>
              <a:rPr lang="en-US" sz="3200" b="1" dirty="0" err="1" smtClean="0">
                <a:latin typeface="Times New Roman" pitchFamily="18" charset="0"/>
                <a:cs typeface="Times New Roman" pitchFamily="18" charset="0"/>
              </a:rPr>
              <a:t>chính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đoạn</a:t>
            </a:r>
            <a:r>
              <a:rPr lang="en-US" sz="3200" b="1" dirty="0" smtClean="0">
                <a:latin typeface="Times New Roman" pitchFamily="18" charset="0"/>
                <a:cs typeface="Times New Roman" pitchFamily="18" charset="0"/>
              </a:rPr>
              <a:t> 2 </a:t>
            </a:r>
            <a:r>
              <a:rPr lang="en-US" sz="3200" b="1" dirty="0" err="1" smtClean="0">
                <a:latin typeface="Times New Roman" pitchFamily="18" charset="0"/>
                <a:cs typeface="Times New Roman" pitchFamily="18" charset="0"/>
              </a:rPr>
              <a:t>là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3299288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1000"/>
                                        <p:tgtEl>
                                          <p:spTgt spid="3"/>
                                        </p:tgtEl>
                                      </p:cBhvr>
                                    </p:animEffect>
                                    <p:anim calcmode="lin" valueType="num">
                                      <p:cBhvr>
                                        <p:cTn id="47" dur="1000" fill="hold"/>
                                        <p:tgtEl>
                                          <p:spTgt spid="3"/>
                                        </p:tgtEl>
                                        <p:attrNameLst>
                                          <p:attrName>ppt_x</p:attrName>
                                        </p:attrNameLst>
                                      </p:cBhvr>
                                      <p:tavLst>
                                        <p:tav tm="0">
                                          <p:val>
                                            <p:strVal val="#ppt_x"/>
                                          </p:val>
                                        </p:tav>
                                        <p:tav tm="100000">
                                          <p:val>
                                            <p:strVal val="#ppt_x"/>
                                          </p:val>
                                        </p:tav>
                                      </p:tavLst>
                                    </p:anim>
                                    <p:anim calcmode="lin" valueType="num">
                                      <p:cBhvr>
                                        <p:cTn id="4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5" grpId="0" animBg="1"/>
      <p:bldP spid="3"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7"/>
          <p:cNvSpPr txBox="1">
            <a:spLocks noChangeArrowheads="1"/>
          </p:cNvSpPr>
          <p:nvPr/>
        </p:nvSpPr>
        <p:spPr bwMode="auto">
          <a:xfrm>
            <a:off x="812801" y="55563"/>
            <a:ext cx="3130551" cy="584200"/>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vi-VN" sz="2400" b="1" dirty="0">
                <a:latin typeface="Arial" charset="0"/>
                <a:cs typeface="Arial" charset="0"/>
              </a:rPr>
              <a:t> </a:t>
            </a:r>
            <a:r>
              <a:rPr lang="en-US" altLang="vi-VN" sz="3200" b="1" dirty="0" err="1">
                <a:solidFill>
                  <a:srgbClr val="FF0000"/>
                </a:solidFill>
                <a:cs typeface="Times New Roman" pitchFamily="18" charset="0"/>
              </a:rPr>
              <a:t>Đọc</a:t>
            </a:r>
            <a:r>
              <a:rPr lang="en-US" altLang="vi-VN" sz="3200" b="1" dirty="0">
                <a:solidFill>
                  <a:srgbClr val="FF0000"/>
                </a:solidFill>
                <a:cs typeface="Times New Roman" pitchFamily="18" charset="0"/>
              </a:rPr>
              <a:t> </a:t>
            </a:r>
            <a:r>
              <a:rPr lang="en-US" altLang="vi-VN" sz="3200" b="1" dirty="0" err="1">
                <a:solidFill>
                  <a:srgbClr val="FF0000"/>
                </a:solidFill>
                <a:cs typeface="Times New Roman" pitchFamily="18" charset="0"/>
              </a:rPr>
              <a:t>đoạn</a:t>
            </a:r>
            <a:r>
              <a:rPr lang="en-US" altLang="vi-VN" sz="3200" b="1" dirty="0">
                <a:solidFill>
                  <a:srgbClr val="FF0000"/>
                </a:solidFill>
                <a:cs typeface="Times New Roman" pitchFamily="18" charset="0"/>
              </a:rPr>
              <a:t> 3</a:t>
            </a:r>
            <a:r>
              <a:rPr lang="en-US" altLang="vi-VN" sz="2400" b="1" dirty="0" smtClean="0">
                <a:solidFill>
                  <a:srgbClr val="FF0000"/>
                </a:solidFill>
                <a:cs typeface="Times New Roman" pitchFamily="18" charset="0"/>
              </a:rPr>
              <a:t>                                              </a:t>
            </a:r>
            <a:endParaRPr lang="en-US" altLang="vi-VN" sz="2400" b="1" dirty="0">
              <a:solidFill>
                <a:srgbClr val="FF0000"/>
              </a:solidFill>
              <a:cs typeface="Times New Roman" pitchFamily="18" charset="0"/>
            </a:endParaRPr>
          </a:p>
        </p:txBody>
      </p:sp>
      <p:sp>
        <p:nvSpPr>
          <p:cNvPr id="8" name="Text Box 16"/>
          <p:cNvSpPr txBox="1">
            <a:spLocks noChangeArrowheads="1"/>
          </p:cNvSpPr>
          <p:nvPr/>
        </p:nvSpPr>
        <p:spPr bwMode="auto">
          <a:xfrm>
            <a:off x="269742" y="735922"/>
            <a:ext cx="11384637" cy="523875"/>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0066"/>
                </a:solidFill>
              </a:rPr>
              <a:t>  </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Vì</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sao</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chú</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bé</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đất</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lại</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ra</a:t>
            </a:r>
            <a:r>
              <a:rPr lang="en-US" altLang="vi-VN" sz="2800" b="1" dirty="0">
                <a:solidFill>
                  <a:srgbClr val="0000FF"/>
                </a:solidFill>
                <a:cs typeface="Times New Roman" pitchFamily="18" charset="0"/>
              </a:rPr>
              <a:t> </a:t>
            </a:r>
            <a:r>
              <a:rPr lang="en-US" altLang="vi-VN" sz="2800" b="1" dirty="0" err="1">
                <a:solidFill>
                  <a:srgbClr val="0000FF"/>
                </a:solidFill>
                <a:cs typeface="Times New Roman" pitchFamily="18" charset="0"/>
              </a:rPr>
              <a:t>đi</a:t>
            </a:r>
            <a:r>
              <a:rPr lang="en-US" altLang="vi-VN" sz="2800" b="1" dirty="0">
                <a:solidFill>
                  <a:srgbClr val="0000FF"/>
                </a:solidFill>
                <a:cs typeface="Times New Roman" pitchFamily="18" charset="0"/>
              </a:rPr>
              <a:t>?</a:t>
            </a:r>
            <a:endParaRPr lang="vi-VN" altLang="en-US" sz="2800" dirty="0">
              <a:solidFill>
                <a:srgbClr val="0000FF"/>
              </a:solidFill>
              <a:latin typeface="Arial" charset="0"/>
            </a:endParaRPr>
          </a:p>
        </p:txBody>
      </p:sp>
      <p:sp>
        <p:nvSpPr>
          <p:cNvPr id="9" name="Text Box 17"/>
          <p:cNvSpPr txBox="1">
            <a:spLocks noChangeArrowheads="1"/>
          </p:cNvSpPr>
          <p:nvPr/>
        </p:nvSpPr>
        <p:spPr bwMode="auto">
          <a:xfrm>
            <a:off x="2390064" y="1607398"/>
            <a:ext cx="8715375" cy="523220"/>
          </a:xfrm>
          <a:prstGeom prst="rect">
            <a:avLst/>
          </a:prstGeom>
          <a:noFill/>
          <a:ln>
            <a:noFill/>
          </a:ln>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a:solidFill>
                  <a:srgbClr val="0000FF"/>
                </a:solidFill>
              </a:rPr>
              <a:t> </a:t>
            </a:r>
            <a:r>
              <a:rPr lang="en-US" altLang="en-US" sz="2800" b="1" dirty="0" smtClean="0">
                <a:solidFill>
                  <a:srgbClr val="002060"/>
                </a:solidFill>
              </a:rPr>
              <a:t> </a:t>
            </a:r>
            <a:endParaRPr lang="en-US" altLang="en-US" sz="2800" b="1" dirty="0">
              <a:solidFill>
                <a:srgbClr val="002060"/>
              </a:solidFill>
            </a:endParaRPr>
          </a:p>
        </p:txBody>
      </p:sp>
      <p:sp>
        <p:nvSpPr>
          <p:cNvPr id="10" name="Text Box 17"/>
          <p:cNvSpPr txBox="1">
            <a:spLocks noChangeArrowheads="1"/>
          </p:cNvSpPr>
          <p:nvPr/>
        </p:nvSpPr>
        <p:spPr bwMode="auto">
          <a:xfrm>
            <a:off x="423547" y="2174135"/>
            <a:ext cx="11784098" cy="523220"/>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2800" b="1" dirty="0" smtClean="0">
                <a:solidFill>
                  <a:srgbClr val="0000FF"/>
                </a:solidFill>
              </a:rPr>
              <a:t>+ </a:t>
            </a:r>
            <a:r>
              <a:rPr lang="en-US" sz="2800" b="1" dirty="0" err="1" smtClean="0">
                <a:solidFill>
                  <a:srgbClr val="0000FF"/>
                </a:solidFill>
              </a:rPr>
              <a:t>Chú</a:t>
            </a:r>
            <a:r>
              <a:rPr lang="en-US" sz="2800" b="1" dirty="0" smtClean="0">
                <a:solidFill>
                  <a:srgbClr val="0000FF"/>
                </a:solidFill>
              </a:rPr>
              <a:t> </a:t>
            </a:r>
            <a:r>
              <a:rPr lang="en-US" sz="2800" b="1" dirty="0" err="1">
                <a:solidFill>
                  <a:srgbClr val="0000FF"/>
                </a:solidFill>
              </a:rPr>
              <a:t>bé</a:t>
            </a:r>
            <a:r>
              <a:rPr lang="en-US" sz="2800" b="1" dirty="0">
                <a:solidFill>
                  <a:srgbClr val="0000FF"/>
                </a:solidFill>
              </a:rPr>
              <a:t> </a:t>
            </a:r>
            <a:r>
              <a:rPr lang="en-US" sz="2800" b="1" dirty="0" err="1">
                <a:solidFill>
                  <a:srgbClr val="0000FF"/>
                </a:solidFill>
              </a:rPr>
              <a:t>Đất</a:t>
            </a:r>
            <a:r>
              <a:rPr lang="en-US" sz="2800" b="1" dirty="0">
                <a:solidFill>
                  <a:srgbClr val="0000FF"/>
                </a:solidFill>
              </a:rPr>
              <a:t> </a:t>
            </a:r>
            <a:r>
              <a:rPr lang="en-US" sz="2800" b="1" dirty="0" err="1">
                <a:solidFill>
                  <a:srgbClr val="0000FF"/>
                </a:solidFill>
              </a:rPr>
              <a:t>đi</a:t>
            </a:r>
            <a:r>
              <a:rPr lang="en-US" sz="2800" b="1" dirty="0">
                <a:solidFill>
                  <a:srgbClr val="0000FF"/>
                </a:solidFill>
              </a:rPr>
              <a:t> </a:t>
            </a:r>
            <a:r>
              <a:rPr lang="en-US" sz="2800" b="1" dirty="0" err="1">
                <a:solidFill>
                  <a:srgbClr val="0000FF"/>
                </a:solidFill>
              </a:rPr>
              <a:t>đâu</a:t>
            </a:r>
            <a:r>
              <a:rPr lang="en-US" sz="2800" b="1" dirty="0">
                <a:solidFill>
                  <a:srgbClr val="0000FF"/>
                </a:solidFill>
              </a:rPr>
              <a:t> </a:t>
            </a:r>
            <a:r>
              <a:rPr lang="en-US" sz="2800" b="1" dirty="0" err="1">
                <a:solidFill>
                  <a:srgbClr val="0000FF"/>
                </a:solidFill>
              </a:rPr>
              <a:t>và</a:t>
            </a:r>
            <a:r>
              <a:rPr lang="en-US" sz="2800" b="1" dirty="0">
                <a:solidFill>
                  <a:srgbClr val="0000FF"/>
                </a:solidFill>
              </a:rPr>
              <a:t> </a:t>
            </a:r>
            <a:r>
              <a:rPr lang="en-US" sz="2800" b="1" dirty="0" err="1">
                <a:solidFill>
                  <a:srgbClr val="0000FF"/>
                </a:solidFill>
              </a:rPr>
              <a:t>gặp</a:t>
            </a:r>
            <a:r>
              <a:rPr lang="en-US" sz="2800" b="1" dirty="0">
                <a:solidFill>
                  <a:srgbClr val="0000FF"/>
                </a:solidFill>
              </a:rPr>
              <a:t> </a:t>
            </a:r>
            <a:r>
              <a:rPr lang="en-US" sz="2800" b="1" dirty="0" err="1">
                <a:solidFill>
                  <a:srgbClr val="0000FF"/>
                </a:solidFill>
              </a:rPr>
              <a:t>chuyện</a:t>
            </a:r>
            <a:r>
              <a:rPr lang="en-US" sz="2800" b="1" dirty="0">
                <a:solidFill>
                  <a:srgbClr val="0000FF"/>
                </a:solidFill>
              </a:rPr>
              <a:t> </a:t>
            </a:r>
            <a:r>
              <a:rPr lang="en-US" sz="2800" b="1" dirty="0" err="1">
                <a:solidFill>
                  <a:srgbClr val="0000FF"/>
                </a:solidFill>
              </a:rPr>
              <a:t>gì</a:t>
            </a:r>
            <a:r>
              <a:rPr lang="en-US" sz="2800" b="1" dirty="0">
                <a:solidFill>
                  <a:srgbClr val="0000FF"/>
                </a:solidFill>
              </a:rPr>
              <a:t>?</a:t>
            </a:r>
          </a:p>
        </p:txBody>
      </p:sp>
      <p:sp>
        <p:nvSpPr>
          <p:cNvPr id="11" name="Text Box 17"/>
          <p:cNvSpPr txBox="1">
            <a:spLocks noChangeArrowheads="1"/>
          </p:cNvSpPr>
          <p:nvPr/>
        </p:nvSpPr>
        <p:spPr bwMode="auto">
          <a:xfrm>
            <a:off x="419548" y="2704545"/>
            <a:ext cx="11284772" cy="1384995"/>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dirty="0" smtClean="0">
                <a:cs typeface="Arial" charset="0"/>
              </a:rPr>
              <a:t>- </a:t>
            </a:r>
            <a:r>
              <a:rPr lang="en-US" sz="2800" b="1" dirty="0" err="1" smtClean="0">
                <a:cs typeface="Arial" charset="0"/>
              </a:rPr>
              <a:t>Chú</a:t>
            </a:r>
            <a:r>
              <a:rPr lang="en-US" sz="2800" b="1" dirty="0" smtClean="0">
                <a:cs typeface="Arial" charset="0"/>
              </a:rPr>
              <a:t> </a:t>
            </a:r>
            <a:r>
              <a:rPr lang="en-US" sz="2800" b="1" dirty="0" err="1">
                <a:cs typeface="Arial" charset="0"/>
              </a:rPr>
              <a:t>bé</a:t>
            </a:r>
            <a:r>
              <a:rPr lang="en-US" sz="2800" b="1" dirty="0">
                <a:cs typeface="Arial" charset="0"/>
              </a:rPr>
              <a:t> </a:t>
            </a:r>
            <a:r>
              <a:rPr lang="en-US" sz="2800" b="1" dirty="0" err="1">
                <a:cs typeface="Arial" charset="0"/>
              </a:rPr>
              <a:t>Đất</a:t>
            </a:r>
            <a:r>
              <a:rPr lang="en-US" sz="2800" b="1" dirty="0">
                <a:cs typeface="Arial" charset="0"/>
              </a:rPr>
              <a:t> </a:t>
            </a:r>
            <a:r>
              <a:rPr lang="en-US" sz="2800" b="1" dirty="0" err="1">
                <a:cs typeface="Arial" charset="0"/>
              </a:rPr>
              <a:t>đi</a:t>
            </a:r>
            <a:r>
              <a:rPr lang="en-US" sz="2800" b="1" dirty="0">
                <a:cs typeface="Arial" charset="0"/>
              </a:rPr>
              <a:t> </a:t>
            </a:r>
            <a:r>
              <a:rPr lang="en-US" sz="2800" b="1" dirty="0" err="1">
                <a:cs typeface="Arial" charset="0"/>
              </a:rPr>
              <a:t>ra</a:t>
            </a:r>
            <a:r>
              <a:rPr lang="en-US" sz="2800" b="1" dirty="0">
                <a:cs typeface="Arial" charset="0"/>
              </a:rPr>
              <a:t> </a:t>
            </a:r>
            <a:r>
              <a:rPr lang="en-US" sz="2800" b="1" dirty="0" err="1">
                <a:cs typeface="Arial" charset="0"/>
              </a:rPr>
              <a:t>cánh</a:t>
            </a:r>
            <a:r>
              <a:rPr lang="en-US" sz="2800" b="1" dirty="0">
                <a:cs typeface="Arial" charset="0"/>
              </a:rPr>
              <a:t> </a:t>
            </a:r>
            <a:r>
              <a:rPr lang="en-US" sz="2800" b="1" dirty="0" err="1">
                <a:cs typeface="Arial" charset="0"/>
              </a:rPr>
              <a:t>đồng</a:t>
            </a:r>
            <a:r>
              <a:rPr lang="en-US" sz="2800" b="1" dirty="0">
                <a:cs typeface="Arial" charset="0"/>
              </a:rPr>
              <a:t>. </a:t>
            </a:r>
            <a:r>
              <a:rPr lang="en-US" sz="2800" b="1" dirty="0" err="1">
                <a:cs typeface="Arial" charset="0"/>
              </a:rPr>
              <a:t>Mới</a:t>
            </a:r>
            <a:r>
              <a:rPr lang="en-US" sz="2800" b="1" dirty="0">
                <a:cs typeface="Arial" charset="0"/>
              </a:rPr>
              <a:t> </a:t>
            </a:r>
            <a:r>
              <a:rPr lang="en-US" sz="2800" b="1" dirty="0" err="1">
                <a:cs typeface="Arial" charset="0"/>
              </a:rPr>
              <a:t>đến</a:t>
            </a:r>
            <a:r>
              <a:rPr lang="en-US" sz="2800" b="1" dirty="0">
                <a:cs typeface="Arial" charset="0"/>
              </a:rPr>
              <a:t> </a:t>
            </a:r>
            <a:r>
              <a:rPr lang="en-US" sz="2800" b="1" dirty="0" err="1">
                <a:cs typeface="Arial" charset="0"/>
              </a:rPr>
              <a:t>chái</a:t>
            </a:r>
            <a:r>
              <a:rPr lang="en-US" sz="2800" b="1" dirty="0">
                <a:cs typeface="Arial" charset="0"/>
              </a:rPr>
              <a:t> </a:t>
            </a:r>
            <a:r>
              <a:rPr lang="en-US" sz="2800" b="1" dirty="0" err="1">
                <a:cs typeface="Arial" charset="0"/>
              </a:rPr>
              <a:t>bếp</a:t>
            </a:r>
            <a:r>
              <a:rPr lang="en-US" sz="2800" b="1" dirty="0">
                <a:cs typeface="Arial" charset="0"/>
              </a:rPr>
              <a:t>, </a:t>
            </a:r>
            <a:r>
              <a:rPr lang="en-US" sz="2800" b="1" dirty="0" err="1">
                <a:cs typeface="Arial" charset="0"/>
              </a:rPr>
              <a:t>gặp</a:t>
            </a:r>
            <a:r>
              <a:rPr lang="en-US" sz="2800" b="1" dirty="0">
                <a:cs typeface="Arial" charset="0"/>
              </a:rPr>
              <a:t> </a:t>
            </a:r>
            <a:r>
              <a:rPr lang="en-US" sz="2800" b="1" dirty="0" err="1">
                <a:cs typeface="Arial" charset="0"/>
              </a:rPr>
              <a:t>trời</a:t>
            </a:r>
            <a:r>
              <a:rPr lang="en-US" sz="2800" b="1" dirty="0">
                <a:cs typeface="Arial" charset="0"/>
              </a:rPr>
              <a:t> </a:t>
            </a:r>
            <a:r>
              <a:rPr lang="en-US" sz="2800" b="1" dirty="0" err="1">
                <a:cs typeface="Arial" charset="0"/>
              </a:rPr>
              <a:t>mưa</a:t>
            </a:r>
            <a:r>
              <a:rPr lang="en-US" sz="2800" b="1" dirty="0">
                <a:cs typeface="Arial" charset="0"/>
              </a:rPr>
              <a:t>, </a:t>
            </a:r>
            <a:r>
              <a:rPr lang="en-US" sz="2800" b="1" dirty="0" err="1">
                <a:cs typeface="Arial" charset="0"/>
              </a:rPr>
              <a:t>chú</a:t>
            </a:r>
            <a:r>
              <a:rPr lang="en-US" sz="2800" b="1" dirty="0">
                <a:cs typeface="Arial" charset="0"/>
              </a:rPr>
              <a:t> </a:t>
            </a:r>
            <a:r>
              <a:rPr lang="en-US" sz="2800" b="1" dirty="0" err="1">
                <a:cs typeface="Arial" charset="0"/>
              </a:rPr>
              <a:t>ngấm</a:t>
            </a:r>
            <a:r>
              <a:rPr lang="en-US" sz="2800" b="1" dirty="0">
                <a:cs typeface="Arial" charset="0"/>
              </a:rPr>
              <a:t> </a:t>
            </a:r>
            <a:r>
              <a:rPr lang="en-US" sz="2800" b="1" dirty="0" err="1">
                <a:cs typeface="Arial" charset="0"/>
              </a:rPr>
              <a:t>nước</a:t>
            </a:r>
            <a:r>
              <a:rPr lang="en-US" sz="2800" b="1" dirty="0">
                <a:cs typeface="Arial" charset="0"/>
              </a:rPr>
              <a:t> </a:t>
            </a:r>
            <a:r>
              <a:rPr lang="en-US" sz="2800" b="1" dirty="0" err="1">
                <a:cs typeface="Arial" charset="0"/>
              </a:rPr>
              <a:t>và</a:t>
            </a:r>
            <a:r>
              <a:rPr lang="en-US" sz="2800" b="1" dirty="0">
                <a:cs typeface="Arial" charset="0"/>
              </a:rPr>
              <a:t> </a:t>
            </a:r>
            <a:r>
              <a:rPr lang="en-US" sz="2800" b="1" dirty="0" err="1">
                <a:cs typeface="Arial" charset="0"/>
              </a:rPr>
              <a:t>bị</a:t>
            </a:r>
            <a:r>
              <a:rPr lang="en-US" sz="2800" b="1" dirty="0">
                <a:cs typeface="Arial" charset="0"/>
              </a:rPr>
              <a:t> </a:t>
            </a:r>
            <a:r>
              <a:rPr lang="en-US" sz="2800" b="1" dirty="0" err="1">
                <a:cs typeface="Arial" charset="0"/>
              </a:rPr>
              <a:t>rét</a:t>
            </a:r>
            <a:r>
              <a:rPr lang="en-US" sz="2800" b="1" dirty="0">
                <a:cs typeface="Arial" charset="0"/>
              </a:rPr>
              <a:t>. </a:t>
            </a:r>
            <a:r>
              <a:rPr lang="en-US" sz="2800" b="1" dirty="0" err="1">
                <a:cs typeface="Arial" charset="0"/>
              </a:rPr>
              <a:t>Lúc</a:t>
            </a:r>
            <a:r>
              <a:rPr lang="en-US" sz="2800" b="1" dirty="0">
                <a:cs typeface="Arial" charset="0"/>
              </a:rPr>
              <a:t> </a:t>
            </a:r>
            <a:r>
              <a:rPr lang="en-US" sz="2800" b="1" dirty="0" err="1">
                <a:cs typeface="Arial" charset="0"/>
              </a:rPr>
              <a:t>đầu</a:t>
            </a:r>
            <a:r>
              <a:rPr lang="en-US" sz="2800" b="1" dirty="0">
                <a:cs typeface="Arial" charset="0"/>
              </a:rPr>
              <a:t> </a:t>
            </a:r>
            <a:r>
              <a:rPr lang="en-US" sz="2800" b="1" dirty="0" err="1">
                <a:cs typeface="Arial" charset="0"/>
              </a:rPr>
              <a:t>thấy</a:t>
            </a:r>
            <a:r>
              <a:rPr lang="en-US" sz="2800" b="1" dirty="0">
                <a:cs typeface="Arial" charset="0"/>
              </a:rPr>
              <a:t> </a:t>
            </a:r>
            <a:r>
              <a:rPr lang="en-US" sz="2800" b="1" dirty="0" err="1">
                <a:cs typeface="Arial" charset="0"/>
              </a:rPr>
              <a:t>khoan</a:t>
            </a:r>
            <a:r>
              <a:rPr lang="en-US" sz="2800" b="1" dirty="0">
                <a:cs typeface="Arial" charset="0"/>
              </a:rPr>
              <a:t> </a:t>
            </a:r>
            <a:r>
              <a:rPr lang="en-US" sz="2800" b="1" dirty="0" err="1">
                <a:cs typeface="Arial" charset="0"/>
              </a:rPr>
              <a:t>khoái</a:t>
            </a:r>
            <a:r>
              <a:rPr lang="en-US" sz="2800" b="1" dirty="0">
                <a:cs typeface="Arial" charset="0"/>
              </a:rPr>
              <a:t>, </a:t>
            </a:r>
            <a:r>
              <a:rPr lang="en-US" sz="2800" b="1" dirty="0" err="1">
                <a:cs typeface="Arial" charset="0"/>
              </a:rPr>
              <a:t>lúc</a:t>
            </a:r>
            <a:r>
              <a:rPr lang="en-US" sz="2800" b="1" dirty="0">
                <a:cs typeface="Arial" charset="0"/>
              </a:rPr>
              <a:t> </a:t>
            </a:r>
            <a:r>
              <a:rPr lang="en-US" sz="2800" b="1" dirty="0" err="1">
                <a:cs typeface="Arial" charset="0"/>
              </a:rPr>
              <a:t>sau</a:t>
            </a:r>
            <a:r>
              <a:rPr lang="en-US" sz="2800" b="1" dirty="0">
                <a:cs typeface="Arial" charset="0"/>
              </a:rPr>
              <a:t> </a:t>
            </a:r>
            <a:r>
              <a:rPr lang="en-US" sz="2800" b="1" dirty="0" err="1">
                <a:cs typeface="Arial" charset="0"/>
              </a:rPr>
              <a:t>thấy</a:t>
            </a:r>
            <a:r>
              <a:rPr lang="en-US" sz="2800" b="1" dirty="0">
                <a:cs typeface="Arial" charset="0"/>
              </a:rPr>
              <a:t> </a:t>
            </a:r>
            <a:r>
              <a:rPr lang="en-US" sz="2800" b="1" dirty="0" err="1">
                <a:cs typeface="Arial" charset="0"/>
              </a:rPr>
              <a:t>nóng</a:t>
            </a:r>
            <a:r>
              <a:rPr lang="en-US" sz="2800" b="1" dirty="0">
                <a:cs typeface="Arial" charset="0"/>
              </a:rPr>
              <a:t> </a:t>
            </a:r>
            <a:r>
              <a:rPr lang="en-US" sz="2800" b="1" dirty="0" err="1">
                <a:cs typeface="Arial" charset="0"/>
              </a:rPr>
              <a:t>rát</a:t>
            </a:r>
            <a:r>
              <a:rPr lang="en-US" sz="2800" b="1" dirty="0">
                <a:cs typeface="Arial" charset="0"/>
              </a:rPr>
              <a:t> </a:t>
            </a:r>
            <a:r>
              <a:rPr lang="en-US" sz="2800" b="1" dirty="0" err="1">
                <a:cs typeface="Arial" charset="0"/>
              </a:rPr>
              <a:t>cả</a:t>
            </a:r>
            <a:r>
              <a:rPr lang="en-US" sz="2800" b="1" dirty="0">
                <a:cs typeface="Arial" charset="0"/>
              </a:rPr>
              <a:t> </a:t>
            </a:r>
            <a:r>
              <a:rPr lang="en-US" sz="2800" b="1" dirty="0" err="1">
                <a:cs typeface="Arial" charset="0"/>
              </a:rPr>
              <a:t>chân</a:t>
            </a:r>
            <a:r>
              <a:rPr lang="en-US" sz="2800" b="1" dirty="0">
                <a:cs typeface="Arial" charset="0"/>
              </a:rPr>
              <a:t> </a:t>
            </a:r>
            <a:r>
              <a:rPr lang="en-US" sz="2800" b="1" dirty="0" err="1">
                <a:cs typeface="Arial" charset="0"/>
              </a:rPr>
              <a:t>tay</a:t>
            </a:r>
            <a:r>
              <a:rPr lang="en-US" sz="2800" b="1" dirty="0">
                <a:cs typeface="Arial" charset="0"/>
              </a:rPr>
              <a:t> </a:t>
            </a:r>
            <a:r>
              <a:rPr lang="en-US" sz="2800" b="1" dirty="0" err="1">
                <a:cs typeface="Arial" charset="0"/>
              </a:rPr>
              <a:t>khiến</a:t>
            </a:r>
            <a:r>
              <a:rPr lang="en-US" sz="2800" b="1" dirty="0">
                <a:cs typeface="Arial" charset="0"/>
              </a:rPr>
              <a:t> </a:t>
            </a:r>
            <a:r>
              <a:rPr lang="en-US" sz="2800" b="1" dirty="0" err="1">
                <a:cs typeface="Arial" charset="0"/>
              </a:rPr>
              <a:t>chú</a:t>
            </a:r>
            <a:r>
              <a:rPr lang="en-US" sz="2800" b="1" dirty="0">
                <a:cs typeface="Arial" charset="0"/>
              </a:rPr>
              <a:t> ta </a:t>
            </a:r>
            <a:r>
              <a:rPr lang="en-US" sz="2800" b="1" dirty="0" err="1">
                <a:cs typeface="Arial" charset="0"/>
              </a:rPr>
              <a:t>lùi</a:t>
            </a:r>
            <a:r>
              <a:rPr lang="en-US" sz="2800" b="1" dirty="0">
                <a:cs typeface="Arial" charset="0"/>
              </a:rPr>
              <a:t> </a:t>
            </a:r>
            <a:r>
              <a:rPr lang="en-US" sz="2800" b="1" dirty="0" err="1">
                <a:cs typeface="Arial" charset="0"/>
              </a:rPr>
              <a:t>lại</a:t>
            </a:r>
            <a:r>
              <a:rPr lang="en-US" sz="2800" b="1" dirty="0">
                <a:cs typeface="Arial" charset="0"/>
              </a:rPr>
              <a:t>. </a:t>
            </a:r>
            <a:r>
              <a:rPr lang="en-US" sz="2800" b="1" dirty="0" err="1">
                <a:cs typeface="Arial" charset="0"/>
              </a:rPr>
              <a:t>Rồi</a:t>
            </a:r>
            <a:r>
              <a:rPr lang="en-US" sz="2800" b="1" dirty="0">
                <a:cs typeface="Arial" charset="0"/>
              </a:rPr>
              <a:t> </a:t>
            </a:r>
            <a:r>
              <a:rPr lang="en-US" sz="2800" b="1" dirty="0" err="1">
                <a:cs typeface="Arial" charset="0"/>
              </a:rPr>
              <a:t>chú</a:t>
            </a:r>
            <a:r>
              <a:rPr lang="en-US" sz="2800" b="1" dirty="0">
                <a:cs typeface="Arial" charset="0"/>
              </a:rPr>
              <a:t> </a:t>
            </a:r>
            <a:r>
              <a:rPr lang="en-US" sz="2800" b="1" dirty="0" err="1">
                <a:cs typeface="Arial" charset="0"/>
              </a:rPr>
              <a:t>gặp</a:t>
            </a:r>
            <a:r>
              <a:rPr lang="en-US" sz="2800" b="1" dirty="0">
                <a:cs typeface="Arial" charset="0"/>
              </a:rPr>
              <a:t> </a:t>
            </a:r>
            <a:r>
              <a:rPr lang="en-US" sz="2800" b="1" dirty="0" err="1">
                <a:cs typeface="Arial" charset="0"/>
              </a:rPr>
              <a:t>ông</a:t>
            </a:r>
            <a:r>
              <a:rPr lang="en-US" sz="2800" b="1" dirty="0">
                <a:cs typeface="Arial" charset="0"/>
              </a:rPr>
              <a:t> </a:t>
            </a:r>
            <a:r>
              <a:rPr lang="en-US" sz="2800" b="1" dirty="0" err="1">
                <a:cs typeface="Arial" charset="0"/>
              </a:rPr>
              <a:t>Hòn</a:t>
            </a:r>
            <a:r>
              <a:rPr lang="en-US" sz="2800" b="1" dirty="0">
                <a:cs typeface="Arial" charset="0"/>
              </a:rPr>
              <a:t> </a:t>
            </a:r>
            <a:r>
              <a:rPr lang="en-US" sz="2800" b="1" dirty="0" err="1">
                <a:cs typeface="Arial" charset="0"/>
              </a:rPr>
              <a:t>Rấm</a:t>
            </a:r>
            <a:r>
              <a:rPr lang="en-US" sz="2800" b="1" dirty="0">
                <a:cs typeface="Arial" charset="0"/>
              </a:rPr>
              <a:t>.</a:t>
            </a:r>
          </a:p>
        </p:txBody>
      </p:sp>
      <p:sp>
        <p:nvSpPr>
          <p:cNvPr id="12" name="TextBox 11"/>
          <p:cNvSpPr txBox="1">
            <a:spLocks noChangeArrowheads="1"/>
          </p:cNvSpPr>
          <p:nvPr/>
        </p:nvSpPr>
        <p:spPr bwMode="auto">
          <a:xfrm>
            <a:off x="472099" y="1289083"/>
            <a:ext cx="12590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en-US" sz="2800" b="1" dirty="0" smtClean="0"/>
              <a:t>- </a:t>
            </a:r>
            <a:r>
              <a:rPr lang="en-US" altLang="en-US" sz="2800" b="1" dirty="0" err="1" smtClean="0"/>
              <a:t>Vì</a:t>
            </a:r>
            <a:r>
              <a:rPr lang="en-US" altLang="en-US" sz="2800" b="1" dirty="0" smtClean="0"/>
              <a:t> </a:t>
            </a:r>
            <a:r>
              <a:rPr lang="en-US" altLang="en-US" sz="2800" b="1" dirty="0" err="1"/>
              <a:t>chơi</a:t>
            </a:r>
            <a:r>
              <a:rPr lang="en-US" altLang="en-US" sz="2800" b="1" dirty="0"/>
              <a:t> </a:t>
            </a:r>
            <a:r>
              <a:rPr lang="en-US" altLang="en-US" sz="2800" b="1" dirty="0" err="1"/>
              <a:t>một</a:t>
            </a:r>
            <a:r>
              <a:rPr lang="en-US" altLang="en-US" sz="2800" b="1" dirty="0"/>
              <a:t> </a:t>
            </a:r>
            <a:r>
              <a:rPr lang="en-US" altLang="en-US" sz="2800" b="1" dirty="0" err="1"/>
              <a:t>mình</a:t>
            </a:r>
            <a:r>
              <a:rPr lang="en-US" altLang="en-US" sz="2800" b="1" dirty="0"/>
              <a:t> </a:t>
            </a:r>
            <a:r>
              <a:rPr lang="en-US" altLang="en-US" sz="2800" b="1" dirty="0" err="1"/>
              <a:t>chú</a:t>
            </a:r>
            <a:r>
              <a:rPr lang="en-US" altLang="en-US" sz="2800" b="1" dirty="0"/>
              <a:t> </a:t>
            </a:r>
            <a:r>
              <a:rPr lang="en-US" altLang="en-US" sz="2800" b="1" dirty="0" err="1"/>
              <a:t>cảm</a:t>
            </a:r>
            <a:r>
              <a:rPr lang="en-US" altLang="en-US" sz="2800" b="1" dirty="0"/>
              <a:t> </a:t>
            </a:r>
            <a:r>
              <a:rPr lang="en-US" altLang="en-US" sz="2800" b="1" dirty="0" err="1"/>
              <a:t>thấy</a:t>
            </a:r>
            <a:r>
              <a:rPr lang="en-US" altLang="en-US" sz="2800" b="1" dirty="0"/>
              <a:t> </a:t>
            </a:r>
            <a:r>
              <a:rPr lang="en-US" altLang="en-US" sz="2800" b="1" dirty="0" err="1"/>
              <a:t>buồn</a:t>
            </a:r>
            <a:r>
              <a:rPr lang="en-US" altLang="en-US" sz="2800" b="1" dirty="0"/>
              <a:t> </a:t>
            </a:r>
            <a:r>
              <a:rPr lang="en-US" altLang="en-US" sz="2800" b="1" dirty="0" err="1"/>
              <a:t>nhớ</a:t>
            </a:r>
            <a:r>
              <a:rPr lang="en-US" altLang="en-US" sz="2800" b="1" dirty="0"/>
              <a:t> </a:t>
            </a:r>
            <a:r>
              <a:rPr lang="en-US" altLang="en-US" sz="2800" b="1" dirty="0" err="1"/>
              <a:t>quê</a:t>
            </a:r>
            <a:r>
              <a:rPr lang="en-US" altLang="en-US" sz="2800" b="1" dirty="0" smtClean="0"/>
              <a:t>.   </a:t>
            </a:r>
            <a:endParaRPr lang="en-US" altLang="en-US" sz="2800" b="1" dirty="0"/>
          </a:p>
        </p:txBody>
      </p:sp>
      <p:sp>
        <p:nvSpPr>
          <p:cNvPr id="13" name="Text Box 16"/>
          <p:cNvSpPr txBox="1">
            <a:spLocks noChangeArrowheads="1"/>
          </p:cNvSpPr>
          <p:nvPr/>
        </p:nvSpPr>
        <p:spPr bwMode="auto">
          <a:xfrm>
            <a:off x="260772" y="4244818"/>
            <a:ext cx="11384637" cy="523220"/>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altLang="en-US" sz="2800" b="1" dirty="0">
                <a:solidFill>
                  <a:srgbClr val="000066"/>
                </a:solidFill>
              </a:rPr>
              <a:t>  </a:t>
            </a:r>
            <a:r>
              <a:rPr lang="en-US" altLang="vi-VN" sz="2800" b="1" dirty="0">
                <a:solidFill>
                  <a:srgbClr val="0000FF"/>
                </a:solidFill>
                <a:cs typeface="Times New Roman" pitchFamily="18" charset="0"/>
              </a:rPr>
              <a:t>+ </a:t>
            </a:r>
            <a:r>
              <a:rPr lang="en-US" sz="2800" b="1" dirty="0" err="1">
                <a:solidFill>
                  <a:srgbClr val="0000FF"/>
                </a:solidFill>
              </a:rPr>
              <a:t>Vì</a:t>
            </a:r>
            <a:r>
              <a:rPr lang="en-US" sz="2800" b="1" dirty="0">
                <a:solidFill>
                  <a:srgbClr val="0000FF"/>
                </a:solidFill>
              </a:rPr>
              <a:t> </a:t>
            </a:r>
            <a:r>
              <a:rPr lang="en-US" sz="2800" b="1" dirty="0" err="1">
                <a:solidFill>
                  <a:srgbClr val="0000FF"/>
                </a:solidFill>
              </a:rPr>
              <a:t>sao</a:t>
            </a:r>
            <a:r>
              <a:rPr lang="en-US" sz="2800" b="1" dirty="0">
                <a:solidFill>
                  <a:srgbClr val="0000FF"/>
                </a:solidFill>
              </a:rPr>
              <a:t> </a:t>
            </a:r>
            <a:r>
              <a:rPr lang="en-US" sz="2800" b="1" dirty="0" err="1">
                <a:solidFill>
                  <a:srgbClr val="0000FF"/>
                </a:solidFill>
              </a:rPr>
              <a:t>chú</a:t>
            </a:r>
            <a:r>
              <a:rPr lang="en-US" sz="2800" b="1" dirty="0">
                <a:solidFill>
                  <a:srgbClr val="0000FF"/>
                </a:solidFill>
              </a:rPr>
              <a:t> </a:t>
            </a:r>
            <a:r>
              <a:rPr lang="en-US" sz="2800" b="1" dirty="0" err="1">
                <a:solidFill>
                  <a:srgbClr val="0000FF"/>
                </a:solidFill>
              </a:rPr>
              <a:t>bé</a:t>
            </a:r>
            <a:r>
              <a:rPr lang="en-US" sz="2800" b="1" dirty="0">
                <a:solidFill>
                  <a:srgbClr val="0000FF"/>
                </a:solidFill>
              </a:rPr>
              <a:t> </a:t>
            </a:r>
            <a:r>
              <a:rPr lang="en-US" sz="2800" b="1" dirty="0" err="1">
                <a:solidFill>
                  <a:srgbClr val="0000FF"/>
                </a:solidFill>
              </a:rPr>
              <a:t>đất</a:t>
            </a:r>
            <a:r>
              <a:rPr lang="en-US" sz="2800" b="1" dirty="0">
                <a:solidFill>
                  <a:srgbClr val="0000FF"/>
                </a:solidFill>
              </a:rPr>
              <a:t> </a:t>
            </a:r>
            <a:r>
              <a:rPr lang="en-US" sz="2800" b="1" dirty="0" err="1">
                <a:solidFill>
                  <a:srgbClr val="0000FF"/>
                </a:solidFill>
              </a:rPr>
              <a:t>quyết</a:t>
            </a:r>
            <a:r>
              <a:rPr lang="en-US" sz="2800" b="1" dirty="0">
                <a:solidFill>
                  <a:srgbClr val="0000FF"/>
                </a:solidFill>
              </a:rPr>
              <a:t> </a:t>
            </a:r>
            <a:r>
              <a:rPr lang="en-US" sz="2800" b="1" dirty="0" err="1">
                <a:solidFill>
                  <a:srgbClr val="0000FF"/>
                </a:solidFill>
              </a:rPr>
              <a:t>định</a:t>
            </a:r>
            <a:r>
              <a:rPr lang="en-US" sz="2800" b="1" dirty="0">
                <a:solidFill>
                  <a:srgbClr val="0000FF"/>
                </a:solidFill>
              </a:rPr>
              <a:t> </a:t>
            </a:r>
            <a:r>
              <a:rPr lang="en-US" sz="2800" b="1" dirty="0" err="1">
                <a:solidFill>
                  <a:srgbClr val="0000FF"/>
                </a:solidFill>
              </a:rPr>
              <a:t>trở</a:t>
            </a:r>
            <a:r>
              <a:rPr lang="en-US" sz="2800" b="1" dirty="0">
                <a:solidFill>
                  <a:srgbClr val="0000FF"/>
                </a:solidFill>
              </a:rPr>
              <a:t> </a:t>
            </a:r>
            <a:r>
              <a:rPr lang="en-US" sz="2800" b="1" dirty="0" err="1">
                <a:solidFill>
                  <a:srgbClr val="0000FF"/>
                </a:solidFill>
              </a:rPr>
              <a:t>thành</a:t>
            </a:r>
            <a:r>
              <a:rPr lang="en-US" sz="2800" b="1" dirty="0">
                <a:solidFill>
                  <a:srgbClr val="0000FF"/>
                </a:solidFill>
              </a:rPr>
              <a:t> </a:t>
            </a:r>
            <a:r>
              <a:rPr lang="en-US" sz="2800" b="1" dirty="0" err="1" smtClean="0">
                <a:solidFill>
                  <a:srgbClr val="0000FF"/>
                </a:solidFill>
              </a:rPr>
              <a:t>Đất</a:t>
            </a:r>
            <a:r>
              <a:rPr lang="en-US" sz="2800" b="1" dirty="0" smtClean="0">
                <a:solidFill>
                  <a:srgbClr val="0000FF"/>
                </a:solidFill>
              </a:rPr>
              <a:t> </a:t>
            </a:r>
            <a:r>
              <a:rPr lang="en-US" sz="2800" b="1" dirty="0" err="1">
                <a:solidFill>
                  <a:srgbClr val="0000FF"/>
                </a:solidFill>
              </a:rPr>
              <a:t>Nung</a:t>
            </a:r>
            <a:r>
              <a:rPr lang="en-US" sz="2800" b="1" dirty="0">
                <a:solidFill>
                  <a:srgbClr val="0000FF"/>
                </a:solidFill>
              </a:rPr>
              <a:t>?</a:t>
            </a:r>
          </a:p>
        </p:txBody>
      </p:sp>
      <p:sp>
        <p:nvSpPr>
          <p:cNvPr id="17" name="TextBox 16"/>
          <p:cNvSpPr txBox="1">
            <a:spLocks noChangeArrowheads="1"/>
          </p:cNvSpPr>
          <p:nvPr/>
        </p:nvSpPr>
        <p:spPr bwMode="auto">
          <a:xfrm>
            <a:off x="463129" y="4841011"/>
            <a:ext cx="125908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sz="2800" b="1" dirty="0" smtClean="0">
                <a:cs typeface="Arial" charset="0"/>
              </a:rPr>
              <a:t>- </a:t>
            </a:r>
            <a:r>
              <a:rPr lang="en-US" sz="2800" b="1" dirty="0" err="1" smtClean="0">
                <a:cs typeface="Arial" charset="0"/>
              </a:rPr>
              <a:t>Vì</a:t>
            </a:r>
            <a:r>
              <a:rPr lang="en-US" sz="2800" b="1" dirty="0" smtClean="0">
                <a:cs typeface="Arial" charset="0"/>
              </a:rPr>
              <a:t> </a:t>
            </a:r>
            <a:r>
              <a:rPr lang="en-US" sz="2800" b="1" dirty="0" err="1">
                <a:cs typeface="Arial" charset="0"/>
              </a:rPr>
              <a:t>chú</a:t>
            </a:r>
            <a:r>
              <a:rPr lang="en-US" sz="2800" b="1" dirty="0">
                <a:cs typeface="Arial" charset="0"/>
              </a:rPr>
              <a:t> </a:t>
            </a:r>
            <a:r>
              <a:rPr lang="en-US" sz="2800" b="1" dirty="0" err="1">
                <a:cs typeface="Arial" charset="0"/>
              </a:rPr>
              <a:t>muốn</a:t>
            </a:r>
            <a:r>
              <a:rPr lang="en-US" sz="2800" b="1" dirty="0">
                <a:cs typeface="Arial" charset="0"/>
              </a:rPr>
              <a:t> </a:t>
            </a:r>
            <a:r>
              <a:rPr lang="en-US" sz="2800" b="1" dirty="0" err="1">
                <a:cs typeface="Arial" charset="0"/>
              </a:rPr>
              <a:t>được</a:t>
            </a:r>
            <a:r>
              <a:rPr lang="en-US" sz="2800" b="1" dirty="0">
                <a:cs typeface="Arial" charset="0"/>
              </a:rPr>
              <a:t> </a:t>
            </a:r>
            <a:r>
              <a:rPr lang="en-US" sz="2800" b="1" dirty="0" err="1">
                <a:cs typeface="Arial" charset="0"/>
              </a:rPr>
              <a:t>xông</a:t>
            </a:r>
            <a:r>
              <a:rPr lang="en-US" sz="2800" b="1" dirty="0">
                <a:cs typeface="Arial" charset="0"/>
              </a:rPr>
              <a:t> </a:t>
            </a:r>
            <a:r>
              <a:rPr lang="en-US" sz="2800" b="1" dirty="0" err="1">
                <a:cs typeface="Arial" charset="0"/>
              </a:rPr>
              <a:t>pha</a:t>
            </a:r>
            <a:r>
              <a:rPr lang="en-US" sz="2800" b="1" dirty="0">
                <a:cs typeface="Arial" charset="0"/>
              </a:rPr>
              <a:t> </a:t>
            </a:r>
            <a:r>
              <a:rPr lang="en-US" sz="2800" b="1" dirty="0" err="1">
                <a:cs typeface="Arial" charset="0"/>
              </a:rPr>
              <a:t>làm</a:t>
            </a:r>
            <a:r>
              <a:rPr lang="en-US" sz="2800" b="1" dirty="0">
                <a:cs typeface="Arial" charset="0"/>
              </a:rPr>
              <a:t> </a:t>
            </a:r>
            <a:r>
              <a:rPr lang="en-US" sz="2800" b="1" dirty="0" err="1">
                <a:cs typeface="Arial" charset="0"/>
              </a:rPr>
              <a:t>nhiều</a:t>
            </a:r>
            <a:r>
              <a:rPr lang="en-US" sz="2800" b="1" dirty="0">
                <a:cs typeface="Arial" charset="0"/>
              </a:rPr>
              <a:t> </a:t>
            </a:r>
            <a:r>
              <a:rPr lang="en-US" sz="2800" b="1" dirty="0" err="1">
                <a:cs typeface="Arial" charset="0"/>
              </a:rPr>
              <a:t>việc</a:t>
            </a:r>
            <a:r>
              <a:rPr lang="en-US" sz="2800" b="1" dirty="0">
                <a:cs typeface="Arial" charset="0"/>
              </a:rPr>
              <a:t> </a:t>
            </a:r>
            <a:r>
              <a:rPr lang="en-US" sz="2800" b="1" dirty="0" err="1">
                <a:cs typeface="Arial" charset="0"/>
              </a:rPr>
              <a:t>có</a:t>
            </a:r>
            <a:r>
              <a:rPr lang="en-US" sz="2800" b="1" dirty="0">
                <a:cs typeface="Arial" charset="0"/>
              </a:rPr>
              <a:t> </a:t>
            </a:r>
            <a:r>
              <a:rPr lang="en-US" sz="2800" b="1" dirty="0" err="1" smtClean="0">
                <a:cs typeface="Arial" charset="0"/>
              </a:rPr>
              <a:t>ích</a:t>
            </a:r>
            <a:r>
              <a:rPr lang="en-US" sz="2800" b="1" dirty="0" smtClean="0">
                <a:cs typeface="Arial" charset="0"/>
              </a:rPr>
              <a:t>.                                                 - </a:t>
            </a:r>
            <a:endParaRPr lang="en-US" sz="2800" b="1" dirty="0">
              <a:cs typeface="Arial" charset="0"/>
            </a:endParaRPr>
          </a:p>
        </p:txBody>
      </p:sp>
    </p:spTree>
    <p:extLst>
      <p:ext uri="{BB962C8B-B14F-4D97-AF65-F5344CB8AC3E}">
        <p14:creationId xmlns:p14="http://schemas.microsoft.com/office/powerpoint/2010/main" val="21314007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Untitled-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0"/>
            <a:ext cx="12306300" cy="6949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7234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4"/>
          <p:cNvPicPr>
            <a:picLocks noChangeAspect="1" noChangeArrowheads="1"/>
          </p:cNvPicPr>
          <p:nvPr/>
        </p:nvPicPr>
        <p:blipFill>
          <a:blip r:embed="rId2"/>
          <a:srcRect/>
          <a:stretch>
            <a:fillRect/>
          </a:stretch>
        </p:blipFill>
        <p:spPr bwMode="auto">
          <a:xfrm>
            <a:off x="6321777" y="889001"/>
            <a:ext cx="5791200" cy="4079730"/>
          </a:xfrm>
          <a:prstGeom prst="rect">
            <a:avLst/>
          </a:prstGeom>
          <a:noFill/>
          <a:ln w="9525">
            <a:noFill/>
            <a:miter lim="800000"/>
            <a:headEnd/>
            <a:tailEnd/>
          </a:ln>
        </p:spPr>
      </p:pic>
      <p:sp>
        <p:nvSpPr>
          <p:cNvPr id="37892" name="Text Box 6"/>
          <p:cNvSpPr txBox="1">
            <a:spLocks noChangeArrowheads="1"/>
          </p:cNvSpPr>
          <p:nvPr/>
        </p:nvSpPr>
        <p:spPr bwMode="auto">
          <a:xfrm>
            <a:off x="5078687" y="5057787"/>
            <a:ext cx="3454400" cy="593881"/>
          </a:xfrm>
          <a:prstGeom prst="rect">
            <a:avLst/>
          </a:prstGeom>
          <a:noFill/>
          <a:ln w="9525">
            <a:noFill/>
            <a:miter lim="800000"/>
            <a:headEnd/>
            <a:tailEnd/>
          </a:ln>
        </p:spPr>
        <p:txBody>
          <a:bodyPr>
            <a:spAutoFit/>
          </a:bodyPr>
          <a:lstStyle/>
          <a:p>
            <a:pPr eaLnBrk="0" hangingPunct="0">
              <a:spcBef>
                <a:spcPct val="50000"/>
              </a:spcBef>
            </a:pPr>
            <a:r>
              <a:rPr lang="en-US" sz="3259" b="1" dirty="0">
                <a:solidFill>
                  <a:srgbClr val="0000FF"/>
                </a:solidFill>
                <a:latin typeface="Times New Roman" pitchFamily="18" charset="0"/>
              </a:rPr>
              <a:t>     </a:t>
            </a:r>
            <a:r>
              <a:rPr lang="en-US" sz="3259" b="1" dirty="0" err="1">
                <a:solidFill>
                  <a:srgbClr val="0000FF"/>
                </a:solidFill>
                <a:latin typeface="Times New Roman" pitchFamily="18" charset="0"/>
              </a:rPr>
              <a:t>Nung</a:t>
            </a:r>
            <a:r>
              <a:rPr lang="en-US" sz="3259" b="1" dirty="0">
                <a:solidFill>
                  <a:srgbClr val="0000FF"/>
                </a:solidFill>
                <a:latin typeface="Times New Roman" pitchFamily="18" charset="0"/>
              </a:rPr>
              <a:t> </a:t>
            </a:r>
          </a:p>
        </p:txBody>
      </p:sp>
      <p:pic>
        <p:nvPicPr>
          <p:cNvPr id="2051" name="Picture 3" descr="C:\Users\Administrator\Desktop\DSC04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55" y="889001"/>
            <a:ext cx="6020741" cy="4060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8979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istrator\Desktop\lang-gom-khm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778" y="1171222"/>
            <a:ext cx="5870223" cy="451555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istrator\Desktop\image_gall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777" y="1171224"/>
            <a:ext cx="5042371" cy="453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5832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esktop\bat-tran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19" y="1001889"/>
            <a:ext cx="6622815" cy="479777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dministrator\Desktop\img_3212-14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3853" y="1001889"/>
            <a:ext cx="5268148" cy="4797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644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esktop\tim hieu gom 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849" y="96819"/>
            <a:ext cx="11887200" cy="657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789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609600" y="31380"/>
            <a:ext cx="10871200" cy="1371600"/>
          </a:xfrm>
          <a:prstGeom prst="wedgeRoundRectCallout">
            <a:avLst>
              <a:gd name="adj1" fmla="val -11148"/>
              <a:gd name="adj2" fmla="val 76486"/>
              <a:gd name="adj3" fmla="val 16667"/>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002060"/>
                </a:solidFill>
                <a:latin typeface="Times New Roman" pitchFamily="18" charset="0"/>
                <a:cs typeface="Times New Roman" pitchFamily="18" charset="0"/>
              </a:rPr>
              <a:t>Chi </a:t>
            </a:r>
            <a:r>
              <a:rPr lang="en-US" sz="4400" b="1" dirty="0" err="1" smtClean="0">
                <a:solidFill>
                  <a:srgbClr val="002060"/>
                </a:solidFill>
                <a:latin typeface="Times New Roman" pitchFamily="18" charset="0"/>
                <a:cs typeface="Times New Roman" pitchFamily="18" charset="0"/>
              </a:rPr>
              <a:t>tiết</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nung</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trong</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lửa</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tượng</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trưng</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cho</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điều</a:t>
            </a:r>
            <a:r>
              <a:rPr lang="en-US" sz="4400" b="1" dirty="0" smtClean="0">
                <a:solidFill>
                  <a:srgbClr val="002060"/>
                </a:solidFill>
                <a:latin typeface="Times New Roman" pitchFamily="18" charset="0"/>
                <a:cs typeface="Times New Roman" pitchFamily="18" charset="0"/>
              </a:rPr>
              <a:t> </a:t>
            </a:r>
            <a:r>
              <a:rPr lang="en-US" sz="4400" b="1" dirty="0" err="1" smtClean="0">
                <a:solidFill>
                  <a:srgbClr val="002060"/>
                </a:solidFill>
                <a:latin typeface="Times New Roman" pitchFamily="18" charset="0"/>
                <a:cs typeface="Times New Roman" pitchFamily="18" charset="0"/>
              </a:rPr>
              <a:t>gì</a:t>
            </a:r>
            <a:r>
              <a:rPr lang="en-US" sz="4400" b="1" dirty="0" smtClean="0">
                <a:solidFill>
                  <a:srgbClr val="002060"/>
                </a:solidFill>
                <a:latin typeface="Times New Roman" pitchFamily="18" charset="0"/>
                <a:cs typeface="Times New Roman" pitchFamily="18" charset="0"/>
              </a:rPr>
              <a:t>?</a:t>
            </a:r>
          </a:p>
        </p:txBody>
      </p:sp>
      <p:sp>
        <p:nvSpPr>
          <p:cNvPr id="3" name="TextBox 2"/>
          <p:cNvSpPr txBox="1"/>
          <p:nvPr/>
        </p:nvSpPr>
        <p:spPr>
          <a:xfrm>
            <a:off x="508000" y="1882914"/>
            <a:ext cx="110744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smtClean="0">
                <a:solidFill>
                  <a:srgbClr val="002060"/>
                </a:solidFill>
                <a:latin typeface="Times New Roman" pitchFamily="18" charset="0"/>
                <a:cs typeface="Times New Roman" pitchFamily="18" charset="0"/>
              </a:rPr>
              <a:t>A. Rất nóng</a:t>
            </a:r>
            <a:endParaRPr lang="en-US" sz="4000">
              <a:solidFill>
                <a:srgbClr val="002060"/>
              </a:solidFill>
              <a:latin typeface="Times New Roman" pitchFamily="18" charset="0"/>
              <a:cs typeface="Times New Roman" pitchFamily="18" charset="0"/>
            </a:endParaRPr>
          </a:p>
        </p:txBody>
      </p:sp>
      <p:sp>
        <p:nvSpPr>
          <p:cNvPr id="4" name="TextBox 3"/>
          <p:cNvSpPr txBox="1"/>
          <p:nvPr/>
        </p:nvSpPr>
        <p:spPr>
          <a:xfrm>
            <a:off x="508000" y="2895600"/>
            <a:ext cx="110744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dirty="0" smtClean="0">
                <a:solidFill>
                  <a:srgbClr val="002060"/>
                </a:solidFill>
                <a:latin typeface="Times New Roman" pitchFamily="18" charset="0"/>
                <a:cs typeface="Times New Roman" pitchFamily="18" charset="0"/>
              </a:rPr>
              <a:t>B. </a:t>
            </a:r>
            <a:r>
              <a:rPr lang="en-US" sz="4000" dirty="0" err="1" smtClean="0">
                <a:solidFill>
                  <a:srgbClr val="002060"/>
                </a:solidFill>
                <a:latin typeface="Times New Roman" pitchFamily="18" charset="0"/>
                <a:cs typeface="Times New Roman" pitchFamily="18" charset="0"/>
              </a:rPr>
              <a:t>Rèn</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luyện</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hoặc</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thử</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thách</a:t>
            </a:r>
            <a:endParaRPr lang="en-US" sz="4000" dirty="0">
              <a:solidFill>
                <a:srgbClr val="002060"/>
              </a:solidFill>
              <a:latin typeface="Times New Roman" pitchFamily="18" charset="0"/>
              <a:cs typeface="Times New Roman" pitchFamily="18" charset="0"/>
            </a:endParaRPr>
          </a:p>
        </p:txBody>
      </p:sp>
      <p:sp>
        <p:nvSpPr>
          <p:cNvPr id="5" name="TextBox 4"/>
          <p:cNvSpPr txBox="1"/>
          <p:nvPr/>
        </p:nvSpPr>
        <p:spPr>
          <a:xfrm>
            <a:off x="508000" y="3962400"/>
            <a:ext cx="11074400" cy="707886"/>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smtClean="0">
                <a:solidFill>
                  <a:srgbClr val="002060"/>
                </a:solidFill>
                <a:latin typeface="Times New Roman" pitchFamily="18" charset="0"/>
                <a:cs typeface="Times New Roman" pitchFamily="18" charset="0"/>
              </a:rPr>
              <a:t>C. Chịu đựng sức nóng</a:t>
            </a:r>
            <a:endParaRPr lang="en-US" sz="4000">
              <a:solidFill>
                <a:srgbClr val="002060"/>
              </a:solidFill>
              <a:latin typeface="Times New Roman" pitchFamily="18" charset="0"/>
              <a:cs typeface="Times New Roman" pitchFamily="18" charset="0"/>
            </a:endParaRPr>
          </a:p>
        </p:txBody>
      </p:sp>
      <p:sp>
        <p:nvSpPr>
          <p:cNvPr id="6" name="TextBox 5"/>
          <p:cNvSpPr txBox="1"/>
          <p:nvPr/>
        </p:nvSpPr>
        <p:spPr>
          <a:xfrm>
            <a:off x="508000" y="5029201"/>
            <a:ext cx="11074400" cy="1323439"/>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pPr algn="just"/>
            <a:r>
              <a:rPr lang="en-US" sz="4000" dirty="0" smtClean="0">
                <a:solidFill>
                  <a:srgbClr val="002060"/>
                </a:solidFill>
                <a:latin typeface="Times New Roman" pitchFamily="18" charset="0"/>
                <a:cs typeface="Times New Roman" pitchFamily="18" charset="0"/>
              </a:rPr>
              <a:t>D. </a:t>
            </a:r>
            <a:r>
              <a:rPr lang="en-US" sz="4000" dirty="0" err="1" smtClean="0">
                <a:solidFill>
                  <a:srgbClr val="002060"/>
                </a:solidFill>
                <a:latin typeface="Times New Roman" pitchFamily="18" charset="0"/>
                <a:cs typeface="Times New Roman" pitchFamily="18" charset="0"/>
              </a:rPr>
              <a:t>Gian</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khổ</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và</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thử</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thách</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mà</a:t>
            </a:r>
            <a:r>
              <a:rPr lang="en-US" sz="4000" dirty="0" smtClean="0">
                <a:solidFill>
                  <a:srgbClr val="002060"/>
                </a:solidFill>
                <a:latin typeface="Times New Roman" pitchFamily="18" charset="0"/>
                <a:cs typeface="Times New Roman" pitchFamily="18" charset="0"/>
              </a:rPr>
              <a:t> con </a:t>
            </a:r>
            <a:r>
              <a:rPr lang="en-US" sz="4000" dirty="0" err="1" smtClean="0">
                <a:solidFill>
                  <a:srgbClr val="002060"/>
                </a:solidFill>
                <a:latin typeface="Times New Roman" pitchFamily="18" charset="0"/>
                <a:cs typeface="Times New Roman" pitchFamily="18" charset="0"/>
              </a:rPr>
              <a:t>người</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vượt</a:t>
            </a:r>
            <a:r>
              <a:rPr lang="en-US" sz="4000" dirty="0" smtClean="0">
                <a:solidFill>
                  <a:srgbClr val="002060"/>
                </a:solidFill>
                <a:latin typeface="Times New Roman" pitchFamily="18" charset="0"/>
                <a:cs typeface="Times New Roman" pitchFamily="18" charset="0"/>
              </a:rPr>
              <a:t> qua </a:t>
            </a:r>
            <a:r>
              <a:rPr lang="en-US" sz="4000" dirty="0" err="1" smtClean="0">
                <a:solidFill>
                  <a:srgbClr val="002060"/>
                </a:solidFill>
                <a:latin typeface="Times New Roman" pitchFamily="18" charset="0"/>
                <a:cs typeface="Times New Roman" pitchFamily="18" charset="0"/>
              </a:rPr>
              <a:t>để</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trở</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nên</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cứng</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rắn</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và</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hữu</a:t>
            </a:r>
            <a:r>
              <a:rPr lang="en-US" sz="4000" dirty="0" smtClean="0">
                <a:solidFill>
                  <a:srgbClr val="002060"/>
                </a:solidFill>
                <a:latin typeface="Times New Roman" pitchFamily="18" charset="0"/>
                <a:cs typeface="Times New Roman" pitchFamily="18" charset="0"/>
              </a:rPr>
              <a:t> </a:t>
            </a:r>
            <a:r>
              <a:rPr lang="en-US" sz="4000" dirty="0" err="1" smtClean="0">
                <a:solidFill>
                  <a:srgbClr val="002060"/>
                </a:solidFill>
                <a:latin typeface="Times New Roman" pitchFamily="18" charset="0"/>
                <a:cs typeface="Times New Roman" pitchFamily="18" charset="0"/>
              </a:rPr>
              <a:t>ích</a:t>
            </a:r>
            <a:r>
              <a:rPr lang="en-US" sz="4000" dirty="0" smtClean="0">
                <a:solidFill>
                  <a:srgbClr val="002060"/>
                </a:solidFill>
                <a:latin typeface="Times New Roman" pitchFamily="18" charset="0"/>
                <a:cs typeface="Times New Roman" pitchFamily="18" charset="0"/>
              </a:rPr>
              <a:t>.</a:t>
            </a:r>
            <a:endParaRPr lang="en-US" sz="4000" dirty="0">
              <a:solidFill>
                <a:srgbClr val="002060"/>
              </a:solidFill>
              <a:latin typeface="Times New Roman" pitchFamily="18" charset="0"/>
              <a:cs typeface="Times New Roman" pitchFamily="18" charset="0"/>
            </a:endParaRPr>
          </a:p>
        </p:txBody>
      </p:sp>
      <p:sp>
        <p:nvSpPr>
          <p:cNvPr id="7" name="Arc 6"/>
          <p:cNvSpPr/>
          <p:nvPr/>
        </p:nvSpPr>
        <p:spPr>
          <a:xfrm>
            <a:off x="406400" y="5029200"/>
            <a:ext cx="798456" cy="761999"/>
          </a:xfrm>
          <a:prstGeom prst="arc">
            <a:avLst>
              <a:gd name="adj1" fmla="val 321352"/>
              <a:gd name="adj2" fmla="val 0"/>
            </a:avLst>
          </a:prstGeom>
          <a:noFill/>
          <a:ln w="25400">
            <a:solidFill>
              <a:srgbClr val="FF0000"/>
            </a:solidFill>
          </a:ln>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51985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4733351" y="3399118"/>
            <a:ext cx="7239909" cy="1077218"/>
          </a:xfrm>
          <a:prstGeom prst="rect">
            <a:avLst/>
          </a:prstGeom>
          <a:noFill/>
          <a:ln w="9525">
            <a:solidFill>
              <a:srgbClr val="3333CC"/>
            </a:solidFill>
            <a:miter lim="800000"/>
            <a:headEnd/>
            <a:tailEnd/>
          </a:ln>
          <a:effectLst/>
          <a:extLst/>
        </p:spPr>
        <p:txBody>
          <a:bodyPr wrap="square">
            <a:spAutoFit/>
          </a:bodyPr>
          <a:lstStyle/>
          <a:p>
            <a:pPr>
              <a:spcBef>
                <a:spcPct val="50000"/>
              </a:spcBef>
              <a:defRPr/>
            </a:pP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Ý 3: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Kể</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lại</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việc</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chú</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bé</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Đất</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quyết</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định</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trở</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thành</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Đất</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 </a:t>
            </a:r>
            <a:r>
              <a:rPr lang="en-US" sz="3200" b="1" dirty="0" err="1" smtClean="0">
                <a:solidFill>
                  <a:srgbClr val="C00000"/>
                </a:solidFill>
                <a:effectLst>
                  <a:outerShdw blurRad="38100" dist="38100" dir="2700000" algn="tl">
                    <a:srgbClr val="FFFFFF"/>
                  </a:outerShdw>
                </a:effectLst>
                <a:latin typeface="Times New Roman" pitchFamily="18" charset="0"/>
                <a:cs typeface="Times New Roman" pitchFamily="18" charset="0"/>
              </a:rPr>
              <a:t>Nung</a:t>
            </a:r>
            <a:r>
              <a:rPr lang="en-US" sz="3200" b="1" dirty="0" smtClean="0">
                <a:solidFill>
                  <a:srgbClr val="C00000"/>
                </a:solidFill>
                <a:effectLst>
                  <a:outerShdw blurRad="38100" dist="38100" dir="2700000" algn="tl">
                    <a:srgbClr val="FFFFFF"/>
                  </a:outerShdw>
                </a:effectLst>
                <a:latin typeface="Times New Roman" pitchFamily="18" charset="0"/>
                <a:cs typeface="Times New Roman" pitchFamily="18" charset="0"/>
              </a:rPr>
              <a:t>.</a:t>
            </a:r>
            <a:endParaRPr lang="en-US" sz="3200" b="1" dirty="0">
              <a:solidFill>
                <a:srgbClr val="C00000"/>
              </a:solidFill>
              <a:effectLst>
                <a:outerShdw blurRad="38100" dist="38100" dir="2700000" algn="tl">
                  <a:srgbClr val="FFFFFF"/>
                </a:outerShdw>
              </a:effectLst>
              <a:latin typeface="Times New Roman" pitchFamily="18" charset="0"/>
              <a:cs typeface="Times New Roman" pitchFamily="18" charset="0"/>
            </a:endParaRPr>
          </a:p>
        </p:txBody>
      </p:sp>
      <p:sp>
        <p:nvSpPr>
          <p:cNvPr id="19460" name="AutoShape 4"/>
          <p:cNvSpPr>
            <a:spLocks noChangeArrowheads="1"/>
          </p:cNvSpPr>
          <p:nvPr/>
        </p:nvSpPr>
        <p:spPr bwMode="auto">
          <a:xfrm rot="10800000">
            <a:off x="5992033" y="139854"/>
            <a:ext cx="5813910" cy="2209800"/>
          </a:xfrm>
          <a:prstGeom prst="cloudCallout">
            <a:avLst>
              <a:gd name="adj1" fmla="val 113306"/>
              <a:gd name="adj2" fmla="val -48134"/>
            </a:avLst>
          </a:prstGeom>
          <a:solidFill>
            <a:schemeClr val="accent6">
              <a:lumMod val="20000"/>
              <a:lumOff val="80000"/>
            </a:schemeClr>
          </a:solidFill>
          <a:ln w="9525">
            <a:solidFill>
              <a:schemeClr val="tx1"/>
            </a:solidFill>
            <a:round/>
            <a:headEnd/>
            <a:tailEnd/>
          </a:ln>
          <a:effectLst/>
        </p:spPr>
        <p:txBody>
          <a:bodyPr rot="10800000" anchor="ctr"/>
          <a:lstStyle/>
          <a:p>
            <a:pPr algn="ctr" eaLnBrk="0" hangingPunct="0"/>
            <a:r>
              <a:rPr lang="en-US" sz="3200" b="1" dirty="0" err="1" smtClean="0">
                <a:latin typeface="Times New Roman" pitchFamily="18" charset="0"/>
                <a:cs typeface="Times New Roman" pitchFamily="18" charset="0"/>
              </a:rPr>
              <a:t>Đoạn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cuối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bài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nói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aphicFrame>
        <p:nvGraphicFramePr>
          <p:cNvPr id="19462" name="Object 6"/>
          <p:cNvGraphicFramePr>
            <a:graphicFrameLocks noGrp="1" noChangeAspect="1"/>
          </p:cNvGraphicFramePr>
          <p:nvPr>
            <p:ph/>
          </p:nvPr>
        </p:nvGraphicFramePr>
        <p:xfrm>
          <a:off x="0" y="2070101"/>
          <a:ext cx="4470400" cy="2778125"/>
        </p:xfrm>
        <a:graphic>
          <a:graphicData uri="http://schemas.openxmlformats.org/presentationml/2006/ole">
            <mc:AlternateContent xmlns:mc="http://schemas.openxmlformats.org/markup-compatibility/2006">
              <mc:Choice xmlns:v="urn:schemas-microsoft-com:vml" Requires="v">
                <p:oleObj spid="_x0000_s4108" name="Clip" r:id="rId3" imgW="4046538" imgH="3352800" progId="MS_ClipArt_Gallery.2">
                  <p:embed/>
                </p:oleObj>
              </mc:Choice>
              <mc:Fallback>
                <p:oleObj name="Clip" r:id="rId3" imgW="4046538" imgH="33528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0101"/>
                        <a:ext cx="4470400" cy="277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50623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anim calcmode="lin" valueType="num">
                                      <p:cBhvr>
                                        <p:cTn id="8" dur="1000" fill="hold"/>
                                        <p:tgtEl>
                                          <p:spTgt spid="19462"/>
                                        </p:tgtEl>
                                        <p:attrNameLst>
                                          <p:attrName>ppt_x</p:attrName>
                                        </p:attrNameLst>
                                      </p:cBhvr>
                                      <p:tavLst>
                                        <p:tav tm="0">
                                          <p:val>
                                            <p:strVal val="#ppt_x"/>
                                          </p:val>
                                        </p:tav>
                                        <p:tav tm="100000">
                                          <p:val>
                                            <p:strVal val="#ppt_x"/>
                                          </p:val>
                                        </p:tav>
                                      </p:tavLst>
                                    </p:anim>
                                    <p:anim calcmode="lin" valueType="num">
                                      <p:cBhvr>
                                        <p:cTn id="9" dur="1000" fill="hold"/>
                                        <p:tgtEl>
                                          <p:spTgt spid="194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1000"/>
                                        <p:tgtEl>
                                          <p:spTgt spid="19460"/>
                                        </p:tgtEl>
                                      </p:cBhvr>
                                    </p:animEffect>
                                    <p:anim calcmode="lin" valueType="num">
                                      <p:cBhvr>
                                        <p:cTn id="13" dur="1000" fill="hold"/>
                                        <p:tgtEl>
                                          <p:spTgt spid="19460"/>
                                        </p:tgtEl>
                                        <p:attrNameLst>
                                          <p:attrName>ppt_x</p:attrName>
                                        </p:attrNameLst>
                                      </p:cBhvr>
                                      <p:tavLst>
                                        <p:tav tm="0">
                                          <p:val>
                                            <p:strVal val="#ppt_x"/>
                                          </p:val>
                                        </p:tav>
                                        <p:tav tm="100000">
                                          <p:val>
                                            <p:strVal val="#ppt_x"/>
                                          </p:val>
                                        </p:tav>
                                      </p:tavLst>
                                    </p:anim>
                                    <p:anim calcmode="lin" valueType="num">
                                      <p:cBhvr>
                                        <p:cTn id="14"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9459"/>
                                        </p:tgtEl>
                                        <p:attrNameLst>
                                          <p:attrName>style.visibility</p:attrName>
                                        </p:attrNameLst>
                                      </p:cBhvr>
                                      <p:to>
                                        <p:strVal val="visible"/>
                                      </p:to>
                                    </p:set>
                                    <p:anim calcmode="lin" valueType="num">
                                      <p:cBhvr>
                                        <p:cTn id="19" dur="1000" fill="hold"/>
                                        <p:tgtEl>
                                          <p:spTgt spid="19459"/>
                                        </p:tgtEl>
                                        <p:attrNameLst>
                                          <p:attrName>ppt_w</p:attrName>
                                        </p:attrNameLst>
                                      </p:cBhvr>
                                      <p:tavLst>
                                        <p:tav tm="0">
                                          <p:val>
                                            <p:fltVal val="0"/>
                                          </p:val>
                                        </p:tav>
                                        <p:tav tm="100000">
                                          <p:val>
                                            <p:strVal val="#ppt_w"/>
                                          </p:val>
                                        </p:tav>
                                      </p:tavLst>
                                    </p:anim>
                                    <p:anim calcmode="lin" valueType="num">
                                      <p:cBhvr>
                                        <p:cTn id="20" dur="1000" fill="hold"/>
                                        <p:tgtEl>
                                          <p:spTgt spid="19459"/>
                                        </p:tgtEl>
                                        <p:attrNameLst>
                                          <p:attrName>ppt_h</p:attrName>
                                        </p:attrNameLst>
                                      </p:cBhvr>
                                      <p:tavLst>
                                        <p:tav tm="0">
                                          <p:val>
                                            <p:fltVal val="0"/>
                                          </p:val>
                                        </p:tav>
                                        <p:tav tm="100000">
                                          <p:val>
                                            <p:strVal val="#ppt_h"/>
                                          </p:val>
                                        </p:tav>
                                      </p:tavLst>
                                    </p:anim>
                                    <p:anim calcmode="lin" valueType="num">
                                      <p:cBhvr>
                                        <p:cTn id="21" dur="1000" fill="hold"/>
                                        <p:tgtEl>
                                          <p:spTgt spid="19459"/>
                                        </p:tgtEl>
                                        <p:attrNameLst>
                                          <p:attrName>style.rotation</p:attrName>
                                        </p:attrNameLst>
                                      </p:cBhvr>
                                      <p:tavLst>
                                        <p:tav tm="0">
                                          <p:val>
                                            <p:fltVal val="90"/>
                                          </p:val>
                                        </p:tav>
                                        <p:tav tm="100000">
                                          <p:val>
                                            <p:fltVal val="0"/>
                                          </p:val>
                                        </p:tav>
                                      </p:tavLst>
                                    </p:anim>
                                    <p:animEffect transition="in" filter="fade">
                                      <p:cBhvr>
                                        <p:cTn id="22" dur="10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AutoShape 4"/>
          <p:cNvSpPr>
            <a:spLocks noChangeArrowheads="1"/>
          </p:cNvSpPr>
          <p:nvPr/>
        </p:nvSpPr>
        <p:spPr bwMode="auto">
          <a:xfrm rot="10800000">
            <a:off x="5432617" y="1247928"/>
            <a:ext cx="5813910" cy="2209800"/>
          </a:xfrm>
          <a:prstGeom prst="cloudCallout">
            <a:avLst>
              <a:gd name="adj1" fmla="val 113306"/>
              <a:gd name="adj2" fmla="val -48134"/>
            </a:avLst>
          </a:prstGeom>
          <a:solidFill>
            <a:schemeClr val="accent6">
              <a:lumMod val="20000"/>
              <a:lumOff val="80000"/>
            </a:schemeClr>
          </a:solidFill>
          <a:ln w="9525">
            <a:solidFill>
              <a:schemeClr val="tx1"/>
            </a:solidFill>
            <a:round/>
            <a:headEnd/>
            <a:tailEnd/>
          </a:ln>
          <a:effectLst/>
        </p:spPr>
        <p:txBody>
          <a:bodyPr rot="10800000" anchor="ctr"/>
          <a:lstStyle/>
          <a:p>
            <a:pPr algn="ctr" eaLnBrk="0" hangingPunct="0"/>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chuyện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nói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aphicFrame>
        <p:nvGraphicFramePr>
          <p:cNvPr id="19462" name="Object 6"/>
          <p:cNvGraphicFramePr>
            <a:graphicFrameLocks noGrp="1" noChangeAspect="1"/>
          </p:cNvGraphicFramePr>
          <p:nvPr>
            <p:ph/>
          </p:nvPr>
        </p:nvGraphicFramePr>
        <p:xfrm>
          <a:off x="0" y="2070101"/>
          <a:ext cx="4470400" cy="2778125"/>
        </p:xfrm>
        <a:graphic>
          <a:graphicData uri="http://schemas.openxmlformats.org/presentationml/2006/ole">
            <mc:AlternateContent xmlns:mc="http://schemas.openxmlformats.org/markup-compatibility/2006">
              <mc:Choice xmlns:v="urn:schemas-microsoft-com:vml" Requires="v">
                <p:oleObj spid="_x0000_s5132" name="Clip" r:id="rId3" imgW="4046538" imgH="3352800" progId="MS_ClipArt_Gallery.2">
                  <p:embed/>
                </p:oleObj>
              </mc:Choice>
              <mc:Fallback>
                <p:oleObj name="Clip" r:id="rId3" imgW="4046538" imgH="33528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0101"/>
                        <a:ext cx="4470400" cy="277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50623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anim calcmode="lin" valueType="num">
                                      <p:cBhvr>
                                        <p:cTn id="8" dur="1000" fill="hold"/>
                                        <p:tgtEl>
                                          <p:spTgt spid="19462"/>
                                        </p:tgtEl>
                                        <p:attrNameLst>
                                          <p:attrName>ppt_x</p:attrName>
                                        </p:attrNameLst>
                                      </p:cBhvr>
                                      <p:tavLst>
                                        <p:tav tm="0">
                                          <p:val>
                                            <p:strVal val="#ppt_x"/>
                                          </p:val>
                                        </p:tav>
                                        <p:tav tm="100000">
                                          <p:val>
                                            <p:strVal val="#ppt_x"/>
                                          </p:val>
                                        </p:tav>
                                      </p:tavLst>
                                    </p:anim>
                                    <p:anim calcmode="lin" valueType="num">
                                      <p:cBhvr>
                                        <p:cTn id="9" dur="1000" fill="hold"/>
                                        <p:tgtEl>
                                          <p:spTgt spid="194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1000"/>
                                        <p:tgtEl>
                                          <p:spTgt spid="19460"/>
                                        </p:tgtEl>
                                      </p:cBhvr>
                                    </p:animEffect>
                                    <p:anim calcmode="lin" valueType="num">
                                      <p:cBhvr>
                                        <p:cTn id="13" dur="1000" fill="hold"/>
                                        <p:tgtEl>
                                          <p:spTgt spid="19460"/>
                                        </p:tgtEl>
                                        <p:attrNameLst>
                                          <p:attrName>ppt_x</p:attrName>
                                        </p:attrNameLst>
                                      </p:cBhvr>
                                      <p:tavLst>
                                        <p:tav tm="0">
                                          <p:val>
                                            <p:strVal val="#ppt_x"/>
                                          </p:val>
                                        </p:tav>
                                        <p:tav tm="100000">
                                          <p:val>
                                            <p:strVal val="#ppt_x"/>
                                          </p:val>
                                        </p:tav>
                                      </p:tavLst>
                                    </p:anim>
                                    <p:anim calcmode="lin" valueType="num">
                                      <p:cBhvr>
                                        <p:cTn id="14"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A6F5B-491B-4B86-B3A9-E2DF845800E1}"/>
              </a:ext>
            </a:extLst>
          </p:cNvPr>
          <p:cNvPicPr>
            <a:picLocks noChangeAspect="1"/>
          </p:cNvPicPr>
          <p:nvPr/>
        </p:nvPicPr>
        <p:blipFill rotWithShape="1">
          <a:blip r:embed="rId2"/>
          <a:srcRect r="461"/>
          <a:stretch/>
        </p:blipFill>
        <p:spPr>
          <a:xfrm rot="16200000">
            <a:off x="2667641" y="-2666359"/>
            <a:ext cx="6856718" cy="12192000"/>
          </a:xfrm>
          <a:prstGeom prst="rect">
            <a:avLst/>
          </a:prstGeom>
        </p:spPr>
      </p:pic>
      <p:sp>
        <p:nvSpPr>
          <p:cNvPr id="3" name="TextBox 2">
            <a:extLst>
              <a:ext uri="{FF2B5EF4-FFF2-40B4-BE49-F238E27FC236}">
                <a16:creationId xmlns:a16="http://schemas.microsoft.com/office/drawing/2014/main" id="{EB242C26-6513-4678-BD63-FE1E74F640B9}"/>
              </a:ext>
            </a:extLst>
          </p:cNvPr>
          <p:cNvSpPr txBox="1"/>
          <p:nvPr/>
        </p:nvSpPr>
        <p:spPr>
          <a:xfrm>
            <a:off x="1897039" y="1421242"/>
            <a:ext cx="8527122" cy="4462760"/>
          </a:xfrm>
          <a:prstGeom prst="rect">
            <a:avLst/>
          </a:prstGeom>
          <a:noFill/>
        </p:spPr>
        <p:txBody>
          <a:bodyPr wrap="square" rtlCol="0">
            <a:spAutoFit/>
          </a:bodyPr>
          <a:lstStyle/>
          <a:p>
            <a:pPr algn="ctr"/>
            <a:r>
              <a:rPr lang="en-US" sz="4400" b="1" dirty="0" err="1">
                <a:solidFill>
                  <a:srgbClr val="C00000"/>
                </a:solidFill>
                <a:latin typeface="Times New Roman" pitchFamily="18" charset="0"/>
                <a:cs typeface="Times New Roman" pitchFamily="18" charset="0"/>
              </a:rPr>
              <a:t>Nội</a:t>
            </a:r>
            <a:r>
              <a:rPr lang="en-US" sz="4400" b="1" dirty="0">
                <a:solidFill>
                  <a:srgbClr val="C00000"/>
                </a:solidFill>
                <a:latin typeface="Times New Roman" pitchFamily="18" charset="0"/>
                <a:cs typeface="Times New Roman" pitchFamily="18" charset="0"/>
              </a:rPr>
              <a:t> dung:</a:t>
            </a:r>
          </a:p>
          <a:p>
            <a:pPr algn="just">
              <a:lnSpc>
                <a:spcPct val="150000"/>
              </a:lnSpc>
            </a:pP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Ca</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ngợi</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chú</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bé</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Đất</a:t>
            </a:r>
            <a:r>
              <a:rPr lang="en-US" sz="4000" b="1" dirty="0" smtClean="0">
                <a:latin typeface="Times New Roman" pitchFamily="18" charset="0"/>
                <a:cs typeface="Times New Roman" pitchFamily="18" charset="0"/>
              </a:rPr>
              <a:t> can </a:t>
            </a:r>
            <a:r>
              <a:rPr lang="en-US" sz="4000" b="1" dirty="0" err="1" smtClean="0">
                <a:latin typeface="Times New Roman" pitchFamily="18" charset="0"/>
                <a:cs typeface="Times New Roman" pitchFamily="18" charset="0"/>
              </a:rPr>
              <a:t>đảm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muốn</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trở</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thành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người</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khỏe</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mạnh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làm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được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nhiều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việc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có</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ích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đã</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dám</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nung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mình</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trong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lửa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đỏ</a:t>
            </a:r>
            <a:r>
              <a:rPr lang="en-US" sz="4000" b="1" dirty="0" smtClean="0">
                <a:latin typeface="Times New Roman" pitchFamily="18" charset="0"/>
                <a:cs typeface="Times New Roman" pitchFamily="18" charset="0"/>
              </a:rPr>
              <a:t>.</a:t>
            </a:r>
            <a:endParaRPr lang="en-US" sz="4000" b="1" dirty="0">
              <a:latin typeface="Times New Roman" pitchFamily="18" charset="0"/>
              <a:cs typeface="Times New Roman" pitchFamily="18" charset="0"/>
            </a:endParaRPr>
          </a:p>
        </p:txBody>
      </p:sp>
    </p:spTree>
    <p:extLst>
      <p:ext uri="{BB962C8B-B14F-4D97-AF65-F5344CB8AC3E}">
        <p14:creationId xmlns:p14="http://schemas.microsoft.com/office/powerpoint/2010/main" val="187564587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67">
            <a:extLst>
              <a:ext uri="{FF2B5EF4-FFF2-40B4-BE49-F238E27FC236}">
                <a16:creationId xmlns:a16="http://schemas.microsoft.com/office/drawing/2014/main" id="{02593ED1-FFFA-40DB-97E2-C222486C357D}"/>
              </a:ext>
            </a:extLst>
          </p:cNvPr>
          <p:cNvGrpSpPr/>
          <p:nvPr/>
        </p:nvGrpSpPr>
        <p:grpSpPr>
          <a:xfrm>
            <a:off x="1270664" y="10116"/>
            <a:ext cx="8569372" cy="3393253"/>
            <a:chOff x="1330899" y="1678703"/>
            <a:chExt cx="4506713" cy="1211173"/>
          </a:xfrm>
        </p:grpSpPr>
        <p:grpSp>
          <p:nvGrpSpPr>
            <p:cNvPr id="3" name="组合 376">
              <a:extLst>
                <a:ext uri="{FF2B5EF4-FFF2-40B4-BE49-F238E27FC236}">
                  <a16:creationId xmlns:a16="http://schemas.microsoft.com/office/drawing/2014/main" id="{17075F78-CFAD-42E1-B81F-22BF82BE32AE}"/>
                </a:ext>
              </a:extLst>
            </p:cNvPr>
            <p:cNvGrpSpPr/>
            <p:nvPr/>
          </p:nvGrpSpPr>
          <p:grpSpPr>
            <a:xfrm>
              <a:off x="1330899" y="1678703"/>
              <a:ext cx="4506713" cy="1211173"/>
              <a:chOff x="2972472" y="1362075"/>
              <a:chExt cx="5830217" cy="1566863"/>
            </a:xfrm>
          </p:grpSpPr>
          <p:sp>
            <p:nvSpPr>
              <p:cNvPr id="5" name="Freeform 4">
                <a:extLst>
                  <a:ext uri="{FF2B5EF4-FFF2-40B4-BE49-F238E27FC236}">
                    <a16:creationId xmlns:a16="http://schemas.microsoft.com/office/drawing/2014/main" id="{40DB562D-DE12-4524-A632-A81C6420DD91}"/>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5">
                <a:extLst>
                  <a:ext uri="{FF2B5EF4-FFF2-40B4-BE49-F238E27FC236}">
                    <a16:creationId xmlns:a16="http://schemas.microsoft.com/office/drawing/2014/main" id="{A7115DCD-A4B1-459A-A7D1-60D0E333AADE}"/>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7" name="组合 375">
                <a:extLst>
                  <a:ext uri="{FF2B5EF4-FFF2-40B4-BE49-F238E27FC236}">
                    <a16:creationId xmlns:a16="http://schemas.microsoft.com/office/drawing/2014/main" id="{6F572B46-CA3A-47C1-95BE-206CB6EDAD96}"/>
                  </a:ext>
                </a:extLst>
              </p:cNvPr>
              <p:cNvGrpSpPr/>
              <p:nvPr/>
            </p:nvGrpSpPr>
            <p:grpSpPr>
              <a:xfrm>
                <a:off x="2972472" y="1362075"/>
                <a:ext cx="1164099" cy="1506537"/>
                <a:chOff x="2105026" y="333375"/>
                <a:chExt cx="1958975" cy="2535238"/>
              </a:xfrm>
            </p:grpSpPr>
            <p:sp>
              <p:nvSpPr>
                <p:cNvPr id="8" name="Freeform 15">
                  <a:extLst>
                    <a:ext uri="{FF2B5EF4-FFF2-40B4-BE49-F238E27FC236}">
                      <a16:creationId xmlns:a16="http://schemas.microsoft.com/office/drawing/2014/main" id="{8AB632E7-705E-4A98-940D-18B3293D7DD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16">
                  <a:extLst>
                    <a:ext uri="{FF2B5EF4-FFF2-40B4-BE49-F238E27FC236}">
                      <a16:creationId xmlns:a16="http://schemas.microsoft.com/office/drawing/2014/main" id="{23DFE8A7-DC04-4733-8584-36B556FCDE1A}"/>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Freeform 17">
                  <a:extLst>
                    <a:ext uri="{FF2B5EF4-FFF2-40B4-BE49-F238E27FC236}">
                      <a16:creationId xmlns:a16="http://schemas.microsoft.com/office/drawing/2014/main" id="{12BD374F-7589-4F0E-AB66-71903951B9B8}"/>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Freeform 18">
                  <a:extLst>
                    <a:ext uri="{FF2B5EF4-FFF2-40B4-BE49-F238E27FC236}">
                      <a16:creationId xmlns:a16="http://schemas.microsoft.com/office/drawing/2014/main" id="{74A7CE17-397C-4719-87A3-D9B940D7821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Freeform 19">
                  <a:extLst>
                    <a:ext uri="{FF2B5EF4-FFF2-40B4-BE49-F238E27FC236}">
                      <a16:creationId xmlns:a16="http://schemas.microsoft.com/office/drawing/2014/main" id="{9F0EF8AB-DB3C-4DB5-804B-47A68466BE7B}"/>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20">
                  <a:extLst>
                    <a:ext uri="{FF2B5EF4-FFF2-40B4-BE49-F238E27FC236}">
                      <a16:creationId xmlns:a16="http://schemas.microsoft.com/office/drawing/2014/main" id="{AF42CF5E-AC8D-4912-B1F0-9B5A5B1A413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Freeform 21">
                  <a:extLst>
                    <a:ext uri="{FF2B5EF4-FFF2-40B4-BE49-F238E27FC236}">
                      <a16:creationId xmlns:a16="http://schemas.microsoft.com/office/drawing/2014/main" id="{CCF0BD19-3CAC-4F1E-99A4-211749EF1160}"/>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22">
                  <a:extLst>
                    <a:ext uri="{FF2B5EF4-FFF2-40B4-BE49-F238E27FC236}">
                      <a16:creationId xmlns:a16="http://schemas.microsoft.com/office/drawing/2014/main" id="{2753997F-21E0-49F4-B477-CE752131D0C4}"/>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23">
                  <a:extLst>
                    <a:ext uri="{FF2B5EF4-FFF2-40B4-BE49-F238E27FC236}">
                      <a16:creationId xmlns:a16="http://schemas.microsoft.com/office/drawing/2014/main" id="{CF14CD82-8A19-4E89-BFC9-9BE79C63EF4C}"/>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24">
                  <a:extLst>
                    <a:ext uri="{FF2B5EF4-FFF2-40B4-BE49-F238E27FC236}">
                      <a16:creationId xmlns:a16="http://schemas.microsoft.com/office/drawing/2014/main" id="{822E32B7-96CA-494C-8939-0A0D89F3B1C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Freeform 25">
                  <a:extLst>
                    <a:ext uri="{FF2B5EF4-FFF2-40B4-BE49-F238E27FC236}">
                      <a16:creationId xmlns:a16="http://schemas.microsoft.com/office/drawing/2014/main" id="{CCABB7BE-2255-49A4-850A-72C11738E1BD}"/>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Freeform 26">
                  <a:extLst>
                    <a:ext uri="{FF2B5EF4-FFF2-40B4-BE49-F238E27FC236}">
                      <a16:creationId xmlns:a16="http://schemas.microsoft.com/office/drawing/2014/main" id="{747C83F6-5211-496C-8639-CEF852EEF86C}"/>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7">
                  <a:extLst>
                    <a:ext uri="{FF2B5EF4-FFF2-40B4-BE49-F238E27FC236}">
                      <a16:creationId xmlns:a16="http://schemas.microsoft.com/office/drawing/2014/main" id="{1C4F63FE-5BFF-4FD7-BDA9-A1C2A7D82D4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Freeform 28">
                  <a:extLst>
                    <a:ext uri="{FF2B5EF4-FFF2-40B4-BE49-F238E27FC236}">
                      <a16:creationId xmlns:a16="http://schemas.microsoft.com/office/drawing/2014/main" id="{A912573C-CA67-4B02-98D8-B2FC670189B5}"/>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9">
                  <a:extLst>
                    <a:ext uri="{FF2B5EF4-FFF2-40B4-BE49-F238E27FC236}">
                      <a16:creationId xmlns:a16="http://schemas.microsoft.com/office/drawing/2014/main" id="{AEA2FD9F-F418-4A2E-8138-322C13DF62E8}"/>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Freeform 30">
                  <a:extLst>
                    <a:ext uri="{FF2B5EF4-FFF2-40B4-BE49-F238E27FC236}">
                      <a16:creationId xmlns:a16="http://schemas.microsoft.com/office/drawing/2014/main" id="{FF9C65A6-C04E-42E4-B6A4-EE24231337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31">
                  <a:extLst>
                    <a:ext uri="{FF2B5EF4-FFF2-40B4-BE49-F238E27FC236}">
                      <a16:creationId xmlns:a16="http://schemas.microsoft.com/office/drawing/2014/main" id="{E67FDE38-F89B-4144-BE12-2D39AF59DABF}"/>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Freeform 32">
                  <a:extLst>
                    <a:ext uri="{FF2B5EF4-FFF2-40B4-BE49-F238E27FC236}">
                      <a16:creationId xmlns:a16="http://schemas.microsoft.com/office/drawing/2014/main" id="{C31E90ED-E2F9-411F-A4F9-53B288E33B7A}"/>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Freeform 33">
                  <a:extLst>
                    <a:ext uri="{FF2B5EF4-FFF2-40B4-BE49-F238E27FC236}">
                      <a16:creationId xmlns:a16="http://schemas.microsoft.com/office/drawing/2014/main" id="{43FFFD1A-CC06-4E86-8785-4C9D2E297E1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Freeform 34">
                  <a:extLst>
                    <a:ext uri="{FF2B5EF4-FFF2-40B4-BE49-F238E27FC236}">
                      <a16:creationId xmlns:a16="http://schemas.microsoft.com/office/drawing/2014/main" id="{7C463F08-D440-4428-BF66-8BCCAF5EF32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Freeform 35">
                  <a:extLst>
                    <a:ext uri="{FF2B5EF4-FFF2-40B4-BE49-F238E27FC236}">
                      <a16:creationId xmlns:a16="http://schemas.microsoft.com/office/drawing/2014/main" id="{329857A0-8736-4CEA-BCF1-C5B089675DE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Freeform 36">
                  <a:extLst>
                    <a:ext uri="{FF2B5EF4-FFF2-40B4-BE49-F238E27FC236}">
                      <a16:creationId xmlns:a16="http://schemas.microsoft.com/office/drawing/2014/main" id="{F54D48DA-D6B0-4B24-944F-69846E9F3358}"/>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Freeform 37">
                  <a:extLst>
                    <a:ext uri="{FF2B5EF4-FFF2-40B4-BE49-F238E27FC236}">
                      <a16:creationId xmlns:a16="http://schemas.microsoft.com/office/drawing/2014/main" id="{420625D0-141F-4867-B960-54FC5D943629}"/>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Freeform 38">
                  <a:extLst>
                    <a:ext uri="{FF2B5EF4-FFF2-40B4-BE49-F238E27FC236}">
                      <a16:creationId xmlns:a16="http://schemas.microsoft.com/office/drawing/2014/main" id="{A0929ECC-09C7-4EFA-AE10-B81BC5BFD86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9">
                  <a:extLst>
                    <a:ext uri="{FF2B5EF4-FFF2-40B4-BE49-F238E27FC236}">
                      <a16:creationId xmlns:a16="http://schemas.microsoft.com/office/drawing/2014/main" id="{C5CD4BC9-A7D2-4A13-9966-447CCC327123}"/>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Freeform 40">
                  <a:extLst>
                    <a:ext uri="{FF2B5EF4-FFF2-40B4-BE49-F238E27FC236}">
                      <a16:creationId xmlns:a16="http://schemas.microsoft.com/office/drawing/2014/main" id="{CC82E316-D3AD-4967-B4D5-6CEF435D87E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Freeform 41">
                  <a:extLst>
                    <a:ext uri="{FF2B5EF4-FFF2-40B4-BE49-F238E27FC236}">
                      <a16:creationId xmlns:a16="http://schemas.microsoft.com/office/drawing/2014/main" id="{6906270F-6F87-4150-9F8E-DC877F858D1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42">
                  <a:extLst>
                    <a:ext uri="{FF2B5EF4-FFF2-40B4-BE49-F238E27FC236}">
                      <a16:creationId xmlns:a16="http://schemas.microsoft.com/office/drawing/2014/main" id="{BDF3B81B-57A6-4894-9EC9-3EC6D05C9A5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Freeform 43">
                  <a:extLst>
                    <a:ext uri="{FF2B5EF4-FFF2-40B4-BE49-F238E27FC236}">
                      <a16:creationId xmlns:a16="http://schemas.microsoft.com/office/drawing/2014/main" id="{F017F46D-F7D3-4B6D-B733-A404B24956F9}"/>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44">
                  <a:extLst>
                    <a:ext uri="{FF2B5EF4-FFF2-40B4-BE49-F238E27FC236}">
                      <a16:creationId xmlns:a16="http://schemas.microsoft.com/office/drawing/2014/main" id="{8A034467-C6FC-420B-8377-1F832A0CC1B9}"/>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Freeform 45">
                  <a:extLst>
                    <a:ext uri="{FF2B5EF4-FFF2-40B4-BE49-F238E27FC236}">
                      <a16:creationId xmlns:a16="http://schemas.microsoft.com/office/drawing/2014/main" id="{EE506ADE-A6E1-455E-8640-CBC9697808A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46">
                  <a:extLst>
                    <a:ext uri="{FF2B5EF4-FFF2-40B4-BE49-F238E27FC236}">
                      <a16:creationId xmlns:a16="http://schemas.microsoft.com/office/drawing/2014/main" id="{1B4D1678-38C4-4B3C-9922-73940D8D2DF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7">
                  <a:extLst>
                    <a:ext uri="{FF2B5EF4-FFF2-40B4-BE49-F238E27FC236}">
                      <a16:creationId xmlns:a16="http://schemas.microsoft.com/office/drawing/2014/main" id="{4FCB306C-982D-4139-97BF-7DDDF4273D0E}"/>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8">
                  <a:extLst>
                    <a:ext uri="{FF2B5EF4-FFF2-40B4-BE49-F238E27FC236}">
                      <a16:creationId xmlns:a16="http://schemas.microsoft.com/office/drawing/2014/main" id="{933CB58B-36AC-4257-AF06-B3610CE6F57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Freeform 49">
                  <a:extLst>
                    <a:ext uri="{FF2B5EF4-FFF2-40B4-BE49-F238E27FC236}">
                      <a16:creationId xmlns:a16="http://schemas.microsoft.com/office/drawing/2014/main" id="{36E99713-9B04-4CE3-8A59-0E4BD53FB47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50">
                  <a:extLst>
                    <a:ext uri="{FF2B5EF4-FFF2-40B4-BE49-F238E27FC236}">
                      <a16:creationId xmlns:a16="http://schemas.microsoft.com/office/drawing/2014/main" id="{1969B6A3-CA75-46D4-8197-A9E912A6482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Freeform 51">
                  <a:extLst>
                    <a:ext uri="{FF2B5EF4-FFF2-40B4-BE49-F238E27FC236}">
                      <a16:creationId xmlns:a16="http://schemas.microsoft.com/office/drawing/2014/main" id="{9AC9B67D-25C3-45AB-A6F6-639A0F8D8718}"/>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52">
                  <a:extLst>
                    <a:ext uri="{FF2B5EF4-FFF2-40B4-BE49-F238E27FC236}">
                      <a16:creationId xmlns:a16="http://schemas.microsoft.com/office/drawing/2014/main" id="{0C13015E-E4C2-42FD-87D2-4318726C596A}"/>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Freeform 53">
                  <a:extLst>
                    <a:ext uri="{FF2B5EF4-FFF2-40B4-BE49-F238E27FC236}">
                      <a16:creationId xmlns:a16="http://schemas.microsoft.com/office/drawing/2014/main" id="{236A4BB1-FB00-4A93-955A-D344FF917350}"/>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54">
                  <a:extLst>
                    <a:ext uri="{FF2B5EF4-FFF2-40B4-BE49-F238E27FC236}">
                      <a16:creationId xmlns:a16="http://schemas.microsoft.com/office/drawing/2014/main" id="{1D31BE74-4597-483D-AFAD-9BC8BF160EC4}"/>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55">
                  <a:extLst>
                    <a:ext uri="{FF2B5EF4-FFF2-40B4-BE49-F238E27FC236}">
                      <a16:creationId xmlns:a16="http://schemas.microsoft.com/office/drawing/2014/main" id="{B41AB588-4368-4CA1-B77C-94268C25F8B5}"/>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56">
                  <a:extLst>
                    <a:ext uri="{FF2B5EF4-FFF2-40B4-BE49-F238E27FC236}">
                      <a16:creationId xmlns:a16="http://schemas.microsoft.com/office/drawing/2014/main" id="{E56179C8-5A64-473C-844E-FCB48841AB9A}"/>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7">
                  <a:extLst>
                    <a:ext uri="{FF2B5EF4-FFF2-40B4-BE49-F238E27FC236}">
                      <a16:creationId xmlns:a16="http://schemas.microsoft.com/office/drawing/2014/main" id="{73F6706B-A0DE-4088-A024-F9CD8029A212}"/>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8">
                  <a:extLst>
                    <a:ext uri="{FF2B5EF4-FFF2-40B4-BE49-F238E27FC236}">
                      <a16:creationId xmlns:a16="http://schemas.microsoft.com/office/drawing/2014/main" id="{9C248072-6F4A-4332-8FC2-B6E94999C02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9">
                  <a:extLst>
                    <a:ext uri="{FF2B5EF4-FFF2-40B4-BE49-F238E27FC236}">
                      <a16:creationId xmlns:a16="http://schemas.microsoft.com/office/drawing/2014/main" id="{3BFD65D8-0806-48EE-B7A3-2CA9B504276C}"/>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60">
                  <a:extLst>
                    <a:ext uri="{FF2B5EF4-FFF2-40B4-BE49-F238E27FC236}">
                      <a16:creationId xmlns:a16="http://schemas.microsoft.com/office/drawing/2014/main" id="{F994A636-0580-4AFC-B478-7D55FED3955B}"/>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61">
                  <a:extLst>
                    <a:ext uri="{FF2B5EF4-FFF2-40B4-BE49-F238E27FC236}">
                      <a16:creationId xmlns:a16="http://schemas.microsoft.com/office/drawing/2014/main" id="{D6D71C4F-0C09-41D3-A59C-2ED4540985F7}"/>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62">
                  <a:extLst>
                    <a:ext uri="{FF2B5EF4-FFF2-40B4-BE49-F238E27FC236}">
                      <a16:creationId xmlns:a16="http://schemas.microsoft.com/office/drawing/2014/main" id="{5C16CEDB-B362-4FC8-BE75-9229D6999F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63">
                  <a:extLst>
                    <a:ext uri="{FF2B5EF4-FFF2-40B4-BE49-F238E27FC236}">
                      <a16:creationId xmlns:a16="http://schemas.microsoft.com/office/drawing/2014/main" id="{21FF4049-5AAA-431F-A6FA-250A481BF02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64">
                  <a:extLst>
                    <a:ext uri="{FF2B5EF4-FFF2-40B4-BE49-F238E27FC236}">
                      <a16:creationId xmlns:a16="http://schemas.microsoft.com/office/drawing/2014/main" id="{7533CE0B-4714-4625-86F1-B74C962A899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65">
                  <a:extLst>
                    <a:ext uri="{FF2B5EF4-FFF2-40B4-BE49-F238E27FC236}">
                      <a16:creationId xmlns:a16="http://schemas.microsoft.com/office/drawing/2014/main" id="{1502767E-1DA2-484A-8F3F-538C80615FFD}"/>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66">
                  <a:extLst>
                    <a:ext uri="{FF2B5EF4-FFF2-40B4-BE49-F238E27FC236}">
                      <a16:creationId xmlns:a16="http://schemas.microsoft.com/office/drawing/2014/main" id="{418A53AD-C645-44CA-822C-26C5F1A47DE8}"/>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7">
                  <a:extLst>
                    <a:ext uri="{FF2B5EF4-FFF2-40B4-BE49-F238E27FC236}">
                      <a16:creationId xmlns:a16="http://schemas.microsoft.com/office/drawing/2014/main" id="{C3B72028-7D93-4BDD-8A20-D77C12EC16BC}"/>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8">
                  <a:extLst>
                    <a:ext uri="{FF2B5EF4-FFF2-40B4-BE49-F238E27FC236}">
                      <a16:creationId xmlns:a16="http://schemas.microsoft.com/office/drawing/2014/main" id="{A99BAB27-1D6C-4AD3-8063-A5DC6A4DD045}"/>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9">
                  <a:extLst>
                    <a:ext uri="{FF2B5EF4-FFF2-40B4-BE49-F238E27FC236}">
                      <a16:creationId xmlns:a16="http://schemas.microsoft.com/office/drawing/2014/main" id="{702990A7-B441-421E-8A73-C489532200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70">
                  <a:extLst>
                    <a:ext uri="{FF2B5EF4-FFF2-40B4-BE49-F238E27FC236}">
                      <a16:creationId xmlns:a16="http://schemas.microsoft.com/office/drawing/2014/main" id="{303D46D1-D2C0-4D09-AD26-5EEA2A3392B3}"/>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4" name="文本框 558">
              <a:extLst>
                <a:ext uri="{FF2B5EF4-FFF2-40B4-BE49-F238E27FC236}">
                  <a16:creationId xmlns:a16="http://schemas.microsoft.com/office/drawing/2014/main" id="{493E842A-D658-4310-B9C4-D4F413975A38}"/>
                </a:ext>
              </a:extLst>
            </p:cNvPr>
            <p:cNvSpPr txBox="1"/>
            <p:nvPr/>
          </p:nvSpPr>
          <p:spPr>
            <a:xfrm>
              <a:off x="3764181" y="2233755"/>
              <a:ext cx="184730" cy="584775"/>
            </a:xfrm>
            <a:prstGeom prst="rect">
              <a:avLst/>
            </a:prstGeom>
            <a:noFill/>
          </p:spPr>
          <p:txBody>
            <a:bodyPr wrap="none" rtlCol="0">
              <a:spAutoFit/>
              <a:scene3d>
                <a:camera prst="orthographicFront"/>
                <a:lightRig rig="threePt" dir="t"/>
              </a:scene3d>
              <a:sp3d contourW="12700"/>
            </a:bodyPr>
            <a:lstStyle/>
            <a:p>
              <a:pPr algn="ctr"/>
              <a:endParaRPr lang="zh-CN" altLang="en-US" sz="3200" dirty="0">
                <a:pattFill prst="wdDnDiag">
                  <a:fgClr>
                    <a:schemeClr val="tx1">
                      <a:lumMod val="65000"/>
                      <a:lumOff val="35000"/>
                    </a:schemeClr>
                  </a:fgClr>
                  <a:bgClr>
                    <a:schemeClr val="tx1">
                      <a:lumMod val="85000"/>
                      <a:lumOff val="15000"/>
                    </a:schemeClr>
                  </a:bgClr>
                </a:pattFill>
                <a:latin typeface="字魂36号-正文宋楷" panose="02000000000000000000" pitchFamily="2" charset="-122"/>
                <a:ea typeface="字魂36号-正文宋楷" panose="02000000000000000000" pitchFamily="2" charset="-122"/>
              </a:endParaRPr>
            </a:p>
          </p:txBody>
        </p:sp>
      </p:grpSp>
      <p:sp>
        <p:nvSpPr>
          <p:cNvPr id="64" name="Rectangle 63"/>
          <p:cNvSpPr/>
          <p:nvPr/>
        </p:nvSpPr>
        <p:spPr>
          <a:xfrm>
            <a:off x="3616581" y="1914617"/>
            <a:ext cx="4629794" cy="1015663"/>
          </a:xfrm>
          <a:prstGeom prst="rect">
            <a:avLst/>
          </a:prstGeom>
        </p:spPr>
        <p:txBody>
          <a:bodyPr wrap="none">
            <a:spAutoFit/>
          </a:bodyPr>
          <a:lstStyle/>
          <a:p>
            <a:r>
              <a:rPr lang="en-US" sz="6000" b="1" dirty="0" err="1">
                <a:solidFill>
                  <a:srgbClr val="C00000"/>
                </a:solidFill>
                <a:latin typeface="Times New Roman" pitchFamily="18" charset="0"/>
                <a:cs typeface="Times New Roman" pitchFamily="18" charset="0"/>
              </a:rPr>
              <a:t>Luyện</a:t>
            </a:r>
            <a:r>
              <a:rPr lang="en-US" sz="6000" b="1" dirty="0">
                <a:solidFill>
                  <a:srgbClr val="C00000"/>
                </a:solidFill>
                <a:latin typeface="Times New Roman" pitchFamily="18" charset="0"/>
                <a:cs typeface="Times New Roman" pitchFamily="18" charset="0"/>
              </a:rPr>
              <a:t> </a:t>
            </a:r>
            <a:r>
              <a:rPr lang="en-US" sz="6000" b="1" dirty="0" err="1" smtClean="0">
                <a:solidFill>
                  <a:srgbClr val="C00000"/>
                </a:solidFill>
                <a:latin typeface="Times New Roman" pitchFamily="18" charset="0"/>
                <a:cs typeface="Times New Roman" pitchFamily="18" charset="0"/>
              </a:rPr>
              <a:t>đọc</a:t>
            </a:r>
            <a:r>
              <a:rPr lang="en-US" sz="6000" b="1" dirty="0" smtClean="0">
                <a:solidFill>
                  <a:srgbClr val="C00000"/>
                </a:solidFill>
                <a:latin typeface="Times New Roman" pitchFamily="18" charset="0"/>
                <a:cs typeface="Times New Roman" pitchFamily="18" charset="0"/>
              </a:rPr>
              <a:t> </a:t>
            </a:r>
            <a:r>
              <a:rPr lang="en-US" sz="6000" b="1" dirty="0" err="1" smtClean="0">
                <a:solidFill>
                  <a:srgbClr val="C00000"/>
                </a:solidFill>
                <a:latin typeface="Times New Roman" pitchFamily="18" charset="0"/>
                <a:cs typeface="Times New Roman" pitchFamily="18" charset="0"/>
              </a:rPr>
              <a:t>lại</a:t>
            </a:r>
            <a:endParaRPr lang="en-NZ" sz="6000" b="1" dirty="0">
              <a:solidFill>
                <a:srgbClr val="C00000"/>
              </a:solidFill>
              <a:latin typeface="Times New Roman" pitchFamily="18" charset="0"/>
              <a:cs typeface="Times New Roman" pitchFamily="18" charset="0"/>
            </a:endParaRPr>
          </a:p>
        </p:txBody>
      </p:sp>
      <p:pic>
        <p:nvPicPr>
          <p:cNvPr id="65" name="Picture 64">
            <a:extLst>
              <a:ext uri="{FF2B5EF4-FFF2-40B4-BE49-F238E27FC236}">
                <a16:creationId xmlns:a16="http://schemas.microsoft.com/office/drawing/2014/main" id="{16BBD5E0-EE05-4600-AB67-10B52D737788}"/>
              </a:ext>
            </a:extLst>
          </p:cNvPr>
          <p:cNvPicPr>
            <a:picLocks noChangeAspect="1"/>
          </p:cNvPicPr>
          <p:nvPr/>
        </p:nvPicPr>
        <p:blipFill>
          <a:blip r:embed="rId2"/>
          <a:stretch>
            <a:fillRect/>
          </a:stretch>
        </p:blipFill>
        <p:spPr>
          <a:xfrm>
            <a:off x="1725" y="3699842"/>
            <a:ext cx="4190279" cy="2936375"/>
          </a:xfrm>
          <a:prstGeom prst="rect">
            <a:avLst/>
          </a:prstGeom>
        </p:spPr>
      </p:pic>
      <p:sp>
        <p:nvSpPr>
          <p:cNvPr id="67" name="Rectangle 66"/>
          <p:cNvSpPr/>
          <p:nvPr/>
        </p:nvSpPr>
        <p:spPr>
          <a:xfrm flipH="1">
            <a:off x="5746377" y="4024387"/>
            <a:ext cx="4473388" cy="1015663"/>
          </a:xfrm>
          <a:prstGeom prst="rect">
            <a:avLst/>
          </a:prstGeom>
        </p:spPr>
        <p:txBody>
          <a:bodyPr wrap="square">
            <a:spAutoFit/>
          </a:bodyPr>
          <a:lstStyle/>
          <a:p>
            <a:endParaRPr lang="en-NZ"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1969521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down)">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nodePh="1">
                                  <p:stCondLst>
                                    <p:cond delay="0"/>
                                  </p:stCondLst>
                                  <p:endCondLst>
                                    <p:cond evt="begin" delay="0">
                                      <p:tn val="20"/>
                                    </p:cond>
                                  </p:endCondLst>
                                  <p:childTnLst>
                                    <p:set>
                                      <p:cBhvr>
                                        <p:cTn id="21" dur="1" fill="hold">
                                          <p:stCondLst>
                                            <p:cond delay="0"/>
                                          </p:stCondLst>
                                        </p:cTn>
                                        <p:tgtEl>
                                          <p:spTgt spid="67"/>
                                        </p:tgtEl>
                                        <p:attrNameLst>
                                          <p:attrName>style.visibility</p:attrName>
                                        </p:attrNameLst>
                                      </p:cBhvr>
                                      <p:to>
                                        <p:strVal val="visible"/>
                                      </p:to>
                                    </p:set>
                                    <p:animEffect transition="in" filter="circle(in)">
                                      <p:cBhvr>
                                        <p:cTn id="22"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1600" y="76200"/>
            <a:ext cx="11988800" cy="6604299"/>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Ông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Hòn</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Rấm</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cười</a:t>
            </a:r>
            <a:r>
              <a:rPr lang="en-US" sz="3600" b="1" dirty="0" smtClean="0">
                <a:solidFill>
                  <a:srgbClr val="00206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bảo</a:t>
            </a:r>
            <a:r>
              <a:rPr lang="en-US" sz="3600" b="1" dirty="0" smtClean="0">
                <a:solidFill>
                  <a:srgbClr val="002060"/>
                </a:solidFill>
                <a:latin typeface="Times New Roman" pitchFamily="18" charset="0"/>
                <a:cs typeface="Times New Roman" pitchFamily="18" charset="0"/>
              </a:rPr>
              <a:t>:</a:t>
            </a:r>
          </a:p>
          <a:p>
            <a:pPr algn="just"/>
            <a:r>
              <a:rPr lang="en-US" sz="3600" b="1" dirty="0">
                <a:solidFill>
                  <a:srgbClr val="002060"/>
                </a:solidFill>
                <a:latin typeface="Times New Roman" pitchFamily="18" charset="0"/>
                <a:cs typeface="Times New Roman" pitchFamily="18" charset="0"/>
              </a:rPr>
              <a:t> </a:t>
            </a:r>
            <a:r>
              <a:rPr lang="en-US" sz="3600" b="1" dirty="0" smtClean="0">
                <a:solidFill>
                  <a:srgbClr val="002060"/>
                </a:solidFill>
                <a:latin typeface="Times New Roman" pitchFamily="18" charset="0"/>
                <a:cs typeface="Times New Roman" pitchFamily="18" charset="0"/>
              </a:rPr>
              <a:t>  - Sao </a:t>
            </a: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mày</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nhát</a:t>
            </a:r>
            <a:r>
              <a:rPr lang="en-US" sz="3600" b="1" dirty="0" smtClean="0">
                <a:solidFill>
                  <a:srgbClr val="FF0000"/>
                </a:solidFill>
                <a:latin typeface="Times New Roman" pitchFamily="18" charset="0"/>
                <a:cs typeface="Times New Roman" pitchFamily="18" charset="0"/>
              </a:rPr>
              <a:t> thế</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có</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thể</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trong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lửa</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kia</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mà</a:t>
            </a:r>
            <a:r>
              <a:rPr lang="en-US" sz="3600" b="1" dirty="0" smtClean="0">
                <a:solidFill>
                  <a:srgbClr val="002060"/>
                </a:solidFill>
                <a:latin typeface="Times New Roman" pitchFamily="18" charset="0"/>
                <a:cs typeface="Times New Roman" pitchFamily="18" charset="0"/>
              </a:rPr>
              <a:t>!</a:t>
            </a:r>
          </a:p>
          <a:p>
            <a:pPr algn="just"/>
            <a:r>
              <a:rPr lang="en-US" sz="3600" b="1" dirty="0">
                <a:solidFill>
                  <a:srgbClr val="002060"/>
                </a:solidFill>
                <a:latin typeface="Times New Roman" pitchFamily="18" charset="0"/>
                <a:cs typeface="Times New Roman" pitchFamily="18" charset="0"/>
              </a:rPr>
              <a:t> </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bé</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ngạc</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nhiên</a:t>
            </a:r>
            <a:r>
              <a:rPr lang="en-US" sz="3600" b="1" dirty="0" smtClean="0">
                <a:solidFill>
                  <a:srgbClr val="00206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hỏi</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lại</a:t>
            </a:r>
            <a:r>
              <a:rPr lang="en-US" sz="3600" b="1" dirty="0" smtClean="0">
                <a:solidFill>
                  <a:srgbClr val="002060"/>
                </a:solidFill>
                <a:latin typeface="Times New Roman" pitchFamily="18" charset="0"/>
                <a:cs typeface="Times New Roman" pitchFamily="18" charset="0"/>
              </a:rPr>
              <a:t>:</a:t>
            </a:r>
          </a:p>
          <a:p>
            <a:pPr algn="just"/>
            <a:r>
              <a:rPr lang="en-US" sz="3600" b="1" dirty="0">
                <a:solidFill>
                  <a:srgbClr val="002060"/>
                </a:solidFill>
                <a:latin typeface="Times New Roman" pitchFamily="18" charset="0"/>
                <a:cs typeface="Times New Roman" pitchFamily="18" charset="0"/>
              </a:rPr>
              <a:t> </a:t>
            </a:r>
            <a:r>
              <a:rPr lang="en-US" sz="3600" b="1" dirty="0" smtClean="0">
                <a:solidFill>
                  <a:srgbClr val="002060"/>
                </a:solidFill>
                <a:latin typeface="Times New Roman" pitchFamily="18" charset="0"/>
                <a:cs typeface="Times New Roman" pitchFamily="18" charset="0"/>
              </a:rPr>
              <a:t>  - </a:t>
            </a:r>
            <a:r>
              <a:rPr lang="en-US" sz="3600" b="1" dirty="0" err="1" smtClean="0">
                <a:solidFill>
                  <a:srgbClr val="002060"/>
                </a:solidFill>
                <a:latin typeface="Times New Roman" pitchFamily="18" charset="0"/>
                <a:cs typeface="Times New Roman" pitchFamily="18" charset="0"/>
              </a:rPr>
              <a:t>Nung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ấy</a:t>
            </a:r>
            <a:r>
              <a:rPr lang="en-US" sz="3600" b="1" dirty="0" smtClean="0">
                <a:solidFill>
                  <a:srgbClr val="002060"/>
                </a:solidFill>
                <a:latin typeface="Times New Roman" pitchFamily="18" charset="0"/>
                <a:cs typeface="Times New Roman" pitchFamily="18" charset="0"/>
              </a:rPr>
              <a:t> ạ?</a:t>
            </a:r>
          </a:p>
          <a:p>
            <a:pPr algn="just"/>
            <a:r>
              <a:rPr lang="en-US" sz="3600" b="1" dirty="0">
                <a:solidFill>
                  <a:srgbClr val="002060"/>
                </a:solidFill>
                <a:latin typeface="Times New Roman" pitchFamily="18" charset="0"/>
                <a:cs typeface="Times New Roman" pitchFamily="18" charset="0"/>
              </a:rPr>
              <a:t> </a:t>
            </a:r>
            <a:r>
              <a:rPr lang="en-US" sz="3600" b="1" dirty="0" smtClean="0">
                <a:solidFill>
                  <a:srgbClr val="002060"/>
                </a:solidFill>
                <a:latin typeface="Times New Roman" pitchFamily="18" charset="0"/>
                <a:cs typeface="Times New Roman" pitchFamily="18" charset="0"/>
              </a:rPr>
              <a:t>  - </a:t>
            </a:r>
            <a:r>
              <a:rPr lang="en-US" sz="3600" b="1" dirty="0" err="1" smtClean="0">
                <a:solidFill>
                  <a:srgbClr val="002060"/>
                </a:solidFill>
                <a:latin typeface="Times New Roman" pitchFamily="18" charset="0"/>
                <a:cs typeface="Times New Roman" pitchFamily="18" charset="0"/>
              </a:rPr>
              <a:t>Chứ</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sao</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Đã</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là</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người</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thì</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phải</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dám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xông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làm</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được</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nhiều</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việc</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có</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ích</a:t>
            </a:r>
            <a:r>
              <a:rPr lang="en-US" sz="3600" b="1" dirty="0" smtClean="0">
                <a:solidFill>
                  <a:srgbClr val="002060"/>
                </a:solidFill>
                <a:latin typeface="Times New Roman" pitchFamily="18" charset="0"/>
                <a:cs typeface="Times New Roman" pitchFamily="18" charset="0"/>
              </a:rPr>
              <a:t>.</a:t>
            </a:r>
          </a:p>
          <a:p>
            <a:pPr algn="just"/>
            <a:r>
              <a:rPr lang="en-US" sz="3600" b="1" dirty="0">
                <a:solidFill>
                  <a:srgbClr val="002060"/>
                </a:solidFill>
                <a:latin typeface="Times New Roman" pitchFamily="18" charset="0"/>
                <a:cs typeface="Times New Roman" pitchFamily="18" charset="0"/>
              </a:rPr>
              <a:t> </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Nghe</a:t>
            </a:r>
            <a:r>
              <a:rPr lang="en-US" sz="3600" b="1" dirty="0" smtClean="0">
                <a:solidFill>
                  <a:srgbClr val="002060"/>
                </a:solidFill>
                <a:latin typeface="Times New Roman" pitchFamily="18" charset="0"/>
                <a:cs typeface="Times New Roman" pitchFamily="18" charset="0"/>
              </a:rPr>
              <a:t> thế, </a:t>
            </a: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bé</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không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thấy</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sợ</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nữa</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vui</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vẻ</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bảo</a:t>
            </a:r>
            <a:r>
              <a:rPr lang="en-US" sz="3600" b="1" dirty="0" smtClean="0">
                <a:solidFill>
                  <a:srgbClr val="002060"/>
                </a:solidFill>
                <a:latin typeface="Times New Roman" pitchFamily="18" charset="0"/>
                <a:cs typeface="Times New Roman" pitchFamily="18" charset="0"/>
              </a:rPr>
              <a:t>:</a:t>
            </a:r>
          </a:p>
          <a:p>
            <a:pPr algn="just"/>
            <a:r>
              <a:rPr lang="en-US" sz="3600" b="1" dirty="0">
                <a:solidFill>
                  <a:srgbClr val="002060"/>
                </a:solidFill>
                <a:latin typeface="Times New Roman" pitchFamily="18" charset="0"/>
                <a:cs typeface="Times New Roman" pitchFamily="18" charset="0"/>
              </a:rPr>
              <a:t> </a:t>
            </a:r>
            <a:r>
              <a:rPr lang="en-US" sz="3600" b="1" dirty="0" smtClean="0">
                <a:solidFill>
                  <a:srgbClr val="002060"/>
                </a:solidFill>
                <a:latin typeface="Times New Roman" pitchFamily="18" charset="0"/>
                <a:cs typeface="Times New Roman" pitchFamily="18" charset="0"/>
              </a:rPr>
              <a:t>  - </a:t>
            </a:r>
            <a:r>
              <a:rPr lang="en-US" sz="3600" b="1" dirty="0" err="1" smtClean="0">
                <a:solidFill>
                  <a:srgbClr val="002060"/>
                </a:solidFill>
                <a:latin typeface="Times New Roman" pitchFamily="18" charset="0"/>
                <a:cs typeface="Times New Roman" pitchFamily="18" charset="0"/>
              </a:rPr>
              <a:t>Nào</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nung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nung</a:t>
            </a:r>
            <a:r>
              <a:rPr lang="en-US" sz="3600" b="1" dirty="0" smtClean="0">
                <a:solidFill>
                  <a:srgbClr val="002060"/>
                </a:solidFill>
                <a:latin typeface="Times New Roman" pitchFamily="18" charset="0"/>
                <a:cs typeface="Times New Roman" pitchFamily="18" charset="0"/>
              </a:rPr>
              <a:t>!</a:t>
            </a:r>
          </a:p>
          <a:p>
            <a:pPr algn="just"/>
            <a:r>
              <a:rPr lang="en-US" sz="3600" b="1" dirty="0">
                <a:solidFill>
                  <a:srgbClr val="002060"/>
                </a:solidFill>
                <a:latin typeface="Times New Roman" pitchFamily="18" charset="0"/>
                <a:cs typeface="Times New Roman" pitchFamily="18" charset="0"/>
              </a:rPr>
              <a:t> </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Từ</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đấy</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thành</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endParaRPr 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794306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Untitled-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555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3" name="Rectangle 2"/>
          <p:cNvSpPr/>
          <p:nvPr/>
        </p:nvSpPr>
        <p:spPr>
          <a:xfrm>
            <a:off x="3957274" y="1513725"/>
            <a:ext cx="6026651" cy="1734448"/>
          </a:xfrm>
          <a:prstGeom prst="rect">
            <a:avLst/>
          </a:prstGeom>
          <a:noFill/>
        </p:spPr>
        <p:txBody>
          <a:bodyPr wrap="none" lIns="91440" tIns="45720" rIns="91440" bIns="45720">
            <a:prstTxWarp prst="textDoubleWave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Chào tạm biệt </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9557777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F128A5-6A55-45EF-9ACF-31C4B2217704}"/>
              </a:ext>
            </a:extLst>
          </p:cNvPr>
          <p:cNvSpPr txBox="1"/>
          <p:nvPr/>
        </p:nvSpPr>
        <p:spPr>
          <a:xfrm>
            <a:off x="2018816" y="1081744"/>
            <a:ext cx="8455231" cy="861774"/>
          </a:xfrm>
          <a:prstGeom prst="rect">
            <a:avLst/>
          </a:prstGeom>
          <a:noFill/>
          <a:ln>
            <a:noFill/>
          </a:ln>
        </p:spPr>
        <p:txBody>
          <a:bodyPr wrap="square" rtlCol="0">
            <a:spAutoFit/>
          </a:bodyPr>
          <a:lstStyle/>
          <a:p>
            <a:pPr algn="ctr"/>
            <a:r>
              <a:rPr lang="en-US" sz="5000" b="1" u="sng" dirty="0" err="1">
                <a:solidFill>
                  <a:srgbClr val="C00000"/>
                </a:solidFill>
                <a:latin typeface="Times New Roman" pitchFamily="18" charset="0"/>
                <a:cs typeface="Times New Roman" pitchFamily="18" charset="0"/>
              </a:rPr>
              <a:t>Tập</a:t>
            </a:r>
            <a:r>
              <a:rPr lang="en-US" sz="5000" b="1" u="sng" dirty="0">
                <a:solidFill>
                  <a:srgbClr val="C00000"/>
                </a:solidFill>
                <a:latin typeface="Times New Roman" pitchFamily="18" charset="0"/>
                <a:cs typeface="Times New Roman" pitchFamily="18" charset="0"/>
              </a:rPr>
              <a:t> </a:t>
            </a:r>
            <a:r>
              <a:rPr lang="en-US" sz="5000" b="1" u="sng" dirty="0" err="1">
                <a:solidFill>
                  <a:srgbClr val="C00000"/>
                </a:solidFill>
                <a:latin typeface="Times New Roman" pitchFamily="18" charset="0"/>
                <a:cs typeface="Times New Roman" pitchFamily="18" charset="0"/>
              </a:rPr>
              <a:t>đọc</a:t>
            </a:r>
            <a:endParaRPr lang="en-US" sz="5000" b="1" u="sng" dirty="0">
              <a:solidFill>
                <a:srgbClr val="C0000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2FF128A5-6A55-45EF-9ACF-31C4B2217704}"/>
              </a:ext>
            </a:extLst>
          </p:cNvPr>
          <p:cNvSpPr txBox="1"/>
          <p:nvPr/>
        </p:nvSpPr>
        <p:spPr>
          <a:xfrm>
            <a:off x="150431" y="2224594"/>
            <a:ext cx="12192000" cy="923330"/>
          </a:xfrm>
          <a:prstGeom prst="rect">
            <a:avLst/>
          </a:prstGeom>
          <a:noFill/>
          <a:ln>
            <a:noFill/>
          </a:ln>
        </p:spPr>
        <p:txBody>
          <a:bodyPr wrap="square" rtlCol="0">
            <a:spAutoFit/>
          </a:bodyPr>
          <a:lstStyle/>
          <a:p>
            <a:pPr algn="ctr"/>
            <a:r>
              <a:rPr lang="en-US" sz="5400" b="1" dirty="0" err="1" smtClean="0">
                <a:solidFill>
                  <a:schemeClr val="tx1">
                    <a:lumMod val="85000"/>
                    <a:lumOff val="15000"/>
                  </a:schemeClr>
                </a:solidFill>
                <a:latin typeface="Times New Roman" pitchFamily="18" charset="0"/>
                <a:cs typeface="Times New Roman" pitchFamily="18" charset="0"/>
              </a:rPr>
              <a:t>Chú</a:t>
            </a:r>
            <a:r>
              <a:rPr lang="en-US" sz="5400" b="1" dirty="0" smtClean="0">
                <a:solidFill>
                  <a:schemeClr val="tx1">
                    <a:lumMod val="85000"/>
                    <a:lumOff val="15000"/>
                  </a:schemeClr>
                </a:solidFill>
                <a:latin typeface="Times New Roman" pitchFamily="18" charset="0"/>
                <a:cs typeface="Times New Roman" pitchFamily="18" charset="0"/>
              </a:rPr>
              <a:t> </a:t>
            </a:r>
            <a:r>
              <a:rPr lang="en-US" sz="5400" b="1" dirty="0" err="1" smtClean="0">
                <a:solidFill>
                  <a:schemeClr val="tx1">
                    <a:lumMod val="85000"/>
                    <a:lumOff val="15000"/>
                  </a:schemeClr>
                </a:solidFill>
                <a:latin typeface="Times New Roman" pitchFamily="18" charset="0"/>
                <a:cs typeface="Times New Roman" pitchFamily="18" charset="0"/>
              </a:rPr>
              <a:t>Đất</a:t>
            </a:r>
            <a:r>
              <a:rPr lang="en-US" sz="5400" b="1" dirty="0" smtClean="0">
                <a:solidFill>
                  <a:schemeClr val="tx1">
                    <a:lumMod val="85000"/>
                    <a:lumOff val="15000"/>
                  </a:schemeClr>
                </a:solidFill>
                <a:latin typeface="Times New Roman" pitchFamily="18" charset="0"/>
                <a:cs typeface="Times New Roman" pitchFamily="18" charset="0"/>
              </a:rPr>
              <a:t> </a:t>
            </a:r>
            <a:r>
              <a:rPr lang="en-US" sz="5400" b="1" dirty="0" err="1" smtClean="0">
                <a:solidFill>
                  <a:schemeClr val="tx1">
                    <a:lumMod val="85000"/>
                    <a:lumOff val="15000"/>
                  </a:schemeClr>
                </a:solidFill>
                <a:latin typeface="Times New Roman" pitchFamily="18" charset="0"/>
                <a:cs typeface="Times New Roman" pitchFamily="18" charset="0"/>
              </a:rPr>
              <a:t>Nung</a:t>
            </a:r>
            <a:r>
              <a:rPr lang="en-US" sz="5400" b="1" dirty="0" smtClean="0">
                <a:solidFill>
                  <a:schemeClr val="tx1">
                    <a:lumMod val="85000"/>
                    <a:lumOff val="15000"/>
                  </a:schemeClr>
                </a:solidFill>
                <a:latin typeface="Times New Roman" pitchFamily="18" charset="0"/>
                <a:cs typeface="Times New Roman" pitchFamily="18" charset="0"/>
              </a:rPr>
              <a:t> </a:t>
            </a:r>
            <a:r>
              <a:rPr lang="en-US" sz="4000" b="1" i="1" dirty="0" smtClean="0">
                <a:solidFill>
                  <a:schemeClr val="tx1">
                    <a:lumMod val="85000"/>
                    <a:lumOff val="15000"/>
                  </a:schemeClr>
                </a:solidFill>
                <a:latin typeface="Times New Roman" pitchFamily="18" charset="0"/>
                <a:cs typeface="Times New Roman" pitchFamily="18" charset="0"/>
              </a:rPr>
              <a:t>(</a:t>
            </a:r>
            <a:r>
              <a:rPr lang="en-US" sz="4000" b="1" i="1" dirty="0" err="1" smtClean="0">
                <a:solidFill>
                  <a:schemeClr val="tx1">
                    <a:lumMod val="85000"/>
                    <a:lumOff val="15000"/>
                  </a:schemeClr>
                </a:solidFill>
                <a:latin typeface="Times New Roman" pitchFamily="18" charset="0"/>
                <a:cs typeface="Times New Roman" pitchFamily="18" charset="0"/>
              </a:rPr>
              <a:t>tiếp</a:t>
            </a:r>
            <a:r>
              <a:rPr lang="en-US" sz="4000" b="1" i="1" dirty="0" smtClean="0">
                <a:solidFill>
                  <a:schemeClr val="tx1">
                    <a:lumMod val="85000"/>
                    <a:lumOff val="15000"/>
                  </a:schemeClr>
                </a:solidFill>
                <a:latin typeface="Times New Roman" pitchFamily="18" charset="0"/>
                <a:cs typeface="Times New Roman" pitchFamily="18" charset="0"/>
              </a:rPr>
              <a:t> </a:t>
            </a:r>
            <a:r>
              <a:rPr lang="en-US" sz="4000" b="1" i="1" dirty="0" err="1" smtClean="0">
                <a:solidFill>
                  <a:schemeClr val="tx1">
                    <a:lumMod val="85000"/>
                    <a:lumOff val="15000"/>
                  </a:schemeClr>
                </a:solidFill>
                <a:latin typeface="Times New Roman" pitchFamily="18" charset="0"/>
                <a:cs typeface="Times New Roman" pitchFamily="18" charset="0"/>
              </a:rPr>
              <a:t>theo</a:t>
            </a:r>
            <a:r>
              <a:rPr lang="en-US" sz="4000" b="1" i="1" dirty="0" smtClean="0">
                <a:solidFill>
                  <a:schemeClr val="tx1">
                    <a:lumMod val="85000"/>
                    <a:lumOff val="15000"/>
                  </a:schemeClr>
                </a:solidFill>
                <a:latin typeface="Times New Roman" pitchFamily="18" charset="0"/>
                <a:cs typeface="Times New Roman" pitchFamily="18" charset="0"/>
              </a:rPr>
              <a:t>)</a:t>
            </a:r>
            <a:endParaRPr lang="en-US" sz="4000" b="1" i="1" dirty="0">
              <a:solidFill>
                <a:schemeClr val="tx1">
                  <a:lumMod val="85000"/>
                  <a:lumOff val="15000"/>
                </a:schemeClr>
              </a:solidFill>
              <a:latin typeface="Times New Roman" pitchFamily="18" charset="0"/>
              <a:cs typeface="Times New Roman" pitchFamily="18" charset="0"/>
            </a:endParaRPr>
          </a:p>
        </p:txBody>
      </p:sp>
      <p:sp>
        <p:nvSpPr>
          <p:cNvPr id="6" name="Rectangle 5"/>
          <p:cNvSpPr/>
          <p:nvPr/>
        </p:nvSpPr>
        <p:spPr>
          <a:xfrm>
            <a:off x="6614385" y="3429000"/>
            <a:ext cx="2977097" cy="523220"/>
          </a:xfrm>
          <a:prstGeom prst="rect">
            <a:avLst/>
          </a:prstGeom>
        </p:spPr>
        <p:txBody>
          <a:bodyPr wrap="none">
            <a:spAutoFit/>
          </a:bodyPr>
          <a:lstStyle/>
          <a:p>
            <a:pPr algn="ctr"/>
            <a:r>
              <a:rPr lang="en-US" sz="2800" b="1" i="1" dirty="0" smtClean="0">
                <a:ln w="0"/>
                <a:solidFill>
                  <a:schemeClr val="tx1">
                    <a:lumMod val="85000"/>
                    <a:lumOff val="15000"/>
                  </a:schemeClr>
                </a:solidFill>
                <a:latin typeface="Times New Roman" pitchFamily="18" charset="0"/>
                <a:cs typeface="Times New Roman" pitchFamily="18" charset="0"/>
              </a:rPr>
              <a:t>Theo </a:t>
            </a:r>
            <a:r>
              <a:rPr lang="en-US" sz="2800" b="1" i="1" dirty="0" err="1" smtClean="0">
                <a:ln w="0"/>
                <a:solidFill>
                  <a:schemeClr val="tx1">
                    <a:lumMod val="85000"/>
                    <a:lumOff val="15000"/>
                  </a:schemeClr>
                </a:solidFill>
                <a:latin typeface="Times New Roman" pitchFamily="18" charset="0"/>
                <a:cs typeface="Times New Roman" pitchFamily="18" charset="0"/>
              </a:rPr>
              <a:t>Nguyễn</a:t>
            </a:r>
            <a:r>
              <a:rPr lang="en-US" sz="2800" b="1" i="1" dirty="0" smtClean="0">
                <a:ln w="0"/>
                <a:solidFill>
                  <a:schemeClr val="tx1">
                    <a:lumMod val="85000"/>
                    <a:lumOff val="15000"/>
                  </a:schemeClr>
                </a:solidFill>
                <a:latin typeface="Times New Roman" pitchFamily="18" charset="0"/>
                <a:cs typeface="Times New Roman" pitchFamily="18" charset="0"/>
              </a:rPr>
              <a:t> </a:t>
            </a:r>
            <a:r>
              <a:rPr lang="en-US" sz="2800" b="1" i="1" dirty="0" err="1" smtClean="0">
                <a:ln w="0"/>
                <a:solidFill>
                  <a:schemeClr val="tx1">
                    <a:lumMod val="85000"/>
                    <a:lumOff val="15000"/>
                  </a:schemeClr>
                </a:solidFill>
                <a:latin typeface="Times New Roman" pitchFamily="18" charset="0"/>
                <a:cs typeface="Times New Roman" pitchFamily="18" charset="0"/>
              </a:rPr>
              <a:t>Kiên</a:t>
            </a:r>
            <a:endParaRPr lang="en-US" sz="2800" b="1" i="1" dirty="0">
              <a:ln w="0"/>
              <a:solidFill>
                <a:schemeClr val="tx1">
                  <a:lumMod val="85000"/>
                  <a:lumOff val="15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2FF128A5-6A55-45EF-9ACF-31C4B2217704}"/>
              </a:ext>
            </a:extLst>
          </p:cNvPr>
          <p:cNvSpPr txBox="1"/>
          <p:nvPr/>
        </p:nvSpPr>
        <p:spPr>
          <a:xfrm>
            <a:off x="2018816" y="329612"/>
            <a:ext cx="8455231" cy="646331"/>
          </a:xfrm>
          <a:prstGeom prst="rect">
            <a:avLst/>
          </a:prstGeom>
          <a:noFill/>
          <a:ln>
            <a:noFill/>
          </a:ln>
        </p:spPr>
        <p:txBody>
          <a:bodyPr wrap="square" rtlCol="0">
            <a:spAutoFit/>
          </a:bodyPr>
          <a:lstStyle/>
          <a:p>
            <a:pPr algn="ctr"/>
            <a:r>
              <a:rPr lang="en-US" sz="3600" b="1" smtClean="0">
                <a:latin typeface="Times New Roman" pitchFamily="18" charset="0"/>
                <a:cs typeface="Times New Roman" pitchFamily="18" charset="0"/>
              </a:rPr>
              <a:t>Thứ tư ngày 22 tháng 12 năm 2021</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2946067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32" y="0"/>
            <a:ext cx="12113111" cy="6671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36476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7136" y="0"/>
            <a:ext cx="119888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smtClean="0">
                <a:solidFill>
                  <a:srgbClr val="002060"/>
                </a:solidFill>
                <a:latin typeface="Times New Roman" pitchFamily="18" charset="0"/>
                <a:cs typeface="Times New Roman" pitchFamily="18" charset="0"/>
              </a:rPr>
              <a:t>       </a:t>
            </a:r>
            <a:endParaRPr lang="en-US" sz="2200" b="1" dirty="0" smtClean="0">
              <a:solidFill>
                <a:srgbClr val="002060"/>
              </a:solidFill>
              <a:latin typeface="Times New Roman" pitchFamily="18" charset="0"/>
              <a:cs typeface="Times New Roman" pitchFamily="18" charset="0"/>
            </a:endParaRPr>
          </a:p>
          <a:p>
            <a:pPr algn="just"/>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lọ</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buồn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tênh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Bỗng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đêm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có</a:t>
            </a:r>
            <a:r>
              <a:rPr lang="en-US" sz="2000" b="1" dirty="0" smtClean="0">
                <a:solidFill>
                  <a:srgbClr val="002060"/>
                </a:solidFill>
                <a:latin typeface="Times New Roman" pitchFamily="18" charset="0"/>
                <a:cs typeface="Times New Roman" pitchFamily="18" charset="0"/>
              </a:rPr>
              <a:t> con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nắp</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lọ</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và</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lầu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mất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sĩ</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quá</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thúc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ngựa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vọt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đến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miệng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Một</a:t>
            </a:r>
            <a:r>
              <a:rPr lang="en-US" sz="2000" b="1" dirty="0" smtClean="0">
                <a:solidFill>
                  <a:srgbClr val="002060"/>
                </a:solidFill>
                <a:latin typeface="Times New Roman" pitchFamily="18" charset="0"/>
                <a:cs typeface="Times New Roman" pitchFamily="18" charset="0"/>
              </a:rPr>
              <a:t> con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già</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phục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sẵn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Nó</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bảo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để</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ngựa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xuống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thuyền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vào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tìm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Gặp</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cái</a:t>
            </a:r>
            <a:r>
              <a:rPr lang="en-US" sz="2000" b="1" dirty="0" smtClean="0">
                <a:solidFill>
                  <a:srgbClr val="002060"/>
                </a:solidFill>
                <a:latin typeface="Times New Roman" pitchFamily="18" charset="0"/>
                <a:cs typeface="Times New Roman" pitchFamily="18" charset="0"/>
              </a:rPr>
              <a:t> hang </a:t>
            </a:r>
            <a:r>
              <a:rPr lang="en-US" sz="2000" b="1" dirty="0" err="1" smtClean="0">
                <a:solidFill>
                  <a:srgbClr val="002060"/>
                </a:solidFill>
                <a:latin typeface="Times New Roman" pitchFamily="18" charset="0"/>
                <a:cs typeface="Times New Roman" pitchFamily="18" charset="0"/>
              </a:rPr>
              <a:t>tối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hỏi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Kẻ</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bắt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tới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đây</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Lầu</a:t>
            </a:r>
            <a:r>
              <a:rPr lang="en-US" sz="2000" b="1" dirty="0" smtClean="0">
                <a:solidFill>
                  <a:srgbClr val="002060"/>
                </a:solidFill>
                <a:latin typeface="Times New Roman" pitchFamily="18" charset="0"/>
                <a:cs typeface="Times New Roman" pitchFamily="18" charset="0"/>
              </a:rPr>
              <a:t> son </a:t>
            </a:r>
            <a:r>
              <a:rPr lang="en-US" sz="2000" b="1" dirty="0" err="1" smtClean="0">
                <a:solidFill>
                  <a:srgbClr val="002060"/>
                </a:solidFill>
                <a:latin typeface="Times New Roman" pitchFamily="18" charset="0"/>
                <a:cs typeface="Times New Roman" pitchFamily="18" charset="0"/>
              </a:rPr>
              <a:t>của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đâu</a:t>
            </a:r>
            <a:r>
              <a:rPr lang="en-US" sz="2000" b="1" dirty="0" smtClean="0">
                <a:solidFill>
                  <a:srgbClr val="002060"/>
                </a:solidFill>
                <a:latin typeface="Times New Roman" pitchFamily="18" charset="0"/>
                <a:cs typeface="Times New Roman" pitchFamily="18" charset="0"/>
              </a:rPr>
              <a:t>?</a:t>
            </a:r>
            <a:r>
              <a:rPr lang="vi-VN" sz="2000" b="1" dirty="0" smtClean="0">
                <a:solidFill>
                  <a:srgbClr val="002060"/>
                </a:solidFill>
                <a:latin typeface="Times New Roman" pitchFamily="18" charset="0"/>
                <a:cs typeface="Times New Roman" pitchFamily="18" charset="0"/>
              </a:rPr>
              <a:t> </a:t>
            </a:r>
            <a:endParaRPr lang="en-US" sz="2000" b="1" dirty="0" smtClean="0">
              <a:solidFill>
                <a:srgbClr val="002060"/>
              </a:solidFill>
              <a:latin typeface="Times New Roman" pitchFamily="18" charset="0"/>
              <a:cs typeface="Times New Roman" pitchFamily="18" charset="0"/>
            </a:endParaRPr>
          </a:p>
          <a:p>
            <a:pPr algn="just"/>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ăn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rồi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sĩ</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hoảng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hốt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biết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mình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lừa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vội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dìu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trốn</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Chiếc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thuyền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mảnh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trôi</a:t>
            </a:r>
            <a:r>
              <a:rPr lang="en-US" sz="2000" b="1" dirty="0" smtClean="0">
                <a:solidFill>
                  <a:srgbClr val="002060"/>
                </a:solidFill>
                <a:latin typeface="Times New Roman" pitchFamily="18" charset="0"/>
                <a:cs typeface="Times New Roman" pitchFamily="18" charset="0"/>
              </a:rPr>
              <a:t> qua </a:t>
            </a:r>
            <a:r>
              <a:rPr lang="en-US" sz="2000" b="1" dirty="0" err="1" smtClean="0">
                <a:solidFill>
                  <a:srgbClr val="002060"/>
                </a:solidFill>
                <a:latin typeface="Times New Roman" pitchFamily="18" charset="0"/>
                <a:cs typeface="Times New Roman" pitchFamily="18" charset="0"/>
              </a:rPr>
              <a:t>cống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ra</a:t>
            </a:r>
            <a:r>
              <a:rPr lang="en-US" sz="2000" b="1" dirty="0" smtClean="0">
                <a:solidFill>
                  <a:srgbClr val="002060"/>
                </a:solidFill>
                <a:latin typeface="Times New Roman" pitchFamily="18" charset="0"/>
                <a:cs typeface="Times New Roman" pitchFamily="18" charset="0"/>
              </a:rPr>
              <a:t> con </a:t>
            </a:r>
            <a:r>
              <a:rPr lang="en-US" sz="2000" b="1" dirty="0" err="1" smtClean="0">
                <a:solidFill>
                  <a:srgbClr val="002060"/>
                </a:solidFill>
                <a:latin typeface="Times New Roman" pitchFamily="18" charset="0"/>
                <a:cs typeface="Times New Roman" pitchFamily="18" charset="0"/>
              </a:rPr>
              <a:t>ngòi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Gặp</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nước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xoáy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thuyền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lật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ngấm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nước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nhũn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chân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tay</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Lúc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ấy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Đất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Nung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đang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dọc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bờ</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ngòi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Thấy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nạn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liền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nhảy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xuống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vớt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lên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bờ</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nắng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cho</a:t>
            </a:r>
            <a:r>
              <a:rPr lang="en-US" sz="2000" b="1" dirty="0" smtClean="0">
                <a:solidFill>
                  <a:srgbClr val="002060"/>
                </a:solidFill>
                <a:latin typeface="Times New Roman" pitchFamily="18" charset="0"/>
                <a:cs typeface="Times New Roman" pitchFamily="18" charset="0"/>
              </a:rPr>
              <a:t> se </a:t>
            </a:r>
            <a:r>
              <a:rPr lang="en-US" sz="2000" b="1" dirty="0" err="1" smtClean="0">
                <a:solidFill>
                  <a:srgbClr val="002060"/>
                </a:solidFill>
                <a:latin typeface="Times New Roman" pitchFamily="18" charset="0"/>
                <a:cs typeface="Times New Roman" pitchFamily="18" charset="0"/>
              </a:rPr>
              <a:t>bột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lại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tỉnh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dần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nhận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bạn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cũ</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lạ</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quá</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kêu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lên</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Ôi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chính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anh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cứu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tôi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đấy</a:t>
            </a:r>
            <a:r>
              <a:rPr lang="en-US" sz="2000" b="1" dirty="0" smtClean="0">
                <a:solidFill>
                  <a:srgbClr val="002060"/>
                </a:solidFill>
                <a:latin typeface="Times New Roman" pitchFamily="18" charset="0"/>
                <a:cs typeface="Times New Roman" pitchFamily="18" charset="0"/>
              </a:rPr>
              <a:t> ư? Sao </a:t>
            </a:r>
            <a:r>
              <a:rPr lang="en-US" sz="2000" b="1" dirty="0" err="1" smtClean="0">
                <a:solidFill>
                  <a:srgbClr val="002060"/>
                </a:solidFill>
                <a:latin typeface="Times New Roman" pitchFamily="18" charset="0"/>
                <a:cs typeface="Times New Roman" pitchFamily="18" charset="0"/>
              </a:rPr>
              <a:t>trông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anh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khác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thế</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vi-VN"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Có</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đâu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tớ</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nung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lửa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Bây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giờ</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tớ</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có</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thể</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nắng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mưa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phục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quá</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thào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với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sĩ</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Thế</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mà</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mình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mới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chìm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xuống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nước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vữa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ra.</a:t>
            </a:r>
            <a:endParaRPr lang="en-US" sz="2000" b="1" dirty="0" smtClean="0">
              <a:solidFill>
                <a:srgbClr val="002060"/>
              </a:solidFill>
              <a:latin typeface="Times New Roman" pitchFamily="18" charset="0"/>
              <a:cs typeface="Times New Roman" pitchFamily="18" charset="0"/>
            </a:endParaRP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Đất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Nung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đánh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câu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cộc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tuếch</a:t>
            </a:r>
            <a:r>
              <a:rPr lang="en-US" sz="2000" b="1" dirty="0" smtClean="0">
                <a:solidFill>
                  <a:srgbClr val="002060"/>
                </a:solidFill>
                <a:latin typeface="Times New Roman" pitchFamily="18" charset="0"/>
                <a:cs typeface="Times New Roman" pitchFamily="18" charset="0"/>
              </a:rPr>
              <a:t>:</a:t>
            </a:r>
          </a:p>
          <a:p>
            <a:pPr algn="just"/>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Vì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các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đằng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ấy</a:t>
            </a:r>
            <a:r>
              <a:rPr lang="en-US" sz="2000" b="1" dirty="0" smtClean="0">
                <a:solidFill>
                  <a:srgbClr val="002060"/>
                </a:solidFill>
                <a:latin typeface="Times New Roman" pitchFamily="18" charset="0"/>
                <a:cs typeface="Times New Roman" pitchFamily="18" charset="0"/>
              </a:rPr>
              <a:t> ở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lọ</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thủy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tinh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mà</a:t>
            </a:r>
            <a:r>
              <a:rPr lang="en-US" sz="2000" b="1" dirty="0" smtClean="0">
                <a:solidFill>
                  <a:srgbClr val="002060"/>
                </a:solidFill>
                <a:latin typeface="Times New Roman" pitchFamily="18" charset="0"/>
                <a:cs typeface="Times New Roman" pitchFamily="18" charset="0"/>
              </a:rPr>
              <a:t>.</a:t>
            </a:r>
            <a:endParaRPr lang="en-US" sz="2000" b="1" dirty="0">
              <a:solidFill>
                <a:srgbClr val="002060"/>
              </a:solidFill>
              <a:latin typeface="Times New Roman" pitchFamily="18" charset="0"/>
              <a:cs typeface="Times New Roman" pitchFamily="18" charset="0"/>
            </a:endParaRPr>
          </a:p>
        </p:txBody>
      </p:sp>
      <p:sp>
        <p:nvSpPr>
          <p:cNvPr id="7" name="Rectangle 11"/>
          <p:cNvSpPr>
            <a:spLocks noChangeArrowheads="1"/>
          </p:cNvSpPr>
          <p:nvPr/>
        </p:nvSpPr>
        <p:spPr bwMode="auto">
          <a:xfrm>
            <a:off x="110848" y="-62189"/>
            <a:ext cx="11785600" cy="672369"/>
          </a:xfrm>
          <a:prstGeom prst="rect">
            <a:avLst/>
          </a:prstGeom>
          <a:noFill/>
          <a:ln w="9525">
            <a:noFill/>
            <a:miter lim="800000"/>
            <a:headEnd/>
            <a:tailEnd/>
          </a:ln>
        </p:spPr>
        <p:txBody>
          <a:bodyPr wrap="square" lIns="117226" tIns="58613" rIns="117226" bIns="58613">
            <a:spAutoFit/>
          </a:bodyPr>
          <a:lstStyle/>
          <a:p>
            <a:pPr algn="ct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endParaRPr 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252801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244">
            <a:extLst>
              <a:ext uri="{FF2B5EF4-FFF2-40B4-BE49-F238E27FC236}">
                <a16:creationId xmlns:a16="http://schemas.microsoft.com/office/drawing/2014/main" id="{88F1D035-3C2E-49BD-B953-C5D99D164D6E}"/>
              </a:ext>
            </a:extLst>
          </p:cNvPr>
          <p:cNvGrpSpPr/>
          <p:nvPr/>
        </p:nvGrpSpPr>
        <p:grpSpPr>
          <a:xfrm>
            <a:off x="0" y="1361600"/>
            <a:ext cx="2969111" cy="4328712"/>
            <a:chOff x="1093658" y="1692333"/>
            <a:chExt cx="1803738" cy="4328712"/>
          </a:xfrm>
        </p:grpSpPr>
        <p:pic>
          <p:nvPicPr>
            <p:cNvPr id="3" name="图片 10242">
              <a:extLst>
                <a:ext uri="{FF2B5EF4-FFF2-40B4-BE49-F238E27FC236}">
                  <a16:creationId xmlns:a16="http://schemas.microsoft.com/office/drawing/2014/main" id="{A5C854CA-B88A-4A42-BC44-6EDA16941CE9}"/>
                </a:ext>
              </a:extLst>
            </p:cNvPr>
            <p:cNvPicPr>
              <a:picLocks noChangeAspect="1"/>
            </p:cNvPicPr>
            <p:nvPr/>
          </p:nvPicPr>
          <p:blipFill>
            <a:blip r:embed="rId2"/>
            <a:stretch>
              <a:fillRect/>
            </a:stretch>
          </p:blipFill>
          <p:spPr>
            <a:xfrm>
              <a:off x="1093658" y="1692333"/>
              <a:ext cx="1803738" cy="4287978"/>
            </a:xfrm>
            <a:prstGeom prst="rect">
              <a:avLst/>
            </a:prstGeom>
          </p:spPr>
        </p:pic>
        <p:sp>
          <p:nvSpPr>
            <p:cNvPr id="4" name="矩形 10243">
              <a:extLst>
                <a:ext uri="{FF2B5EF4-FFF2-40B4-BE49-F238E27FC236}">
                  <a16:creationId xmlns:a16="http://schemas.microsoft.com/office/drawing/2014/main" id="{B6427C77-5F21-4C1F-811B-7D4CA944E43D}"/>
                </a:ext>
              </a:extLst>
            </p:cNvPr>
            <p:cNvSpPr/>
            <p:nvPr/>
          </p:nvSpPr>
          <p:spPr>
            <a:xfrm>
              <a:off x="1121028" y="3220278"/>
              <a:ext cx="1728249" cy="2800767"/>
            </a:xfrm>
            <a:prstGeom prst="rect">
              <a:avLst/>
            </a:prstGeom>
          </p:spPr>
          <p:txBody>
            <a:bodyPr wrap="square">
              <a:spAutoFit/>
            </a:bodyPr>
            <a:lstStyle/>
            <a:p>
              <a:pPr algn="ctr">
                <a:lnSpc>
                  <a:spcPct val="100000"/>
                </a:lnSpc>
              </a:pPr>
              <a:r>
                <a:rPr lang="en-US" altLang="zh-CN" sz="3600" b="1" dirty="0" err="1" smtClean="0">
                  <a:solidFill>
                    <a:srgbClr val="002060"/>
                  </a:solidFill>
                  <a:latin typeface="Times New Roman" pitchFamily="18" charset="0"/>
                  <a:ea typeface="字魂36号-正文宋楷" panose="02000000000000000000" pitchFamily="2" charset="-122"/>
                  <a:cs typeface="Times New Roman" pitchFamily="18" charset="0"/>
                </a:rPr>
                <a:t>Đoạn</a:t>
              </a:r>
              <a:r>
                <a:rPr lang="en-US" altLang="zh-CN" sz="3600" b="1" dirty="0" smtClean="0">
                  <a:solidFill>
                    <a:srgbClr val="002060"/>
                  </a:solidFill>
                  <a:latin typeface="Times New Roman" pitchFamily="18" charset="0"/>
                  <a:ea typeface="字魂36号-正文宋楷" panose="02000000000000000000" pitchFamily="2" charset="-122"/>
                  <a:cs typeface="Times New Roman" pitchFamily="18" charset="0"/>
                </a:rPr>
                <a:t> 1:</a:t>
              </a:r>
            </a:p>
            <a:p>
              <a:pPr algn="ctr"/>
              <a:r>
                <a:rPr lang="en-US" altLang="zh-CN" sz="3600" b="1" dirty="0" err="1" smtClean="0">
                  <a:solidFill>
                    <a:srgbClr val="002060"/>
                  </a:solidFill>
                  <a:latin typeface="Times New Roman" pitchFamily="18" charset="0"/>
                  <a:ea typeface="字魂36号-正文宋楷" panose="02000000000000000000" pitchFamily="2" charset="-122"/>
                  <a:cs typeface="Times New Roman" pitchFamily="18" charset="0"/>
                </a:rPr>
                <a:t>Từ</a:t>
              </a:r>
              <a:r>
                <a:rPr lang="en-US" altLang="zh-CN" sz="3600" b="1" dirty="0">
                  <a:solidFill>
                    <a:srgbClr val="002060"/>
                  </a:solidFill>
                  <a:latin typeface="Times New Roman" pitchFamily="18" charset="0"/>
                  <a:ea typeface="字魂36号-正文宋楷" panose="02000000000000000000" pitchFamily="2" charset="-122"/>
                  <a:cs typeface="Times New Roman" pitchFamily="18" charset="0"/>
                </a:rPr>
                <a:t> </a:t>
              </a:r>
              <a:r>
                <a:rPr lang="en-US" altLang="zh-CN" sz="3600" b="1" dirty="0" err="1" smtClean="0">
                  <a:solidFill>
                    <a:srgbClr val="002060"/>
                  </a:solidFill>
                  <a:latin typeface="Times New Roman" pitchFamily="18" charset="0"/>
                  <a:ea typeface="字魂36号-正文宋楷" panose="02000000000000000000" pitchFamily="2" charset="-122"/>
                  <a:cs typeface="Times New Roman" pitchFamily="18" charset="0"/>
                </a:rPr>
                <a:t>đầu</a:t>
              </a:r>
              <a:r>
                <a:rPr lang="en-US" altLang="zh-CN" sz="3600" b="1" dirty="0">
                  <a:solidFill>
                    <a:srgbClr val="002060"/>
                  </a:solidFill>
                  <a:latin typeface="Times New Roman" pitchFamily="18" charset="0"/>
                  <a:ea typeface="字魂36号-正文宋楷" panose="02000000000000000000" pitchFamily="2" charset="-122"/>
                  <a:cs typeface="Times New Roman" pitchFamily="18" charset="0"/>
                </a:rPr>
                <a:t> </a:t>
              </a:r>
              <a:endParaRPr lang="en-US" altLang="zh-CN" sz="3600" b="1" dirty="0" smtClean="0">
                <a:solidFill>
                  <a:srgbClr val="002060"/>
                </a:solidFill>
                <a:latin typeface="Times New Roman" pitchFamily="18" charset="0"/>
                <a:ea typeface="字魂36号-正文宋楷" panose="02000000000000000000" pitchFamily="2" charset="-122"/>
                <a:cs typeface="Times New Roman" pitchFamily="18" charset="0"/>
              </a:endParaRPr>
            </a:p>
            <a:p>
              <a:pPr algn="ctr"/>
              <a:r>
                <a:rPr lang="en-US" altLang="zh-CN" sz="3600" b="1" dirty="0" smtClean="0">
                  <a:solidFill>
                    <a:srgbClr val="002060"/>
                  </a:solidFill>
                  <a:latin typeface="Times New Roman" pitchFamily="18" charset="0"/>
                  <a:ea typeface="字魂36号-正文宋楷" panose="02000000000000000000" pitchFamily="2" charset="-122"/>
                  <a:cs typeface="Times New Roman" pitchFamily="18" charset="0"/>
                </a:rPr>
                <a:t>… </a:t>
              </a:r>
            </a:p>
            <a:p>
              <a:pPr algn="ctr"/>
              <a:r>
                <a:rPr lang="en-US" sz="3600" b="1" dirty="0" err="1" smtClean="0">
                  <a:solidFill>
                    <a:srgbClr val="002060"/>
                  </a:solidFill>
                  <a:latin typeface="Times New Roman" pitchFamily="18" charset="0"/>
                  <a:cs typeface="Times New Roman" pitchFamily="18" charset="0"/>
                </a:rPr>
                <a:t>tìm</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công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chúa</a:t>
              </a:r>
              <a:endParaRPr lang="en-NZ" sz="3600" b="1" dirty="0">
                <a:solidFill>
                  <a:srgbClr val="002060"/>
                </a:solidFill>
                <a:latin typeface="Times New Roman" pitchFamily="18" charset="0"/>
                <a:cs typeface="Times New Roman" pitchFamily="18" charset="0"/>
              </a:endParaRPr>
            </a:p>
            <a:p>
              <a:pPr>
                <a:lnSpc>
                  <a:spcPct val="100000"/>
                </a:lnSpc>
              </a:pPr>
              <a:endParaRPr lang="vi-VN" altLang="zh-CN" sz="3200" b="1" dirty="0">
                <a:solidFill>
                  <a:srgbClr val="002060"/>
                </a:solidFill>
                <a:latin typeface="Times New Roman" pitchFamily="18" charset="0"/>
                <a:ea typeface="字魂36号-正文宋楷" panose="02000000000000000000" pitchFamily="2" charset="-122"/>
                <a:cs typeface="Times New Roman" pitchFamily="18" charset="0"/>
              </a:endParaRPr>
            </a:p>
          </p:txBody>
        </p:sp>
      </p:grpSp>
      <p:pic>
        <p:nvPicPr>
          <p:cNvPr id="5" name="图片 2">
            <a:extLst>
              <a:ext uri="{FF2B5EF4-FFF2-40B4-BE49-F238E27FC236}">
                <a16:creationId xmlns:a16="http://schemas.microsoft.com/office/drawing/2014/main" id="{1C7F99BE-ABFD-4D70-A271-8C8D5320091C}"/>
              </a:ext>
            </a:extLst>
          </p:cNvPr>
          <p:cNvPicPr>
            <a:picLocks noChangeAspect="1"/>
          </p:cNvPicPr>
          <p:nvPr/>
        </p:nvPicPr>
        <p:blipFill>
          <a:blip r:embed="rId3"/>
          <a:stretch>
            <a:fillRect/>
          </a:stretch>
        </p:blipFill>
        <p:spPr>
          <a:xfrm>
            <a:off x="1214651" y="169909"/>
            <a:ext cx="9498842" cy="922722"/>
          </a:xfrm>
          <a:prstGeom prst="rect">
            <a:avLst/>
          </a:prstGeom>
        </p:spPr>
      </p:pic>
      <p:sp>
        <p:nvSpPr>
          <p:cNvPr id="6" name="Hộp Văn bản 1">
            <a:extLst>
              <a:ext uri="{FF2B5EF4-FFF2-40B4-BE49-F238E27FC236}">
                <a16:creationId xmlns:a16="http://schemas.microsoft.com/office/drawing/2014/main" id="{78C4B2A4-BF3B-4FD4-9E1A-13BEEE3596C6}"/>
              </a:ext>
            </a:extLst>
          </p:cNvPr>
          <p:cNvSpPr txBox="1"/>
          <p:nvPr/>
        </p:nvSpPr>
        <p:spPr>
          <a:xfrm>
            <a:off x="1542206" y="143644"/>
            <a:ext cx="9621672" cy="830997"/>
          </a:xfrm>
          <a:prstGeom prst="rect">
            <a:avLst/>
          </a:prstGeom>
          <a:noFill/>
        </p:spPr>
        <p:txBody>
          <a:bodyPr wrap="square" rtlCol="0">
            <a:spAutoFit/>
          </a:bodyPr>
          <a:lstStyle/>
          <a:p>
            <a:r>
              <a:rPr lang="en-US" sz="4800" b="1" dirty="0" err="1" smtClean="0">
                <a:solidFill>
                  <a:srgbClr val="00B050"/>
                </a:solidFill>
                <a:latin typeface="Times New Roman" pitchFamily="18" charset="0"/>
                <a:cs typeface="Times New Roman" pitchFamily="18" charset="0"/>
              </a:rPr>
              <a:t>Bài</a:t>
            </a:r>
            <a:r>
              <a:rPr lang="en-US" sz="4800" b="1" dirty="0" smtClean="0">
                <a:solidFill>
                  <a:srgbClr val="00B050"/>
                </a:solidFill>
                <a:latin typeface="Times New Roman" pitchFamily="18" charset="0"/>
                <a:cs typeface="Times New Roman" pitchFamily="18" charset="0"/>
              </a:rPr>
              <a:t> </a:t>
            </a:r>
            <a:r>
              <a:rPr lang="en-US" sz="4800" b="1" dirty="0" err="1" smtClean="0">
                <a:solidFill>
                  <a:srgbClr val="00B050"/>
                </a:solidFill>
                <a:latin typeface="Times New Roman" pitchFamily="18" charset="0"/>
                <a:cs typeface="Times New Roman" pitchFamily="18" charset="0"/>
              </a:rPr>
              <a:t>văn</a:t>
            </a:r>
            <a:r>
              <a:rPr lang="en-US" sz="4800" b="1" dirty="0" smtClean="0">
                <a:solidFill>
                  <a:srgbClr val="00B050"/>
                </a:solidFill>
                <a:latin typeface="Times New Roman" pitchFamily="18" charset="0"/>
                <a:cs typeface="Times New Roman" pitchFamily="18" charset="0"/>
              </a:rPr>
              <a:t> </a:t>
            </a:r>
            <a:r>
              <a:rPr lang="en-US" sz="4800" b="1" dirty="0" err="1" smtClean="0">
                <a:solidFill>
                  <a:srgbClr val="00B050"/>
                </a:solidFill>
                <a:latin typeface="Times New Roman" pitchFamily="18" charset="0"/>
                <a:cs typeface="Times New Roman" pitchFamily="18" charset="0"/>
              </a:rPr>
              <a:t>được</a:t>
            </a:r>
            <a:r>
              <a:rPr lang="en-US" sz="4800" b="1" dirty="0" smtClean="0">
                <a:solidFill>
                  <a:srgbClr val="00B050"/>
                </a:solidFill>
                <a:latin typeface="Times New Roman" pitchFamily="18" charset="0"/>
                <a:cs typeface="Times New Roman" pitchFamily="18" charset="0"/>
              </a:rPr>
              <a:t> chia </a:t>
            </a:r>
            <a:r>
              <a:rPr lang="en-US" sz="4800" b="1" dirty="0" err="1" smtClean="0">
                <a:solidFill>
                  <a:srgbClr val="00B050"/>
                </a:solidFill>
                <a:latin typeface="Times New Roman" pitchFamily="18" charset="0"/>
                <a:cs typeface="Times New Roman" pitchFamily="18" charset="0"/>
              </a:rPr>
              <a:t>thành</a:t>
            </a:r>
            <a:r>
              <a:rPr lang="en-US" sz="4800" b="1" dirty="0" smtClean="0">
                <a:solidFill>
                  <a:srgbClr val="00B050"/>
                </a:solidFill>
                <a:latin typeface="Times New Roman" pitchFamily="18" charset="0"/>
                <a:cs typeface="Times New Roman" pitchFamily="18" charset="0"/>
              </a:rPr>
              <a:t> …. </a:t>
            </a:r>
            <a:r>
              <a:rPr lang="en-US" sz="4800" b="1" dirty="0" err="1" smtClean="0">
                <a:solidFill>
                  <a:srgbClr val="00B050"/>
                </a:solidFill>
                <a:latin typeface="Times New Roman" pitchFamily="18" charset="0"/>
                <a:cs typeface="Times New Roman" pitchFamily="18" charset="0"/>
              </a:rPr>
              <a:t>đoạn</a:t>
            </a:r>
            <a:r>
              <a:rPr lang="vi-VN" sz="4800" b="1" dirty="0" smtClean="0">
                <a:solidFill>
                  <a:srgbClr val="00B050"/>
                </a:solidFill>
                <a:latin typeface="Times New Roman" pitchFamily="18" charset="0"/>
                <a:cs typeface="Times New Roman" pitchFamily="18" charset="0"/>
              </a:rPr>
              <a:t>:</a:t>
            </a:r>
            <a:endParaRPr lang="en-NZ" sz="4800" b="1" dirty="0">
              <a:solidFill>
                <a:srgbClr val="00B050"/>
              </a:solidFill>
              <a:latin typeface="Times New Roman" pitchFamily="18" charset="0"/>
              <a:cs typeface="Times New Roman" pitchFamily="18" charset="0"/>
            </a:endParaRPr>
          </a:p>
        </p:txBody>
      </p:sp>
      <p:grpSp>
        <p:nvGrpSpPr>
          <p:cNvPr id="7" name="组合 10244">
            <a:extLst>
              <a:ext uri="{FF2B5EF4-FFF2-40B4-BE49-F238E27FC236}">
                <a16:creationId xmlns:a16="http://schemas.microsoft.com/office/drawing/2014/main" id="{2580B1FD-02F6-4440-818D-0A9C83FF2432}"/>
              </a:ext>
            </a:extLst>
          </p:cNvPr>
          <p:cNvGrpSpPr/>
          <p:nvPr/>
        </p:nvGrpSpPr>
        <p:grpSpPr>
          <a:xfrm>
            <a:off x="3115831" y="1364913"/>
            <a:ext cx="2716816" cy="4772122"/>
            <a:chOff x="1471060" y="1670817"/>
            <a:chExt cx="1568930" cy="4772122"/>
          </a:xfrm>
        </p:grpSpPr>
        <p:pic>
          <p:nvPicPr>
            <p:cNvPr id="8" name="图片 10242">
              <a:extLst>
                <a:ext uri="{FF2B5EF4-FFF2-40B4-BE49-F238E27FC236}">
                  <a16:creationId xmlns:a16="http://schemas.microsoft.com/office/drawing/2014/main" id="{3D105074-E499-4B1C-88BF-5A450D6A95EE}"/>
                </a:ext>
              </a:extLst>
            </p:cNvPr>
            <p:cNvPicPr>
              <a:picLocks noChangeAspect="1"/>
            </p:cNvPicPr>
            <p:nvPr/>
          </p:nvPicPr>
          <p:blipFill>
            <a:blip r:embed="rId2"/>
            <a:stretch>
              <a:fillRect/>
            </a:stretch>
          </p:blipFill>
          <p:spPr>
            <a:xfrm>
              <a:off x="1471060" y="1670817"/>
              <a:ext cx="1556809" cy="4252055"/>
            </a:xfrm>
            <a:prstGeom prst="rect">
              <a:avLst/>
            </a:prstGeom>
          </p:spPr>
        </p:pic>
        <p:sp>
          <p:nvSpPr>
            <p:cNvPr id="9" name="矩形 10243">
              <a:extLst>
                <a:ext uri="{FF2B5EF4-FFF2-40B4-BE49-F238E27FC236}">
                  <a16:creationId xmlns:a16="http://schemas.microsoft.com/office/drawing/2014/main" id="{387C4E27-E09E-40C4-A786-961D1364B1B1}"/>
                </a:ext>
              </a:extLst>
            </p:cNvPr>
            <p:cNvSpPr/>
            <p:nvPr/>
          </p:nvSpPr>
          <p:spPr>
            <a:xfrm>
              <a:off x="1471060" y="3088174"/>
              <a:ext cx="1568930" cy="3354765"/>
            </a:xfrm>
            <a:prstGeom prst="rect">
              <a:avLst/>
            </a:prstGeom>
          </p:spPr>
          <p:txBody>
            <a:bodyPr wrap="square">
              <a:spAutoFit/>
            </a:bodyPr>
            <a:lstStyle/>
            <a:p>
              <a:pPr algn="ctr"/>
              <a:r>
                <a:rPr lang="en-US" sz="3600" b="1" dirty="0" err="1">
                  <a:solidFill>
                    <a:srgbClr val="002060"/>
                  </a:solidFill>
                  <a:latin typeface="Times New Roman" pitchFamily="18" charset="0"/>
                  <a:cs typeface="Times New Roman" pitchFamily="18" charset="0"/>
                </a:rPr>
                <a:t>Đoạn</a:t>
              </a:r>
              <a:r>
                <a:rPr lang="en-US" sz="3600" b="1" dirty="0">
                  <a:solidFill>
                    <a:srgbClr val="002060"/>
                  </a:solidFill>
                  <a:latin typeface="Times New Roman" pitchFamily="18" charset="0"/>
                  <a:cs typeface="Times New Roman" pitchFamily="18" charset="0"/>
                </a:rPr>
                <a:t> 2 : </a:t>
              </a:r>
              <a:endParaRPr lang="en-US" sz="3600" b="1" dirty="0" smtClean="0">
                <a:solidFill>
                  <a:srgbClr val="002060"/>
                </a:solidFill>
                <a:latin typeface="Times New Roman" pitchFamily="18" charset="0"/>
                <a:cs typeface="Times New Roman" pitchFamily="18" charset="0"/>
              </a:endParaRPr>
            </a:p>
            <a:p>
              <a:pPr algn="ctr"/>
              <a:r>
                <a:rPr lang="en-US" sz="3600" b="1" dirty="0" err="1" smtClean="0">
                  <a:solidFill>
                    <a:srgbClr val="002060"/>
                  </a:solidFill>
                  <a:latin typeface="Times New Roman" pitchFamily="18" charset="0"/>
                  <a:cs typeface="Times New Roman" pitchFamily="18" charset="0"/>
                </a:rPr>
                <a:t>Gặp</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công</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chúa</a:t>
              </a:r>
              <a:endParaRPr lang="en-US" sz="3600" b="1" dirty="0" smtClean="0">
                <a:solidFill>
                  <a:srgbClr val="002060"/>
                </a:solidFill>
                <a:latin typeface="Times New Roman" pitchFamily="18" charset="0"/>
                <a:cs typeface="Times New Roman" pitchFamily="18" charset="0"/>
              </a:endParaRPr>
            </a:p>
            <a:p>
              <a:pPr algn="ctr"/>
              <a:r>
                <a:rPr lang="en-US" sz="3600" b="1" dirty="0" smtClean="0">
                  <a:solidFill>
                    <a:srgbClr val="002060"/>
                  </a:solidFill>
                  <a:latin typeface="Times New Roman" pitchFamily="18" charset="0"/>
                  <a:cs typeface="Times New Roman" pitchFamily="18" charset="0"/>
                </a:rPr>
                <a:t>…</a:t>
              </a:r>
            </a:p>
            <a:p>
              <a:pPr algn="ctr"/>
              <a:r>
                <a:rPr lang="en-US" sz="3600" b="1" dirty="0" err="1">
                  <a:solidFill>
                    <a:srgbClr val="002060"/>
                  </a:solidFill>
                  <a:latin typeface="Times New Roman" pitchFamily="18" charset="0"/>
                  <a:cs typeface="Times New Roman" pitchFamily="18" charset="0"/>
                </a:rPr>
                <a:t>c</a:t>
              </a:r>
              <a:r>
                <a:rPr lang="en-US" sz="3600" b="1" dirty="0" err="1" smtClean="0">
                  <a:solidFill>
                    <a:srgbClr val="002060"/>
                  </a:solidFill>
                  <a:latin typeface="Times New Roman" pitchFamily="18" charset="0"/>
                  <a:cs typeface="Times New Roman" pitchFamily="18" charset="0"/>
                </a:rPr>
                <a:t>hạy</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trốn</a:t>
              </a:r>
              <a:endParaRPr lang="en-NZ" sz="3600" b="1" dirty="0">
                <a:solidFill>
                  <a:srgbClr val="002060"/>
                </a:solidFill>
                <a:latin typeface="Times New Roman" pitchFamily="18" charset="0"/>
                <a:cs typeface="Times New Roman" pitchFamily="18" charset="0"/>
              </a:endParaRPr>
            </a:p>
            <a:p>
              <a:pPr algn="ctr">
                <a:lnSpc>
                  <a:spcPct val="100000"/>
                </a:lnSpc>
              </a:pPr>
              <a:endParaRPr lang="zh-CN" altLang="en-US" sz="3200" b="1" dirty="0">
                <a:solidFill>
                  <a:srgbClr val="002060"/>
                </a:solidFill>
                <a:latin typeface="Times New Roman" pitchFamily="18" charset="0"/>
                <a:ea typeface="字魂36号-正文宋楷" panose="02000000000000000000" pitchFamily="2" charset="-122"/>
                <a:cs typeface="Times New Roman" pitchFamily="18" charset="0"/>
              </a:endParaRPr>
            </a:p>
          </p:txBody>
        </p:sp>
      </p:grpSp>
      <p:grpSp>
        <p:nvGrpSpPr>
          <p:cNvPr id="10" name="组合 10244">
            <a:extLst>
              <a:ext uri="{FF2B5EF4-FFF2-40B4-BE49-F238E27FC236}">
                <a16:creationId xmlns:a16="http://schemas.microsoft.com/office/drawing/2014/main" id="{6DC4501B-A1C0-4C89-8CDA-A7AE058221C8}"/>
              </a:ext>
            </a:extLst>
          </p:cNvPr>
          <p:cNvGrpSpPr/>
          <p:nvPr/>
        </p:nvGrpSpPr>
        <p:grpSpPr>
          <a:xfrm>
            <a:off x="6041268" y="1349428"/>
            <a:ext cx="2854701" cy="4300150"/>
            <a:chOff x="1517423" y="1692333"/>
            <a:chExt cx="1379973" cy="3747573"/>
          </a:xfrm>
        </p:grpSpPr>
        <p:pic>
          <p:nvPicPr>
            <p:cNvPr id="11" name="图片 10242">
              <a:extLst>
                <a:ext uri="{FF2B5EF4-FFF2-40B4-BE49-F238E27FC236}">
                  <a16:creationId xmlns:a16="http://schemas.microsoft.com/office/drawing/2014/main" id="{6CA7046E-806A-4094-B971-FD97ED341060}"/>
                </a:ext>
              </a:extLst>
            </p:cNvPr>
            <p:cNvPicPr>
              <a:picLocks noChangeAspect="1"/>
            </p:cNvPicPr>
            <p:nvPr/>
          </p:nvPicPr>
          <p:blipFill>
            <a:blip r:embed="rId2"/>
            <a:stretch>
              <a:fillRect/>
            </a:stretch>
          </p:blipFill>
          <p:spPr>
            <a:xfrm>
              <a:off x="1517423" y="1692333"/>
              <a:ext cx="1379973" cy="3747573"/>
            </a:xfrm>
            <a:prstGeom prst="rect">
              <a:avLst/>
            </a:prstGeom>
          </p:spPr>
        </p:pic>
        <p:sp>
          <p:nvSpPr>
            <p:cNvPr id="12" name="矩形 10243">
              <a:extLst>
                <a:ext uri="{FF2B5EF4-FFF2-40B4-BE49-F238E27FC236}">
                  <a16:creationId xmlns:a16="http://schemas.microsoft.com/office/drawing/2014/main" id="{B17AA2E6-A076-424E-B880-A47D6CD0FD1B}"/>
                </a:ext>
              </a:extLst>
            </p:cNvPr>
            <p:cNvSpPr/>
            <p:nvPr/>
          </p:nvSpPr>
          <p:spPr>
            <a:xfrm>
              <a:off x="1588337" y="3111094"/>
              <a:ext cx="1194294" cy="553998"/>
            </a:xfrm>
            <a:prstGeom prst="rect">
              <a:avLst/>
            </a:prstGeom>
          </p:spPr>
          <p:txBody>
            <a:bodyPr wrap="square">
              <a:spAutoFit/>
            </a:bodyPr>
            <a:lstStyle/>
            <a:p>
              <a:pPr algn="ctr">
                <a:lnSpc>
                  <a:spcPct val="100000"/>
                </a:lnSpc>
              </a:pPr>
              <a:endParaRPr lang="zh-CN" altLang="en-US" sz="3000" b="1" dirty="0">
                <a:solidFill>
                  <a:srgbClr val="002060"/>
                </a:solidFill>
                <a:latin typeface="HP001 4 hàng" panose="020B0603050302020204" pitchFamily="34" charset="-93"/>
                <a:ea typeface="字魂36号-正文宋楷" panose="02000000000000000000" pitchFamily="2" charset="-122"/>
              </a:endParaRPr>
            </a:p>
          </p:txBody>
        </p:sp>
      </p:grpSp>
      <p:grpSp>
        <p:nvGrpSpPr>
          <p:cNvPr id="13" name="组合 10244">
            <a:extLst>
              <a:ext uri="{FF2B5EF4-FFF2-40B4-BE49-F238E27FC236}">
                <a16:creationId xmlns:a16="http://schemas.microsoft.com/office/drawing/2014/main" id="{6DC4501B-A1C0-4C89-8CDA-A7AE058221C8}"/>
              </a:ext>
            </a:extLst>
          </p:cNvPr>
          <p:cNvGrpSpPr/>
          <p:nvPr/>
        </p:nvGrpSpPr>
        <p:grpSpPr>
          <a:xfrm>
            <a:off x="9095874" y="1349427"/>
            <a:ext cx="3006479" cy="4310909"/>
            <a:chOff x="1517423" y="1692333"/>
            <a:chExt cx="1379973" cy="3747573"/>
          </a:xfrm>
        </p:grpSpPr>
        <p:pic>
          <p:nvPicPr>
            <p:cNvPr id="14" name="图片 10242">
              <a:extLst>
                <a:ext uri="{FF2B5EF4-FFF2-40B4-BE49-F238E27FC236}">
                  <a16:creationId xmlns:a16="http://schemas.microsoft.com/office/drawing/2014/main" id="{6CA7046E-806A-4094-B971-FD97ED341060}"/>
                </a:ext>
              </a:extLst>
            </p:cNvPr>
            <p:cNvPicPr>
              <a:picLocks noChangeAspect="1"/>
            </p:cNvPicPr>
            <p:nvPr/>
          </p:nvPicPr>
          <p:blipFill>
            <a:blip r:embed="rId2"/>
            <a:stretch>
              <a:fillRect/>
            </a:stretch>
          </p:blipFill>
          <p:spPr>
            <a:xfrm>
              <a:off x="1517423" y="1692333"/>
              <a:ext cx="1379973" cy="3747573"/>
            </a:xfrm>
            <a:prstGeom prst="rect">
              <a:avLst/>
            </a:prstGeom>
          </p:spPr>
        </p:pic>
        <p:sp>
          <p:nvSpPr>
            <p:cNvPr id="15" name="矩形 10243">
              <a:extLst>
                <a:ext uri="{FF2B5EF4-FFF2-40B4-BE49-F238E27FC236}">
                  <a16:creationId xmlns:a16="http://schemas.microsoft.com/office/drawing/2014/main" id="{B17AA2E6-A076-424E-B880-A47D6CD0FD1B}"/>
                </a:ext>
              </a:extLst>
            </p:cNvPr>
            <p:cNvSpPr/>
            <p:nvPr/>
          </p:nvSpPr>
          <p:spPr>
            <a:xfrm>
              <a:off x="1588337" y="3111094"/>
              <a:ext cx="1194294" cy="553998"/>
            </a:xfrm>
            <a:prstGeom prst="rect">
              <a:avLst/>
            </a:prstGeom>
          </p:spPr>
          <p:txBody>
            <a:bodyPr wrap="square">
              <a:spAutoFit/>
            </a:bodyPr>
            <a:lstStyle/>
            <a:p>
              <a:pPr algn="ctr">
                <a:lnSpc>
                  <a:spcPct val="100000"/>
                </a:lnSpc>
              </a:pPr>
              <a:endParaRPr lang="zh-CN" altLang="en-US" sz="3000" b="1" dirty="0">
                <a:solidFill>
                  <a:srgbClr val="002060"/>
                </a:solidFill>
                <a:latin typeface="HP001 4 hàng" panose="020B0603050302020204" pitchFamily="34" charset="-93"/>
                <a:ea typeface="字魂36号-正文宋楷" panose="02000000000000000000" pitchFamily="2" charset="-122"/>
              </a:endParaRPr>
            </a:p>
          </p:txBody>
        </p:sp>
      </p:grpSp>
      <p:sp>
        <p:nvSpPr>
          <p:cNvPr id="17" name="Rectangle 16"/>
          <p:cNvSpPr/>
          <p:nvPr/>
        </p:nvSpPr>
        <p:spPr>
          <a:xfrm>
            <a:off x="6344535" y="2867063"/>
            <a:ext cx="2222519" cy="2862322"/>
          </a:xfrm>
          <a:prstGeom prst="rect">
            <a:avLst/>
          </a:prstGeom>
        </p:spPr>
        <p:txBody>
          <a:bodyPr wrap="square">
            <a:spAutoFit/>
          </a:bodyPr>
          <a:lstStyle/>
          <a:p>
            <a:pPr algn="ctr"/>
            <a:r>
              <a:rPr lang="en-US" sz="3600" b="1" dirty="0" err="1">
                <a:solidFill>
                  <a:srgbClr val="002060"/>
                </a:solidFill>
                <a:latin typeface="Times New Roman" pitchFamily="18" charset="0"/>
                <a:cs typeface="Times New Roman" pitchFamily="18" charset="0"/>
              </a:rPr>
              <a:t>Đoạn</a:t>
            </a:r>
            <a:r>
              <a:rPr lang="en-US" sz="3600" b="1" dirty="0">
                <a:solidFill>
                  <a:srgbClr val="002060"/>
                </a:solidFill>
                <a:latin typeface="Times New Roman" pitchFamily="18" charset="0"/>
                <a:cs typeface="Times New Roman" pitchFamily="18" charset="0"/>
              </a:rPr>
              <a:t> 3: </a:t>
            </a:r>
            <a:r>
              <a:rPr lang="en-US" sz="3600" b="1" dirty="0" err="1" smtClean="0">
                <a:solidFill>
                  <a:srgbClr val="002060"/>
                </a:solidFill>
                <a:latin typeface="Times New Roman" pitchFamily="18" charset="0"/>
                <a:cs typeface="Times New Roman" pitchFamily="18" charset="0"/>
              </a:rPr>
              <a:t>Chiếc</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thuyền</a:t>
            </a:r>
            <a:endParaRPr lang="en-US" sz="3600" b="1" dirty="0" smtClean="0">
              <a:solidFill>
                <a:srgbClr val="002060"/>
              </a:solidFill>
              <a:latin typeface="Times New Roman" pitchFamily="18" charset="0"/>
              <a:cs typeface="Times New Roman" pitchFamily="18" charset="0"/>
            </a:endParaRPr>
          </a:p>
          <a:p>
            <a:pPr algn="ctr"/>
            <a:r>
              <a:rPr lang="en-US" sz="3600" b="1" dirty="0" smtClean="0">
                <a:solidFill>
                  <a:srgbClr val="002060"/>
                </a:solidFill>
                <a:latin typeface="Times New Roman" pitchFamily="18" charset="0"/>
                <a:cs typeface="Times New Roman" pitchFamily="18" charset="0"/>
              </a:rPr>
              <a:t>… </a:t>
            </a:r>
          </a:p>
          <a:p>
            <a:pPr algn="ctr"/>
            <a:r>
              <a:rPr lang="en-US" sz="3600" b="1" dirty="0">
                <a:solidFill>
                  <a:srgbClr val="002060"/>
                </a:solidFill>
                <a:latin typeface="Times New Roman" pitchFamily="18" charset="0"/>
                <a:cs typeface="Times New Roman" pitchFamily="18" charset="0"/>
              </a:rPr>
              <a:t>s</a:t>
            </a:r>
            <a:r>
              <a:rPr lang="en-US" sz="3600" b="1" dirty="0" smtClean="0">
                <a:solidFill>
                  <a:srgbClr val="002060"/>
                </a:solidFill>
                <a:latin typeface="Times New Roman" pitchFamily="18" charset="0"/>
                <a:cs typeface="Times New Roman" pitchFamily="18" charset="0"/>
              </a:rPr>
              <a:t>e </a:t>
            </a:r>
            <a:r>
              <a:rPr lang="en-US" sz="3600" b="1" dirty="0" err="1" smtClean="0">
                <a:solidFill>
                  <a:srgbClr val="002060"/>
                </a:solidFill>
                <a:latin typeface="Times New Roman" pitchFamily="18" charset="0"/>
                <a:cs typeface="Times New Roman" pitchFamily="18" charset="0"/>
              </a:rPr>
              <a:t>bột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lại</a:t>
            </a:r>
            <a:endParaRPr lang="en-NZ" sz="3600" b="1" dirty="0">
              <a:solidFill>
                <a:srgbClr val="002060"/>
              </a:solidFill>
              <a:latin typeface="Times New Roman" pitchFamily="18" charset="0"/>
              <a:cs typeface="Times New Roman" pitchFamily="18" charset="0"/>
            </a:endParaRPr>
          </a:p>
        </p:txBody>
      </p:sp>
      <p:sp>
        <p:nvSpPr>
          <p:cNvPr id="18" name="Rectangle 17"/>
          <p:cNvSpPr/>
          <p:nvPr/>
        </p:nvSpPr>
        <p:spPr>
          <a:xfrm>
            <a:off x="9625936" y="2910259"/>
            <a:ext cx="2002043" cy="1938992"/>
          </a:xfrm>
          <a:prstGeom prst="rect">
            <a:avLst/>
          </a:prstGeom>
        </p:spPr>
        <p:txBody>
          <a:bodyPr wrap="square">
            <a:spAutoFit/>
          </a:bodyPr>
          <a:lstStyle/>
          <a:p>
            <a:pPr algn="ctr"/>
            <a:r>
              <a:rPr lang="en-US" sz="4000" b="1" dirty="0" err="1">
                <a:solidFill>
                  <a:srgbClr val="002060"/>
                </a:solidFill>
                <a:latin typeface="Times New Roman" pitchFamily="18" charset="0"/>
                <a:cs typeface="Times New Roman" pitchFamily="18" charset="0"/>
              </a:rPr>
              <a:t>Đoạn</a:t>
            </a:r>
            <a:r>
              <a:rPr lang="en-US" sz="4000" b="1" dirty="0">
                <a:solidFill>
                  <a:srgbClr val="002060"/>
                </a:solidFill>
                <a:latin typeface="Times New Roman" pitchFamily="18" charset="0"/>
                <a:cs typeface="Times New Roman" pitchFamily="18" charset="0"/>
              </a:rPr>
              <a:t> 4: </a:t>
            </a:r>
            <a:r>
              <a:rPr lang="en-US" sz="4000" b="1" dirty="0" err="1">
                <a:solidFill>
                  <a:srgbClr val="002060"/>
                </a:solidFill>
                <a:latin typeface="Times New Roman" pitchFamily="18" charset="0"/>
                <a:cs typeface="Times New Roman" pitchFamily="18" charset="0"/>
              </a:rPr>
              <a:t>Phần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còn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lại</a:t>
            </a:r>
            <a:endParaRPr lang="en-NZ" sz="4000" b="1" dirty="0">
              <a:solidFill>
                <a:srgbClr val="002060"/>
              </a:solidFill>
              <a:latin typeface="Times New Roman" pitchFamily="18" charset="0"/>
              <a:cs typeface="Times New Roman" pitchFamily="18" charset="0"/>
            </a:endParaRPr>
          </a:p>
        </p:txBody>
      </p:sp>
      <p:sp>
        <p:nvSpPr>
          <p:cNvPr id="19" name="Rectangle 18"/>
          <p:cNvSpPr/>
          <p:nvPr/>
        </p:nvSpPr>
        <p:spPr>
          <a:xfrm>
            <a:off x="8306704" y="149644"/>
            <a:ext cx="492443" cy="830997"/>
          </a:xfrm>
          <a:prstGeom prst="rect">
            <a:avLst/>
          </a:prstGeom>
        </p:spPr>
        <p:txBody>
          <a:bodyPr wrap="none">
            <a:spAutoFit/>
          </a:bodyPr>
          <a:lstStyle/>
          <a:p>
            <a:r>
              <a:rPr lang="en-US" sz="4800" b="1" dirty="0">
                <a:solidFill>
                  <a:srgbClr val="FF0000"/>
                </a:solidFill>
                <a:latin typeface="Times New Roman" pitchFamily="18" charset="0"/>
                <a:cs typeface="Times New Roman" pitchFamily="18" charset="0"/>
              </a:rPr>
              <a:t>4</a:t>
            </a:r>
            <a:endParaRPr lang="en-NZ"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111359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anim calcmode="lin" valueType="num">
                                      <p:cBhvr>
                                        <p:cTn id="48" dur="1000" fill="hold"/>
                                        <p:tgtEl>
                                          <p:spTgt spid="18"/>
                                        </p:tgtEl>
                                        <p:attrNameLst>
                                          <p:attrName>ppt_x</p:attrName>
                                        </p:attrNameLst>
                                      </p:cBhvr>
                                      <p:tavLst>
                                        <p:tav tm="0">
                                          <p:val>
                                            <p:strVal val="#ppt_x"/>
                                          </p:val>
                                        </p:tav>
                                        <p:tav tm="100000">
                                          <p:val>
                                            <p:strVal val="#ppt_x"/>
                                          </p:val>
                                        </p:tav>
                                      </p:tavLst>
                                    </p:anim>
                                    <p:anim calcmode="lin" valueType="num">
                                      <p:cBhvr>
                                        <p:cTn id="4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7136" y="0"/>
            <a:ext cx="119888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smtClean="0">
                <a:solidFill>
                  <a:srgbClr val="002060"/>
                </a:solidFill>
                <a:latin typeface="Times New Roman" pitchFamily="18" charset="0"/>
                <a:cs typeface="Times New Roman" pitchFamily="18" charset="0"/>
              </a:rPr>
              <a:t>       </a:t>
            </a:r>
            <a:endParaRPr lang="en-US" sz="2200" b="1" dirty="0" smtClean="0">
              <a:solidFill>
                <a:srgbClr val="002060"/>
              </a:solidFill>
              <a:latin typeface="Times New Roman" pitchFamily="18" charset="0"/>
              <a:cs typeface="Times New Roman" pitchFamily="18" charset="0"/>
            </a:endParaRPr>
          </a:p>
          <a:p>
            <a:pPr algn="just"/>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Hai</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người</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bột</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trong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lọ</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buồn</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tênh</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Bỗng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một</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đêm</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có</a:t>
            </a:r>
            <a:r>
              <a:rPr lang="en-US" sz="2000" b="1" dirty="0" smtClean="0">
                <a:solidFill>
                  <a:srgbClr val="00B050"/>
                </a:solidFill>
                <a:latin typeface="Times New Roman" pitchFamily="18" charset="0"/>
                <a:cs typeface="Times New Roman" pitchFamily="18" charset="0"/>
              </a:rPr>
              <a:t> con </a:t>
            </a:r>
            <a:r>
              <a:rPr lang="en-US" sz="2000" b="1" dirty="0" err="1" smtClean="0">
                <a:solidFill>
                  <a:srgbClr val="00B050"/>
                </a:solidFill>
                <a:latin typeface="Times New Roman" pitchFamily="18" charset="0"/>
                <a:cs typeface="Times New Roman" pitchFamily="18" charset="0"/>
              </a:rPr>
              <a:t>chuột</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cạy</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nắp</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lọ</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tha</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nàng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công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chúa</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và</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cái</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lầu</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đi</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mất</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Chàng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kị</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sĩ</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sợ</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quá</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thúc</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ngựa</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vọt</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ra</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chạy</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đến</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miệng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cống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Một</a:t>
            </a:r>
            <a:r>
              <a:rPr lang="en-US" sz="2000" b="1" dirty="0" smtClean="0">
                <a:solidFill>
                  <a:srgbClr val="00B050"/>
                </a:solidFill>
                <a:latin typeface="Times New Roman" pitchFamily="18" charset="0"/>
                <a:cs typeface="Times New Roman" pitchFamily="18" charset="0"/>
              </a:rPr>
              <a:t> con </a:t>
            </a:r>
            <a:r>
              <a:rPr lang="en-US" sz="2000" b="1" dirty="0" err="1" smtClean="0">
                <a:solidFill>
                  <a:srgbClr val="00B050"/>
                </a:solidFill>
                <a:latin typeface="Times New Roman" pitchFamily="18" charset="0"/>
                <a:cs typeface="Times New Roman" pitchFamily="18" charset="0"/>
              </a:rPr>
              <a:t>chuột</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già</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phục</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sẵn</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Nó</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bảo</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chàng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để</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ngựa</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lại</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xuống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thuyền</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vào</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cống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tìm</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công</a:t>
            </a:r>
            <a:r>
              <a:rPr lang="en-US" sz="2000" b="1" dirty="0" smtClean="0">
                <a:solidFill>
                  <a:srgbClr val="00B050"/>
                </a:solidFill>
                <a:latin typeface="Times New Roman" pitchFamily="18" charset="0"/>
                <a:cs typeface="Times New Roman" pitchFamily="18" charset="0"/>
              </a:rPr>
              <a:t> </a:t>
            </a:r>
            <a:r>
              <a:rPr lang="en-US" sz="2000" b="1" dirty="0" err="1" smtClean="0">
                <a:solidFill>
                  <a:srgbClr val="00B050"/>
                </a:solidFill>
                <a:latin typeface="Times New Roman" pitchFamily="18" charset="0"/>
                <a:cs typeface="Times New Roman" pitchFamily="18" charset="0"/>
              </a:rPr>
              <a:t>chúa</a:t>
            </a:r>
            <a:r>
              <a:rPr lang="en-US" sz="2000" b="1" dirty="0" smtClean="0">
                <a:solidFill>
                  <a:srgbClr val="00B050"/>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Gặp</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công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chúa</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trong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cái</a:t>
            </a:r>
            <a:r>
              <a:rPr lang="en-US" sz="2000" b="1" dirty="0" smtClean="0">
                <a:solidFill>
                  <a:schemeClr val="accent1">
                    <a:lumMod val="50000"/>
                  </a:schemeClr>
                </a:solidFill>
                <a:latin typeface="Times New Roman" pitchFamily="18" charset="0"/>
                <a:cs typeface="Times New Roman" pitchFamily="18" charset="0"/>
              </a:rPr>
              <a:t> hang </a:t>
            </a:r>
            <a:r>
              <a:rPr lang="en-US" sz="2000" b="1" dirty="0" err="1" smtClean="0">
                <a:solidFill>
                  <a:schemeClr val="accent1">
                    <a:lumMod val="50000"/>
                  </a:schemeClr>
                </a:solidFill>
                <a:latin typeface="Times New Roman" pitchFamily="18" charset="0"/>
                <a:cs typeface="Times New Roman" pitchFamily="18" charset="0"/>
              </a:rPr>
              <a:t>tối</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chàng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hỏi</a:t>
            </a:r>
            <a:r>
              <a:rPr lang="en-US" sz="2000" b="1" dirty="0" smtClean="0">
                <a:solidFill>
                  <a:schemeClr val="accent1">
                    <a:lumMod val="50000"/>
                  </a:schemeClr>
                </a:solidFill>
                <a:latin typeface="Times New Roman" pitchFamily="18" charset="0"/>
                <a:cs typeface="Times New Roman" pitchFamily="18" charset="0"/>
              </a:rPr>
              <a:t>:</a:t>
            </a:r>
          </a:p>
          <a:p>
            <a:pPr algn="just"/>
            <a:r>
              <a:rPr lang="en-US" sz="2000" b="1" dirty="0">
                <a:solidFill>
                  <a:schemeClr val="accent1">
                    <a:lumMod val="50000"/>
                  </a:schemeClr>
                </a:solidFill>
                <a:latin typeface="Times New Roman" pitchFamily="18" charset="0"/>
                <a:cs typeface="Times New Roman" pitchFamily="18" charset="0"/>
              </a:rPr>
              <a:t> </a:t>
            </a:r>
            <a:r>
              <a:rPr lang="en-US" sz="2000" b="1" dirty="0" smtClean="0">
                <a:solidFill>
                  <a:schemeClr val="accent1">
                    <a:lumMod val="50000"/>
                  </a:schemeClr>
                </a:solidFill>
                <a:latin typeface="Times New Roman" pitchFamily="18" charset="0"/>
                <a:cs typeface="Times New Roman" pitchFamily="18" charset="0"/>
              </a:rPr>
              <a:t>       - </a:t>
            </a:r>
            <a:r>
              <a:rPr lang="en-US" sz="2000" b="1" dirty="0" err="1" smtClean="0">
                <a:solidFill>
                  <a:schemeClr val="accent1">
                    <a:lumMod val="50000"/>
                  </a:schemeClr>
                </a:solidFill>
                <a:latin typeface="Times New Roman" pitchFamily="18" charset="0"/>
                <a:cs typeface="Times New Roman" pitchFamily="18" charset="0"/>
              </a:rPr>
              <a:t>Kẻ</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nào</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đã</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bắt</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nàng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tới</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đây</a:t>
            </a:r>
            <a:r>
              <a:rPr lang="en-US" sz="2000" b="1" dirty="0" smtClean="0">
                <a:solidFill>
                  <a:schemeClr val="accent1">
                    <a:lumMod val="50000"/>
                  </a:schemeClr>
                </a:solidFill>
                <a:latin typeface="Times New Roman" pitchFamily="18" charset="0"/>
                <a:cs typeface="Times New Roman" pitchFamily="18" charset="0"/>
              </a:rPr>
              <a:t>?</a:t>
            </a:r>
          </a:p>
          <a:p>
            <a:pPr algn="just"/>
            <a:r>
              <a:rPr lang="en-US" sz="2000" b="1" dirty="0">
                <a:solidFill>
                  <a:schemeClr val="accent1">
                    <a:lumMod val="50000"/>
                  </a:schemeClr>
                </a:solidFill>
                <a:latin typeface="Times New Roman" pitchFamily="18" charset="0"/>
                <a:cs typeface="Times New Roman" pitchFamily="18" charset="0"/>
              </a:rPr>
              <a:t> </a:t>
            </a:r>
            <a:r>
              <a:rPr lang="en-US" sz="2000" b="1" dirty="0" smtClean="0">
                <a:solidFill>
                  <a:schemeClr val="accent1">
                    <a:lumMod val="50000"/>
                  </a:schemeClr>
                </a:solidFill>
                <a:latin typeface="Times New Roman" pitchFamily="18" charset="0"/>
                <a:cs typeface="Times New Roman" pitchFamily="18" charset="0"/>
              </a:rPr>
              <a:t>       - </a:t>
            </a:r>
            <a:r>
              <a:rPr lang="en-US" sz="2000" b="1" dirty="0" err="1" smtClean="0">
                <a:solidFill>
                  <a:schemeClr val="accent1">
                    <a:lumMod val="50000"/>
                  </a:schemeClr>
                </a:solidFill>
                <a:latin typeface="Times New Roman" pitchFamily="18" charset="0"/>
                <a:cs typeface="Times New Roman" pitchFamily="18" charset="0"/>
              </a:rPr>
              <a:t>Chuột</a:t>
            </a:r>
            <a:r>
              <a:rPr lang="en-US" sz="2000" b="1" dirty="0" smtClean="0">
                <a:solidFill>
                  <a:schemeClr val="accent1">
                    <a:lumMod val="50000"/>
                  </a:schemeClr>
                </a:solidFill>
                <a:latin typeface="Times New Roman" pitchFamily="18" charset="0"/>
                <a:cs typeface="Times New Roman" pitchFamily="18" charset="0"/>
              </a:rPr>
              <a:t>.</a:t>
            </a:r>
          </a:p>
          <a:p>
            <a:pPr algn="just"/>
            <a:r>
              <a:rPr lang="en-US" sz="2000" b="1" dirty="0">
                <a:solidFill>
                  <a:schemeClr val="accent1">
                    <a:lumMod val="50000"/>
                  </a:schemeClr>
                </a:solidFill>
                <a:latin typeface="Times New Roman" pitchFamily="18" charset="0"/>
                <a:cs typeface="Times New Roman" pitchFamily="18" charset="0"/>
              </a:rPr>
              <a:t> </a:t>
            </a:r>
            <a:r>
              <a:rPr lang="en-US" sz="2000" b="1" dirty="0" smtClean="0">
                <a:solidFill>
                  <a:schemeClr val="accent1">
                    <a:lumMod val="50000"/>
                  </a:schemeClr>
                </a:solidFill>
                <a:latin typeface="Times New Roman" pitchFamily="18" charset="0"/>
                <a:cs typeface="Times New Roman" pitchFamily="18" charset="0"/>
              </a:rPr>
              <a:t>       - </a:t>
            </a:r>
            <a:r>
              <a:rPr lang="en-US" sz="2000" b="1" dirty="0" err="1" smtClean="0">
                <a:solidFill>
                  <a:schemeClr val="accent1">
                    <a:lumMod val="50000"/>
                  </a:schemeClr>
                </a:solidFill>
                <a:latin typeface="Times New Roman" pitchFamily="18" charset="0"/>
                <a:cs typeface="Times New Roman" pitchFamily="18" charset="0"/>
              </a:rPr>
              <a:t>Lầu</a:t>
            </a:r>
            <a:r>
              <a:rPr lang="en-US" sz="2000" b="1" dirty="0" smtClean="0">
                <a:solidFill>
                  <a:schemeClr val="accent1">
                    <a:lumMod val="50000"/>
                  </a:schemeClr>
                </a:solidFill>
                <a:latin typeface="Times New Roman" pitchFamily="18" charset="0"/>
                <a:cs typeface="Times New Roman" pitchFamily="18" charset="0"/>
              </a:rPr>
              <a:t> son </a:t>
            </a:r>
            <a:r>
              <a:rPr lang="en-US" sz="2000" b="1" dirty="0" err="1" smtClean="0">
                <a:solidFill>
                  <a:schemeClr val="accent1">
                    <a:lumMod val="50000"/>
                  </a:schemeClr>
                </a:solidFill>
                <a:latin typeface="Times New Roman" pitchFamily="18" charset="0"/>
                <a:cs typeface="Times New Roman" pitchFamily="18" charset="0"/>
              </a:rPr>
              <a:t>của</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nàng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đâu</a:t>
            </a:r>
            <a:r>
              <a:rPr lang="en-US" sz="2000" b="1" dirty="0" smtClean="0">
                <a:solidFill>
                  <a:schemeClr val="accent1">
                    <a:lumMod val="50000"/>
                  </a:schemeClr>
                </a:solidFill>
                <a:latin typeface="Times New Roman" pitchFamily="18" charset="0"/>
                <a:cs typeface="Times New Roman" pitchFamily="18" charset="0"/>
              </a:rPr>
              <a:t>?</a:t>
            </a:r>
            <a:r>
              <a:rPr lang="vi-VN" sz="2000" b="1" dirty="0" smtClean="0">
                <a:solidFill>
                  <a:schemeClr val="accent1">
                    <a:lumMod val="50000"/>
                  </a:schemeClr>
                </a:solidFill>
                <a:latin typeface="Times New Roman" pitchFamily="18" charset="0"/>
                <a:cs typeface="Times New Roman" pitchFamily="18" charset="0"/>
              </a:rPr>
              <a:t> </a:t>
            </a:r>
            <a:endParaRPr lang="en-US" sz="2000" b="1" dirty="0" smtClean="0">
              <a:solidFill>
                <a:schemeClr val="accent1">
                  <a:lumMod val="50000"/>
                </a:schemeClr>
              </a:solidFill>
              <a:latin typeface="Times New Roman" pitchFamily="18" charset="0"/>
              <a:cs typeface="Times New Roman" pitchFamily="18" charset="0"/>
            </a:endParaRPr>
          </a:p>
          <a:p>
            <a:pPr algn="just"/>
            <a:r>
              <a:rPr lang="en-US" sz="2000" b="1" dirty="0" smtClean="0">
                <a:solidFill>
                  <a:schemeClr val="accent1">
                    <a:lumMod val="50000"/>
                  </a:schemeClr>
                </a:solidFill>
                <a:latin typeface="Times New Roman" pitchFamily="18" charset="0"/>
                <a:cs typeface="Times New Roman" pitchFamily="18" charset="0"/>
              </a:rPr>
              <a:t>        - </a:t>
            </a:r>
            <a:r>
              <a:rPr lang="en-US" sz="2000" b="1" dirty="0" err="1" smtClean="0">
                <a:solidFill>
                  <a:schemeClr val="accent1">
                    <a:lumMod val="50000"/>
                  </a:schemeClr>
                </a:solidFill>
                <a:latin typeface="Times New Roman" pitchFamily="18" charset="0"/>
                <a:cs typeface="Times New Roman" pitchFamily="18" charset="0"/>
              </a:rPr>
              <a:t>Chuột</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ăn</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rồi</a:t>
            </a:r>
            <a:r>
              <a:rPr lang="en-US" sz="2000" b="1" dirty="0" smtClean="0">
                <a:solidFill>
                  <a:schemeClr val="accent1">
                    <a:lumMod val="50000"/>
                  </a:schemeClr>
                </a:solidFill>
                <a:latin typeface="Times New Roman" pitchFamily="18" charset="0"/>
                <a:cs typeface="Times New Roman" pitchFamily="18" charset="0"/>
              </a:rPr>
              <a:t>!</a:t>
            </a:r>
          </a:p>
          <a:p>
            <a:pPr algn="just"/>
            <a:r>
              <a:rPr lang="en-US" sz="2000" b="1" dirty="0">
                <a:solidFill>
                  <a:schemeClr val="accent1">
                    <a:lumMod val="50000"/>
                  </a:schemeClr>
                </a:solidFill>
                <a:latin typeface="Times New Roman" pitchFamily="18" charset="0"/>
                <a:cs typeface="Times New Roman" pitchFamily="18" charset="0"/>
              </a:rPr>
              <a:t> </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Chàng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kị</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sĩ</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hoảng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hốt</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biết</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mình</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bị</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lừa</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vội</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dìu</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công</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chúa</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chạy</a:t>
            </a:r>
            <a:r>
              <a:rPr lang="en-US" sz="2000" b="1" dirty="0" smtClean="0">
                <a:solidFill>
                  <a:schemeClr val="accent1">
                    <a:lumMod val="50000"/>
                  </a:schemeClr>
                </a:solidFill>
                <a:latin typeface="Times New Roman" pitchFamily="18" charset="0"/>
                <a:cs typeface="Times New Roman" pitchFamily="18" charset="0"/>
              </a:rPr>
              <a:t> </a:t>
            </a:r>
            <a:r>
              <a:rPr lang="en-US" sz="2000" b="1" dirty="0" err="1" smtClean="0">
                <a:solidFill>
                  <a:schemeClr val="accent1">
                    <a:lumMod val="50000"/>
                  </a:schemeClr>
                </a:solidFill>
                <a:latin typeface="Times New Roman" pitchFamily="18" charset="0"/>
                <a:cs typeface="Times New Roman" pitchFamily="18" charset="0"/>
              </a:rPr>
              <a:t>trốn</a:t>
            </a:r>
            <a:r>
              <a:rPr lang="en-US" sz="2000" b="1" dirty="0" smtClean="0">
                <a:solidFill>
                  <a:schemeClr val="accent1">
                    <a:lumMod val="50000"/>
                  </a:schemeClr>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Chiếc</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thuyền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mảnh</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trôi</a:t>
            </a:r>
            <a:r>
              <a:rPr lang="en-US" sz="2000" b="1" dirty="0" smtClean="0">
                <a:solidFill>
                  <a:srgbClr val="0000FF"/>
                </a:solidFill>
                <a:latin typeface="Times New Roman" pitchFamily="18" charset="0"/>
                <a:cs typeface="Times New Roman" pitchFamily="18" charset="0"/>
              </a:rPr>
              <a:t> qua </a:t>
            </a:r>
            <a:r>
              <a:rPr lang="en-US" sz="2000" b="1" dirty="0" err="1" smtClean="0">
                <a:solidFill>
                  <a:srgbClr val="0000FF"/>
                </a:solidFill>
                <a:latin typeface="Times New Roman" pitchFamily="18" charset="0"/>
                <a:cs typeface="Times New Roman" pitchFamily="18" charset="0"/>
              </a:rPr>
              <a:t>cống</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ra</a:t>
            </a:r>
            <a:r>
              <a:rPr lang="en-US" sz="2000" b="1" dirty="0" smtClean="0">
                <a:solidFill>
                  <a:srgbClr val="0000FF"/>
                </a:solidFill>
                <a:latin typeface="Times New Roman" pitchFamily="18" charset="0"/>
                <a:cs typeface="Times New Roman" pitchFamily="18" charset="0"/>
              </a:rPr>
              <a:t> con </a:t>
            </a:r>
            <a:r>
              <a:rPr lang="en-US" sz="2000" b="1" dirty="0" err="1" smtClean="0">
                <a:solidFill>
                  <a:srgbClr val="0000FF"/>
                </a:solidFill>
                <a:latin typeface="Times New Roman" pitchFamily="18" charset="0"/>
                <a:cs typeface="Times New Roman" pitchFamily="18" charset="0"/>
              </a:rPr>
              <a:t>ngòi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Gặp</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nước</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xoáy</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thuyền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lật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cả</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hai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bị</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ngấm</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nước</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nhũn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cả</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chân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tay</a:t>
            </a:r>
            <a:r>
              <a:rPr lang="en-US" sz="2000" b="1" dirty="0" smtClean="0">
                <a:solidFill>
                  <a:srgbClr val="0000FF"/>
                </a:solidFill>
                <a:latin typeface="Times New Roman" pitchFamily="18" charset="0"/>
                <a:cs typeface="Times New Roman" pitchFamily="18" charset="0"/>
              </a:rPr>
              <a:t>.</a:t>
            </a:r>
          </a:p>
          <a:p>
            <a:pPr algn="just"/>
            <a:r>
              <a:rPr lang="en-US" sz="2000" b="1" dirty="0">
                <a:solidFill>
                  <a:srgbClr val="0000FF"/>
                </a:solidFill>
                <a:latin typeface="Times New Roman" pitchFamily="18" charset="0"/>
                <a:cs typeface="Times New Roman" pitchFamily="18" charset="0"/>
              </a:rPr>
              <a:t> </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Lúc</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ấy</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Đất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Nung</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đang</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đi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dọc</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bờ</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ngòi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Thấy</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hai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người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bị</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nạn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chú</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liền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nhảy</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xuống</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vớt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lên</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bờ</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phơi</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nắng</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cho</a:t>
            </a:r>
            <a:r>
              <a:rPr lang="en-US" sz="2000" b="1" dirty="0" smtClean="0">
                <a:solidFill>
                  <a:srgbClr val="0000FF"/>
                </a:solidFill>
                <a:latin typeface="Times New Roman" pitchFamily="18" charset="0"/>
                <a:cs typeface="Times New Roman" pitchFamily="18" charset="0"/>
              </a:rPr>
              <a:t> se </a:t>
            </a:r>
            <a:r>
              <a:rPr lang="en-US" sz="2000" b="1" dirty="0" err="1" smtClean="0">
                <a:solidFill>
                  <a:srgbClr val="0000FF"/>
                </a:solidFill>
                <a:latin typeface="Times New Roman" pitchFamily="18" charset="0"/>
                <a:cs typeface="Times New Roman" pitchFamily="18" charset="0"/>
              </a:rPr>
              <a:t>bột</a:t>
            </a:r>
            <a:r>
              <a:rPr lang="en-US" sz="2000" b="1" dirty="0" smtClean="0">
                <a:solidFill>
                  <a:srgbClr val="0000FF"/>
                </a:solidFill>
                <a:latin typeface="Times New Roman" pitchFamily="18" charset="0"/>
                <a:cs typeface="Times New Roman" pitchFamily="18" charset="0"/>
              </a:rPr>
              <a:t> </a:t>
            </a:r>
            <a:r>
              <a:rPr lang="en-US" sz="2000" b="1" dirty="0" err="1" smtClean="0">
                <a:solidFill>
                  <a:srgbClr val="0000FF"/>
                </a:solidFill>
                <a:latin typeface="Times New Roman" pitchFamily="18" charset="0"/>
                <a:cs typeface="Times New Roman" pitchFamily="18" charset="0"/>
              </a:rPr>
              <a:t>lại</a:t>
            </a:r>
            <a:r>
              <a:rPr lang="en-US" sz="2000" b="1" dirty="0" smtClean="0">
                <a:solidFill>
                  <a:srgbClr val="0000FF"/>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Hai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người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bột</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tỉnh</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dần</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nhận</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ra</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bạn</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cũ</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thì</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lạ</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quá</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kêu</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lên</a:t>
            </a:r>
            <a:r>
              <a:rPr lang="en-US" sz="2000" b="1" dirty="0" smtClean="0">
                <a:solidFill>
                  <a:srgbClr val="7030A0"/>
                </a:solidFill>
                <a:latin typeface="Times New Roman" pitchFamily="18" charset="0"/>
                <a:cs typeface="Times New Roman" pitchFamily="18" charset="0"/>
              </a:rPr>
              <a:t>:</a:t>
            </a:r>
          </a:p>
          <a:p>
            <a:pPr algn="just"/>
            <a:r>
              <a:rPr lang="en-US" sz="2000" b="1" dirty="0">
                <a:solidFill>
                  <a:srgbClr val="7030A0"/>
                </a:solidFill>
                <a:latin typeface="Times New Roman" pitchFamily="18" charset="0"/>
                <a:cs typeface="Times New Roman" pitchFamily="18" charset="0"/>
              </a:rPr>
              <a:t> </a:t>
            </a:r>
            <a:r>
              <a:rPr lang="en-US" sz="2000" b="1" dirty="0" smtClean="0">
                <a:solidFill>
                  <a:srgbClr val="7030A0"/>
                </a:solidFill>
                <a:latin typeface="Times New Roman" pitchFamily="18" charset="0"/>
                <a:cs typeface="Times New Roman" pitchFamily="18" charset="0"/>
              </a:rPr>
              <a:t>       - </a:t>
            </a:r>
            <a:r>
              <a:rPr lang="en-US" sz="2000" b="1" dirty="0" err="1" smtClean="0">
                <a:solidFill>
                  <a:srgbClr val="7030A0"/>
                </a:solidFill>
                <a:latin typeface="Times New Roman" pitchFamily="18" charset="0"/>
                <a:cs typeface="Times New Roman" pitchFamily="18" charset="0"/>
              </a:rPr>
              <a:t>Ôi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chính</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anh</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đã</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cứu</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chúng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tôi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đấy</a:t>
            </a:r>
            <a:r>
              <a:rPr lang="en-US" sz="2000" b="1" dirty="0" smtClean="0">
                <a:solidFill>
                  <a:srgbClr val="7030A0"/>
                </a:solidFill>
                <a:latin typeface="Times New Roman" pitchFamily="18" charset="0"/>
                <a:cs typeface="Times New Roman" pitchFamily="18" charset="0"/>
              </a:rPr>
              <a:t> ư? Sao </a:t>
            </a:r>
            <a:r>
              <a:rPr lang="en-US" sz="2000" b="1" dirty="0" err="1" smtClean="0">
                <a:solidFill>
                  <a:srgbClr val="7030A0"/>
                </a:solidFill>
                <a:latin typeface="Times New Roman" pitchFamily="18" charset="0"/>
                <a:cs typeface="Times New Roman" pitchFamily="18" charset="0"/>
              </a:rPr>
              <a:t>trông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anh</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khác</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thế</a:t>
            </a:r>
            <a:r>
              <a:rPr lang="en-US" sz="2000" b="1" dirty="0" smtClean="0">
                <a:solidFill>
                  <a:srgbClr val="7030A0"/>
                </a:solidFill>
                <a:latin typeface="Times New Roman" pitchFamily="18" charset="0"/>
                <a:cs typeface="Times New Roman" pitchFamily="18" charset="0"/>
              </a:rPr>
              <a:t>?</a:t>
            </a:r>
          </a:p>
          <a:p>
            <a:pPr algn="just"/>
            <a:r>
              <a:rPr lang="en-US" sz="2000" b="1" dirty="0">
                <a:solidFill>
                  <a:srgbClr val="7030A0"/>
                </a:solidFill>
                <a:latin typeface="Times New Roman" pitchFamily="18" charset="0"/>
                <a:cs typeface="Times New Roman" pitchFamily="18" charset="0"/>
              </a:rPr>
              <a:t> </a:t>
            </a:r>
            <a:r>
              <a:rPr lang="en-US" sz="2000" b="1" dirty="0" smtClean="0">
                <a:solidFill>
                  <a:srgbClr val="7030A0"/>
                </a:solidFill>
                <a:latin typeface="Times New Roman" pitchFamily="18" charset="0"/>
                <a:cs typeface="Times New Roman" pitchFamily="18" charset="0"/>
              </a:rPr>
              <a:t>       -</a:t>
            </a:r>
            <a:r>
              <a:rPr lang="vi-VN"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Có</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gì</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đâu</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tại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tớ</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nung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trong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lửa</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Bây</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giờ</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tớ</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có</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thể</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phơi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nắng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phơi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mưa</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hàng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đời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người</a:t>
            </a:r>
            <a:r>
              <a:rPr lang="en-US" sz="2000" b="1" dirty="0" smtClean="0">
                <a:solidFill>
                  <a:srgbClr val="7030A0"/>
                </a:solidFill>
                <a:latin typeface="Times New Roman" pitchFamily="18" charset="0"/>
                <a:cs typeface="Times New Roman" pitchFamily="18" charset="0"/>
              </a:rPr>
              <a:t>.</a:t>
            </a:r>
          </a:p>
          <a:p>
            <a:pPr algn="just"/>
            <a:r>
              <a:rPr lang="en-US" sz="2000" b="1" dirty="0">
                <a:solidFill>
                  <a:srgbClr val="7030A0"/>
                </a:solidFill>
                <a:latin typeface="Times New Roman" pitchFamily="18" charset="0"/>
                <a:cs typeface="Times New Roman" pitchFamily="18" charset="0"/>
              </a:rPr>
              <a:t> </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Nàng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công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chúa</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phục</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quá</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thì</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thào</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với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chàng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kị</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sĩ</a:t>
            </a:r>
            <a:r>
              <a:rPr lang="en-US" sz="2000" b="1" dirty="0" smtClean="0">
                <a:solidFill>
                  <a:srgbClr val="7030A0"/>
                </a:solidFill>
                <a:latin typeface="Times New Roman" pitchFamily="18" charset="0"/>
                <a:cs typeface="Times New Roman" pitchFamily="18" charset="0"/>
              </a:rPr>
              <a:t>:</a:t>
            </a:r>
          </a:p>
          <a:p>
            <a:pPr algn="just"/>
            <a:r>
              <a:rPr lang="en-US" sz="2000" b="1" dirty="0">
                <a:solidFill>
                  <a:srgbClr val="7030A0"/>
                </a:solidFill>
                <a:latin typeface="Times New Roman" pitchFamily="18" charset="0"/>
                <a:cs typeface="Times New Roman" pitchFamily="18" charset="0"/>
              </a:rPr>
              <a:t> </a:t>
            </a:r>
            <a:r>
              <a:rPr lang="en-US" sz="2000" b="1" dirty="0" smtClean="0">
                <a:solidFill>
                  <a:srgbClr val="7030A0"/>
                </a:solidFill>
                <a:latin typeface="Times New Roman" pitchFamily="18" charset="0"/>
                <a:cs typeface="Times New Roman" pitchFamily="18" charset="0"/>
              </a:rPr>
              <a:t>       - </a:t>
            </a:r>
            <a:r>
              <a:rPr lang="en-US" sz="2000" b="1" dirty="0" err="1" smtClean="0">
                <a:solidFill>
                  <a:srgbClr val="7030A0"/>
                </a:solidFill>
                <a:latin typeface="Times New Roman" pitchFamily="18" charset="0"/>
                <a:cs typeface="Times New Roman" pitchFamily="18" charset="0"/>
              </a:rPr>
              <a:t>Thế</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mà</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chúng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mình</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mới</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chìm</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xuống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nước</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đã</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vữa</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ra.</a:t>
            </a:r>
            <a:endParaRPr lang="en-US" sz="2000" b="1" dirty="0" smtClean="0">
              <a:solidFill>
                <a:srgbClr val="7030A0"/>
              </a:solidFill>
              <a:latin typeface="Times New Roman" pitchFamily="18" charset="0"/>
              <a:cs typeface="Times New Roman" pitchFamily="18" charset="0"/>
            </a:endParaRPr>
          </a:p>
          <a:p>
            <a:pPr algn="just"/>
            <a:r>
              <a:rPr lang="en-US" sz="2000" b="1" dirty="0">
                <a:solidFill>
                  <a:srgbClr val="7030A0"/>
                </a:solidFill>
                <a:latin typeface="Times New Roman" pitchFamily="18" charset="0"/>
                <a:cs typeface="Times New Roman" pitchFamily="18" charset="0"/>
              </a:rPr>
              <a:t> </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Đất</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Nung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đánh</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một</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câu</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cộc</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tuếch</a:t>
            </a:r>
            <a:r>
              <a:rPr lang="en-US" sz="2000" b="1" dirty="0" smtClean="0">
                <a:solidFill>
                  <a:srgbClr val="7030A0"/>
                </a:solidFill>
                <a:latin typeface="Times New Roman" pitchFamily="18" charset="0"/>
                <a:cs typeface="Times New Roman" pitchFamily="18" charset="0"/>
              </a:rPr>
              <a:t>:</a:t>
            </a:r>
          </a:p>
          <a:p>
            <a:pPr algn="just"/>
            <a:r>
              <a:rPr lang="en-US" sz="2000" b="1" dirty="0" smtClean="0">
                <a:solidFill>
                  <a:srgbClr val="7030A0"/>
                </a:solidFill>
                <a:latin typeface="Times New Roman" pitchFamily="18" charset="0"/>
                <a:cs typeface="Times New Roman" pitchFamily="18" charset="0"/>
              </a:rPr>
              <a:t>        - </a:t>
            </a:r>
            <a:r>
              <a:rPr lang="en-US" sz="2000" b="1" dirty="0" err="1" smtClean="0">
                <a:solidFill>
                  <a:srgbClr val="7030A0"/>
                </a:solidFill>
                <a:latin typeface="Times New Roman" pitchFamily="18" charset="0"/>
                <a:cs typeface="Times New Roman" pitchFamily="18" charset="0"/>
              </a:rPr>
              <a:t>Vì</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các</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đằng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ấy</a:t>
            </a:r>
            <a:r>
              <a:rPr lang="en-US" sz="2000" b="1" dirty="0" smtClean="0">
                <a:solidFill>
                  <a:srgbClr val="7030A0"/>
                </a:solidFill>
                <a:latin typeface="Times New Roman" pitchFamily="18" charset="0"/>
                <a:cs typeface="Times New Roman" pitchFamily="18" charset="0"/>
              </a:rPr>
              <a:t> ở </a:t>
            </a:r>
            <a:r>
              <a:rPr lang="en-US" sz="2000" b="1" dirty="0" err="1" smtClean="0">
                <a:solidFill>
                  <a:srgbClr val="7030A0"/>
                </a:solidFill>
                <a:latin typeface="Times New Roman" pitchFamily="18" charset="0"/>
                <a:cs typeface="Times New Roman" pitchFamily="18" charset="0"/>
              </a:rPr>
              <a:t>trong</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lọ</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thủy</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tinh</a:t>
            </a:r>
            <a:r>
              <a:rPr lang="en-US" sz="2000" b="1" dirty="0" smtClean="0">
                <a:solidFill>
                  <a:srgbClr val="7030A0"/>
                </a:solidFill>
                <a:latin typeface="Times New Roman" pitchFamily="18" charset="0"/>
                <a:cs typeface="Times New Roman" pitchFamily="18" charset="0"/>
              </a:rPr>
              <a:t> </a:t>
            </a:r>
            <a:r>
              <a:rPr lang="en-US" sz="2000" b="1" dirty="0" err="1" smtClean="0">
                <a:solidFill>
                  <a:srgbClr val="7030A0"/>
                </a:solidFill>
                <a:latin typeface="Times New Roman" pitchFamily="18" charset="0"/>
                <a:cs typeface="Times New Roman" pitchFamily="18" charset="0"/>
              </a:rPr>
              <a:t>mà</a:t>
            </a:r>
            <a:r>
              <a:rPr lang="en-US" sz="2000" b="1" dirty="0" smtClean="0">
                <a:solidFill>
                  <a:srgbClr val="7030A0"/>
                </a:solidFill>
                <a:latin typeface="Times New Roman" pitchFamily="18" charset="0"/>
                <a:cs typeface="Times New Roman" pitchFamily="18" charset="0"/>
              </a:rPr>
              <a:t>.</a:t>
            </a:r>
            <a:endParaRPr lang="en-US" sz="2000" b="1" dirty="0">
              <a:solidFill>
                <a:srgbClr val="7030A0"/>
              </a:solidFill>
              <a:latin typeface="Times New Roman" pitchFamily="18" charset="0"/>
              <a:cs typeface="Times New Roman" pitchFamily="18" charset="0"/>
            </a:endParaRPr>
          </a:p>
        </p:txBody>
      </p:sp>
      <p:sp>
        <p:nvSpPr>
          <p:cNvPr id="7" name="Rectangle 11"/>
          <p:cNvSpPr>
            <a:spLocks noChangeArrowheads="1"/>
          </p:cNvSpPr>
          <p:nvPr/>
        </p:nvSpPr>
        <p:spPr bwMode="auto">
          <a:xfrm>
            <a:off x="110848" y="-62189"/>
            <a:ext cx="11785600" cy="672369"/>
          </a:xfrm>
          <a:prstGeom prst="rect">
            <a:avLst/>
          </a:prstGeom>
          <a:noFill/>
          <a:ln w="9525">
            <a:noFill/>
            <a:miter lim="800000"/>
            <a:headEnd/>
            <a:tailEnd/>
          </a:ln>
        </p:spPr>
        <p:txBody>
          <a:bodyPr wrap="square" lIns="117226" tIns="58613" rIns="117226" bIns="58613">
            <a:spAutoFit/>
          </a:bodyPr>
          <a:lstStyle/>
          <a:p>
            <a:pPr algn="ct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endParaRPr 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508379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67">
            <a:extLst>
              <a:ext uri="{FF2B5EF4-FFF2-40B4-BE49-F238E27FC236}">
                <a16:creationId xmlns:a16="http://schemas.microsoft.com/office/drawing/2014/main" id="{02593ED1-FFFA-40DB-97E2-C222486C357D}"/>
              </a:ext>
            </a:extLst>
          </p:cNvPr>
          <p:cNvGrpSpPr/>
          <p:nvPr/>
        </p:nvGrpSpPr>
        <p:grpSpPr>
          <a:xfrm>
            <a:off x="914308" y="-1759"/>
            <a:ext cx="5284635" cy="3037883"/>
            <a:chOff x="1330899" y="1678703"/>
            <a:chExt cx="4506713" cy="1211173"/>
          </a:xfrm>
        </p:grpSpPr>
        <p:grpSp>
          <p:nvGrpSpPr>
            <p:cNvPr id="3" name="组合 376">
              <a:extLst>
                <a:ext uri="{FF2B5EF4-FFF2-40B4-BE49-F238E27FC236}">
                  <a16:creationId xmlns:a16="http://schemas.microsoft.com/office/drawing/2014/main" id="{17075F78-CFAD-42E1-B81F-22BF82BE32AE}"/>
                </a:ext>
              </a:extLst>
            </p:cNvPr>
            <p:cNvGrpSpPr/>
            <p:nvPr/>
          </p:nvGrpSpPr>
          <p:grpSpPr>
            <a:xfrm>
              <a:off x="1330899" y="1678703"/>
              <a:ext cx="4506713" cy="1211173"/>
              <a:chOff x="2972472" y="1362075"/>
              <a:chExt cx="5830217" cy="1566863"/>
            </a:xfrm>
          </p:grpSpPr>
          <p:sp>
            <p:nvSpPr>
              <p:cNvPr id="5" name="Freeform 4">
                <a:extLst>
                  <a:ext uri="{FF2B5EF4-FFF2-40B4-BE49-F238E27FC236}">
                    <a16:creationId xmlns:a16="http://schemas.microsoft.com/office/drawing/2014/main" id="{40DB562D-DE12-4524-A632-A81C6420DD91}"/>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5">
                <a:extLst>
                  <a:ext uri="{FF2B5EF4-FFF2-40B4-BE49-F238E27FC236}">
                    <a16:creationId xmlns:a16="http://schemas.microsoft.com/office/drawing/2014/main" id="{A7115DCD-A4B1-459A-A7D1-60D0E333AADE}"/>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7" name="组合 375">
                <a:extLst>
                  <a:ext uri="{FF2B5EF4-FFF2-40B4-BE49-F238E27FC236}">
                    <a16:creationId xmlns:a16="http://schemas.microsoft.com/office/drawing/2014/main" id="{6F572B46-CA3A-47C1-95BE-206CB6EDAD96}"/>
                  </a:ext>
                </a:extLst>
              </p:cNvPr>
              <p:cNvGrpSpPr/>
              <p:nvPr/>
            </p:nvGrpSpPr>
            <p:grpSpPr>
              <a:xfrm>
                <a:off x="2972472" y="1362075"/>
                <a:ext cx="1164099" cy="1506537"/>
                <a:chOff x="2105026" y="333375"/>
                <a:chExt cx="1958975" cy="2535238"/>
              </a:xfrm>
            </p:grpSpPr>
            <p:sp>
              <p:nvSpPr>
                <p:cNvPr id="8" name="Freeform 15">
                  <a:extLst>
                    <a:ext uri="{FF2B5EF4-FFF2-40B4-BE49-F238E27FC236}">
                      <a16:creationId xmlns:a16="http://schemas.microsoft.com/office/drawing/2014/main" id="{8AB632E7-705E-4A98-940D-18B3293D7DD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16">
                  <a:extLst>
                    <a:ext uri="{FF2B5EF4-FFF2-40B4-BE49-F238E27FC236}">
                      <a16:creationId xmlns:a16="http://schemas.microsoft.com/office/drawing/2014/main" id="{23DFE8A7-DC04-4733-8584-36B556FCDE1A}"/>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Freeform 17">
                  <a:extLst>
                    <a:ext uri="{FF2B5EF4-FFF2-40B4-BE49-F238E27FC236}">
                      <a16:creationId xmlns:a16="http://schemas.microsoft.com/office/drawing/2014/main" id="{12BD374F-7589-4F0E-AB66-71903951B9B8}"/>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Freeform 18">
                  <a:extLst>
                    <a:ext uri="{FF2B5EF4-FFF2-40B4-BE49-F238E27FC236}">
                      <a16:creationId xmlns:a16="http://schemas.microsoft.com/office/drawing/2014/main" id="{74A7CE17-397C-4719-87A3-D9B940D7821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Freeform 19">
                  <a:extLst>
                    <a:ext uri="{FF2B5EF4-FFF2-40B4-BE49-F238E27FC236}">
                      <a16:creationId xmlns:a16="http://schemas.microsoft.com/office/drawing/2014/main" id="{9F0EF8AB-DB3C-4DB5-804B-47A68466BE7B}"/>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20">
                  <a:extLst>
                    <a:ext uri="{FF2B5EF4-FFF2-40B4-BE49-F238E27FC236}">
                      <a16:creationId xmlns:a16="http://schemas.microsoft.com/office/drawing/2014/main" id="{AF42CF5E-AC8D-4912-B1F0-9B5A5B1A413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Freeform 21">
                  <a:extLst>
                    <a:ext uri="{FF2B5EF4-FFF2-40B4-BE49-F238E27FC236}">
                      <a16:creationId xmlns:a16="http://schemas.microsoft.com/office/drawing/2014/main" id="{CCF0BD19-3CAC-4F1E-99A4-211749EF1160}"/>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22">
                  <a:extLst>
                    <a:ext uri="{FF2B5EF4-FFF2-40B4-BE49-F238E27FC236}">
                      <a16:creationId xmlns:a16="http://schemas.microsoft.com/office/drawing/2014/main" id="{2753997F-21E0-49F4-B477-CE752131D0C4}"/>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23">
                  <a:extLst>
                    <a:ext uri="{FF2B5EF4-FFF2-40B4-BE49-F238E27FC236}">
                      <a16:creationId xmlns:a16="http://schemas.microsoft.com/office/drawing/2014/main" id="{CF14CD82-8A19-4E89-BFC9-9BE79C63EF4C}"/>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24">
                  <a:extLst>
                    <a:ext uri="{FF2B5EF4-FFF2-40B4-BE49-F238E27FC236}">
                      <a16:creationId xmlns:a16="http://schemas.microsoft.com/office/drawing/2014/main" id="{822E32B7-96CA-494C-8939-0A0D89F3B1C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Freeform 25">
                  <a:extLst>
                    <a:ext uri="{FF2B5EF4-FFF2-40B4-BE49-F238E27FC236}">
                      <a16:creationId xmlns:a16="http://schemas.microsoft.com/office/drawing/2014/main" id="{CCABB7BE-2255-49A4-850A-72C11738E1BD}"/>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Freeform 26">
                  <a:extLst>
                    <a:ext uri="{FF2B5EF4-FFF2-40B4-BE49-F238E27FC236}">
                      <a16:creationId xmlns:a16="http://schemas.microsoft.com/office/drawing/2014/main" id="{747C83F6-5211-496C-8639-CEF852EEF86C}"/>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7">
                  <a:extLst>
                    <a:ext uri="{FF2B5EF4-FFF2-40B4-BE49-F238E27FC236}">
                      <a16:creationId xmlns:a16="http://schemas.microsoft.com/office/drawing/2014/main" id="{1C4F63FE-5BFF-4FD7-BDA9-A1C2A7D82D4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Freeform 28">
                  <a:extLst>
                    <a:ext uri="{FF2B5EF4-FFF2-40B4-BE49-F238E27FC236}">
                      <a16:creationId xmlns:a16="http://schemas.microsoft.com/office/drawing/2014/main" id="{A912573C-CA67-4B02-98D8-B2FC670189B5}"/>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9">
                  <a:extLst>
                    <a:ext uri="{FF2B5EF4-FFF2-40B4-BE49-F238E27FC236}">
                      <a16:creationId xmlns:a16="http://schemas.microsoft.com/office/drawing/2014/main" id="{AEA2FD9F-F418-4A2E-8138-322C13DF62E8}"/>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Freeform 30">
                  <a:extLst>
                    <a:ext uri="{FF2B5EF4-FFF2-40B4-BE49-F238E27FC236}">
                      <a16:creationId xmlns:a16="http://schemas.microsoft.com/office/drawing/2014/main" id="{FF9C65A6-C04E-42E4-B6A4-EE24231337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31">
                  <a:extLst>
                    <a:ext uri="{FF2B5EF4-FFF2-40B4-BE49-F238E27FC236}">
                      <a16:creationId xmlns:a16="http://schemas.microsoft.com/office/drawing/2014/main" id="{E67FDE38-F89B-4144-BE12-2D39AF59DABF}"/>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Freeform 32">
                  <a:extLst>
                    <a:ext uri="{FF2B5EF4-FFF2-40B4-BE49-F238E27FC236}">
                      <a16:creationId xmlns:a16="http://schemas.microsoft.com/office/drawing/2014/main" id="{C31E90ED-E2F9-411F-A4F9-53B288E33B7A}"/>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Freeform 33">
                  <a:extLst>
                    <a:ext uri="{FF2B5EF4-FFF2-40B4-BE49-F238E27FC236}">
                      <a16:creationId xmlns:a16="http://schemas.microsoft.com/office/drawing/2014/main" id="{43FFFD1A-CC06-4E86-8785-4C9D2E297E1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Freeform 34">
                  <a:extLst>
                    <a:ext uri="{FF2B5EF4-FFF2-40B4-BE49-F238E27FC236}">
                      <a16:creationId xmlns:a16="http://schemas.microsoft.com/office/drawing/2014/main" id="{7C463F08-D440-4428-BF66-8BCCAF5EF32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Freeform 35">
                  <a:extLst>
                    <a:ext uri="{FF2B5EF4-FFF2-40B4-BE49-F238E27FC236}">
                      <a16:creationId xmlns:a16="http://schemas.microsoft.com/office/drawing/2014/main" id="{329857A0-8736-4CEA-BCF1-C5B089675DE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Freeform 36">
                  <a:extLst>
                    <a:ext uri="{FF2B5EF4-FFF2-40B4-BE49-F238E27FC236}">
                      <a16:creationId xmlns:a16="http://schemas.microsoft.com/office/drawing/2014/main" id="{F54D48DA-D6B0-4B24-944F-69846E9F3358}"/>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Freeform 37">
                  <a:extLst>
                    <a:ext uri="{FF2B5EF4-FFF2-40B4-BE49-F238E27FC236}">
                      <a16:creationId xmlns:a16="http://schemas.microsoft.com/office/drawing/2014/main" id="{420625D0-141F-4867-B960-54FC5D943629}"/>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Freeform 38">
                  <a:extLst>
                    <a:ext uri="{FF2B5EF4-FFF2-40B4-BE49-F238E27FC236}">
                      <a16:creationId xmlns:a16="http://schemas.microsoft.com/office/drawing/2014/main" id="{A0929ECC-09C7-4EFA-AE10-B81BC5BFD86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9">
                  <a:extLst>
                    <a:ext uri="{FF2B5EF4-FFF2-40B4-BE49-F238E27FC236}">
                      <a16:creationId xmlns:a16="http://schemas.microsoft.com/office/drawing/2014/main" id="{C5CD4BC9-A7D2-4A13-9966-447CCC327123}"/>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Freeform 40">
                  <a:extLst>
                    <a:ext uri="{FF2B5EF4-FFF2-40B4-BE49-F238E27FC236}">
                      <a16:creationId xmlns:a16="http://schemas.microsoft.com/office/drawing/2014/main" id="{CC82E316-D3AD-4967-B4D5-6CEF435D87E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Freeform 41">
                  <a:extLst>
                    <a:ext uri="{FF2B5EF4-FFF2-40B4-BE49-F238E27FC236}">
                      <a16:creationId xmlns:a16="http://schemas.microsoft.com/office/drawing/2014/main" id="{6906270F-6F87-4150-9F8E-DC877F858D1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42">
                  <a:extLst>
                    <a:ext uri="{FF2B5EF4-FFF2-40B4-BE49-F238E27FC236}">
                      <a16:creationId xmlns:a16="http://schemas.microsoft.com/office/drawing/2014/main" id="{BDF3B81B-57A6-4894-9EC9-3EC6D05C9A5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Freeform 43">
                  <a:extLst>
                    <a:ext uri="{FF2B5EF4-FFF2-40B4-BE49-F238E27FC236}">
                      <a16:creationId xmlns:a16="http://schemas.microsoft.com/office/drawing/2014/main" id="{F017F46D-F7D3-4B6D-B733-A404B24956F9}"/>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44">
                  <a:extLst>
                    <a:ext uri="{FF2B5EF4-FFF2-40B4-BE49-F238E27FC236}">
                      <a16:creationId xmlns:a16="http://schemas.microsoft.com/office/drawing/2014/main" id="{8A034467-C6FC-420B-8377-1F832A0CC1B9}"/>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Freeform 45">
                  <a:extLst>
                    <a:ext uri="{FF2B5EF4-FFF2-40B4-BE49-F238E27FC236}">
                      <a16:creationId xmlns:a16="http://schemas.microsoft.com/office/drawing/2014/main" id="{EE506ADE-A6E1-455E-8640-CBC9697808A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46">
                  <a:extLst>
                    <a:ext uri="{FF2B5EF4-FFF2-40B4-BE49-F238E27FC236}">
                      <a16:creationId xmlns:a16="http://schemas.microsoft.com/office/drawing/2014/main" id="{1B4D1678-38C4-4B3C-9922-73940D8D2DF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7">
                  <a:extLst>
                    <a:ext uri="{FF2B5EF4-FFF2-40B4-BE49-F238E27FC236}">
                      <a16:creationId xmlns:a16="http://schemas.microsoft.com/office/drawing/2014/main" id="{4FCB306C-982D-4139-97BF-7DDDF4273D0E}"/>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8">
                  <a:extLst>
                    <a:ext uri="{FF2B5EF4-FFF2-40B4-BE49-F238E27FC236}">
                      <a16:creationId xmlns:a16="http://schemas.microsoft.com/office/drawing/2014/main" id="{933CB58B-36AC-4257-AF06-B3610CE6F57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Freeform 49">
                  <a:extLst>
                    <a:ext uri="{FF2B5EF4-FFF2-40B4-BE49-F238E27FC236}">
                      <a16:creationId xmlns:a16="http://schemas.microsoft.com/office/drawing/2014/main" id="{36E99713-9B04-4CE3-8A59-0E4BD53FB47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50">
                  <a:extLst>
                    <a:ext uri="{FF2B5EF4-FFF2-40B4-BE49-F238E27FC236}">
                      <a16:creationId xmlns:a16="http://schemas.microsoft.com/office/drawing/2014/main" id="{1969B6A3-CA75-46D4-8197-A9E912A6482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Freeform 51">
                  <a:extLst>
                    <a:ext uri="{FF2B5EF4-FFF2-40B4-BE49-F238E27FC236}">
                      <a16:creationId xmlns:a16="http://schemas.microsoft.com/office/drawing/2014/main" id="{9AC9B67D-25C3-45AB-A6F6-639A0F8D8718}"/>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52">
                  <a:extLst>
                    <a:ext uri="{FF2B5EF4-FFF2-40B4-BE49-F238E27FC236}">
                      <a16:creationId xmlns:a16="http://schemas.microsoft.com/office/drawing/2014/main" id="{0C13015E-E4C2-42FD-87D2-4318726C596A}"/>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Freeform 53">
                  <a:extLst>
                    <a:ext uri="{FF2B5EF4-FFF2-40B4-BE49-F238E27FC236}">
                      <a16:creationId xmlns:a16="http://schemas.microsoft.com/office/drawing/2014/main" id="{236A4BB1-FB00-4A93-955A-D344FF917350}"/>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54">
                  <a:extLst>
                    <a:ext uri="{FF2B5EF4-FFF2-40B4-BE49-F238E27FC236}">
                      <a16:creationId xmlns:a16="http://schemas.microsoft.com/office/drawing/2014/main" id="{1D31BE74-4597-483D-AFAD-9BC8BF160EC4}"/>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55">
                  <a:extLst>
                    <a:ext uri="{FF2B5EF4-FFF2-40B4-BE49-F238E27FC236}">
                      <a16:creationId xmlns:a16="http://schemas.microsoft.com/office/drawing/2014/main" id="{B41AB588-4368-4CA1-B77C-94268C25F8B5}"/>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56">
                  <a:extLst>
                    <a:ext uri="{FF2B5EF4-FFF2-40B4-BE49-F238E27FC236}">
                      <a16:creationId xmlns:a16="http://schemas.microsoft.com/office/drawing/2014/main" id="{E56179C8-5A64-473C-844E-FCB48841AB9A}"/>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7">
                  <a:extLst>
                    <a:ext uri="{FF2B5EF4-FFF2-40B4-BE49-F238E27FC236}">
                      <a16:creationId xmlns:a16="http://schemas.microsoft.com/office/drawing/2014/main" id="{73F6706B-A0DE-4088-A024-F9CD8029A212}"/>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8">
                  <a:extLst>
                    <a:ext uri="{FF2B5EF4-FFF2-40B4-BE49-F238E27FC236}">
                      <a16:creationId xmlns:a16="http://schemas.microsoft.com/office/drawing/2014/main" id="{9C248072-6F4A-4332-8FC2-B6E94999C02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9">
                  <a:extLst>
                    <a:ext uri="{FF2B5EF4-FFF2-40B4-BE49-F238E27FC236}">
                      <a16:creationId xmlns:a16="http://schemas.microsoft.com/office/drawing/2014/main" id="{3BFD65D8-0806-48EE-B7A3-2CA9B504276C}"/>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60">
                  <a:extLst>
                    <a:ext uri="{FF2B5EF4-FFF2-40B4-BE49-F238E27FC236}">
                      <a16:creationId xmlns:a16="http://schemas.microsoft.com/office/drawing/2014/main" id="{F994A636-0580-4AFC-B478-7D55FED3955B}"/>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61">
                  <a:extLst>
                    <a:ext uri="{FF2B5EF4-FFF2-40B4-BE49-F238E27FC236}">
                      <a16:creationId xmlns:a16="http://schemas.microsoft.com/office/drawing/2014/main" id="{D6D71C4F-0C09-41D3-A59C-2ED4540985F7}"/>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62">
                  <a:extLst>
                    <a:ext uri="{FF2B5EF4-FFF2-40B4-BE49-F238E27FC236}">
                      <a16:creationId xmlns:a16="http://schemas.microsoft.com/office/drawing/2014/main" id="{5C16CEDB-B362-4FC8-BE75-9229D6999F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63">
                  <a:extLst>
                    <a:ext uri="{FF2B5EF4-FFF2-40B4-BE49-F238E27FC236}">
                      <a16:creationId xmlns:a16="http://schemas.microsoft.com/office/drawing/2014/main" id="{21FF4049-5AAA-431F-A6FA-250A481BF02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64">
                  <a:extLst>
                    <a:ext uri="{FF2B5EF4-FFF2-40B4-BE49-F238E27FC236}">
                      <a16:creationId xmlns:a16="http://schemas.microsoft.com/office/drawing/2014/main" id="{7533CE0B-4714-4625-86F1-B74C962A899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65">
                  <a:extLst>
                    <a:ext uri="{FF2B5EF4-FFF2-40B4-BE49-F238E27FC236}">
                      <a16:creationId xmlns:a16="http://schemas.microsoft.com/office/drawing/2014/main" id="{1502767E-1DA2-484A-8F3F-538C80615FFD}"/>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66">
                  <a:extLst>
                    <a:ext uri="{FF2B5EF4-FFF2-40B4-BE49-F238E27FC236}">
                      <a16:creationId xmlns:a16="http://schemas.microsoft.com/office/drawing/2014/main" id="{418A53AD-C645-44CA-822C-26C5F1A47DE8}"/>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7">
                  <a:extLst>
                    <a:ext uri="{FF2B5EF4-FFF2-40B4-BE49-F238E27FC236}">
                      <a16:creationId xmlns:a16="http://schemas.microsoft.com/office/drawing/2014/main" id="{C3B72028-7D93-4BDD-8A20-D77C12EC16BC}"/>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8">
                  <a:extLst>
                    <a:ext uri="{FF2B5EF4-FFF2-40B4-BE49-F238E27FC236}">
                      <a16:creationId xmlns:a16="http://schemas.microsoft.com/office/drawing/2014/main" id="{A99BAB27-1D6C-4AD3-8063-A5DC6A4DD045}"/>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9">
                  <a:extLst>
                    <a:ext uri="{FF2B5EF4-FFF2-40B4-BE49-F238E27FC236}">
                      <a16:creationId xmlns:a16="http://schemas.microsoft.com/office/drawing/2014/main" id="{702990A7-B441-421E-8A73-C489532200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70">
                  <a:extLst>
                    <a:ext uri="{FF2B5EF4-FFF2-40B4-BE49-F238E27FC236}">
                      <a16:creationId xmlns:a16="http://schemas.microsoft.com/office/drawing/2014/main" id="{303D46D1-D2C0-4D09-AD26-5EEA2A3392B3}"/>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4" name="文本框 558">
              <a:extLst>
                <a:ext uri="{FF2B5EF4-FFF2-40B4-BE49-F238E27FC236}">
                  <a16:creationId xmlns:a16="http://schemas.microsoft.com/office/drawing/2014/main" id="{493E842A-D658-4310-B9C4-D4F413975A38}"/>
                </a:ext>
              </a:extLst>
            </p:cNvPr>
            <p:cNvSpPr txBox="1"/>
            <p:nvPr/>
          </p:nvSpPr>
          <p:spPr>
            <a:xfrm>
              <a:off x="3764181" y="2233755"/>
              <a:ext cx="184730" cy="584775"/>
            </a:xfrm>
            <a:prstGeom prst="rect">
              <a:avLst/>
            </a:prstGeom>
            <a:noFill/>
          </p:spPr>
          <p:txBody>
            <a:bodyPr wrap="none" rtlCol="0">
              <a:spAutoFit/>
              <a:scene3d>
                <a:camera prst="orthographicFront"/>
                <a:lightRig rig="threePt" dir="t"/>
              </a:scene3d>
              <a:sp3d contourW="12700"/>
            </a:bodyPr>
            <a:lstStyle/>
            <a:p>
              <a:pPr algn="ctr"/>
              <a:endParaRPr lang="zh-CN" altLang="en-US" sz="3200" dirty="0">
                <a:pattFill prst="wdDnDiag">
                  <a:fgClr>
                    <a:schemeClr val="tx1">
                      <a:lumMod val="65000"/>
                      <a:lumOff val="35000"/>
                    </a:schemeClr>
                  </a:fgClr>
                  <a:bgClr>
                    <a:schemeClr val="tx1">
                      <a:lumMod val="85000"/>
                      <a:lumOff val="15000"/>
                    </a:schemeClr>
                  </a:bgClr>
                </a:pattFill>
                <a:latin typeface="字魂36号-正文宋楷" panose="02000000000000000000" pitchFamily="2" charset="-122"/>
                <a:ea typeface="字魂36号-正文宋楷" panose="02000000000000000000" pitchFamily="2" charset="-122"/>
              </a:endParaRPr>
            </a:p>
          </p:txBody>
        </p:sp>
      </p:grpSp>
      <p:sp>
        <p:nvSpPr>
          <p:cNvPr id="64" name="Rectangle 63"/>
          <p:cNvSpPr/>
          <p:nvPr/>
        </p:nvSpPr>
        <p:spPr>
          <a:xfrm>
            <a:off x="1975765" y="1545136"/>
            <a:ext cx="3626314" cy="1015663"/>
          </a:xfrm>
          <a:prstGeom prst="rect">
            <a:avLst/>
          </a:prstGeom>
        </p:spPr>
        <p:txBody>
          <a:bodyPr wrap="none">
            <a:spAutoFit/>
          </a:bodyPr>
          <a:lstStyle/>
          <a:p>
            <a:r>
              <a:rPr lang="en-US" sz="6000" b="1" dirty="0" err="1">
                <a:solidFill>
                  <a:srgbClr val="C00000"/>
                </a:solidFill>
                <a:latin typeface="Times New Roman" pitchFamily="18" charset="0"/>
                <a:cs typeface="Times New Roman" pitchFamily="18" charset="0"/>
              </a:rPr>
              <a:t>Luyện</a:t>
            </a:r>
            <a:r>
              <a:rPr lang="en-US" sz="6000" b="1" dirty="0">
                <a:solidFill>
                  <a:srgbClr val="C00000"/>
                </a:solidFill>
                <a:latin typeface="Times New Roman" pitchFamily="18" charset="0"/>
                <a:cs typeface="Times New Roman" pitchFamily="18" charset="0"/>
              </a:rPr>
              <a:t> </a:t>
            </a:r>
            <a:r>
              <a:rPr lang="en-US" sz="6000" b="1" dirty="0" err="1">
                <a:solidFill>
                  <a:srgbClr val="C00000"/>
                </a:solidFill>
                <a:latin typeface="Times New Roman" pitchFamily="18" charset="0"/>
                <a:cs typeface="Times New Roman" pitchFamily="18" charset="0"/>
              </a:rPr>
              <a:t>đọc</a:t>
            </a:r>
            <a:endParaRPr lang="en-NZ" sz="6000" b="1" dirty="0">
              <a:solidFill>
                <a:srgbClr val="C00000"/>
              </a:solidFill>
              <a:latin typeface="Times New Roman" pitchFamily="18" charset="0"/>
              <a:cs typeface="Times New Roman" pitchFamily="18" charset="0"/>
            </a:endParaRPr>
          </a:p>
        </p:txBody>
      </p:sp>
      <p:pic>
        <p:nvPicPr>
          <p:cNvPr id="65" name="Picture 64">
            <a:extLst>
              <a:ext uri="{FF2B5EF4-FFF2-40B4-BE49-F238E27FC236}">
                <a16:creationId xmlns:a16="http://schemas.microsoft.com/office/drawing/2014/main" id="{16BBD5E0-EE05-4600-AB67-10B52D737788}"/>
              </a:ext>
            </a:extLst>
          </p:cNvPr>
          <p:cNvPicPr>
            <a:picLocks noChangeAspect="1"/>
          </p:cNvPicPr>
          <p:nvPr/>
        </p:nvPicPr>
        <p:blipFill>
          <a:blip r:embed="rId2"/>
          <a:stretch>
            <a:fillRect/>
          </a:stretch>
        </p:blipFill>
        <p:spPr>
          <a:xfrm>
            <a:off x="1725" y="3699842"/>
            <a:ext cx="4190279" cy="2936375"/>
          </a:xfrm>
          <a:prstGeom prst="rect">
            <a:avLst/>
          </a:prstGeom>
        </p:spPr>
      </p:pic>
      <p:sp>
        <p:nvSpPr>
          <p:cNvPr id="66" name="Rectangle 65"/>
          <p:cNvSpPr/>
          <p:nvPr/>
        </p:nvSpPr>
        <p:spPr>
          <a:xfrm>
            <a:off x="6792707" y="175497"/>
            <a:ext cx="4944368"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cạy</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nắp</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lọ</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7" name="Rectangle 66"/>
          <p:cNvSpPr/>
          <p:nvPr/>
        </p:nvSpPr>
        <p:spPr>
          <a:xfrm>
            <a:off x="6792707" y="909328"/>
            <a:ext cx="5121789"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chạy</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trốn</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8" name="Rectangle 67"/>
          <p:cNvSpPr/>
          <p:nvPr/>
        </p:nvSpPr>
        <p:spPr>
          <a:xfrm>
            <a:off x="6792706" y="1678409"/>
            <a:ext cx="3997213"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thuyền</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lật</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9" name="Rectangle 68"/>
          <p:cNvSpPr/>
          <p:nvPr/>
        </p:nvSpPr>
        <p:spPr>
          <a:xfrm>
            <a:off x="6761189" y="2448511"/>
            <a:ext cx="3048000"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cộc</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tuếch</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70" name="Rectangle 69"/>
          <p:cNvSpPr/>
          <p:nvPr/>
        </p:nvSpPr>
        <p:spPr>
          <a:xfrm>
            <a:off x="4267310" y="3192601"/>
            <a:ext cx="7878076" cy="3293209"/>
          </a:xfrm>
          <a:prstGeom prst="rect">
            <a:avLst/>
          </a:prstGeom>
        </p:spPr>
        <p:txBody>
          <a:bodyPr wrap="square">
            <a:spAutoFit/>
          </a:bodyPr>
          <a:lstStyle/>
          <a:p>
            <a:pPr marL="571500" indent="-571500" algn="just">
              <a:buFontTx/>
              <a:buChar char="-"/>
            </a:pPr>
            <a:r>
              <a:rPr lang="en-US" altLang="en-US" sz="4000" b="1" dirty="0" err="1" smtClean="0">
                <a:solidFill>
                  <a:srgbClr val="0000FF"/>
                </a:solidFill>
                <a:latin typeface="Times New Roman" panose="02020603050405020304" pitchFamily="18" charset="0"/>
                <a:cs typeface="Times New Roman" panose="02020603050405020304" pitchFamily="18" charset="0"/>
              </a:rPr>
              <a:t>Kẻ</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nào</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đã</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bắt</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nàng</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tới</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đây</a:t>
            </a:r>
            <a:r>
              <a:rPr lang="en-US" altLang="en-US" sz="4000" b="1" dirty="0" smtClean="0">
                <a:solidFill>
                  <a:srgbClr val="0000FF"/>
                </a:solidFill>
                <a:latin typeface="Times New Roman" panose="02020603050405020304" pitchFamily="18" charset="0"/>
                <a:cs typeface="Times New Roman" panose="02020603050405020304" pitchFamily="18" charset="0"/>
              </a:rPr>
              <a:t>?</a:t>
            </a:r>
          </a:p>
          <a:p>
            <a:pPr marL="571500" indent="-571500" algn="just">
              <a:buFontTx/>
              <a:buChar char="-"/>
            </a:pPr>
            <a:r>
              <a:rPr lang="en-US" altLang="en-US" sz="4000" b="1" dirty="0" err="1" smtClean="0">
                <a:solidFill>
                  <a:srgbClr val="0000FF"/>
                </a:solidFill>
                <a:latin typeface="Times New Roman" panose="02020603050405020304" pitchFamily="18" charset="0"/>
                <a:cs typeface="Times New Roman" panose="02020603050405020304" pitchFamily="18" charset="0"/>
              </a:rPr>
              <a:t>Lầu</a:t>
            </a:r>
            <a:r>
              <a:rPr lang="en-US" altLang="en-US" sz="4000" b="1" dirty="0" smtClean="0">
                <a:solidFill>
                  <a:srgbClr val="0000FF"/>
                </a:solidFill>
                <a:latin typeface="Times New Roman" panose="02020603050405020304" pitchFamily="18" charset="0"/>
                <a:cs typeface="Times New Roman" panose="02020603050405020304" pitchFamily="18" charset="0"/>
              </a:rPr>
              <a:t> son </a:t>
            </a:r>
            <a:r>
              <a:rPr lang="en-US" altLang="en-US" sz="4000" b="1" dirty="0" err="1" smtClean="0">
                <a:solidFill>
                  <a:srgbClr val="0000FF"/>
                </a:solidFill>
                <a:latin typeface="Times New Roman" panose="02020603050405020304" pitchFamily="18" charset="0"/>
                <a:cs typeface="Times New Roman" panose="02020603050405020304" pitchFamily="18" charset="0"/>
              </a:rPr>
              <a:t>của</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nàng</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đâu</a:t>
            </a:r>
            <a:r>
              <a:rPr lang="en-US" altLang="en-US" sz="4000" b="1" dirty="0" smtClean="0">
                <a:solidFill>
                  <a:srgbClr val="0000FF"/>
                </a:solidFill>
                <a:latin typeface="Times New Roman" panose="02020603050405020304" pitchFamily="18" charset="0"/>
                <a:cs typeface="Times New Roman" panose="02020603050405020304" pitchFamily="18" charset="0"/>
              </a:rPr>
              <a:t>?</a:t>
            </a:r>
          </a:p>
          <a:p>
            <a:pPr marL="571500" indent="-571500" algn="just">
              <a:buFontTx/>
              <a:buChar char="-"/>
            </a:pPr>
            <a:r>
              <a:rPr lang="en-US" altLang="en-US" sz="4000" b="1" dirty="0" err="1" smtClean="0">
                <a:solidFill>
                  <a:srgbClr val="0000FF"/>
                </a:solidFill>
                <a:latin typeface="Times New Roman" panose="02020603050405020304" pitchFamily="18" charset="0"/>
                <a:cs typeface="Times New Roman" panose="02020603050405020304" pitchFamily="18" charset="0"/>
              </a:rPr>
              <a:t>Chuột</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ăn</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rồi</a:t>
            </a:r>
            <a:r>
              <a:rPr lang="en-US" altLang="en-US" sz="4000" b="1" dirty="0" smtClean="0">
                <a:solidFill>
                  <a:srgbClr val="0000FF"/>
                </a:solidFill>
                <a:latin typeface="Times New Roman" panose="02020603050405020304" pitchFamily="18" charset="0"/>
                <a:cs typeface="Times New Roman" panose="02020603050405020304" pitchFamily="18" charset="0"/>
              </a:rPr>
              <a:t>!</a:t>
            </a:r>
          </a:p>
          <a:p>
            <a:pPr marL="571500" indent="-571500" algn="just">
              <a:buFontTx/>
              <a:buChar char="-"/>
            </a:pPr>
            <a:r>
              <a:rPr lang="en-US" altLang="en-US" sz="4000" b="1" dirty="0" smtClean="0">
                <a:solidFill>
                  <a:srgbClr val="0000FF"/>
                </a:solidFill>
                <a:latin typeface="Times New Roman" panose="02020603050405020304" pitchFamily="18" charset="0"/>
                <a:cs typeface="Times New Roman" panose="02020603050405020304" pitchFamily="18" charset="0"/>
              </a:rPr>
              <a:t>Sao </a:t>
            </a:r>
            <a:r>
              <a:rPr lang="en-US" altLang="en-US" sz="4000" b="1" dirty="0" err="1" smtClean="0">
                <a:solidFill>
                  <a:srgbClr val="0000FF"/>
                </a:solidFill>
                <a:latin typeface="Times New Roman" panose="02020603050405020304" pitchFamily="18" charset="0"/>
                <a:cs typeface="Times New Roman" panose="02020603050405020304" pitchFamily="18" charset="0"/>
              </a:rPr>
              <a:t>trông</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anh</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khác</a:t>
            </a:r>
            <a:r>
              <a:rPr lang="en-US" altLang="en-US" sz="4000" b="1" dirty="0" smtClean="0">
                <a:solidFill>
                  <a:srgbClr val="0000FF"/>
                </a:solidFill>
                <a:latin typeface="Times New Roman" panose="02020603050405020304" pitchFamily="18" charset="0"/>
                <a:cs typeface="Times New Roman" panose="02020603050405020304" pitchFamily="18" charset="0"/>
              </a:rPr>
              <a:t> </a:t>
            </a:r>
            <a:r>
              <a:rPr lang="en-US" altLang="en-US" sz="4000" b="1" dirty="0" err="1" smtClean="0">
                <a:solidFill>
                  <a:srgbClr val="0000FF"/>
                </a:solidFill>
                <a:latin typeface="Times New Roman" panose="02020603050405020304" pitchFamily="18" charset="0"/>
                <a:cs typeface="Times New Roman" panose="02020603050405020304" pitchFamily="18" charset="0"/>
              </a:rPr>
              <a:t>thế</a:t>
            </a:r>
            <a:r>
              <a:rPr lang="en-US" altLang="en-US" sz="4000" b="1" dirty="0" smtClean="0">
                <a:solidFill>
                  <a:srgbClr val="0000FF"/>
                </a:solidFill>
                <a:latin typeface="Times New Roman" panose="02020603050405020304" pitchFamily="18" charset="0"/>
                <a:cs typeface="Times New Roman" panose="02020603050405020304" pitchFamily="18" charset="0"/>
              </a:rPr>
              <a:t>?</a:t>
            </a:r>
            <a:endParaRPr lang="en-US" altLang="en-US" sz="4000" dirty="0">
              <a:solidFill>
                <a:srgbClr val="0000FF"/>
              </a:solidFill>
              <a:latin typeface="Times New Roman" panose="02020603050405020304" pitchFamily="18" charset="0"/>
              <a:cs typeface="Times New Roman" panose="02020603050405020304" pitchFamily="18" charset="0"/>
            </a:endParaRPr>
          </a:p>
          <a:p>
            <a:pPr algn="just"/>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005285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1000"/>
                                        <p:tgtEl>
                                          <p:spTgt spid="67"/>
                                        </p:tgtEl>
                                      </p:cBhvr>
                                    </p:animEffect>
                                    <p:anim calcmode="lin" valueType="num">
                                      <p:cBhvr>
                                        <p:cTn id="15" dur="1000" fill="hold"/>
                                        <p:tgtEl>
                                          <p:spTgt spid="67"/>
                                        </p:tgtEl>
                                        <p:attrNameLst>
                                          <p:attrName>ppt_x</p:attrName>
                                        </p:attrNameLst>
                                      </p:cBhvr>
                                      <p:tavLst>
                                        <p:tav tm="0">
                                          <p:val>
                                            <p:strVal val="#ppt_x"/>
                                          </p:val>
                                        </p:tav>
                                        <p:tav tm="100000">
                                          <p:val>
                                            <p:strVal val="#ppt_x"/>
                                          </p:val>
                                        </p:tav>
                                      </p:tavLst>
                                    </p:anim>
                                    <p:anim calcmode="lin" valueType="num">
                                      <p:cBhvr>
                                        <p:cTn id="1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anim calcmode="lin" valueType="num">
                                      <p:cBhvr>
                                        <p:cTn id="36" dur="1000" fill="hold"/>
                                        <p:tgtEl>
                                          <p:spTgt spid="70"/>
                                        </p:tgtEl>
                                        <p:attrNameLst>
                                          <p:attrName>ppt_x</p:attrName>
                                        </p:attrNameLst>
                                      </p:cBhvr>
                                      <p:tavLst>
                                        <p:tav tm="0">
                                          <p:val>
                                            <p:strVal val="#ppt_x"/>
                                          </p:val>
                                        </p:tav>
                                        <p:tav tm="100000">
                                          <p:val>
                                            <p:strVal val="#ppt_x"/>
                                          </p:val>
                                        </p:tav>
                                      </p:tavLst>
                                    </p:anim>
                                    <p:anim calcmode="lin" valueType="num">
                                      <p:cBhvr>
                                        <p:cTn id="3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p:cNvPr>
          <p:cNvSpPr/>
          <p:nvPr/>
        </p:nvSpPr>
        <p:spPr>
          <a:xfrm>
            <a:off x="167889" y="2383367"/>
            <a:ext cx="4016840" cy="2893484"/>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6" name="Rectangle: Rounded Corners 4">
            <a:extLst/>
          </p:cNvPr>
          <p:cNvSpPr/>
          <p:nvPr/>
        </p:nvSpPr>
        <p:spPr>
          <a:xfrm>
            <a:off x="232391" y="1477434"/>
            <a:ext cx="3935772"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Buồn</a:t>
            </a:r>
            <a:r>
              <a:rPr lang="en-US" sz="4800" b="1" dirty="0" smtClean="0">
                <a:solidFill>
                  <a:srgbClr val="663300"/>
                </a:solidFill>
                <a:latin typeface="Times New Roman" pitchFamily="18" charset="0"/>
                <a:cs typeface="Times New Roman" pitchFamily="18" charset="0"/>
              </a:rPr>
              <a:t> </a:t>
            </a:r>
            <a:r>
              <a:rPr lang="en-US" sz="4800" b="1" dirty="0" err="1" smtClean="0">
                <a:solidFill>
                  <a:srgbClr val="663300"/>
                </a:solidFill>
                <a:latin typeface="Times New Roman" pitchFamily="18" charset="0"/>
                <a:cs typeface="Times New Roman" pitchFamily="18" charset="0"/>
              </a:rPr>
              <a:t>tênh</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7" name="Rectangle: Rounded Corners 7">
            <a:extLst/>
          </p:cNvPr>
          <p:cNvSpPr/>
          <p:nvPr/>
        </p:nvSpPr>
        <p:spPr>
          <a:xfrm>
            <a:off x="394652" y="2586567"/>
            <a:ext cx="3525196"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3600" b="1" dirty="0" err="1" smtClean="0">
                <a:solidFill>
                  <a:srgbClr val="663300"/>
                </a:solidFill>
                <a:latin typeface="Times New Roman" pitchFamily="18" charset="0"/>
                <a:cs typeface="Times New Roman" pitchFamily="18" charset="0"/>
              </a:rPr>
              <a:t>Buồn</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vì</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có</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cảm</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giác</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thiếu</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vắng</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một</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cái</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gì</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đó</a:t>
            </a:r>
            <a:r>
              <a:rPr lang="en-US" sz="3600" b="1" dirty="0" smtClean="0">
                <a:solidFill>
                  <a:srgbClr val="663300"/>
                </a:solidFill>
                <a:latin typeface="Times New Roman" pitchFamily="18" charset="0"/>
                <a:cs typeface="Times New Roman" pitchFamily="18" charset="0"/>
              </a:rPr>
              <a:t>.</a:t>
            </a:r>
            <a:endParaRPr lang="en-US" sz="3600" b="1" dirty="0">
              <a:solidFill>
                <a:srgbClr val="663300"/>
              </a:solidFill>
              <a:latin typeface="Times New Roman" pitchFamily="18" charset="0"/>
              <a:cs typeface="Times New Roman" pitchFamily="18" charset="0"/>
            </a:endParaRPr>
          </a:p>
        </p:txBody>
      </p:sp>
      <p:sp>
        <p:nvSpPr>
          <p:cNvPr id="8" name="Rectangle: Rounded Corners 5">
            <a:extLst/>
          </p:cNvPr>
          <p:cNvSpPr/>
          <p:nvPr/>
        </p:nvSpPr>
        <p:spPr>
          <a:xfrm>
            <a:off x="4462828" y="2383368"/>
            <a:ext cx="3462767" cy="2893483"/>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9" name="Rectangle: Rounded Corners 4">
            <a:extLst/>
          </p:cNvPr>
          <p:cNvSpPr/>
          <p:nvPr/>
        </p:nvSpPr>
        <p:spPr>
          <a:xfrm>
            <a:off x="4517861" y="1477435"/>
            <a:ext cx="3392881"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Hoảng</a:t>
            </a:r>
            <a:r>
              <a:rPr lang="en-US" sz="4800" b="1" dirty="0" smtClean="0">
                <a:solidFill>
                  <a:srgbClr val="663300"/>
                </a:solidFill>
                <a:latin typeface="Times New Roman" pitchFamily="18" charset="0"/>
                <a:cs typeface="Times New Roman" pitchFamily="18" charset="0"/>
              </a:rPr>
              <a:t> </a:t>
            </a:r>
            <a:r>
              <a:rPr lang="en-US" sz="4800" b="1" dirty="0" err="1" smtClean="0">
                <a:solidFill>
                  <a:srgbClr val="663300"/>
                </a:solidFill>
                <a:latin typeface="Times New Roman" pitchFamily="18" charset="0"/>
                <a:cs typeface="Times New Roman" pitchFamily="18" charset="0"/>
              </a:rPr>
              <a:t>hốt</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10" name="Rectangle: Rounded Corners 7">
            <a:extLst/>
          </p:cNvPr>
          <p:cNvSpPr/>
          <p:nvPr/>
        </p:nvSpPr>
        <p:spPr>
          <a:xfrm>
            <a:off x="4632162" y="2586569"/>
            <a:ext cx="3038939" cy="2525183"/>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3600" b="1" dirty="0" err="1" smtClean="0">
                <a:solidFill>
                  <a:srgbClr val="663300"/>
                </a:solidFill>
                <a:latin typeface="Times New Roman" pitchFamily="18" charset="0"/>
                <a:cs typeface="Times New Roman" pitchFamily="18" charset="0"/>
              </a:rPr>
              <a:t>Đột</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ngột</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mất</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tự</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chủ</a:t>
            </a:r>
            <a:r>
              <a:rPr lang="en-US" sz="3600" b="1" dirty="0" smtClean="0">
                <a:solidFill>
                  <a:srgbClr val="663300"/>
                </a:solidFill>
                <a:latin typeface="Times New Roman" pitchFamily="18" charset="0"/>
                <a:cs typeface="Times New Roman" pitchFamily="18" charset="0"/>
              </a:rPr>
              <a:t> do </a:t>
            </a:r>
            <a:r>
              <a:rPr lang="en-US" sz="3600" b="1" dirty="0" err="1" smtClean="0">
                <a:solidFill>
                  <a:srgbClr val="663300"/>
                </a:solidFill>
                <a:latin typeface="Times New Roman" pitchFamily="18" charset="0"/>
                <a:cs typeface="Times New Roman" pitchFamily="18" charset="0"/>
              </a:rPr>
              <a:t>bị</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đe</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dọa</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bất</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ngờ</a:t>
            </a:r>
            <a:r>
              <a:rPr lang="en-US" sz="3600" b="1" dirty="0" smtClean="0">
                <a:solidFill>
                  <a:srgbClr val="663300"/>
                </a:solidFill>
                <a:latin typeface="Times New Roman" pitchFamily="18" charset="0"/>
                <a:cs typeface="Times New Roman" pitchFamily="18" charset="0"/>
              </a:rPr>
              <a:t>.</a:t>
            </a:r>
            <a:endParaRPr lang="en-US" sz="3600" b="1" dirty="0">
              <a:solidFill>
                <a:srgbClr val="663300"/>
              </a:solidFill>
              <a:latin typeface="Times New Roman" pitchFamily="18" charset="0"/>
              <a:cs typeface="Times New Roman" pitchFamily="18" charset="0"/>
            </a:endParaRPr>
          </a:p>
        </p:txBody>
      </p:sp>
      <p:sp>
        <p:nvSpPr>
          <p:cNvPr id="11" name="Rectangle: Rounded Corners 5">
            <a:extLst/>
          </p:cNvPr>
          <p:cNvSpPr/>
          <p:nvPr/>
        </p:nvSpPr>
        <p:spPr>
          <a:xfrm>
            <a:off x="8229600" y="2389717"/>
            <a:ext cx="3657600" cy="2895600"/>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12" name="Rectangle: Rounded Corners 4">
            <a:extLst/>
          </p:cNvPr>
          <p:cNvSpPr/>
          <p:nvPr/>
        </p:nvSpPr>
        <p:spPr>
          <a:xfrm>
            <a:off x="8229600" y="1485900"/>
            <a:ext cx="3759200"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Nhũn</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13" name="Rectangle: Rounded Corners 7">
            <a:extLst/>
          </p:cNvPr>
          <p:cNvSpPr/>
          <p:nvPr/>
        </p:nvSpPr>
        <p:spPr>
          <a:xfrm>
            <a:off x="8424333" y="2595033"/>
            <a:ext cx="3210984"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3600" b="1" dirty="0" err="1" smtClean="0">
                <a:solidFill>
                  <a:srgbClr val="663300"/>
                </a:solidFill>
                <a:latin typeface="Times New Roman" pitchFamily="18" charset="0"/>
                <a:cs typeface="Times New Roman" pitchFamily="18" charset="0"/>
              </a:rPr>
              <a:t>Quá</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mềm</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gần</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như</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bị</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nhão</a:t>
            </a:r>
            <a:r>
              <a:rPr lang="en-US" sz="3600" b="1" dirty="0" smtClean="0">
                <a:solidFill>
                  <a:srgbClr val="663300"/>
                </a:solidFill>
                <a:latin typeface="Times New Roman" pitchFamily="18" charset="0"/>
                <a:cs typeface="Times New Roman" pitchFamily="18" charset="0"/>
              </a:rPr>
              <a:t> </a:t>
            </a:r>
            <a:r>
              <a:rPr lang="en-US" sz="3600" b="1" dirty="0" err="1" smtClean="0">
                <a:solidFill>
                  <a:srgbClr val="663300"/>
                </a:solidFill>
                <a:latin typeface="Times New Roman" pitchFamily="18" charset="0"/>
                <a:cs typeface="Times New Roman" pitchFamily="18" charset="0"/>
              </a:rPr>
              <a:t>ra.</a:t>
            </a:r>
            <a:endParaRPr lang="en-US" sz="3600" b="1" dirty="0">
              <a:solidFill>
                <a:srgbClr val="663300"/>
              </a:solidFill>
              <a:latin typeface="Times New Roman" pitchFamily="18" charset="0"/>
              <a:cs typeface="Times New Roman" pitchFamily="18" charset="0"/>
            </a:endParaRPr>
          </a:p>
        </p:txBody>
      </p:sp>
      <p:sp>
        <p:nvSpPr>
          <p:cNvPr id="15374" name="Rectangle 13"/>
          <p:cNvSpPr>
            <a:spLocks noChangeArrowheads="1"/>
          </p:cNvSpPr>
          <p:nvPr/>
        </p:nvSpPr>
        <p:spPr bwMode="auto">
          <a:xfrm>
            <a:off x="3556001" y="224368"/>
            <a:ext cx="5162551"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gn="ctr"/>
            <a:r>
              <a:rPr lang="en-US" sz="5300" b="1">
                <a:solidFill>
                  <a:srgbClr val="C00000"/>
                </a:solidFill>
                <a:latin typeface="Times New Roman" pitchFamily="18" charset="0"/>
                <a:cs typeface="Times New Roman" pitchFamily="18" charset="0"/>
              </a:rPr>
              <a:t>Giải nghĩa từ</a:t>
            </a:r>
          </a:p>
        </p:txBody>
      </p:sp>
    </p:spTree>
    <p:extLst>
      <p:ext uri="{BB962C8B-B14F-4D97-AF65-F5344CB8AC3E}">
        <p14:creationId xmlns:p14="http://schemas.microsoft.com/office/powerpoint/2010/main" val="226524648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style.rotation</p:attrName>
                                        </p:attrNameLst>
                                      </p:cBhvr>
                                      <p:tavLst>
                                        <p:tav tm="0">
                                          <p:val>
                                            <p:fltVal val="90"/>
                                          </p:val>
                                        </p:tav>
                                        <p:tav tm="100000">
                                          <p:val>
                                            <p:fltVal val="0"/>
                                          </p:val>
                                        </p:tav>
                                      </p:tavLst>
                                    </p:anim>
                                    <p:animEffect transition="in" filter="fade">
                                      <p:cBhvr>
                                        <p:cTn id="54" dur="1000"/>
                                        <p:tgtEl>
                                          <p:spTgt spid="1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1000" fill="hold"/>
                                        <p:tgtEl>
                                          <p:spTgt spid="11"/>
                                        </p:tgtEl>
                                        <p:attrNameLst>
                                          <p:attrName>ppt_w</p:attrName>
                                        </p:attrNameLst>
                                      </p:cBhvr>
                                      <p:tavLst>
                                        <p:tav tm="0">
                                          <p:val>
                                            <p:fltVal val="0"/>
                                          </p:val>
                                        </p:tav>
                                        <p:tav tm="100000">
                                          <p:val>
                                            <p:strVal val="#ppt_w"/>
                                          </p:val>
                                        </p:tav>
                                      </p:tavLst>
                                    </p:anim>
                                    <p:anim calcmode="lin" valueType="num">
                                      <p:cBhvr>
                                        <p:cTn id="60" dur="1000" fill="hold"/>
                                        <p:tgtEl>
                                          <p:spTgt spid="11"/>
                                        </p:tgtEl>
                                        <p:attrNameLst>
                                          <p:attrName>ppt_h</p:attrName>
                                        </p:attrNameLst>
                                      </p:cBhvr>
                                      <p:tavLst>
                                        <p:tav tm="0">
                                          <p:val>
                                            <p:fltVal val="0"/>
                                          </p:val>
                                        </p:tav>
                                        <p:tav tm="100000">
                                          <p:val>
                                            <p:strVal val="#ppt_h"/>
                                          </p:val>
                                        </p:tav>
                                      </p:tavLst>
                                    </p:anim>
                                    <p:anim calcmode="lin" valueType="num">
                                      <p:cBhvr>
                                        <p:cTn id="61" dur="1000" fill="hold"/>
                                        <p:tgtEl>
                                          <p:spTgt spid="11"/>
                                        </p:tgtEl>
                                        <p:attrNameLst>
                                          <p:attrName>style.rotation</p:attrName>
                                        </p:attrNameLst>
                                      </p:cBhvr>
                                      <p:tavLst>
                                        <p:tav tm="0">
                                          <p:val>
                                            <p:fltVal val="90"/>
                                          </p:val>
                                        </p:tav>
                                        <p:tav tm="100000">
                                          <p:val>
                                            <p:fltVal val="0"/>
                                          </p:val>
                                        </p:tav>
                                      </p:tavLst>
                                    </p:anim>
                                    <p:animEffect transition="in" filter="fade">
                                      <p:cBhvr>
                                        <p:cTn id="62" dur="1000"/>
                                        <p:tgtEl>
                                          <p:spTgt spid="11"/>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fltVal val="0"/>
                                          </p:val>
                                        </p:tav>
                                        <p:tav tm="100000">
                                          <p:val>
                                            <p:strVal val="#ppt_w"/>
                                          </p:val>
                                        </p:tav>
                                      </p:tavLst>
                                    </p:anim>
                                    <p:anim calcmode="lin" valueType="num">
                                      <p:cBhvr>
                                        <p:cTn id="66" dur="1000" fill="hold"/>
                                        <p:tgtEl>
                                          <p:spTgt spid="13"/>
                                        </p:tgtEl>
                                        <p:attrNameLst>
                                          <p:attrName>ppt_h</p:attrName>
                                        </p:attrNameLst>
                                      </p:cBhvr>
                                      <p:tavLst>
                                        <p:tav tm="0">
                                          <p:val>
                                            <p:fltVal val="0"/>
                                          </p:val>
                                        </p:tav>
                                        <p:tav tm="100000">
                                          <p:val>
                                            <p:strVal val="#ppt_h"/>
                                          </p:val>
                                        </p:tav>
                                      </p:tavLst>
                                    </p:anim>
                                    <p:anim calcmode="lin" valueType="num">
                                      <p:cBhvr>
                                        <p:cTn id="67" dur="1000" fill="hold"/>
                                        <p:tgtEl>
                                          <p:spTgt spid="13"/>
                                        </p:tgtEl>
                                        <p:attrNameLst>
                                          <p:attrName>style.rotation</p:attrName>
                                        </p:attrNameLst>
                                      </p:cBhvr>
                                      <p:tavLst>
                                        <p:tav tm="0">
                                          <p:val>
                                            <p:fltVal val="90"/>
                                          </p:val>
                                        </p:tav>
                                        <p:tav tm="100000">
                                          <p:val>
                                            <p:fltVal val="0"/>
                                          </p:val>
                                        </p:tav>
                                      </p:tavLst>
                                    </p:anim>
                                    <p:animEffect transition="in" filter="fade">
                                      <p:cBhvr>
                                        <p:cTn id="6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p:cNvPr>
          <p:cNvSpPr/>
          <p:nvPr/>
        </p:nvSpPr>
        <p:spPr>
          <a:xfrm>
            <a:off x="508000" y="2383367"/>
            <a:ext cx="4967642" cy="2893484"/>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6" name="Rectangle: Rounded Corners 4">
            <a:extLst/>
          </p:cNvPr>
          <p:cNvSpPr/>
          <p:nvPr/>
        </p:nvSpPr>
        <p:spPr>
          <a:xfrm>
            <a:off x="563032" y="1477434"/>
            <a:ext cx="4867385"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smtClean="0">
                <a:solidFill>
                  <a:srgbClr val="663300"/>
                </a:solidFill>
                <a:latin typeface="Times New Roman" pitchFamily="18" charset="0"/>
                <a:cs typeface="Times New Roman" pitchFamily="18" charset="0"/>
              </a:rPr>
              <a:t>Se</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7" name="Rectangle: Rounded Corners 7">
            <a:extLst/>
          </p:cNvPr>
          <p:cNvSpPr/>
          <p:nvPr/>
        </p:nvSpPr>
        <p:spPr>
          <a:xfrm>
            <a:off x="806429" y="2586567"/>
            <a:ext cx="4359624"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smtClean="0">
                <a:solidFill>
                  <a:srgbClr val="663300"/>
                </a:solidFill>
                <a:latin typeface="Times New Roman" pitchFamily="18" charset="0"/>
                <a:cs typeface="Times New Roman" pitchFamily="18" charset="0"/>
              </a:rPr>
              <a:t>Không</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còn</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thấm</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nhiều</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nước</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hơi</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khô</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đi</a:t>
            </a:r>
            <a:r>
              <a:rPr lang="en-US" sz="4000" b="1" dirty="0" smtClean="0">
                <a:solidFill>
                  <a:srgbClr val="663300"/>
                </a:solidFill>
                <a:latin typeface="Times New Roman" pitchFamily="18" charset="0"/>
                <a:cs typeface="Times New Roman" pitchFamily="18" charset="0"/>
              </a:rPr>
              <a:t>.</a:t>
            </a:r>
            <a:endParaRPr lang="en-US" sz="4000" b="1" dirty="0">
              <a:solidFill>
                <a:srgbClr val="663300"/>
              </a:solidFill>
              <a:latin typeface="Times New Roman" pitchFamily="18" charset="0"/>
              <a:cs typeface="Times New Roman" pitchFamily="18" charset="0"/>
            </a:endParaRPr>
          </a:p>
        </p:txBody>
      </p:sp>
      <p:sp>
        <p:nvSpPr>
          <p:cNvPr id="11" name="Rectangle: Rounded Corners 5">
            <a:extLst/>
          </p:cNvPr>
          <p:cNvSpPr/>
          <p:nvPr/>
        </p:nvSpPr>
        <p:spPr>
          <a:xfrm>
            <a:off x="6615947" y="2368201"/>
            <a:ext cx="5099125" cy="2895600"/>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12" name="Rectangle: Rounded Corners 4">
            <a:extLst/>
          </p:cNvPr>
          <p:cNvSpPr/>
          <p:nvPr/>
        </p:nvSpPr>
        <p:spPr>
          <a:xfrm>
            <a:off x="6575905" y="1464384"/>
            <a:ext cx="5240767"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Hòn</a:t>
            </a:r>
            <a:r>
              <a:rPr lang="en-US" sz="4800" b="1" dirty="0" smtClean="0">
                <a:solidFill>
                  <a:srgbClr val="663300"/>
                </a:solidFill>
                <a:latin typeface="Times New Roman" pitchFamily="18" charset="0"/>
                <a:cs typeface="Times New Roman" pitchFamily="18" charset="0"/>
              </a:rPr>
              <a:t> </a:t>
            </a:r>
            <a:r>
              <a:rPr lang="en-US" sz="4800" b="1" dirty="0" err="1" smtClean="0">
                <a:solidFill>
                  <a:srgbClr val="663300"/>
                </a:solidFill>
                <a:latin typeface="Times New Roman" pitchFamily="18" charset="0"/>
                <a:cs typeface="Times New Roman" pitchFamily="18" charset="0"/>
              </a:rPr>
              <a:t>rấm</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13" name="Rectangle: Rounded Corners 7">
            <a:extLst/>
          </p:cNvPr>
          <p:cNvSpPr/>
          <p:nvPr/>
        </p:nvSpPr>
        <p:spPr>
          <a:xfrm>
            <a:off x="6932910" y="2573517"/>
            <a:ext cx="4476490"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smtClean="0">
                <a:solidFill>
                  <a:srgbClr val="663300"/>
                </a:solidFill>
                <a:latin typeface="Times New Roman" pitchFamily="18" charset="0"/>
                <a:cs typeface="Times New Roman" pitchFamily="18" charset="0"/>
              </a:rPr>
              <a:t>Ngắn</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gọn</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không</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đưa</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đẩy</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màu</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mè</a:t>
            </a:r>
            <a:r>
              <a:rPr lang="en-US" sz="4000" b="1" dirty="0" smtClean="0">
                <a:solidFill>
                  <a:srgbClr val="663300"/>
                </a:solidFill>
                <a:latin typeface="Times New Roman" pitchFamily="18" charset="0"/>
                <a:cs typeface="Times New Roman" pitchFamily="18" charset="0"/>
              </a:rPr>
              <a:t>.</a:t>
            </a:r>
            <a:endParaRPr lang="en-US" sz="4000" b="1" dirty="0">
              <a:solidFill>
                <a:srgbClr val="663300"/>
              </a:solidFill>
              <a:latin typeface="Times New Roman" pitchFamily="18" charset="0"/>
              <a:cs typeface="Times New Roman" pitchFamily="18" charset="0"/>
            </a:endParaRPr>
          </a:p>
        </p:txBody>
      </p:sp>
      <p:sp>
        <p:nvSpPr>
          <p:cNvPr id="15374" name="Rectangle 13"/>
          <p:cNvSpPr>
            <a:spLocks noChangeArrowheads="1"/>
          </p:cNvSpPr>
          <p:nvPr/>
        </p:nvSpPr>
        <p:spPr bwMode="auto">
          <a:xfrm>
            <a:off x="3556001" y="224368"/>
            <a:ext cx="5162551"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gn="ctr"/>
            <a:r>
              <a:rPr lang="en-US" sz="5300" b="1">
                <a:solidFill>
                  <a:srgbClr val="C00000"/>
                </a:solidFill>
                <a:latin typeface="Times New Roman" pitchFamily="18" charset="0"/>
                <a:cs typeface="Times New Roman" pitchFamily="18" charset="0"/>
              </a:rPr>
              <a:t>Giải nghĩa từ</a:t>
            </a:r>
          </a:p>
        </p:txBody>
      </p:sp>
    </p:spTree>
    <p:extLst>
      <p:ext uri="{BB962C8B-B14F-4D97-AF65-F5344CB8AC3E}">
        <p14:creationId xmlns:p14="http://schemas.microsoft.com/office/powerpoint/2010/main" val="183488585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ppt_w</p:attrName>
                                        </p:attrNameLst>
                                      </p:cBhvr>
                                      <p:tavLst>
                                        <p:tav tm="0">
                                          <p:val>
                                            <p:fltVal val="0"/>
                                          </p:val>
                                        </p:tav>
                                        <p:tav tm="100000">
                                          <p:val>
                                            <p:strVal val="#ppt_w"/>
                                          </p:val>
                                        </p:tav>
                                      </p:tavLst>
                                    </p:anim>
                                    <p:anim calcmode="lin" valueType="num">
                                      <p:cBhvr>
                                        <p:cTn id="44" dur="1000" fill="hold"/>
                                        <p:tgtEl>
                                          <p:spTgt spid="13"/>
                                        </p:tgtEl>
                                        <p:attrNameLst>
                                          <p:attrName>ppt_h</p:attrName>
                                        </p:attrNameLst>
                                      </p:cBhvr>
                                      <p:tavLst>
                                        <p:tav tm="0">
                                          <p:val>
                                            <p:fltVal val="0"/>
                                          </p:val>
                                        </p:tav>
                                        <p:tav tm="100000">
                                          <p:val>
                                            <p:strVal val="#ppt_h"/>
                                          </p:val>
                                        </p:tav>
                                      </p:tavLst>
                                    </p:anim>
                                    <p:anim calcmode="lin" valueType="num">
                                      <p:cBhvr>
                                        <p:cTn id="45" dur="1000" fill="hold"/>
                                        <p:tgtEl>
                                          <p:spTgt spid="13"/>
                                        </p:tgtEl>
                                        <p:attrNameLst>
                                          <p:attrName>style.rotation</p:attrName>
                                        </p:attrNameLst>
                                      </p:cBhvr>
                                      <p:tavLst>
                                        <p:tav tm="0">
                                          <p:val>
                                            <p:fltVal val="90"/>
                                          </p:val>
                                        </p:tav>
                                        <p:tav tm="100000">
                                          <p:val>
                                            <p:fltVal val="0"/>
                                          </p:val>
                                        </p:tav>
                                      </p:tavLst>
                                    </p:anim>
                                    <p:animEffect transition="in" filter="fade">
                                      <p:cBhvr>
                                        <p:cTn id="4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7136" y="0"/>
            <a:ext cx="119888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smtClean="0">
                <a:solidFill>
                  <a:srgbClr val="002060"/>
                </a:solidFill>
                <a:latin typeface="Times New Roman" pitchFamily="18" charset="0"/>
                <a:cs typeface="Times New Roman" pitchFamily="18" charset="0"/>
              </a:rPr>
              <a:t>       </a:t>
            </a:r>
            <a:endParaRPr lang="en-US" sz="2200" b="1" dirty="0" smtClean="0">
              <a:solidFill>
                <a:srgbClr val="002060"/>
              </a:solidFill>
              <a:latin typeface="Times New Roman" pitchFamily="18" charset="0"/>
              <a:cs typeface="Times New Roman" pitchFamily="18" charset="0"/>
            </a:endParaRPr>
          </a:p>
          <a:p>
            <a:pPr algn="just"/>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lọ</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buồn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tênh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Bỗng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đêm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có</a:t>
            </a:r>
            <a:r>
              <a:rPr lang="en-US" sz="2000" b="1" dirty="0" smtClean="0">
                <a:solidFill>
                  <a:srgbClr val="002060"/>
                </a:solidFill>
                <a:latin typeface="Times New Roman" pitchFamily="18" charset="0"/>
                <a:cs typeface="Times New Roman" pitchFamily="18" charset="0"/>
              </a:rPr>
              <a:t> con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nắp</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lọ</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và</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lầu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mất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sĩ</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sợ</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quá</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thúc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ngựa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vọt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đến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miệng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Một</a:t>
            </a:r>
            <a:r>
              <a:rPr lang="en-US" sz="2000" b="1" dirty="0" smtClean="0">
                <a:solidFill>
                  <a:srgbClr val="002060"/>
                </a:solidFill>
                <a:latin typeface="Times New Roman" pitchFamily="18" charset="0"/>
                <a:cs typeface="Times New Roman" pitchFamily="18" charset="0"/>
              </a:rPr>
              <a:t> con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già</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phục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sẵn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Nó</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bảo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để</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ngựa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xuống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thuyền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vào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tìm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Gặp</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cái</a:t>
            </a:r>
            <a:r>
              <a:rPr lang="en-US" sz="2000" b="1" dirty="0" smtClean="0">
                <a:solidFill>
                  <a:srgbClr val="002060"/>
                </a:solidFill>
                <a:latin typeface="Times New Roman" pitchFamily="18" charset="0"/>
                <a:cs typeface="Times New Roman" pitchFamily="18" charset="0"/>
              </a:rPr>
              <a:t> hang </a:t>
            </a:r>
            <a:r>
              <a:rPr lang="en-US" sz="2000" b="1" dirty="0" err="1" smtClean="0">
                <a:solidFill>
                  <a:srgbClr val="002060"/>
                </a:solidFill>
                <a:latin typeface="Times New Roman" pitchFamily="18" charset="0"/>
                <a:cs typeface="Times New Roman" pitchFamily="18" charset="0"/>
              </a:rPr>
              <a:t>tối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hỏi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Kẻ</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bắt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tới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đây</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Lầu</a:t>
            </a:r>
            <a:r>
              <a:rPr lang="en-US" sz="2000" b="1" dirty="0" smtClean="0">
                <a:solidFill>
                  <a:srgbClr val="002060"/>
                </a:solidFill>
                <a:latin typeface="Times New Roman" pitchFamily="18" charset="0"/>
                <a:cs typeface="Times New Roman" pitchFamily="18" charset="0"/>
              </a:rPr>
              <a:t> son </a:t>
            </a:r>
            <a:r>
              <a:rPr lang="en-US" sz="2000" b="1" dirty="0" err="1" smtClean="0">
                <a:solidFill>
                  <a:srgbClr val="002060"/>
                </a:solidFill>
                <a:latin typeface="Times New Roman" pitchFamily="18" charset="0"/>
                <a:cs typeface="Times New Roman" pitchFamily="18" charset="0"/>
              </a:rPr>
              <a:t>của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đâu</a:t>
            </a:r>
            <a:r>
              <a:rPr lang="en-US" sz="2000" b="1" dirty="0" smtClean="0">
                <a:solidFill>
                  <a:srgbClr val="002060"/>
                </a:solidFill>
                <a:latin typeface="Times New Roman" pitchFamily="18" charset="0"/>
                <a:cs typeface="Times New Roman" pitchFamily="18" charset="0"/>
              </a:rPr>
              <a:t>?</a:t>
            </a:r>
            <a:r>
              <a:rPr lang="vi-VN" sz="2000" b="1" dirty="0" smtClean="0">
                <a:solidFill>
                  <a:srgbClr val="002060"/>
                </a:solidFill>
                <a:latin typeface="Times New Roman" pitchFamily="18" charset="0"/>
                <a:cs typeface="Times New Roman" pitchFamily="18" charset="0"/>
              </a:rPr>
              <a:t> </a:t>
            </a:r>
            <a:endParaRPr lang="en-US" sz="2000" b="1" dirty="0" smtClean="0">
              <a:solidFill>
                <a:srgbClr val="002060"/>
              </a:solidFill>
              <a:latin typeface="Times New Roman" pitchFamily="18" charset="0"/>
              <a:cs typeface="Times New Roman" pitchFamily="18" charset="0"/>
            </a:endParaRPr>
          </a:p>
          <a:p>
            <a:pPr algn="just"/>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Chuột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ăn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rồi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sĩ</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hoảng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hốt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biết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mình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lừa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vội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dìu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trốn</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Chiếc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thuyền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mảnh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trôi</a:t>
            </a:r>
            <a:r>
              <a:rPr lang="en-US" sz="2000" b="1" dirty="0" smtClean="0">
                <a:solidFill>
                  <a:srgbClr val="002060"/>
                </a:solidFill>
                <a:latin typeface="Times New Roman" pitchFamily="18" charset="0"/>
                <a:cs typeface="Times New Roman" pitchFamily="18" charset="0"/>
              </a:rPr>
              <a:t> qua </a:t>
            </a:r>
            <a:r>
              <a:rPr lang="en-US" sz="2000" b="1" dirty="0" err="1" smtClean="0">
                <a:solidFill>
                  <a:srgbClr val="002060"/>
                </a:solidFill>
                <a:latin typeface="Times New Roman" pitchFamily="18" charset="0"/>
                <a:cs typeface="Times New Roman" pitchFamily="18" charset="0"/>
              </a:rPr>
              <a:t>cống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ra</a:t>
            </a:r>
            <a:r>
              <a:rPr lang="en-US" sz="2000" b="1" dirty="0" smtClean="0">
                <a:solidFill>
                  <a:srgbClr val="002060"/>
                </a:solidFill>
                <a:latin typeface="Times New Roman" pitchFamily="18" charset="0"/>
                <a:cs typeface="Times New Roman" pitchFamily="18" charset="0"/>
              </a:rPr>
              <a:t> con </a:t>
            </a:r>
            <a:r>
              <a:rPr lang="en-US" sz="2000" b="1" dirty="0" err="1" smtClean="0">
                <a:solidFill>
                  <a:srgbClr val="002060"/>
                </a:solidFill>
                <a:latin typeface="Times New Roman" pitchFamily="18" charset="0"/>
                <a:cs typeface="Times New Roman" pitchFamily="18" charset="0"/>
              </a:rPr>
              <a:t>ngòi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Gặp</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nước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xoáy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thuyền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lật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ngấm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nước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nhũn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chân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tay</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Lúc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ấy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Đất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Nung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đang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dọc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bờ</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ngòi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Thấy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nạn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liền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nhảy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xuống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vớt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lên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bờ</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nắng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cho</a:t>
            </a:r>
            <a:r>
              <a:rPr lang="en-US" sz="2000" b="1" dirty="0" smtClean="0">
                <a:solidFill>
                  <a:srgbClr val="002060"/>
                </a:solidFill>
                <a:latin typeface="Times New Roman" pitchFamily="18" charset="0"/>
                <a:cs typeface="Times New Roman" pitchFamily="18" charset="0"/>
              </a:rPr>
              <a:t> se </a:t>
            </a:r>
            <a:r>
              <a:rPr lang="en-US" sz="2000" b="1" dirty="0" err="1" smtClean="0">
                <a:solidFill>
                  <a:srgbClr val="002060"/>
                </a:solidFill>
                <a:latin typeface="Times New Roman" pitchFamily="18" charset="0"/>
                <a:cs typeface="Times New Roman" pitchFamily="18" charset="0"/>
              </a:rPr>
              <a:t>bột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lại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Hai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tỉnh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dần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nhận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ra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bạn</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cũ</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lạ</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quá</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kêu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lên</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Ôi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chính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anh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cứu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tôi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đấy</a:t>
            </a:r>
            <a:r>
              <a:rPr lang="en-US" sz="2000" b="1" dirty="0" smtClean="0">
                <a:solidFill>
                  <a:srgbClr val="002060"/>
                </a:solidFill>
                <a:latin typeface="Times New Roman" pitchFamily="18" charset="0"/>
                <a:cs typeface="Times New Roman" pitchFamily="18" charset="0"/>
              </a:rPr>
              <a:t> ư? Sao </a:t>
            </a:r>
            <a:r>
              <a:rPr lang="en-US" sz="2000" b="1" dirty="0" err="1" smtClean="0">
                <a:solidFill>
                  <a:srgbClr val="002060"/>
                </a:solidFill>
                <a:latin typeface="Times New Roman" pitchFamily="18" charset="0"/>
                <a:cs typeface="Times New Roman" pitchFamily="18" charset="0"/>
              </a:rPr>
              <a:t>trông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anh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khác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thế</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vi-VN"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Có</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đâu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tớ</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nung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lửa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Bây</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giờ</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tớ</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có</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thể</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nắng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phơi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mưa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đời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người</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công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chúa</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phục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quá</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thào</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với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chàng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kị</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sĩ</a:t>
            </a:r>
            <a:r>
              <a:rPr lang="en-US" sz="2000" b="1" dirty="0" smtClean="0">
                <a:solidFill>
                  <a:srgbClr val="002060"/>
                </a:solidFill>
                <a:latin typeface="Times New Roman" pitchFamily="18" charset="0"/>
                <a:cs typeface="Times New Roman" pitchFamily="18" charset="0"/>
              </a:rPr>
              <a:t>:</a:t>
            </a: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Thế</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mà</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chúng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mình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mới</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chìm</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xuống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nước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đã</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vữa</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ra</a:t>
            </a:r>
            <a:r>
              <a:rPr lang="en-US" sz="2000" b="1" dirty="0" err="1" smtClean="0">
                <a:solidFill>
                  <a:srgbClr val="002060"/>
                </a:solidFill>
                <a:latin typeface="Times New Roman" pitchFamily="18" charset="0"/>
                <a:cs typeface="Times New Roman" pitchFamily="18" charset="0"/>
              </a:rPr>
              <a:t>.</a:t>
            </a:r>
            <a:endParaRPr lang="en-US" sz="2000" b="1" dirty="0" smtClean="0">
              <a:solidFill>
                <a:srgbClr val="002060"/>
              </a:solidFill>
              <a:latin typeface="Times New Roman" pitchFamily="18" charset="0"/>
              <a:cs typeface="Times New Roman" pitchFamily="18" charset="0"/>
            </a:endParaRPr>
          </a:p>
          <a:p>
            <a:pPr algn="just"/>
            <a:r>
              <a:rPr lang="en-US" sz="2000" b="1" dirty="0">
                <a:solidFill>
                  <a:srgbClr val="002060"/>
                </a:solidFill>
                <a:latin typeface="Times New Roman" pitchFamily="18" charset="0"/>
                <a:cs typeface="Times New Roman" pitchFamily="18" charset="0"/>
              </a:rPr>
              <a:t> </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Đất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Nung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đánh</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một</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câu</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cộc</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tuếch</a:t>
            </a:r>
            <a:r>
              <a:rPr lang="en-US" sz="2000" b="1" dirty="0" smtClean="0">
                <a:solidFill>
                  <a:srgbClr val="002060"/>
                </a:solidFill>
                <a:latin typeface="Times New Roman" pitchFamily="18" charset="0"/>
                <a:cs typeface="Times New Roman" pitchFamily="18" charset="0"/>
              </a:rPr>
              <a:t>:</a:t>
            </a:r>
          </a:p>
          <a:p>
            <a:pPr algn="just"/>
            <a:r>
              <a:rPr lang="en-US" sz="2000" b="1" dirty="0" smtClean="0">
                <a:solidFill>
                  <a:srgbClr val="002060"/>
                </a:solidFill>
                <a:latin typeface="Times New Roman" pitchFamily="18" charset="0"/>
                <a:cs typeface="Times New Roman" pitchFamily="18" charset="0"/>
              </a:rPr>
              <a:t>        - </a:t>
            </a:r>
            <a:r>
              <a:rPr lang="en-US" sz="2000" b="1" dirty="0" err="1" smtClean="0">
                <a:solidFill>
                  <a:srgbClr val="002060"/>
                </a:solidFill>
                <a:latin typeface="Times New Roman" pitchFamily="18" charset="0"/>
                <a:cs typeface="Times New Roman" pitchFamily="18" charset="0"/>
              </a:rPr>
              <a:t>Vì</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các</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đằng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ấy</a:t>
            </a:r>
            <a:r>
              <a:rPr lang="en-US" sz="2000" b="1" dirty="0" smtClean="0">
                <a:solidFill>
                  <a:srgbClr val="002060"/>
                </a:solidFill>
                <a:latin typeface="Times New Roman" pitchFamily="18" charset="0"/>
                <a:cs typeface="Times New Roman" pitchFamily="18" charset="0"/>
              </a:rPr>
              <a:t> ở </a:t>
            </a:r>
            <a:r>
              <a:rPr lang="en-US" sz="2000" b="1" dirty="0" err="1" smtClean="0">
                <a:solidFill>
                  <a:srgbClr val="002060"/>
                </a:solidFill>
                <a:latin typeface="Times New Roman" pitchFamily="18" charset="0"/>
                <a:cs typeface="Times New Roman" pitchFamily="18" charset="0"/>
              </a:rPr>
              <a:t>trong</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lọ</a:t>
            </a:r>
            <a:r>
              <a:rPr lang="en-US" sz="2000" b="1" dirty="0" smtClean="0">
                <a:solidFill>
                  <a:srgbClr val="00206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thủy</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tinh</a:t>
            </a:r>
            <a:r>
              <a:rPr lang="en-US" sz="2000" b="1" dirty="0" smtClean="0">
                <a:solidFill>
                  <a:srgbClr val="FF0000"/>
                </a:solidFill>
                <a:latin typeface="Times New Roman" pitchFamily="18" charset="0"/>
                <a:cs typeface="Times New Roman" pitchFamily="18" charset="0"/>
              </a:rPr>
              <a:t> </a:t>
            </a:r>
            <a:r>
              <a:rPr lang="en-US" sz="2000" b="1" dirty="0" err="1" smtClean="0">
                <a:solidFill>
                  <a:srgbClr val="002060"/>
                </a:solidFill>
                <a:latin typeface="Times New Roman" pitchFamily="18" charset="0"/>
                <a:cs typeface="Times New Roman" pitchFamily="18" charset="0"/>
              </a:rPr>
              <a:t>mà</a:t>
            </a:r>
            <a:r>
              <a:rPr lang="en-US" sz="2000" b="1" dirty="0" smtClean="0">
                <a:solidFill>
                  <a:srgbClr val="002060"/>
                </a:solidFill>
                <a:latin typeface="Times New Roman" pitchFamily="18" charset="0"/>
                <a:cs typeface="Times New Roman" pitchFamily="18" charset="0"/>
              </a:rPr>
              <a:t>.</a:t>
            </a:r>
            <a:endParaRPr lang="en-US" sz="2000" b="1" dirty="0">
              <a:solidFill>
                <a:srgbClr val="002060"/>
              </a:solidFill>
              <a:latin typeface="Times New Roman" pitchFamily="18" charset="0"/>
              <a:cs typeface="Times New Roman" pitchFamily="18" charset="0"/>
            </a:endParaRPr>
          </a:p>
        </p:txBody>
      </p:sp>
      <p:sp>
        <p:nvSpPr>
          <p:cNvPr id="7" name="Rectangle 11"/>
          <p:cNvSpPr>
            <a:spLocks noChangeArrowheads="1"/>
          </p:cNvSpPr>
          <p:nvPr/>
        </p:nvSpPr>
        <p:spPr bwMode="auto">
          <a:xfrm>
            <a:off x="110848" y="-62189"/>
            <a:ext cx="11785600" cy="672369"/>
          </a:xfrm>
          <a:prstGeom prst="rect">
            <a:avLst/>
          </a:prstGeom>
          <a:noFill/>
          <a:ln w="9525">
            <a:noFill/>
            <a:miter lim="800000"/>
            <a:headEnd/>
            <a:tailEnd/>
          </a:ln>
        </p:spPr>
        <p:txBody>
          <a:bodyPr wrap="square" lIns="117226" tIns="58613" rIns="117226" bIns="58613">
            <a:spAutoFit/>
          </a:bodyPr>
          <a:lstStyle/>
          <a:p>
            <a:pPr algn="ct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endParaRPr 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09594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7136" y="0"/>
            <a:ext cx="119888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smtClean="0">
                <a:solidFill>
                  <a:srgbClr val="002060"/>
                </a:solidFill>
                <a:latin typeface="Times New Roman" pitchFamily="18" charset="0"/>
                <a:cs typeface="Times New Roman" pitchFamily="18" charset="0"/>
              </a:rPr>
              <a:t>       </a:t>
            </a:r>
            <a:endParaRPr lang="en-US" sz="2200" b="1" dirty="0" smtClean="0">
              <a:solidFill>
                <a:srgbClr val="002060"/>
              </a:solidFill>
              <a:latin typeface="Times New Roman" pitchFamily="18" charset="0"/>
              <a:cs typeface="Times New Roman" pitchFamily="18" charset="0"/>
            </a:endParaRPr>
          </a:p>
          <a:p>
            <a:pPr algn="just"/>
            <a:r>
              <a:rPr lang="en-US" sz="2200" b="1" dirty="0" smtClean="0">
                <a:solidFill>
                  <a:srgbClr val="002060"/>
                </a:solidFill>
                <a:latin typeface="Times New Roman" pitchFamily="18" charset="0"/>
                <a:cs typeface="Times New Roman" pitchFamily="18" charset="0"/>
              </a:rPr>
              <a:t>        </a:t>
            </a:r>
            <a:r>
              <a:rPr lang="vi-VN" sz="2200" b="1" dirty="0" smtClean="0">
                <a:solidFill>
                  <a:srgbClr val="002060"/>
                </a:solidFill>
                <a:latin typeface="Times New Roman" pitchFamily="18" charset="0"/>
                <a:cs typeface="Times New Roman" pitchFamily="18" charset="0"/>
              </a:rPr>
              <a:t>Tết Trung thu, cu Chắt được món quà. Đó là một chàng kị sĩ rất bảnh, cưỡi ngựa tía, dây cương vàng và một nàng công chúa mặt trắng, ngồi trong mái lầu son. Chắt còn một đồ chơi nữa là chú bé bằng đất em nặn lúc đi chăn trâu.</a:t>
            </a:r>
          </a:p>
          <a:p>
            <a:pPr algn="just"/>
            <a:r>
              <a:rPr lang="vi-VN" sz="2200" b="1" dirty="0" smtClean="0">
                <a:solidFill>
                  <a:srgbClr val="002060"/>
                </a:solidFill>
                <a:latin typeface="Times New Roman" pitchFamily="18" charset="0"/>
                <a:cs typeface="Times New Roman" pitchFamily="18" charset="0"/>
              </a:rPr>
              <a:t>       Cu Chắt cất đồ chơi vào cái nắp tráp hỏng. Hai người bột và chú bé Đất làm quen với nhau. Sáng hôm sau, chàng kị sĩ phàn nàn với nàng công chúa:</a:t>
            </a:r>
          </a:p>
          <a:p>
            <a:pPr marL="342900" indent="-342900" algn="just">
              <a:buFontTx/>
              <a:buChar char="-"/>
            </a:pPr>
            <a:r>
              <a:rPr lang="vi-VN" sz="2200" b="1" dirty="0" smtClean="0">
                <a:solidFill>
                  <a:srgbClr val="002060"/>
                </a:solidFill>
                <a:latin typeface="Times New Roman" pitchFamily="18" charset="0"/>
                <a:cs typeface="Times New Roman" pitchFamily="18" charset="0"/>
              </a:rPr>
              <a:t>Cu Đất thật đoảng. Mới chơi với nó một tí mà chúng mình đã bẩn hết quần áo đẹp.</a:t>
            </a:r>
          </a:p>
          <a:p>
            <a:pPr algn="just"/>
            <a:r>
              <a:rPr lang="vi-VN" sz="2200" b="1" dirty="0" smtClean="0">
                <a:solidFill>
                  <a:srgbClr val="002060"/>
                </a:solidFill>
                <a:latin typeface="Times New Roman" pitchFamily="18" charset="0"/>
                <a:cs typeface="Times New Roman" pitchFamily="18" charset="0"/>
              </a:rPr>
              <a:t>     Cu Chắt bèn bỏ hai người bột vào cái lọ thủy tinh.</a:t>
            </a:r>
          </a:p>
          <a:p>
            <a:pPr algn="just"/>
            <a:r>
              <a:rPr lang="vi-VN" sz="2200" b="1" dirty="0" smtClean="0">
                <a:solidFill>
                  <a:srgbClr val="002060"/>
                </a:solidFill>
                <a:latin typeface="Times New Roman" pitchFamily="18" charset="0"/>
                <a:cs typeface="Times New Roman" pitchFamily="18" charset="0"/>
              </a:rPr>
              <a:t>     Còn một mình, chú bé Đất nhớ quê, tìm đường ra cánh đồng. Mới đến chái bếp, gặp trời đổ mưa, chú ngấm nước, rét quá. Chú bèn vào bếp, cời đống rấm ra sưởi. Ban đầu thấy ấm và khoan khoái. Lúc sau nóng rát cả chân tay. Chú sợ, lùi lại.</a:t>
            </a:r>
          </a:p>
          <a:p>
            <a:pPr algn="just"/>
            <a:r>
              <a:rPr lang="vi-VN"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Ông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Hòn</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Rấm</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cười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bảo</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Sao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mày</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nhát</a:t>
            </a:r>
            <a:r>
              <a:rPr lang="en-US" sz="2200" b="1" dirty="0" smtClean="0">
                <a:solidFill>
                  <a:srgbClr val="002060"/>
                </a:solidFill>
                <a:latin typeface="Times New Roman" pitchFamily="18" charset="0"/>
                <a:cs typeface="Times New Roman" pitchFamily="18" charset="0"/>
              </a:rPr>
              <a:t> thế?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có</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thể</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nung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trong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lửa</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kia</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mà</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bé</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ngạc</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nhiên</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hỏi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lại</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a:t>
            </a:r>
            <a:r>
              <a:rPr lang="en-US" sz="2200" b="1" dirty="0" err="1" smtClean="0">
                <a:solidFill>
                  <a:srgbClr val="002060"/>
                </a:solidFill>
                <a:latin typeface="Times New Roman" pitchFamily="18" charset="0"/>
                <a:cs typeface="Times New Roman" pitchFamily="18" charset="0"/>
              </a:rPr>
              <a:t>Nung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ấy</a:t>
            </a:r>
            <a:r>
              <a:rPr lang="en-US" sz="2200" b="1" dirty="0" smtClean="0">
                <a:solidFill>
                  <a:srgbClr val="002060"/>
                </a:solidFill>
                <a:latin typeface="Times New Roman" pitchFamily="18" charset="0"/>
                <a:cs typeface="Times New Roman" pitchFamily="18" charset="0"/>
              </a:rPr>
              <a:t> ạ?</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a:t>
            </a:r>
            <a:r>
              <a:rPr lang="en-US" sz="2200" b="1" dirty="0" err="1" smtClean="0">
                <a:solidFill>
                  <a:srgbClr val="002060"/>
                </a:solidFill>
                <a:latin typeface="Times New Roman" pitchFamily="18" charset="0"/>
                <a:cs typeface="Times New Roman" pitchFamily="18" charset="0"/>
              </a:rPr>
              <a:t>Chứ</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sao</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Đã</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là</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người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thì</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phải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dám</a:t>
            </a:r>
            <a:r>
              <a:rPr lang="vi-VN" sz="2200" b="1" dirty="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xông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pha</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làm</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được</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nhiều</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việc</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có</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ích</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Nghe</a:t>
            </a:r>
            <a:r>
              <a:rPr lang="en-US" sz="2200" b="1" dirty="0" smtClean="0">
                <a:solidFill>
                  <a:srgbClr val="002060"/>
                </a:solidFill>
                <a:latin typeface="Times New Roman" pitchFamily="18" charset="0"/>
                <a:cs typeface="Times New Roman" pitchFamily="18" charset="0"/>
              </a:rPr>
              <a:t> thế,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bé</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không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thấy</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sợ</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nữa</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vui</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vẻ</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bảo</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 </a:t>
            </a:r>
            <a:r>
              <a:rPr lang="en-US" sz="2200" b="1" dirty="0" err="1" smtClean="0">
                <a:solidFill>
                  <a:srgbClr val="002060"/>
                </a:solidFill>
                <a:latin typeface="Times New Roman" pitchFamily="18" charset="0"/>
                <a:cs typeface="Times New Roman" pitchFamily="18" charset="0"/>
              </a:rPr>
              <a:t>Nào</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nung</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thì</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nung</a:t>
            </a:r>
            <a:r>
              <a:rPr lang="en-US" sz="2200" b="1" dirty="0" smtClean="0">
                <a:solidFill>
                  <a:srgbClr val="002060"/>
                </a:solidFill>
                <a:latin typeface="Times New Roman" pitchFamily="18" charset="0"/>
                <a:cs typeface="Times New Roman" pitchFamily="18" charset="0"/>
              </a:rPr>
              <a:t>!</a:t>
            </a:r>
          </a:p>
          <a:p>
            <a:pPr algn="just"/>
            <a:r>
              <a:rPr lang="en-US" sz="2200" b="1" dirty="0">
                <a:solidFill>
                  <a:srgbClr val="002060"/>
                </a:solidFill>
                <a:latin typeface="Times New Roman" pitchFamily="18" charset="0"/>
                <a:cs typeface="Times New Roman" pitchFamily="18" charset="0"/>
              </a:rPr>
              <a:t> </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Từ</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đấy</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chú</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thành</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Đất</a:t>
            </a:r>
            <a:r>
              <a:rPr lang="en-US" sz="2200" b="1" dirty="0" smtClean="0">
                <a:solidFill>
                  <a:srgbClr val="002060"/>
                </a:solidFill>
                <a:latin typeface="Times New Roman" pitchFamily="18" charset="0"/>
                <a:cs typeface="Times New Roman" pitchFamily="18" charset="0"/>
              </a:rPr>
              <a:t> </a:t>
            </a:r>
            <a:r>
              <a:rPr lang="en-US" sz="2200" b="1" dirty="0" err="1" smtClean="0">
                <a:solidFill>
                  <a:srgbClr val="002060"/>
                </a:solidFill>
                <a:latin typeface="Times New Roman" pitchFamily="18" charset="0"/>
                <a:cs typeface="Times New Roman" pitchFamily="18" charset="0"/>
              </a:rPr>
              <a:t>Nung</a:t>
            </a:r>
            <a:r>
              <a:rPr lang="vi-VN" sz="2200" b="1" dirty="0" smtClean="0">
                <a:solidFill>
                  <a:srgbClr val="002060"/>
                </a:solidFill>
                <a:latin typeface="Times New Roman" pitchFamily="18" charset="0"/>
                <a:cs typeface="Times New Roman" pitchFamily="18" charset="0"/>
              </a:rPr>
              <a:t>.   </a:t>
            </a:r>
            <a:endParaRPr lang="en-US" sz="2200" b="1" dirty="0">
              <a:solidFill>
                <a:srgbClr val="002060"/>
              </a:solidFill>
              <a:latin typeface="Times New Roman" pitchFamily="18" charset="0"/>
              <a:cs typeface="Times New Roman" pitchFamily="18" charset="0"/>
            </a:endParaRPr>
          </a:p>
        </p:txBody>
      </p:sp>
      <p:sp>
        <p:nvSpPr>
          <p:cNvPr id="7" name="Rectangle 11"/>
          <p:cNvSpPr>
            <a:spLocks noChangeArrowheads="1"/>
          </p:cNvSpPr>
          <p:nvPr/>
        </p:nvSpPr>
        <p:spPr bwMode="auto">
          <a:xfrm>
            <a:off x="110848" y="-62189"/>
            <a:ext cx="11785600" cy="672369"/>
          </a:xfrm>
          <a:prstGeom prst="rect">
            <a:avLst/>
          </a:prstGeom>
          <a:noFill/>
          <a:ln w="9525">
            <a:noFill/>
            <a:miter lim="800000"/>
            <a:headEnd/>
            <a:tailEnd/>
          </a:ln>
        </p:spPr>
        <p:txBody>
          <a:bodyPr wrap="square" lIns="117226" tIns="58613" rIns="117226" bIns="58613">
            <a:spAutoFit/>
          </a:bodyPr>
          <a:lstStyle/>
          <a:p>
            <a:pPr algn="ct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endParaRPr 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871531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1314673"/>
            <a:ext cx="7914548" cy="1621706"/>
          </a:xfrm>
          <a:prstGeom prst="rect">
            <a:avLst/>
          </a:prstGeom>
        </p:spPr>
      </p:pic>
      <p:sp>
        <p:nvSpPr>
          <p:cNvPr id="9" name="Rectangle 8">
            <a:extLst>
              <a:ext uri="{FF2B5EF4-FFF2-40B4-BE49-F238E27FC236}">
                <a16:creationId xmlns:a16="http://schemas.microsoft.com/office/drawing/2014/main" id="{AA267D6E-33C7-4ACE-B4C8-547E9D7E4E43}"/>
              </a:ext>
            </a:extLst>
          </p:cNvPr>
          <p:cNvSpPr/>
          <p:nvPr/>
        </p:nvSpPr>
        <p:spPr>
          <a:xfrm>
            <a:off x="5255188" y="2283047"/>
            <a:ext cx="6625883" cy="3323987"/>
          </a:xfrm>
          <a:prstGeom prst="rect">
            <a:avLst/>
          </a:prstGeom>
          <a:noFill/>
        </p:spPr>
        <p:txBody>
          <a:bodyPr wrap="square" lIns="91440" tIns="45720" rIns="91440" bIns="45720">
            <a:spAutoFit/>
            <a:scene3d>
              <a:camera prst="obliqueTopLef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Đọc</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bài</a:t>
            </a:r>
            <a:r>
              <a:rPr lang="en-US" sz="7000" b="1" dirty="0">
                <a:solidFill>
                  <a:srgbClr val="C00000"/>
                </a:solidFill>
                <a:latin typeface="Times New Roman" panose="02020603050405020304" pitchFamily="18" charset="0"/>
                <a:ea typeface="微软雅黑"/>
                <a:cs typeface="Times New Roman" panose="02020603050405020304" pitchFamily="18" charset="0"/>
              </a:rPr>
              <a:t> </a:t>
            </a:r>
            <a:r>
              <a:rPr lang="en-US" sz="7000" b="1" dirty="0" err="1" smtClean="0">
                <a:solidFill>
                  <a:srgbClr val="C00000"/>
                </a:solidFill>
                <a:latin typeface="Times New Roman" panose="02020603050405020304" pitchFamily="18" charset="0"/>
                <a:ea typeface="微软雅黑"/>
                <a:cs typeface="Times New Roman" panose="02020603050405020304" pitchFamily="18" charset="0"/>
              </a:rPr>
              <a:t>cá</a:t>
            </a:r>
            <a:r>
              <a:rPr lang="en-US" sz="7000" b="1"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dirty="0" err="1" smtClean="0">
                <a:solidFill>
                  <a:srgbClr val="C00000"/>
                </a:solidFill>
                <a:latin typeface="Times New Roman" panose="02020603050405020304" pitchFamily="18" charset="0"/>
                <a:ea typeface="微软雅黑"/>
                <a:cs typeface="Times New Roman" panose="02020603050405020304" pitchFamily="18" charset="0"/>
              </a:rPr>
              <a:t>nhân</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trả</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lời</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các</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câu</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a:t>
            </a:r>
            <a:r>
              <a:rPr lang="en-US" sz="7000" b="1" noProof="0" dirty="0" err="1" smtClean="0">
                <a:solidFill>
                  <a:srgbClr val="C00000"/>
                </a:solidFill>
                <a:latin typeface="Times New Roman" panose="02020603050405020304" pitchFamily="18" charset="0"/>
                <a:ea typeface="微软雅黑"/>
                <a:cs typeface="Times New Roman" panose="02020603050405020304" pitchFamily="18" charset="0"/>
              </a:rPr>
              <a:t>hỏi</a:t>
            </a:r>
            <a:r>
              <a:rPr lang="en-US" sz="7000" b="1" noProof="0" dirty="0" smtClean="0">
                <a:solidFill>
                  <a:srgbClr val="C00000"/>
                </a:solidFill>
                <a:latin typeface="Times New Roman" panose="02020603050405020304" pitchFamily="18" charset="0"/>
                <a:ea typeface="微软雅黑"/>
                <a:cs typeface="Times New Roman" panose="02020603050405020304" pitchFamily="18" charset="0"/>
              </a:rPr>
              <a:t> SGK</a:t>
            </a:r>
            <a:endParaRPr kumimoji="0" lang="en-US" sz="7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a:cs typeface="Times New Roman" panose="02020603050405020304" pitchFamily="18" charset="0"/>
            </a:endParaRPr>
          </a:p>
        </p:txBody>
      </p:sp>
      <p:sp>
        <p:nvSpPr>
          <p:cNvPr id="12" name="Rectangle 11">
            <a:extLst>
              <a:ext uri="{FF2B5EF4-FFF2-40B4-BE49-F238E27FC236}">
                <a16:creationId xmlns:a16="http://schemas.microsoft.com/office/drawing/2014/main" id="{AA267D6E-33C7-4ACE-B4C8-547E9D7E4E43}"/>
              </a:ext>
            </a:extLst>
          </p:cNvPr>
          <p:cNvSpPr/>
          <p:nvPr/>
        </p:nvSpPr>
        <p:spPr>
          <a:xfrm>
            <a:off x="3155692" y="371678"/>
            <a:ext cx="6625883" cy="1169551"/>
          </a:xfrm>
          <a:prstGeom prst="rect">
            <a:avLst/>
          </a:prstGeom>
          <a:noFill/>
        </p:spPr>
        <p:txBody>
          <a:bodyPr wrap="square" lIns="91440" tIns="45720" rIns="91440" bIns="45720">
            <a:spAutoFit/>
            <a:scene3d>
              <a:camera prst="obliqueTopLeft"/>
              <a:lightRig rig="threePt" dir="t"/>
            </a:scene3d>
            <a:sp3d extrusionH="57150">
              <a:bevelT w="50800" h="38100" prst="rible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0" b="1" dirty="0">
                <a:solidFill>
                  <a:schemeClr val="accent4">
                    <a:lumMod val="75000"/>
                  </a:schemeClr>
                </a:solidFill>
                <a:latin typeface="Times New Roman" panose="02020603050405020304" pitchFamily="18" charset="0"/>
                <a:ea typeface="微软雅黑"/>
                <a:cs typeface="Times New Roman" panose="02020603050405020304" pitchFamily="18" charset="0"/>
              </a:rPr>
              <a:t>TÌM HIỂU BÀI</a:t>
            </a:r>
            <a:endParaRPr kumimoji="0" lang="en-US" sz="7000" b="1" i="0" u="none" strike="noStrike" kern="1200" cap="none" spc="0" normalizeH="0" baseline="0" noProof="0" dirty="0">
              <a:ln>
                <a:noFill/>
              </a:ln>
              <a:solidFill>
                <a:schemeClr val="accent4">
                  <a:lumMod val="75000"/>
                </a:schemeClr>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171838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6746" y="974479"/>
            <a:ext cx="7861447" cy="707887"/>
          </a:xfrm>
          <a:prstGeom prst="rect">
            <a:avLst/>
          </a:prstGeom>
        </p:spPr>
        <p:txBody>
          <a:bodyPr wrap="none" lIns="91438" tIns="45719" rIns="91438" bIns="45719">
            <a:spAutoFit/>
          </a:bodyPr>
          <a:lstStyle/>
          <a:p>
            <a:pPr algn="ctr"/>
            <a:r>
              <a:rPr lang="en-US" sz="4000" b="1" dirty="0">
                <a:solidFill>
                  <a:srgbClr val="0000CC"/>
                </a:solidFill>
                <a:latin typeface="Times New Roman" pitchFamily="18" charset="0"/>
                <a:cs typeface="Times New Roman" pitchFamily="18" charset="0"/>
              </a:rPr>
              <a:t>1. </a:t>
            </a:r>
            <a:r>
              <a:rPr lang="en-US" sz="4000" b="1" dirty="0" err="1">
                <a:solidFill>
                  <a:srgbClr val="0000CC"/>
                </a:solidFill>
                <a:latin typeface="Times New Roman" pitchFamily="18" charset="0"/>
                <a:cs typeface="Times New Roman" pitchFamily="18" charset="0"/>
              </a:rPr>
              <a:t>Kể</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lại</a:t>
            </a:r>
            <a:r>
              <a:rPr lang="en-US" sz="4000" b="1" dirty="0">
                <a:solidFill>
                  <a:srgbClr val="0000CC"/>
                </a:solidFill>
                <a:latin typeface="Times New Roman" pitchFamily="18" charset="0"/>
                <a:cs typeface="Times New Roman" pitchFamily="18" charset="0"/>
              </a:rPr>
              <a:t> tai </a:t>
            </a:r>
            <a:r>
              <a:rPr lang="en-US" sz="4000" b="1" dirty="0" err="1">
                <a:solidFill>
                  <a:srgbClr val="0000CC"/>
                </a:solidFill>
                <a:latin typeface="Times New Roman" pitchFamily="18" charset="0"/>
                <a:cs typeface="Times New Roman" pitchFamily="18" charset="0"/>
              </a:rPr>
              <a:t>nạn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của</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hai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người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bột</a:t>
            </a:r>
            <a:r>
              <a:rPr lang="en-US" sz="4000" b="1" dirty="0">
                <a:solidFill>
                  <a:srgbClr val="0000CC"/>
                </a:solidFill>
                <a:latin typeface="Times New Roman" pitchFamily="18" charset="0"/>
                <a:cs typeface="Times New Roman" pitchFamily="18" charset="0"/>
              </a:rPr>
              <a:t>?</a:t>
            </a:r>
          </a:p>
        </p:txBody>
      </p:sp>
      <p:sp>
        <p:nvSpPr>
          <p:cNvPr id="4" name="Rectangle 3"/>
          <p:cNvSpPr/>
          <p:nvPr/>
        </p:nvSpPr>
        <p:spPr>
          <a:xfrm>
            <a:off x="1946744" y="1965078"/>
            <a:ext cx="8416456" cy="3416320"/>
          </a:xfrm>
          <a:prstGeom prst="rect">
            <a:avLst/>
          </a:prstGeom>
          <a:noFill/>
        </p:spPr>
        <p:txBody>
          <a:bodyPr wrap="square" lIns="91438" tIns="45719" rIns="91438" bIns="45719">
            <a:spAutoFit/>
          </a:bodyPr>
          <a:lstStyle/>
          <a:p>
            <a:pPr algn="just"/>
            <a:r>
              <a:rPr lang="en-US" sz="3600" b="1" dirty="0">
                <a:latin typeface="Times New Roman" pitchFamily="18" charset="0"/>
                <a:cs typeface="Times New Roman" pitchFamily="18" charset="0"/>
              </a:rPr>
              <a:t>=&gt;</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lọ</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thủy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cạy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nắp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lọ</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chúa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kị</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tìm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công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chúa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bị</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lừa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người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chạy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trốn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thuyền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hai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bị</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ngấm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nước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nhũn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chân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tay</a:t>
            </a:r>
            <a:r>
              <a:rPr lang="en-US" sz="3600" b="1" dirty="0">
                <a:latin typeface="Times New Roman" pitchFamily="18" charset="0"/>
                <a:cs typeface="Times New Roman" pitchFamily="18" charset="0"/>
              </a:rPr>
              <a:t>.</a:t>
            </a:r>
          </a:p>
        </p:txBody>
      </p:sp>
      <p:sp>
        <p:nvSpPr>
          <p:cNvPr id="5" name="Text Box 27"/>
          <p:cNvSpPr txBox="1">
            <a:spLocks noChangeArrowheads="1"/>
          </p:cNvSpPr>
          <p:nvPr/>
        </p:nvSpPr>
        <p:spPr bwMode="auto">
          <a:xfrm>
            <a:off x="812801" y="141627"/>
            <a:ext cx="3130551" cy="646331"/>
          </a:xfrm>
          <a:prstGeom prst="rect">
            <a:avLst/>
          </a:prstGeom>
          <a:noFill/>
          <a:ln>
            <a:noFill/>
          </a:ln>
          <a:extLst/>
        </p:spPr>
        <p:txBody>
          <a:bodyPr>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vi-VN" sz="2400" b="1" dirty="0">
                <a:latin typeface="Arial" charset="0"/>
                <a:cs typeface="Arial" charset="0"/>
              </a:rPr>
              <a:t> </a:t>
            </a:r>
            <a:r>
              <a:rPr lang="en-US" altLang="vi-VN" sz="3600" b="1" dirty="0" err="1">
                <a:solidFill>
                  <a:srgbClr val="FF0000"/>
                </a:solidFill>
                <a:cs typeface="Times New Roman" pitchFamily="18" charset="0"/>
              </a:rPr>
              <a:t>Đọc</a:t>
            </a:r>
            <a:r>
              <a:rPr lang="en-US" altLang="vi-VN" sz="3600" b="1" dirty="0">
                <a:solidFill>
                  <a:srgbClr val="FF0000"/>
                </a:solidFill>
                <a:cs typeface="Times New Roman" pitchFamily="18" charset="0"/>
              </a:rPr>
              <a:t> </a:t>
            </a:r>
            <a:r>
              <a:rPr lang="en-US" altLang="vi-VN" sz="3600" b="1" dirty="0" err="1">
                <a:solidFill>
                  <a:srgbClr val="FF0000"/>
                </a:solidFill>
                <a:cs typeface="Times New Roman" pitchFamily="18" charset="0"/>
              </a:rPr>
              <a:t>đoạn</a:t>
            </a:r>
            <a:r>
              <a:rPr lang="en-US" altLang="vi-VN" sz="3600" b="1" dirty="0">
                <a:solidFill>
                  <a:srgbClr val="FF0000"/>
                </a:solidFill>
                <a:cs typeface="Times New Roman" pitchFamily="18" charset="0"/>
              </a:rPr>
              <a:t> 1                                              </a:t>
            </a:r>
          </a:p>
        </p:txBody>
      </p:sp>
    </p:spTree>
    <p:extLst>
      <p:ext uri="{BB962C8B-B14F-4D97-AF65-F5344CB8AC3E}">
        <p14:creationId xmlns:p14="http://schemas.microsoft.com/office/powerpoint/2010/main" val="305391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365" y="613372"/>
            <a:ext cx="6599884" cy="830997"/>
          </a:xfrm>
          <a:prstGeom prst="rect">
            <a:avLst/>
          </a:prstGeom>
        </p:spPr>
        <p:txBody>
          <a:bodyPr wrap="none" lIns="91438" tIns="45719" rIns="91438" bIns="45719">
            <a:spAutoFit/>
          </a:bodyPr>
          <a:lstStyle/>
          <a:p>
            <a:pPr algn="ctr"/>
            <a:r>
              <a:rPr lang="en-US" sz="4800" b="1" dirty="0" err="1">
                <a:solidFill>
                  <a:srgbClr val="0000CC"/>
                </a:solidFill>
                <a:latin typeface="Times New Roman" pitchFamily="18" charset="0"/>
                <a:cs typeface="Times New Roman" pitchFamily="18" charset="0"/>
              </a:rPr>
              <a:t>Đoạn</a:t>
            </a:r>
            <a:r>
              <a:rPr lang="en-US" sz="4800" b="1" dirty="0">
                <a:solidFill>
                  <a:srgbClr val="0000CC"/>
                </a:solidFill>
                <a:latin typeface="Times New Roman" pitchFamily="18" charset="0"/>
                <a:cs typeface="Times New Roman" pitchFamily="18" charset="0"/>
              </a:rPr>
              <a:t> 1 </a:t>
            </a:r>
            <a:r>
              <a:rPr lang="en-US" sz="4800" b="1" dirty="0" err="1">
                <a:solidFill>
                  <a:srgbClr val="0000CC"/>
                </a:solidFill>
                <a:latin typeface="Times New Roman" pitchFamily="18" charset="0"/>
                <a:cs typeface="Times New Roman" pitchFamily="18" charset="0"/>
              </a:rPr>
              <a:t>kể</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lại</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chuyện</a:t>
            </a:r>
            <a:r>
              <a:rPr lang="en-US" sz="4800" b="1" dirty="0">
                <a:solidFill>
                  <a:srgbClr val="0000CC"/>
                </a:solidFill>
                <a:latin typeface="Times New Roman" pitchFamily="18" charset="0"/>
                <a:cs typeface="Times New Roman" pitchFamily="18" charset="0"/>
              </a:rPr>
              <a:t> </a:t>
            </a:r>
            <a:r>
              <a:rPr lang="en-US" sz="4800" b="1" dirty="0" err="1">
                <a:solidFill>
                  <a:srgbClr val="0000CC"/>
                </a:solidFill>
                <a:latin typeface="Times New Roman" pitchFamily="18" charset="0"/>
                <a:cs typeface="Times New Roman" pitchFamily="18" charset="0"/>
              </a:rPr>
              <a:t>gì</a:t>
            </a:r>
            <a:r>
              <a:rPr lang="en-US" sz="4800" b="1" dirty="0">
                <a:solidFill>
                  <a:srgbClr val="0000CC"/>
                </a:solidFill>
                <a:latin typeface="Times New Roman" pitchFamily="18" charset="0"/>
                <a:cs typeface="Times New Roman" pitchFamily="18" charset="0"/>
              </a:rPr>
              <a:t>?</a:t>
            </a:r>
          </a:p>
        </p:txBody>
      </p:sp>
      <p:sp>
        <p:nvSpPr>
          <p:cNvPr id="3" name="Rectangle 2"/>
          <p:cNvSpPr/>
          <p:nvPr/>
        </p:nvSpPr>
        <p:spPr>
          <a:xfrm>
            <a:off x="2296059" y="1981201"/>
            <a:ext cx="7772400" cy="1569660"/>
          </a:xfrm>
          <a:prstGeom prst="rect">
            <a:avLst/>
          </a:prstGeom>
          <a:noFill/>
        </p:spPr>
        <p:txBody>
          <a:bodyPr wrap="square" lIns="91438" tIns="45719" rIns="91438" bIns="45719">
            <a:spAutoFit/>
          </a:bodyPr>
          <a:lstStyle/>
          <a:p>
            <a:pPr algn="just"/>
            <a:r>
              <a:rPr lang="en-US" sz="4800" b="1" dirty="0" err="1" smtClean="0">
                <a:solidFill>
                  <a:srgbClr val="FF0000"/>
                </a:solidFill>
                <a:latin typeface="Times New Roman" pitchFamily="18" charset="0"/>
                <a:cs typeface="Times New Roman" pitchFamily="18" charset="0"/>
              </a:rPr>
              <a:t>Ý1</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Kể</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lại</a:t>
            </a:r>
            <a:r>
              <a:rPr lang="en-US" sz="4800" b="1" dirty="0">
                <a:solidFill>
                  <a:srgbClr val="FF0000"/>
                </a:solidFill>
                <a:latin typeface="Times New Roman" pitchFamily="18" charset="0"/>
                <a:cs typeface="Times New Roman" pitchFamily="18" charset="0"/>
              </a:rPr>
              <a:t> tai </a:t>
            </a:r>
            <a:r>
              <a:rPr lang="en-US" sz="4800" b="1" dirty="0" err="1">
                <a:solidFill>
                  <a:srgbClr val="FF0000"/>
                </a:solidFill>
                <a:latin typeface="Times New Roman" pitchFamily="18" charset="0"/>
                <a:cs typeface="Times New Roman" pitchFamily="18" charset="0"/>
              </a:rPr>
              <a:t>nạn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hai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người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bột</a:t>
            </a:r>
            <a:endParaRPr lang="en-US"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63148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9964" y="1243430"/>
            <a:ext cx="8260837" cy="1323439"/>
          </a:xfrm>
          <a:prstGeom prst="rect">
            <a:avLst/>
          </a:prstGeom>
          <a:noFill/>
        </p:spPr>
        <p:txBody>
          <a:bodyPr wrap="square" lIns="91438" tIns="45719" rIns="91438" bIns="45719">
            <a:spAutoFit/>
          </a:bodyPr>
          <a:lstStyle/>
          <a:p>
            <a:pPr algn="just"/>
            <a:r>
              <a:rPr lang="en-US" sz="4000" b="1" dirty="0">
                <a:solidFill>
                  <a:srgbClr val="0000CC"/>
                </a:solidFill>
                <a:latin typeface="Times New Roman" pitchFamily="18" charset="0"/>
                <a:cs typeface="Times New Roman" pitchFamily="18" charset="0"/>
              </a:rPr>
              <a:t>2. </a:t>
            </a:r>
            <a:r>
              <a:rPr lang="en-US" sz="4000" b="1" dirty="0" err="1">
                <a:solidFill>
                  <a:srgbClr val="0000CC"/>
                </a:solidFill>
                <a:latin typeface="Times New Roman" pitchFamily="18" charset="0"/>
                <a:cs typeface="Times New Roman" pitchFamily="18" charset="0"/>
              </a:rPr>
              <a:t>Đất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Nung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đã</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làm</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khi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thấy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hai</a:t>
            </a:r>
            <a:r>
              <a:rPr lang="en-US" sz="4000" b="1" dirty="0">
                <a:solidFill>
                  <a:srgbClr val="0000CC"/>
                </a:solidFill>
                <a:latin typeface="Times New Roman" pitchFamily="18" charset="0"/>
                <a:cs typeface="Times New Roman" pitchFamily="18" charset="0"/>
              </a:rPr>
              <a:t> </a:t>
            </a:r>
          </a:p>
          <a:p>
            <a:pPr algn="just"/>
            <a:r>
              <a:rPr lang="en-US" sz="4000" b="1" dirty="0" err="1">
                <a:solidFill>
                  <a:srgbClr val="0000CC"/>
                </a:solidFill>
                <a:latin typeface="Times New Roman" pitchFamily="18" charset="0"/>
                <a:cs typeface="Times New Roman" pitchFamily="18" charset="0"/>
              </a:rPr>
              <a:t>người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bột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gặp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nạn</a:t>
            </a:r>
            <a:r>
              <a:rPr lang="en-US" sz="4000" b="1" dirty="0">
                <a:solidFill>
                  <a:srgbClr val="0000CC"/>
                </a:solidFill>
                <a:latin typeface="Times New Roman" pitchFamily="18" charset="0"/>
                <a:cs typeface="Times New Roman" pitchFamily="18" charset="0"/>
              </a:rPr>
              <a:t>?</a:t>
            </a:r>
          </a:p>
        </p:txBody>
      </p:sp>
      <p:sp>
        <p:nvSpPr>
          <p:cNvPr id="3" name="Rectangle 2"/>
          <p:cNvSpPr/>
          <p:nvPr/>
        </p:nvSpPr>
        <p:spPr>
          <a:xfrm>
            <a:off x="1975363" y="2996029"/>
            <a:ext cx="8416456" cy="1446551"/>
          </a:xfrm>
          <a:prstGeom prst="rect">
            <a:avLst/>
          </a:prstGeom>
          <a:noFill/>
        </p:spPr>
        <p:txBody>
          <a:bodyPr wrap="square" lIns="91438" tIns="45719" rIns="91438" bIns="45719">
            <a:spAutoFit/>
          </a:bodyPr>
          <a:lstStyle/>
          <a:p>
            <a:pPr algn="just"/>
            <a:r>
              <a:rPr lang="en-US" sz="4400" b="1" dirty="0">
                <a:latin typeface="Times New Roman" pitchFamily="18" charset="0"/>
                <a:cs typeface="Times New Roman" pitchFamily="18" charset="0"/>
              </a:rPr>
              <a:t>=&gt;</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Chú</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nhảy</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xuống</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nước</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vớt</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họ</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lên</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bờ</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phơi</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nắng</a:t>
            </a:r>
            <a:r>
              <a:rPr lang="fr-FR" sz="4400" b="1" dirty="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sp>
        <p:nvSpPr>
          <p:cNvPr id="4" name="Text Box 27"/>
          <p:cNvSpPr txBox="1">
            <a:spLocks noChangeArrowheads="1"/>
          </p:cNvSpPr>
          <p:nvPr/>
        </p:nvSpPr>
        <p:spPr bwMode="auto">
          <a:xfrm>
            <a:off x="812801" y="259965"/>
            <a:ext cx="4469204" cy="646331"/>
          </a:xfrm>
          <a:prstGeom prst="rect">
            <a:avLst/>
          </a:prstGeom>
          <a:noFill/>
          <a:ln>
            <a:noFill/>
          </a:ln>
          <a:extLst/>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eaLnBrk="1" hangingPunct="1">
              <a:spcBef>
                <a:spcPct val="50000"/>
              </a:spcBef>
            </a:pPr>
            <a:r>
              <a:rPr lang="en-US" altLang="vi-VN" sz="2400" b="1" dirty="0">
                <a:latin typeface="Arial" charset="0"/>
                <a:cs typeface="Arial" charset="0"/>
              </a:rPr>
              <a:t> </a:t>
            </a:r>
            <a:r>
              <a:rPr lang="en-US" altLang="vi-VN" sz="3600" b="1" dirty="0" err="1">
                <a:solidFill>
                  <a:srgbClr val="FF0000"/>
                </a:solidFill>
                <a:cs typeface="Times New Roman" pitchFamily="18" charset="0"/>
              </a:rPr>
              <a:t>Đọc</a:t>
            </a:r>
            <a:r>
              <a:rPr lang="en-US" altLang="vi-VN" sz="3600" b="1" dirty="0">
                <a:solidFill>
                  <a:srgbClr val="FF0000"/>
                </a:solidFill>
                <a:cs typeface="Times New Roman" pitchFamily="18" charset="0"/>
              </a:rPr>
              <a:t> </a:t>
            </a:r>
            <a:r>
              <a:rPr lang="en-US" altLang="vi-VN" sz="3600" b="1" dirty="0" err="1" smtClean="0">
                <a:solidFill>
                  <a:srgbClr val="FF0000"/>
                </a:solidFill>
                <a:cs typeface="Times New Roman" pitchFamily="18" charset="0"/>
              </a:rPr>
              <a:t>các</a:t>
            </a:r>
            <a:r>
              <a:rPr lang="en-US" altLang="vi-VN" sz="3600" b="1" dirty="0" smtClean="0">
                <a:solidFill>
                  <a:srgbClr val="FF0000"/>
                </a:solidFill>
                <a:cs typeface="Times New Roman" pitchFamily="18" charset="0"/>
              </a:rPr>
              <a:t> </a:t>
            </a:r>
            <a:r>
              <a:rPr lang="en-US" altLang="vi-VN" sz="3600" b="1" dirty="0" err="1" smtClean="0">
                <a:solidFill>
                  <a:srgbClr val="FF0000"/>
                </a:solidFill>
                <a:cs typeface="Times New Roman" pitchFamily="18" charset="0"/>
              </a:rPr>
              <a:t>đoạn</a:t>
            </a:r>
            <a:r>
              <a:rPr lang="en-US" altLang="vi-VN" sz="3600" b="1" dirty="0" smtClean="0">
                <a:solidFill>
                  <a:srgbClr val="FF0000"/>
                </a:solidFill>
                <a:cs typeface="Times New Roman" pitchFamily="18" charset="0"/>
              </a:rPr>
              <a:t> </a:t>
            </a:r>
            <a:r>
              <a:rPr lang="en-US" altLang="vi-VN" sz="3600" b="1" dirty="0" err="1" smtClean="0">
                <a:solidFill>
                  <a:srgbClr val="FF0000"/>
                </a:solidFill>
                <a:cs typeface="Times New Roman" pitchFamily="18" charset="0"/>
              </a:rPr>
              <a:t>còn</a:t>
            </a:r>
            <a:r>
              <a:rPr lang="en-US" altLang="vi-VN" sz="3600" b="1" dirty="0" smtClean="0">
                <a:solidFill>
                  <a:srgbClr val="FF0000"/>
                </a:solidFill>
                <a:cs typeface="Times New Roman" pitchFamily="18" charset="0"/>
              </a:rPr>
              <a:t> </a:t>
            </a:r>
            <a:r>
              <a:rPr lang="en-US" altLang="vi-VN" sz="3600" b="1" dirty="0" err="1" smtClean="0">
                <a:solidFill>
                  <a:srgbClr val="FF0000"/>
                </a:solidFill>
                <a:cs typeface="Times New Roman" pitchFamily="18" charset="0"/>
              </a:rPr>
              <a:t>lại</a:t>
            </a:r>
            <a:r>
              <a:rPr lang="en-US" altLang="vi-VN" sz="3600" b="1" dirty="0" smtClean="0">
                <a:solidFill>
                  <a:srgbClr val="FF0000"/>
                </a:solidFill>
                <a:cs typeface="Times New Roman" pitchFamily="18" charset="0"/>
              </a:rPr>
              <a:t>                                              </a:t>
            </a:r>
            <a:endParaRPr lang="en-US" altLang="vi-VN" sz="3600" b="1" dirty="0">
              <a:solidFill>
                <a:srgbClr val="FF0000"/>
              </a:solidFill>
              <a:cs typeface="Times New Roman" pitchFamily="18" charset="0"/>
            </a:endParaRPr>
          </a:p>
        </p:txBody>
      </p:sp>
    </p:spTree>
    <p:extLst>
      <p:ext uri="{BB962C8B-B14F-4D97-AF65-F5344CB8AC3E}">
        <p14:creationId xmlns:p14="http://schemas.microsoft.com/office/powerpoint/2010/main" val="2143745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5363" y="533401"/>
            <a:ext cx="8416456" cy="1446551"/>
          </a:xfrm>
          <a:prstGeom prst="rect">
            <a:avLst/>
          </a:prstGeom>
          <a:noFill/>
        </p:spPr>
        <p:txBody>
          <a:bodyPr wrap="square" lIns="91438" tIns="45719" rIns="91438" bIns="45719">
            <a:spAutoFit/>
          </a:bodyPr>
          <a:lstStyle/>
          <a:p>
            <a:pPr algn="just"/>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Vì</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sao</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Đất</a:t>
            </a:r>
            <a:r>
              <a:rPr lang="fr-FR" sz="4400" b="1" dirty="0">
                <a:solidFill>
                  <a:srgbClr val="0000CC"/>
                </a:solidFill>
                <a:latin typeface="Times New Roman" pitchFamily="18" charset="0"/>
                <a:cs typeface="Times New Roman" pitchFamily="18" charset="0"/>
              </a:rPr>
              <a:t> Nung </a:t>
            </a:r>
            <a:r>
              <a:rPr lang="fr-FR" sz="4400" b="1" dirty="0" err="1">
                <a:solidFill>
                  <a:srgbClr val="0000CC"/>
                </a:solidFill>
                <a:latin typeface="Times New Roman" pitchFamily="18" charset="0"/>
                <a:cs typeface="Times New Roman" pitchFamily="18" charset="0"/>
              </a:rPr>
              <a:t>có</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thể</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nhảy</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xuống</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nước</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cứu</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hai</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người</a:t>
            </a:r>
            <a:r>
              <a:rPr lang="fr-FR" sz="4400" b="1" dirty="0">
                <a:solidFill>
                  <a:srgbClr val="0000CC"/>
                </a:solidFill>
                <a:latin typeface="Times New Roman" pitchFamily="18" charset="0"/>
                <a:cs typeface="Times New Roman" pitchFamily="18" charset="0"/>
              </a:rPr>
              <a:t> </a:t>
            </a:r>
            <a:r>
              <a:rPr lang="fr-FR" sz="4400" b="1" dirty="0" err="1">
                <a:solidFill>
                  <a:srgbClr val="0000CC"/>
                </a:solidFill>
                <a:latin typeface="Times New Roman" pitchFamily="18" charset="0"/>
                <a:cs typeface="Times New Roman" pitchFamily="18" charset="0"/>
              </a:rPr>
              <a:t>bột</a:t>
            </a:r>
            <a:r>
              <a:rPr lang="fr-FR" sz="4400" b="1" dirty="0">
                <a:solidFill>
                  <a:srgbClr val="0000CC"/>
                </a:solidFill>
                <a:latin typeface="Times New Roman" pitchFamily="18" charset="0"/>
                <a:cs typeface="Times New Roman" pitchFamily="18" charset="0"/>
              </a:rPr>
              <a:t>?</a:t>
            </a:r>
            <a:endParaRPr lang="en-US" sz="4400" b="1" dirty="0">
              <a:solidFill>
                <a:srgbClr val="0000CC"/>
              </a:solidFill>
              <a:latin typeface="Times New Roman" pitchFamily="18" charset="0"/>
              <a:cs typeface="Times New Roman" pitchFamily="18" charset="0"/>
            </a:endParaRPr>
          </a:p>
        </p:txBody>
      </p:sp>
      <p:sp>
        <p:nvSpPr>
          <p:cNvPr id="3" name="Rectangle 2"/>
          <p:cNvSpPr/>
          <p:nvPr/>
        </p:nvSpPr>
        <p:spPr>
          <a:xfrm>
            <a:off x="1975363" y="2438402"/>
            <a:ext cx="8416456" cy="2800767"/>
          </a:xfrm>
          <a:prstGeom prst="rect">
            <a:avLst/>
          </a:prstGeom>
          <a:noFill/>
        </p:spPr>
        <p:txBody>
          <a:bodyPr wrap="square" lIns="91438" tIns="45719" rIns="91438" bIns="45719">
            <a:spAutoFit/>
          </a:bodyPr>
          <a:lstStyle/>
          <a:p>
            <a:pPr algn="just"/>
            <a:r>
              <a:rPr lang="fr-FR" sz="4400" b="1" dirty="0">
                <a:latin typeface="Times New Roman" pitchFamily="18" charset="0"/>
                <a:cs typeface="Times New Roman" pitchFamily="18" charset="0"/>
              </a:rPr>
              <a:t>=&gt; </a:t>
            </a:r>
            <a:r>
              <a:rPr lang="fr-FR" sz="4400" b="1" dirty="0" err="1">
                <a:latin typeface="Times New Roman" pitchFamily="18" charset="0"/>
                <a:cs typeface="Times New Roman" pitchFamily="18" charset="0"/>
              </a:rPr>
              <a:t>Vì</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Đất</a:t>
            </a:r>
            <a:r>
              <a:rPr lang="fr-FR" sz="4400" b="1" dirty="0">
                <a:latin typeface="Times New Roman" pitchFamily="18" charset="0"/>
                <a:cs typeface="Times New Roman" pitchFamily="18" charset="0"/>
              </a:rPr>
              <a:t> Nung </a:t>
            </a:r>
            <a:r>
              <a:rPr lang="fr-FR" sz="4400" b="1" dirty="0" err="1">
                <a:latin typeface="Times New Roman" pitchFamily="18" charset="0"/>
                <a:cs typeface="Times New Roman" pitchFamily="18" charset="0"/>
              </a:rPr>
              <a:t>đã</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được</a:t>
            </a:r>
            <a:r>
              <a:rPr lang="fr-FR" sz="4400" b="1" dirty="0">
                <a:latin typeface="Times New Roman" pitchFamily="18" charset="0"/>
                <a:cs typeface="Times New Roman" pitchFamily="18" charset="0"/>
              </a:rPr>
              <a:t> nung </a:t>
            </a:r>
            <a:r>
              <a:rPr lang="fr-FR" sz="4400" b="1" dirty="0" err="1">
                <a:latin typeface="Times New Roman" pitchFamily="18" charset="0"/>
                <a:cs typeface="Times New Roman" pitchFamily="18" charset="0"/>
              </a:rPr>
              <a:t>trong</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lửa</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chịu</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được</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nắng</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mưa</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không</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sợ</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nước</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không</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bị</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nhũn</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chân</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tay</a:t>
            </a:r>
            <a:r>
              <a:rPr lang="fr-FR" sz="4400" b="1" dirty="0">
                <a:latin typeface="Times New Roman" pitchFamily="18" charset="0"/>
                <a:cs typeface="Times New Roman" pitchFamily="18" charset="0"/>
              </a:rPr>
              <a:t> khi </a:t>
            </a:r>
            <a:r>
              <a:rPr lang="fr-FR" sz="4400" b="1" dirty="0" err="1">
                <a:latin typeface="Times New Roman" pitchFamily="18" charset="0"/>
                <a:cs typeface="Times New Roman" pitchFamily="18" charset="0"/>
              </a:rPr>
              <a:t>gặp</a:t>
            </a:r>
            <a:r>
              <a:rPr lang="fr-FR" sz="4400" b="1" dirty="0">
                <a:latin typeface="Times New Roman" pitchFamily="18" charset="0"/>
                <a:cs typeface="Times New Roman" pitchFamily="18" charset="0"/>
              </a:rPr>
              <a:t> </a:t>
            </a:r>
            <a:r>
              <a:rPr lang="fr-FR" sz="4400" b="1" dirty="0" err="1">
                <a:latin typeface="Times New Roman" pitchFamily="18" charset="0"/>
                <a:cs typeface="Times New Roman" pitchFamily="18" charset="0"/>
              </a:rPr>
              <a:t>nước</a:t>
            </a:r>
            <a:r>
              <a:rPr lang="fr-FR" sz="4400" b="1" dirty="0">
                <a:latin typeface="Times New Roman" pitchFamily="18" charset="0"/>
                <a:cs typeface="Times New Roman" pitchFamily="18" charset="0"/>
              </a:rPr>
              <a:t>.</a:t>
            </a:r>
            <a:endParaRPr lang="en-US" sz="4400" b="1" dirty="0">
              <a:latin typeface="Times New Roman" pitchFamily="18" charset="0"/>
              <a:cs typeface="Times New Roman" pitchFamily="18" charset="0"/>
            </a:endParaRPr>
          </a:p>
        </p:txBody>
      </p:sp>
    </p:spTree>
    <p:extLst>
      <p:ext uri="{BB962C8B-B14F-4D97-AF65-F5344CB8AC3E}">
        <p14:creationId xmlns:p14="http://schemas.microsoft.com/office/powerpoint/2010/main" val="324119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4735" y="27775"/>
            <a:ext cx="9891991" cy="1446551"/>
          </a:xfrm>
          <a:prstGeom prst="rect">
            <a:avLst/>
          </a:prstGeom>
          <a:noFill/>
        </p:spPr>
        <p:txBody>
          <a:bodyPr wrap="square" lIns="91438" tIns="45719" rIns="91438" bIns="45719">
            <a:spAutoFit/>
          </a:bodyPr>
          <a:lstStyle/>
          <a:p>
            <a:pPr algn="just"/>
            <a:r>
              <a:rPr lang="fr-FR" sz="4400" b="1" dirty="0">
                <a:solidFill>
                  <a:srgbClr val="000099"/>
                </a:solidFill>
                <a:latin typeface="Times New Roman" pitchFamily="18" charset="0"/>
                <a:cs typeface="Times New Roman" pitchFamily="18" charset="0"/>
              </a:rPr>
              <a:t>3. Theo </a:t>
            </a:r>
            <a:r>
              <a:rPr lang="fr-FR" sz="4400" b="1" dirty="0" err="1">
                <a:solidFill>
                  <a:srgbClr val="000099"/>
                </a:solidFill>
                <a:latin typeface="Times New Roman" pitchFamily="18" charset="0"/>
                <a:cs typeface="Times New Roman" pitchFamily="18" charset="0"/>
              </a:rPr>
              <a:t>em</a:t>
            </a:r>
            <a:r>
              <a:rPr lang="fr-FR" sz="4400" b="1" dirty="0">
                <a:solidFill>
                  <a:srgbClr val="000099"/>
                </a:solidFill>
                <a:latin typeface="Times New Roman" pitchFamily="18" charset="0"/>
                <a:cs typeface="Times New Roman" pitchFamily="18" charset="0"/>
              </a:rPr>
              <a:t>, </a:t>
            </a:r>
            <a:r>
              <a:rPr lang="fr-FR" sz="4400" b="1" dirty="0" err="1">
                <a:solidFill>
                  <a:srgbClr val="000099"/>
                </a:solidFill>
                <a:latin typeface="Times New Roman" pitchFamily="18" charset="0"/>
                <a:cs typeface="Times New Roman" pitchFamily="18" charset="0"/>
              </a:rPr>
              <a:t>câu</a:t>
            </a:r>
            <a:r>
              <a:rPr lang="fr-FR" sz="4400" b="1" dirty="0">
                <a:solidFill>
                  <a:srgbClr val="000099"/>
                </a:solidFill>
                <a:latin typeface="Times New Roman" pitchFamily="18" charset="0"/>
                <a:cs typeface="Times New Roman" pitchFamily="18" charset="0"/>
              </a:rPr>
              <a:t> </a:t>
            </a:r>
            <a:r>
              <a:rPr lang="fr-FR" sz="4400" b="1" dirty="0" err="1">
                <a:solidFill>
                  <a:srgbClr val="000099"/>
                </a:solidFill>
                <a:latin typeface="Times New Roman" pitchFamily="18" charset="0"/>
                <a:cs typeface="Times New Roman" pitchFamily="18" charset="0"/>
              </a:rPr>
              <a:t>nói</a:t>
            </a:r>
            <a:r>
              <a:rPr lang="fr-FR" sz="4400" b="1" dirty="0">
                <a:solidFill>
                  <a:srgbClr val="000099"/>
                </a:solidFill>
                <a:latin typeface="Times New Roman" pitchFamily="18" charset="0"/>
                <a:cs typeface="Times New Roman" pitchFamily="18" charset="0"/>
              </a:rPr>
              <a:t> </a:t>
            </a:r>
            <a:r>
              <a:rPr lang="fr-FR" sz="4400" b="1" dirty="0" err="1" smtClean="0">
                <a:solidFill>
                  <a:srgbClr val="000099"/>
                </a:solidFill>
                <a:latin typeface="Times New Roman" pitchFamily="18" charset="0"/>
                <a:cs typeface="Times New Roman" pitchFamily="18" charset="0"/>
              </a:rPr>
              <a:t>cộc</a:t>
            </a:r>
            <a:r>
              <a:rPr lang="fr-FR" sz="4400" b="1" dirty="0" smtClean="0">
                <a:solidFill>
                  <a:srgbClr val="000099"/>
                </a:solidFill>
                <a:latin typeface="Times New Roman" pitchFamily="18" charset="0"/>
                <a:cs typeface="Times New Roman" pitchFamily="18" charset="0"/>
              </a:rPr>
              <a:t> </a:t>
            </a:r>
            <a:r>
              <a:rPr lang="fr-FR" sz="4400" b="1" dirty="0" err="1">
                <a:solidFill>
                  <a:srgbClr val="000099"/>
                </a:solidFill>
                <a:latin typeface="Times New Roman" pitchFamily="18" charset="0"/>
                <a:cs typeface="Times New Roman" pitchFamily="18" charset="0"/>
              </a:rPr>
              <a:t>tuếch</a:t>
            </a:r>
            <a:r>
              <a:rPr lang="fr-FR" sz="4400" b="1" dirty="0">
                <a:solidFill>
                  <a:srgbClr val="000099"/>
                </a:solidFill>
                <a:latin typeface="Times New Roman" pitchFamily="18" charset="0"/>
                <a:cs typeface="Times New Roman" pitchFamily="18" charset="0"/>
              </a:rPr>
              <a:t> </a:t>
            </a:r>
            <a:r>
              <a:rPr lang="fr-FR" sz="4400" b="1" dirty="0" err="1">
                <a:solidFill>
                  <a:srgbClr val="000099"/>
                </a:solidFill>
                <a:latin typeface="Times New Roman" pitchFamily="18" charset="0"/>
                <a:cs typeface="Times New Roman" pitchFamily="18" charset="0"/>
              </a:rPr>
              <a:t>của</a:t>
            </a:r>
            <a:r>
              <a:rPr lang="fr-FR" sz="4400" b="1" dirty="0">
                <a:solidFill>
                  <a:srgbClr val="000099"/>
                </a:solidFill>
                <a:latin typeface="Times New Roman" pitchFamily="18" charset="0"/>
                <a:cs typeface="Times New Roman" pitchFamily="18" charset="0"/>
              </a:rPr>
              <a:t> </a:t>
            </a:r>
            <a:r>
              <a:rPr lang="fr-FR" sz="4400" b="1" dirty="0" err="1">
                <a:solidFill>
                  <a:srgbClr val="000099"/>
                </a:solidFill>
                <a:latin typeface="Times New Roman" pitchFamily="18" charset="0"/>
                <a:cs typeface="Times New Roman" pitchFamily="18" charset="0"/>
              </a:rPr>
              <a:t>Đất</a:t>
            </a:r>
            <a:r>
              <a:rPr lang="fr-FR" sz="4400" b="1" dirty="0">
                <a:solidFill>
                  <a:srgbClr val="000099"/>
                </a:solidFill>
                <a:latin typeface="Times New Roman" pitchFamily="18" charset="0"/>
                <a:cs typeface="Times New Roman" pitchFamily="18" charset="0"/>
              </a:rPr>
              <a:t> Nung </a:t>
            </a:r>
            <a:r>
              <a:rPr lang="fr-FR" sz="4400" b="1" dirty="0" err="1">
                <a:solidFill>
                  <a:srgbClr val="000099"/>
                </a:solidFill>
                <a:latin typeface="Times New Roman" pitchFamily="18" charset="0"/>
                <a:cs typeface="Times New Roman" pitchFamily="18" charset="0"/>
              </a:rPr>
              <a:t>có</a:t>
            </a:r>
            <a:r>
              <a:rPr lang="fr-FR" sz="4400" b="1" dirty="0">
                <a:solidFill>
                  <a:srgbClr val="000099"/>
                </a:solidFill>
                <a:latin typeface="Times New Roman" pitchFamily="18" charset="0"/>
                <a:cs typeface="Times New Roman" pitchFamily="18" charset="0"/>
              </a:rPr>
              <a:t> ý </a:t>
            </a:r>
            <a:r>
              <a:rPr lang="fr-FR" sz="4400" b="1" dirty="0" err="1">
                <a:solidFill>
                  <a:srgbClr val="000099"/>
                </a:solidFill>
                <a:latin typeface="Times New Roman" pitchFamily="18" charset="0"/>
                <a:cs typeface="Times New Roman" pitchFamily="18" charset="0"/>
              </a:rPr>
              <a:t>nghĩa</a:t>
            </a:r>
            <a:r>
              <a:rPr lang="fr-FR" sz="4400" b="1" dirty="0">
                <a:solidFill>
                  <a:srgbClr val="000099"/>
                </a:solidFill>
                <a:latin typeface="Times New Roman" pitchFamily="18" charset="0"/>
                <a:cs typeface="Times New Roman" pitchFamily="18" charset="0"/>
              </a:rPr>
              <a:t> </a:t>
            </a:r>
            <a:r>
              <a:rPr lang="fr-FR" sz="4400" b="1" dirty="0" err="1">
                <a:solidFill>
                  <a:srgbClr val="000099"/>
                </a:solidFill>
                <a:latin typeface="Times New Roman" pitchFamily="18" charset="0"/>
                <a:cs typeface="Times New Roman" pitchFamily="18" charset="0"/>
              </a:rPr>
              <a:t>gì</a:t>
            </a:r>
            <a:r>
              <a:rPr lang="fr-FR" sz="4400" b="1" dirty="0">
                <a:solidFill>
                  <a:srgbClr val="000099"/>
                </a:solidFill>
                <a:latin typeface="Times New Roman" pitchFamily="18" charset="0"/>
                <a:cs typeface="Times New Roman" pitchFamily="18" charset="0"/>
              </a:rPr>
              <a:t>?</a:t>
            </a:r>
            <a:endParaRPr lang="en-US" sz="4400" b="1" dirty="0">
              <a:solidFill>
                <a:srgbClr val="000099"/>
              </a:solidFill>
              <a:latin typeface="Times New Roman" pitchFamily="18" charset="0"/>
              <a:cs typeface="Times New Roman" pitchFamily="18" charset="0"/>
            </a:endParaRPr>
          </a:p>
        </p:txBody>
      </p:sp>
      <p:sp>
        <p:nvSpPr>
          <p:cNvPr id="3" name="Rectangle 2"/>
          <p:cNvSpPr/>
          <p:nvPr/>
        </p:nvSpPr>
        <p:spPr>
          <a:xfrm>
            <a:off x="812800" y="1602515"/>
            <a:ext cx="10566400" cy="1077216"/>
          </a:xfrm>
          <a:prstGeom prst="rect">
            <a:avLst/>
          </a:prstGeom>
          <a:noFill/>
        </p:spPr>
        <p:txBody>
          <a:bodyPr wrap="square" lIns="91438" tIns="45719" rIns="91438" bIns="45719">
            <a:spAutoFit/>
          </a:bodyPr>
          <a:lstStyle/>
          <a:p>
            <a:pPr algn="just"/>
            <a:r>
              <a:rPr lang="fr-FR" sz="3200" b="1" dirty="0">
                <a:latin typeface="Times New Roman" pitchFamily="18" charset="0"/>
                <a:cs typeface="Times New Roman" pitchFamily="18" charset="0"/>
              </a:rPr>
              <a:t>=&gt; </a:t>
            </a:r>
            <a:r>
              <a:rPr lang="fr-FR" sz="3200" b="1" dirty="0" err="1">
                <a:latin typeface="Times New Roman" pitchFamily="18" charset="0"/>
                <a:cs typeface="Times New Roman" pitchFamily="18" charset="0"/>
              </a:rPr>
              <a:t>Câu</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nói</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của</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Đất</a:t>
            </a:r>
            <a:r>
              <a:rPr lang="fr-FR" sz="3200" b="1" dirty="0">
                <a:latin typeface="Times New Roman" pitchFamily="18" charset="0"/>
                <a:cs typeface="Times New Roman" pitchFamily="18" charset="0"/>
              </a:rPr>
              <a:t> Nung </a:t>
            </a:r>
            <a:r>
              <a:rPr lang="fr-FR" sz="3200" b="1" dirty="0" err="1">
                <a:latin typeface="Times New Roman" pitchFamily="18" charset="0"/>
                <a:cs typeface="Times New Roman" pitchFamily="18" charset="0"/>
              </a:rPr>
              <a:t>thông</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cảm</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với</a:t>
            </a:r>
            <a:r>
              <a:rPr lang="fr-FR" sz="3200" b="1" dirty="0">
                <a:latin typeface="Times New Roman" pitchFamily="18" charset="0"/>
                <a:cs typeface="Times New Roman" pitchFamily="18" charset="0"/>
              </a:rPr>
              <a:t> 2 </a:t>
            </a:r>
            <a:r>
              <a:rPr lang="fr-FR" sz="3200" b="1" dirty="0" err="1">
                <a:latin typeface="Times New Roman" pitchFamily="18" charset="0"/>
                <a:cs typeface="Times New Roman" pitchFamily="18" charset="0"/>
              </a:rPr>
              <a:t>người</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bột</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chỉ</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sống</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trong</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lọ</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thủy</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tinh</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không</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chịu</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được</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thử</a:t>
            </a:r>
            <a:r>
              <a:rPr lang="fr-FR" sz="3200" b="1" dirty="0">
                <a:latin typeface="Times New Roman" pitchFamily="18" charset="0"/>
                <a:cs typeface="Times New Roman" pitchFamily="18" charset="0"/>
              </a:rPr>
              <a:t> </a:t>
            </a:r>
            <a:r>
              <a:rPr lang="fr-FR" sz="3200" b="1" dirty="0" err="1">
                <a:latin typeface="Times New Roman" pitchFamily="18" charset="0"/>
                <a:cs typeface="Times New Roman" pitchFamily="18" charset="0"/>
              </a:rPr>
              <a:t>thách</a:t>
            </a:r>
            <a:r>
              <a:rPr lang="fr-FR" sz="3200" b="1" dirty="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sp>
        <p:nvSpPr>
          <p:cNvPr id="5" name="Rectangle 4"/>
          <p:cNvSpPr/>
          <p:nvPr/>
        </p:nvSpPr>
        <p:spPr>
          <a:xfrm>
            <a:off x="843780" y="2784967"/>
            <a:ext cx="10535420" cy="1546577"/>
          </a:xfrm>
          <a:prstGeom prst="rect">
            <a:avLst/>
          </a:prstGeom>
          <a:noFill/>
        </p:spPr>
        <p:txBody>
          <a:bodyPr wrap="square" lIns="68580" tIns="34290" rIns="68580" bIns="34290">
            <a:spAutoFit/>
          </a:bodyPr>
          <a:lstStyle/>
          <a:p>
            <a:pPr algn="just"/>
            <a:r>
              <a:rPr lang="fr-FR" sz="3200" b="1" dirty="0">
                <a:latin typeface="Times New Roman" pitchFamily="18" charset="0"/>
                <a:cs typeface="Times New Roman" pitchFamily="18" charset="0"/>
              </a:rPr>
              <a:t>=&gt;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ý </a:t>
            </a:r>
            <a:r>
              <a:rPr lang="en-US" sz="3200" b="1" dirty="0" err="1">
                <a:latin typeface="Times New Roman" pitchFamily="18" charset="0"/>
                <a:cs typeface="Times New Roman" pitchFamily="18" charset="0"/>
              </a:rPr>
              <a:t>khuyên</a:t>
            </a:r>
            <a:r>
              <a:rPr lang="en-US" sz="3200" b="1" dirty="0">
                <a:latin typeface="Times New Roman" pitchFamily="18" charset="0"/>
                <a:cs typeface="Times New Roman" pitchFamily="18" charset="0"/>
              </a:rPr>
              <a:t> con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ta </a:t>
            </a:r>
            <a:r>
              <a:rPr lang="en-US" sz="3200" b="1" dirty="0" err="1">
                <a:latin typeface="Times New Roman" pitchFamily="18" charset="0"/>
                <a:cs typeface="Times New Roman" pitchFamily="18" charset="0"/>
              </a:rPr>
              <a:t>muốn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trở</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thành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ích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cần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mới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cứng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được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khăn</a:t>
            </a:r>
            <a:r>
              <a:rPr lang="en-US" sz="3200" b="1" dirty="0">
                <a:latin typeface="Times New Roman" pitchFamily="18" charset="0"/>
                <a:cs typeface="Times New Roman" pitchFamily="18" charset="0"/>
              </a:rPr>
              <a:t>.</a:t>
            </a:r>
          </a:p>
        </p:txBody>
      </p:sp>
      <p:sp>
        <p:nvSpPr>
          <p:cNvPr id="6" name="Rectangle 5"/>
          <p:cNvSpPr/>
          <p:nvPr/>
        </p:nvSpPr>
        <p:spPr>
          <a:xfrm>
            <a:off x="786630" y="4457142"/>
            <a:ext cx="10535420" cy="1054135"/>
          </a:xfrm>
          <a:prstGeom prst="rect">
            <a:avLst/>
          </a:prstGeom>
          <a:noFill/>
        </p:spPr>
        <p:txBody>
          <a:bodyPr wrap="square" lIns="68580" tIns="34290" rIns="68580" bIns="34290">
            <a:spAutoFit/>
          </a:bodyPr>
          <a:lstStyle/>
          <a:p>
            <a:pPr algn="just"/>
            <a:r>
              <a:rPr lang="fr-FR" sz="3200" b="1" dirty="0">
                <a:latin typeface="Times New Roman" pitchFamily="18" charset="0"/>
                <a:cs typeface="Times New Roman" pitchFamily="18" charset="0"/>
              </a:rPr>
              <a:t>=&gt; </a:t>
            </a:r>
            <a:r>
              <a:rPr lang="en-US" sz="3200" b="1" dirty="0" err="1">
                <a:latin typeface="Times New Roman" pitchFamily="18" charset="0"/>
                <a:cs typeface="Times New Roman" pitchFamily="18" charset="0"/>
              </a:rPr>
              <a:t>Câu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nói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mọi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người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đừng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quen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cuộc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sống</a:t>
            </a:r>
            <a:r>
              <a:rPr lang="en-US" sz="3200" b="1" dirty="0">
                <a:latin typeface="Times New Roman" pitchFamily="18" charset="0"/>
                <a:cs typeface="Times New Roman" pitchFamily="18" charset="0"/>
              </a:rPr>
              <a:t> sung </a:t>
            </a:r>
            <a:r>
              <a:rPr lang="en-US" sz="3200" b="1" dirty="0" err="1">
                <a:latin typeface="Times New Roman" pitchFamily="18" charset="0"/>
                <a:cs typeface="Times New Roman" pitchFamily="18" charset="0"/>
              </a:rPr>
              <a:t>sướng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chịu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rèn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luyện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mình</a:t>
            </a:r>
            <a:r>
              <a:rPr lang="en-US" sz="3200" b="1" dirty="0">
                <a:latin typeface="Times New Roman" pitchFamily="18" charset="0"/>
                <a:cs typeface="Times New Roman" pitchFamily="18" charset="0"/>
              </a:rPr>
              <a:t>.</a:t>
            </a:r>
          </a:p>
        </p:txBody>
      </p:sp>
    </p:spTree>
    <p:extLst>
      <p:ext uri="{BB962C8B-B14F-4D97-AF65-F5344CB8AC3E}">
        <p14:creationId xmlns:p14="http://schemas.microsoft.com/office/powerpoint/2010/main" val="3241046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6788" y="856142"/>
            <a:ext cx="7391400" cy="769441"/>
          </a:xfrm>
          <a:prstGeom prst="rect">
            <a:avLst/>
          </a:prstGeom>
        </p:spPr>
        <p:txBody>
          <a:bodyPr wrap="square" lIns="91438" tIns="45719" rIns="91438" bIns="45719">
            <a:spAutoFit/>
          </a:bodyPr>
          <a:lstStyle/>
          <a:p>
            <a:pPr algn="just"/>
            <a:r>
              <a:rPr lang="en-US" sz="4400" b="1" dirty="0" err="1">
                <a:solidFill>
                  <a:srgbClr val="0033CC"/>
                </a:solidFill>
                <a:latin typeface="Times New Roman" pitchFamily="18" charset="0"/>
                <a:cs typeface="Times New Roman" pitchFamily="18" charset="0"/>
              </a:rPr>
              <a:t>Đoạn</a:t>
            </a:r>
            <a:r>
              <a:rPr lang="en-US" sz="4400" b="1" dirty="0">
                <a:solidFill>
                  <a:srgbClr val="0033CC"/>
                </a:solidFill>
                <a:latin typeface="Times New Roman" pitchFamily="18" charset="0"/>
                <a:cs typeface="Times New Roman" pitchFamily="18" charset="0"/>
              </a:rPr>
              <a:t> </a:t>
            </a:r>
            <a:r>
              <a:rPr lang="en-US" sz="4400" b="1" dirty="0" err="1">
                <a:solidFill>
                  <a:srgbClr val="0033CC"/>
                </a:solidFill>
                <a:latin typeface="Times New Roman" pitchFamily="18" charset="0"/>
                <a:cs typeface="Times New Roman" pitchFamily="18" charset="0"/>
              </a:rPr>
              <a:t>cuối</a:t>
            </a:r>
            <a:r>
              <a:rPr lang="en-US" sz="4400" b="1" dirty="0">
                <a:solidFill>
                  <a:srgbClr val="0033CC"/>
                </a:solidFill>
                <a:latin typeface="Times New Roman" pitchFamily="18" charset="0"/>
                <a:cs typeface="Times New Roman" pitchFamily="18" charset="0"/>
              </a:rPr>
              <a:t> </a:t>
            </a:r>
            <a:r>
              <a:rPr lang="en-US" sz="4400" b="1" dirty="0" err="1">
                <a:solidFill>
                  <a:srgbClr val="0033CC"/>
                </a:solidFill>
                <a:latin typeface="Times New Roman" pitchFamily="18" charset="0"/>
                <a:cs typeface="Times New Roman" pitchFamily="18" charset="0"/>
              </a:rPr>
              <a:t>bài</a:t>
            </a:r>
            <a:r>
              <a:rPr lang="en-US" sz="4400" b="1" dirty="0">
                <a:solidFill>
                  <a:srgbClr val="0033CC"/>
                </a:solidFill>
                <a:latin typeface="Times New Roman" pitchFamily="18" charset="0"/>
                <a:cs typeface="Times New Roman" pitchFamily="18" charset="0"/>
              </a:rPr>
              <a:t> </a:t>
            </a:r>
            <a:r>
              <a:rPr lang="en-US" sz="4400" b="1" dirty="0" err="1">
                <a:solidFill>
                  <a:srgbClr val="0033CC"/>
                </a:solidFill>
                <a:latin typeface="Times New Roman" pitchFamily="18" charset="0"/>
                <a:cs typeface="Times New Roman" pitchFamily="18" charset="0"/>
              </a:rPr>
              <a:t>kể</a:t>
            </a:r>
            <a:r>
              <a:rPr lang="en-US" sz="4400" b="1" dirty="0">
                <a:solidFill>
                  <a:srgbClr val="0033CC"/>
                </a:solidFill>
                <a:latin typeface="Times New Roman" pitchFamily="18" charset="0"/>
                <a:cs typeface="Times New Roman" pitchFamily="18" charset="0"/>
              </a:rPr>
              <a:t> </a:t>
            </a:r>
            <a:r>
              <a:rPr lang="en-US" sz="4400" b="1" dirty="0" err="1">
                <a:solidFill>
                  <a:srgbClr val="0033CC"/>
                </a:solidFill>
                <a:latin typeface="Times New Roman" pitchFamily="18" charset="0"/>
                <a:cs typeface="Times New Roman" pitchFamily="18" charset="0"/>
              </a:rPr>
              <a:t>chuyện</a:t>
            </a:r>
            <a:r>
              <a:rPr lang="en-US" sz="4400" b="1" dirty="0">
                <a:solidFill>
                  <a:srgbClr val="0033CC"/>
                </a:solidFill>
                <a:latin typeface="Times New Roman" pitchFamily="18" charset="0"/>
                <a:cs typeface="Times New Roman" pitchFamily="18" charset="0"/>
              </a:rPr>
              <a:t> </a:t>
            </a:r>
            <a:r>
              <a:rPr lang="en-US" sz="4400" b="1" dirty="0" err="1">
                <a:solidFill>
                  <a:srgbClr val="0033CC"/>
                </a:solidFill>
                <a:latin typeface="Times New Roman" pitchFamily="18" charset="0"/>
                <a:cs typeface="Times New Roman" pitchFamily="18" charset="0"/>
              </a:rPr>
              <a:t>gì</a:t>
            </a:r>
            <a:r>
              <a:rPr lang="en-US" sz="4400" b="1" dirty="0">
                <a:solidFill>
                  <a:srgbClr val="0033CC"/>
                </a:solidFill>
                <a:latin typeface="Times New Roman" pitchFamily="18" charset="0"/>
                <a:cs typeface="Times New Roman" pitchFamily="18" charset="0"/>
              </a:rPr>
              <a:t>?</a:t>
            </a:r>
          </a:p>
        </p:txBody>
      </p:sp>
      <p:sp>
        <p:nvSpPr>
          <p:cNvPr id="5" name="Rectangle 4"/>
          <p:cNvSpPr/>
          <p:nvPr/>
        </p:nvSpPr>
        <p:spPr>
          <a:xfrm>
            <a:off x="1905000" y="1942237"/>
            <a:ext cx="8382000" cy="1446551"/>
          </a:xfrm>
          <a:prstGeom prst="rect">
            <a:avLst/>
          </a:prstGeom>
          <a:noFill/>
        </p:spPr>
        <p:txBody>
          <a:bodyPr wrap="square" lIns="91438" tIns="45719" rIns="91438" bIns="45719">
            <a:spAutoFit/>
          </a:bodyPr>
          <a:lstStyle/>
          <a:p>
            <a:pPr algn="just"/>
            <a:r>
              <a:rPr lang="en-US" sz="4400" b="1" dirty="0">
                <a:solidFill>
                  <a:srgbClr val="FF0000"/>
                </a:solidFill>
                <a:latin typeface="Times New Roman" pitchFamily="18" charset="0"/>
                <a:cs typeface="Times New Roman" pitchFamily="18" charset="0"/>
              </a:rPr>
              <a:t>Ý2: </a:t>
            </a:r>
            <a:r>
              <a:rPr lang="en-US" sz="4400" b="1" dirty="0" err="1">
                <a:solidFill>
                  <a:srgbClr val="FF0000"/>
                </a:solidFill>
                <a:latin typeface="Times New Roman" pitchFamily="18" charset="0"/>
                <a:cs typeface="Times New Roman" pitchFamily="18" charset="0"/>
              </a:rPr>
              <a:t>Đoạn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cuối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bài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kể</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chuyện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Đất</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Nung</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cứu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bạn</a:t>
            </a:r>
            <a:r>
              <a:rPr lang="en-US" sz="4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57779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39765" y="812214"/>
            <a:ext cx="10942636" cy="754051"/>
          </a:xfrm>
          <a:prstGeom prst="rect">
            <a:avLst/>
          </a:prstGeom>
        </p:spPr>
        <p:txBody>
          <a:bodyPr wrap="square" lIns="91438" tIns="45719" rIns="91438" bIns="45719">
            <a:spAutoFit/>
          </a:bodyPr>
          <a:lstStyle/>
          <a:p>
            <a:r>
              <a:rPr lang="en-US" sz="4300" b="1" dirty="0">
                <a:latin typeface="Times New Roman" pitchFamily="18" charset="0"/>
                <a:cs typeface="Times New Roman" pitchFamily="18" charset="0"/>
              </a:rPr>
              <a:t>4. </a:t>
            </a:r>
            <a:r>
              <a:rPr lang="en-US" sz="4300" b="1" dirty="0" err="1">
                <a:latin typeface="Times New Roman" pitchFamily="18" charset="0"/>
                <a:cs typeface="Times New Roman" pitchFamily="18" charset="0"/>
              </a:rPr>
              <a:t>Câu</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chuyện</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này</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còn</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có</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thể</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đặt</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tên</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là</a:t>
            </a:r>
            <a:r>
              <a:rPr lang="en-US" sz="4300" b="1" dirty="0">
                <a:latin typeface="Times New Roman" pitchFamily="18" charset="0"/>
                <a:cs typeface="Times New Roman" pitchFamily="18" charset="0"/>
              </a:rPr>
              <a:t> </a:t>
            </a:r>
            <a:r>
              <a:rPr lang="en-US" sz="4300" b="1" dirty="0" err="1">
                <a:latin typeface="Times New Roman" pitchFamily="18" charset="0"/>
                <a:cs typeface="Times New Roman" pitchFamily="18" charset="0"/>
              </a:rPr>
              <a:t>gì</a:t>
            </a:r>
            <a:r>
              <a:rPr lang="en-US" sz="4300" b="1" dirty="0">
                <a:latin typeface="Times New Roman" pitchFamily="18" charset="0"/>
                <a:cs typeface="Times New Roman" pitchFamily="18" charset="0"/>
              </a:rPr>
              <a:t>?</a:t>
            </a:r>
          </a:p>
        </p:txBody>
      </p:sp>
      <p:sp>
        <p:nvSpPr>
          <p:cNvPr id="13" name="Rectangle 12"/>
          <p:cNvSpPr/>
          <p:nvPr/>
        </p:nvSpPr>
        <p:spPr>
          <a:xfrm>
            <a:off x="1209939" y="1803401"/>
            <a:ext cx="10117863" cy="2554543"/>
          </a:xfrm>
          <a:prstGeom prst="rect">
            <a:avLst/>
          </a:prstGeom>
          <a:noFill/>
        </p:spPr>
        <p:txBody>
          <a:bodyPr wrap="square" lIns="91438" tIns="45719" rIns="91438" bIns="45719">
            <a:spAutoFit/>
          </a:bodyPr>
          <a:lstStyle/>
          <a:p>
            <a:pPr marL="342891" indent="-342891">
              <a:buFont typeface="Arial" charset="0"/>
              <a:buChar char="•"/>
            </a:pPr>
            <a:r>
              <a:rPr lang="en-US" sz="4000" b="1" dirty="0" err="1">
                <a:solidFill>
                  <a:srgbClr val="C00000"/>
                </a:solidFill>
                <a:latin typeface="Times New Roman" pitchFamily="18" charset="0"/>
                <a:cs typeface="Times New Roman" pitchFamily="18" charset="0"/>
              </a:rPr>
              <a:t>Tốt</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gỗ</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hơn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tốt</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nước</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sơn</a:t>
            </a:r>
            <a:r>
              <a:rPr lang="en-US" sz="4000" b="1" dirty="0">
                <a:solidFill>
                  <a:srgbClr val="C00000"/>
                </a:solidFill>
                <a:latin typeface="Times New Roman" pitchFamily="18" charset="0"/>
                <a:cs typeface="Times New Roman" pitchFamily="18" charset="0"/>
              </a:rPr>
              <a:t>.</a:t>
            </a:r>
          </a:p>
          <a:p>
            <a:pPr marL="342891" indent="-342891">
              <a:buFont typeface="Arial" charset="0"/>
              <a:buChar char="•"/>
            </a:pPr>
            <a:r>
              <a:rPr lang="en-US" sz="4000" b="1" dirty="0" err="1">
                <a:solidFill>
                  <a:srgbClr val="C00000"/>
                </a:solidFill>
                <a:latin typeface="Times New Roman" pitchFamily="18" charset="0"/>
                <a:cs typeface="Times New Roman" pitchFamily="18" charset="0"/>
              </a:rPr>
              <a:t>Lửa</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thử</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vàng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gian</a:t>
            </a:r>
            <a:r>
              <a:rPr lang="en-US" sz="4000" b="1" dirty="0">
                <a:solidFill>
                  <a:srgbClr val="C00000"/>
                </a:solidFill>
                <a:latin typeface="Times New Roman" pitchFamily="18" charset="0"/>
                <a:cs typeface="Times New Roman" pitchFamily="18" charset="0"/>
              </a:rPr>
              <a:t> nan </a:t>
            </a:r>
            <a:r>
              <a:rPr lang="en-US" sz="4000" b="1" dirty="0" err="1">
                <a:solidFill>
                  <a:srgbClr val="C00000"/>
                </a:solidFill>
                <a:latin typeface="Times New Roman" pitchFamily="18" charset="0"/>
                <a:cs typeface="Times New Roman" pitchFamily="18" charset="0"/>
              </a:rPr>
              <a:t>thử</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sức</a:t>
            </a:r>
            <a:r>
              <a:rPr lang="en-US" sz="4000" b="1" dirty="0">
                <a:solidFill>
                  <a:srgbClr val="C00000"/>
                </a:solidFill>
                <a:latin typeface="Times New Roman" pitchFamily="18" charset="0"/>
                <a:cs typeface="Times New Roman" pitchFamily="18" charset="0"/>
              </a:rPr>
              <a:t>.</a:t>
            </a:r>
          </a:p>
          <a:p>
            <a:pPr marL="342891" indent="-342891">
              <a:buFont typeface="Arial" charset="0"/>
              <a:buChar char="•"/>
            </a:pPr>
            <a:r>
              <a:rPr lang="en-US" sz="4000" b="1" dirty="0" err="1">
                <a:solidFill>
                  <a:srgbClr val="C00000"/>
                </a:solidFill>
                <a:latin typeface="Times New Roman" pitchFamily="18" charset="0"/>
                <a:cs typeface="Times New Roman" pitchFamily="18" charset="0"/>
              </a:rPr>
              <a:t>Đất</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Nung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dũng</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cảm</a:t>
            </a:r>
            <a:r>
              <a:rPr lang="en-US" sz="4000" b="1" dirty="0">
                <a:solidFill>
                  <a:srgbClr val="C00000"/>
                </a:solidFill>
                <a:latin typeface="Times New Roman" pitchFamily="18" charset="0"/>
                <a:cs typeface="Times New Roman" pitchFamily="18" charset="0"/>
              </a:rPr>
              <a:t>.</a:t>
            </a:r>
          </a:p>
          <a:p>
            <a:pPr marL="342891" indent="-342891">
              <a:buFont typeface="Arial" charset="0"/>
              <a:buChar char="•"/>
            </a:pPr>
            <a:r>
              <a:rPr lang="en-US" sz="4000" b="1" dirty="0" err="1">
                <a:solidFill>
                  <a:srgbClr val="C00000"/>
                </a:solidFill>
                <a:latin typeface="Times New Roman" pitchFamily="18" charset="0"/>
                <a:cs typeface="Times New Roman" pitchFamily="18" charset="0"/>
              </a:rPr>
              <a:t>Hãy</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rèn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luyện</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để</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trở</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thành</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người</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có</a:t>
            </a:r>
            <a:r>
              <a:rPr lang="en-US" sz="4000" b="1" dirty="0">
                <a:solidFill>
                  <a:srgbClr val="C00000"/>
                </a:solidFill>
                <a:latin typeface="Times New Roman" pitchFamily="18" charset="0"/>
                <a:cs typeface="Times New Roman" pitchFamily="18" charset="0"/>
              </a:rPr>
              <a:t> </a:t>
            </a:r>
            <a:r>
              <a:rPr lang="en-US" sz="4000" b="1" dirty="0" err="1">
                <a:solidFill>
                  <a:srgbClr val="C00000"/>
                </a:solidFill>
                <a:latin typeface="Times New Roman" pitchFamily="18" charset="0"/>
                <a:cs typeface="Times New Roman" pitchFamily="18" charset="0"/>
              </a:rPr>
              <a:t>ích</a:t>
            </a:r>
            <a:r>
              <a:rPr lang="en-US" sz="40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384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barn(inVertical)">
                                      <p:cBhvr>
                                        <p:cTn id="13" dur="500"/>
                                        <p:tgtEl>
                                          <p:spTgt spid="1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3">
                                            <p:txEl>
                                              <p:pRg st="1" end="1"/>
                                            </p:txEl>
                                          </p:spTgt>
                                        </p:tgtEl>
                                        <p:attrNameLst>
                                          <p:attrName>style.visibility</p:attrName>
                                        </p:attrNameLst>
                                      </p:cBhvr>
                                      <p:to>
                                        <p:strVal val="visible"/>
                                      </p:to>
                                    </p:set>
                                    <p:animEffect transition="in" filter="circle(in)">
                                      <p:cBhvr>
                                        <p:cTn id="18" dur="2000"/>
                                        <p:tgtEl>
                                          <p:spTgt spid="1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Effect transition="in" filter="wheel(1)">
                                      <p:cBhvr>
                                        <p:cTn id="23" dur="2000"/>
                                        <p:tgtEl>
                                          <p:spTgt spid="1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3" end="3"/>
                                            </p:txEl>
                                          </p:spTgt>
                                        </p:tgtEl>
                                        <p:attrNameLst>
                                          <p:attrName>style.visibility</p:attrName>
                                        </p:attrNameLst>
                                      </p:cBhvr>
                                      <p:to>
                                        <p:strVal val="visible"/>
                                      </p:to>
                                    </p:set>
                                    <p:animEffect transition="in" filter="fade">
                                      <p:cBhvr>
                                        <p:cTn id="28" dur="1000"/>
                                        <p:tgtEl>
                                          <p:spTgt spid="13">
                                            <p:txEl>
                                              <p:pRg st="3" end="3"/>
                                            </p:txEl>
                                          </p:spTgt>
                                        </p:tgtEl>
                                      </p:cBhvr>
                                    </p:animEffect>
                                    <p:anim calcmode="lin" valueType="num">
                                      <p:cBhvr>
                                        <p:cTn id="29"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AutoShape 4"/>
          <p:cNvSpPr>
            <a:spLocks noChangeArrowheads="1"/>
          </p:cNvSpPr>
          <p:nvPr/>
        </p:nvSpPr>
        <p:spPr bwMode="auto">
          <a:xfrm rot="10800000">
            <a:off x="5432617" y="1247928"/>
            <a:ext cx="5813910" cy="2209800"/>
          </a:xfrm>
          <a:prstGeom prst="cloudCallout">
            <a:avLst>
              <a:gd name="adj1" fmla="val 113306"/>
              <a:gd name="adj2" fmla="val -48134"/>
            </a:avLst>
          </a:prstGeom>
          <a:solidFill>
            <a:schemeClr val="accent6">
              <a:lumMod val="20000"/>
              <a:lumOff val="80000"/>
            </a:schemeClr>
          </a:solidFill>
          <a:ln w="9525">
            <a:solidFill>
              <a:schemeClr val="tx1"/>
            </a:solidFill>
            <a:round/>
            <a:headEnd/>
            <a:tailEnd/>
          </a:ln>
          <a:effectLst/>
        </p:spPr>
        <p:txBody>
          <a:bodyPr rot="10800000" anchor="ctr"/>
          <a:lstStyle/>
          <a:p>
            <a:pPr algn="ctr" eaLnBrk="0" hangingPunct="0"/>
            <a:r>
              <a:rPr lang="en-US" sz="3200" b="1" dirty="0" err="1" smtClean="0">
                <a:latin typeface="Times New Roman" pitchFamily="18" charset="0"/>
                <a:cs typeface="Times New Roman" pitchFamily="18" charset="0"/>
              </a:rPr>
              <a:t>Câu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chuyện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nói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gì</a:t>
            </a:r>
            <a:r>
              <a:rPr lang="en-US" sz="3200" b="1" dirty="0" smtClean="0">
                <a:latin typeface="Times New Roman" pitchFamily="18" charset="0"/>
                <a:cs typeface="Times New Roman" pitchFamily="18" charset="0"/>
              </a:rPr>
              <a:t>?</a:t>
            </a:r>
            <a:endParaRPr lang="en-US" sz="3200" b="1" dirty="0">
              <a:latin typeface="Times New Roman" pitchFamily="18" charset="0"/>
              <a:cs typeface="Times New Roman" pitchFamily="18" charset="0"/>
            </a:endParaRPr>
          </a:p>
        </p:txBody>
      </p:sp>
      <p:graphicFrame>
        <p:nvGraphicFramePr>
          <p:cNvPr id="19462" name="Object 6"/>
          <p:cNvGraphicFramePr>
            <a:graphicFrameLocks noGrp="1" noChangeAspect="1"/>
          </p:cNvGraphicFramePr>
          <p:nvPr>
            <p:ph/>
          </p:nvPr>
        </p:nvGraphicFramePr>
        <p:xfrm>
          <a:off x="0" y="2070101"/>
          <a:ext cx="4470400" cy="2778125"/>
        </p:xfrm>
        <a:graphic>
          <a:graphicData uri="http://schemas.openxmlformats.org/presentationml/2006/ole">
            <mc:AlternateContent xmlns:mc="http://schemas.openxmlformats.org/markup-compatibility/2006">
              <mc:Choice xmlns:v="urn:schemas-microsoft-com:vml" Requires="v">
                <p:oleObj spid="_x0000_s7177" name="Clip" r:id="rId3" imgW="4046538" imgH="3352800" progId="MS_ClipArt_Gallery.2">
                  <p:embed/>
                </p:oleObj>
              </mc:Choice>
              <mc:Fallback>
                <p:oleObj name="Clip" r:id="rId3" imgW="4046538" imgH="33528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70101"/>
                        <a:ext cx="4470400" cy="277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015650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fade">
                                      <p:cBhvr>
                                        <p:cTn id="7" dur="1000"/>
                                        <p:tgtEl>
                                          <p:spTgt spid="19462"/>
                                        </p:tgtEl>
                                      </p:cBhvr>
                                    </p:animEffect>
                                    <p:anim calcmode="lin" valueType="num">
                                      <p:cBhvr>
                                        <p:cTn id="8" dur="1000" fill="hold"/>
                                        <p:tgtEl>
                                          <p:spTgt spid="19462"/>
                                        </p:tgtEl>
                                        <p:attrNameLst>
                                          <p:attrName>ppt_x</p:attrName>
                                        </p:attrNameLst>
                                      </p:cBhvr>
                                      <p:tavLst>
                                        <p:tav tm="0">
                                          <p:val>
                                            <p:strVal val="#ppt_x"/>
                                          </p:val>
                                        </p:tav>
                                        <p:tav tm="100000">
                                          <p:val>
                                            <p:strVal val="#ppt_x"/>
                                          </p:val>
                                        </p:tav>
                                      </p:tavLst>
                                    </p:anim>
                                    <p:anim calcmode="lin" valueType="num">
                                      <p:cBhvr>
                                        <p:cTn id="9" dur="1000" fill="hold"/>
                                        <p:tgtEl>
                                          <p:spTgt spid="1946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460"/>
                                        </p:tgtEl>
                                        <p:attrNameLst>
                                          <p:attrName>style.visibility</p:attrName>
                                        </p:attrNameLst>
                                      </p:cBhvr>
                                      <p:to>
                                        <p:strVal val="visible"/>
                                      </p:to>
                                    </p:set>
                                    <p:animEffect transition="in" filter="fade">
                                      <p:cBhvr>
                                        <p:cTn id="12" dur="1000"/>
                                        <p:tgtEl>
                                          <p:spTgt spid="19460"/>
                                        </p:tgtEl>
                                      </p:cBhvr>
                                    </p:animEffect>
                                    <p:anim calcmode="lin" valueType="num">
                                      <p:cBhvr>
                                        <p:cTn id="13" dur="1000" fill="hold"/>
                                        <p:tgtEl>
                                          <p:spTgt spid="19460"/>
                                        </p:tgtEl>
                                        <p:attrNameLst>
                                          <p:attrName>ppt_x</p:attrName>
                                        </p:attrNameLst>
                                      </p:cBhvr>
                                      <p:tavLst>
                                        <p:tav tm="0">
                                          <p:val>
                                            <p:strVal val="#ppt_x"/>
                                          </p:val>
                                        </p:tav>
                                        <p:tav tm="100000">
                                          <p:val>
                                            <p:strVal val="#ppt_x"/>
                                          </p:val>
                                        </p:tav>
                                      </p:tavLst>
                                    </p:anim>
                                    <p:anim calcmode="lin" valueType="num">
                                      <p:cBhvr>
                                        <p:cTn id="14" dur="1000" fill="hold"/>
                                        <p:tgtEl>
                                          <p:spTgt spid="194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8A6F5B-491B-4B86-B3A9-E2DF845800E1}"/>
              </a:ext>
            </a:extLst>
          </p:cNvPr>
          <p:cNvPicPr>
            <a:picLocks noChangeAspect="1"/>
          </p:cNvPicPr>
          <p:nvPr/>
        </p:nvPicPr>
        <p:blipFill rotWithShape="1">
          <a:blip r:embed="rId2"/>
          <a:srcRect r="461"/>
          <a:stretch/>
        </p:blipFill>
        <p:spPr>
          <a:xfrm rot="16200000">
            <a:off x="2667641" y="-2666359"/>
            <a:ext cx="6856718" cy="12192000"/>
          </a:xfrm>
          <a:prstGeom prst="rect">
            <a:avLst/>
          </a:prstGeom>
        </p:spPr>
      </p:pic>
      <p:sp>
        <p:nvSpPr>
          <p:cNvPr id="3" name="TextBox 2">
            <a:extLst>
              <a:ext uri="{FF2B5EF4-FFF2-40B4-BE49-F238E27FC236}">
                <a16:creationId xmlns:a16="http://schemas.microsoft.com/office/drawing/2014/main" id="{EB242C26-6513-4678-BD63-FE1E74F640B9}"/>
              </a:ext>
            </a:extLst>
          </p:cNvPr>
          <p:cNvSpPr txBox="1"/>
          <p:nvPr/>
        </p:nvSpPr>
        <p:spPr>
          <a:xfrm>
            <a:off x="1897039" y="1066228"/>
            <a:ext cx="8527122" cy="4801314"/>
          </a:xfrm>
          <a:prstGeom prst="rect">
            <a:avLst/>
          </a:prstGeom>
          <a:noFill/>
        </p:spPr>
        <p:txBody>
          <a:bodyPr wrap="square" rtlCol="0">
            <a:spAutoFit/>
          </a:bodyPr>
          <a:lstStyle/>
          <a:p>
            <a:pPr algn="ctr">
              <a:lnSpc>
                <a:spcPct val="150000"/>
              </a:lnSpc>
            </a:pPr>
            <a:r>
              <a:rPr lang="en-US" sz="4400" b="1" dirty="0" err="1">
                <a:solidFill>
                  <a:srgbClr val="C00000"/>
                </a:solidFill>
                <a:latin typeface="Times New Roman" pitchFamily="18" charset="0"/>
                <a:cs typeface="Times New Roman" pitchFamily="18" charset="0"/>
              </a:rPr>
              <a:t>Nội</a:t>
            </a:r>
            <a:r>
              <a:rPr lang="en-US" sz="4400" b="1" dirty="0">
                <a:solidFill>
                  <a:srgbClr val="C00000"/>
                </a:solidFill>
                <a:latin typeface="Times New Roman" pitchFamily="18" charset="0"/>
                <a:cs typeface="Times New Roman" pitchFamily="18" charset="0"/>
              </a:rPr>
              <a:t> dung:</a:t>
            </a:r>
          </a:p>
          <a:p>
            <a:pPr algn="just">
              <a:lnSpc>
                <a:spcPct val="150000"/>
              </a:lnSpc>
            </a:pPr>
            <a:r>
              <a:rPr lang="en-US" sz="4000" b="1" dirty="0" smtClean="0">
                <a:latin typeface="Times New Roman" pitchFamily="18" charset="0"/>
                <a:cs typeface="Times New Roman" pitchFamily="18" charset="0"/>
              </a:rPr>
              <a:t>    </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Chú</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Đất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nhờ</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dám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nung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mình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trong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trở</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hữu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ích</a:t>
            </a:r>
            <a:r>
              <a:rPr lang="en-US" sz="4000" b="1" dirty="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chịu</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được</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nắng</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mưa</a:t>
            </a:r>
            <a:r>
              <a:rPr lang="en-US" sz="4000" b="1" dirty="0" smtClean="0">
                <a:latin typeface="Times New Roman" pitchFamily="18" charset="0"/>
                <a:cs typeface="Times New Roman" pitchFamily="18" charset="0"/>
              </a:rPr>
              <a:t>, </a:t>
            </a:r>
            <a:r>
              <a:rPr lang="en-US" sz="4000" b="1" dirty="0" err="1" smtClean="0">
                <a:latin typeface="Times New Roman" pitchFamily="18" charset="0"/>
                <a:cs typeface="Times New Roman" pitchFamily="18" charset="0"/>
              </a:rPr>
              <a:t>cứu</a:t>
            </a:r>
            <a:r>
              <a:rPr lang="en-US" sz="4000" b="1" dirty="0" smtClean="0">
                <a:latin typeface="Times New Roman" pitchFamily="18" charset="0"/>
                <a:cs typeface="Times New Roman" pitchFamily="18" charset="0"/>
              </a:rPr>
              <a:t> </a:t>
            </a:r>
            <a:r>
              <a:rPr lang="en-US" sz="4000" b="1" dirty="0" err="1">
                <a:latin typeface="Times New Roman" pitchFamily="18" charset="0"/>
                <a:cs typeface="Times New Roman" pitchFamily="18" charset="0"/>
              </a:rPr>
              <a:t>sống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được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hai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yếu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đuối</a:t>
            </a:r>
            <a:r>
              <a:rPr 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152678221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244">
            <a:extLst>
              <a:ext uri="{FF2B5EF4-FFF2-40B4-BE49-F238E27FC236}">
                <a16:creationId xmlns:a16="http://schemas.microsoft.com/office/drawing/2014/main" id="{88F1D035-3C2E-49BD-B953-C5D99D164D6E}"/>
              </a:ext>
            </a:extLst>
          </p:cNvPr>
          <p:cNvGrpSpPr/>
          <p:nvPr/>
        </p:nvGrpSpPr>
        <p:grpSpPr>
          <a:xfrm>
            <a:off x="376530" y="1361600"/>
            <a:ext cx="3133904" cy="4328712"/>
            <a:chOff x="1310378" y="1692333"/>
            <a:chExt cx="1803738" cy="4328712"/>
          </a:xfrm>
        </p:grpSpPr>
        <p:pic>
          <p:nvPicPr>
            <p:cNvPr id="3" name="图片 10242">
              <a:extLst>
                <a:ext uri="{FF2B5EF4-FFF2-40B4-BE49-F238E27FC236}">
                  <a16:creationId xmlns:a16="http://schemas.microsoft.com/office/drawing/2014/main" id="{A5C854CA-B88A-4A42-BC44-6EDA16941CE9}"/>
                </a:ext>
              </a:extLst>
            </p:cNvPr>
            <p:cNvPicPr>
              <a:picLocks noChangeAspect="1"/>
            </p:cNvPicPr>
            <p:nvPr/>
          </p:nvPicPr>
          <p:blipFill>
            <a:blip r:embed="rId2"/>
            <a:stretch>
              <a:fillRect/>
            </a:stretch>
          </p:blipFill>
          <p:spPr>
            <a:xfrm>
              <a:off x="1310378" y="1692333"/>
              <a:ext cx="1803738" cy="4287978"/>
            </a:xfrm>
            <a:prstGeom prst="rect">
              <a:avLst/>
            </a:prstGeom>
          </p:spPr>
        </p:pic>
        <p:sp>
          <p:nvSpPr>
            <p:cNvPr id="4" name="矩形 10243">
              <a:extLst>
                <a:ext uri="{FF2B5EF4-FFF2-40B4-BE49-F238E27FC236}">
                  <a16:creationId xmlns:a16="http://schemas.microsoft.com/office/drawing/2014/main" id="{B6427C77-5F21-4C1F-811B-7D4CA944E43D}"/>
                </a:ext>
              </a:extLst>
            </p:cNvPr>
            <p:cNvSpPr/>
            <p:nvPr/>
          </p:nvSpPr>
          <p:spPr>
            <a:xfrm>
              <a:off x="1393476" y="3220278"/>
              <a:ext cx="1675325" cy="2800767"/>
            </a:xfrm>
            <a:prstGeom prst="rect">
              <a:avLst/>
            </a:prstGeom>
          </p:spPr>
          <p:txBody>
            <a:bodyPr wrap="square">
              <a:spAutoFit/>
            </a:bodyPr>
            <a:lstStyle/>
            <a:p>
              <a:pPr algn="ctr">
                <a:lnSpc>
                  <a:spcPct val="100000"/>
                </a:lnSpc>
              </a:pPr>
              <a:r>
                <a:rPr lang="en-US" altLang="zh-CN" sz="3600" b="1" dirty="0" err="1" smtClean="0">
                  <a:solidFill>
                    <a:srgbClr val="002060"/>
                  </a:solidFill>
                  <a:latin typeface="Times New Roman" pitchFamily="18" charset="0"/>
                  <a:ea typeface="字魂36号-正文宋楷" panose="02000000000000000000" pitchFamily="2" charset="-122"/>
                  <a:cs typeface="Times New Roman" pitchFamily="18" charset="0"/>
                </a:rPr>
                <a:t>Đoạn</a:t>
              </a:r>
              <a:r>
                <a:rPr lang="en-US" altLang="zh-CN" sz="3600" b="1" dirty="0" smtClean="0">
                  <a:solidFill>
                    <a:srgbClr val="002060"/>
                  </a:solidFill>
                  <a:latin typeface="Times New Roman" pitchFamily="18" charset="0"/>
                  <a:ea typeface="字魂36号-正文宋楷" panose="02000000000000000000" pitchFamily="2" charset="-122"/>
                  <a:cs typeface="Times New Roman" pitchFamily="18" charset="0"/>
                </a:rPr>
                <a:t> 1:</a:t>
              </a:r>
            </a:p>
            <a:p>
              <a:pPr algn="ctr">
                <a:lnSpc>
                  <a:spcPct val="100000"/>
                </a:lnSpc>
              </a:pPr>
              <a:r>
                <a:rPr lang="en-US" altLang="zh-CN" sz="3600" b="1" dirty="0" err="1" smtClean="0">
                  <a:solidFill>
                    <a:srgbClr val="002060"/>
                  </a:solidFill>
                  <a:latin typeface="Times New Roman" pitchFamily="18" charset="0"/>
                  <a:ea typeface="字魂36号-正文宋楷" panose="02000000000000000000" pitchFamily="2" charset="-122"/>
                  <a:cs typeface="Times New Roman" pitchFamily="18" charset="0"/>
                </a:rPr>
                <a:t>Từ</a:t>
              </a:r>
              <a:r>
                <a:rPr lang="en-US" altLang="zh-CN" sz="3600" b="1" dirty="0" smtClean="0">
                  <a:solidFill>
                    <a:srgbClr val="002060"/>
                  </a:solidFill>
                  <a:latin typeface="Times New Roman" pitchFamily="18" charset="0"/>
                  <a:ea typeface="字魂36号-正文宋楷" panose="02000000000000000000" pitchFamily="2" charset="-122"/>
                  <a:cs typeface="Times New Roman" pitchFamily="18" charset="0"/>
                </a:rPr>
                <a:t> </a:t>
              </a:r>
              <a:r>
                <a:rPr lang="en-US" altLang="zh-CN" sz="3600" b="1" dirty="0" err="1" smtClean="0">
                  <a:solidFill>
                    <a:srgbClr val="002060"/>
                  </a:solidFill>
                  <a:latin typeface="Times New Roman" pitchFamily="18" charset="0"/>
                  <a:ea typeface="字魂36号-正文宋楷" panose="02000000000000000000" pitchFamily="2" charset="-122"/>
                  <a:cs typeface="Times New Roman" pitchFamily="18" charset="0"/>
                </a:rPr>
                <a:t>đầu</a:t>
              </a:r>
              <a:r>
                <a:rPr lang="en-US" altLang="zh-CN" sz="3600" b="1" dirty="0" smtClean="0">
                  <a:solidFill>
                    <a:srgbClr val="002060"/>
                  </a:solidFill>
                  <a:latin typeface="Times New Roman" pitchFamily="18" charset="0"/>
                  <a:ea typeface="字魂36号-正文宋楷" panose="02000000000000000000" pitchFamily="2" charset="-122"/>
                  <a:cs typeface="Times New Roman" pitchFamily="18" charset="0"/>
                </a:rPr>
                <a:t> </a:t>
              </a:r>
            </a:p>
            <a:p>
              <a:pPr algn="ctr"/>
              <a:r>
                <a:rPr lang="en-US" altLang="zh-CN" sz="3600" b="1" dirty="0" smtClean="0">
                  <a:solidFill>
                    <a:srgbClr val="002060"/>
                  </a:solidFill>
                  <a:latin typeface="Times New Roman" pitchFamily="18" charset="0"/>
                  <a:ea typeface="字魂36号-正文宋楷" panose="02000000000000000000" pitchFamily="2" charset="-122"/>
                  <a:cs typeface="Times New Roman" pitchFamily="18" charset="0"/>
                </a:rPr>
                <a:t>… </a:t>
              </a:r>
            </a:p>
            <a:p>
              <a:pPr algn="ctr"/>
              <a:r>
                <a:rPr lang="en-US" altLang="zh-CN" sz="3600" b="1" dirty="0" err="1" smtClean="0">
                  <a:solidFill>
                    <a:srgbClr val="002060"/>
                  </a:solidFill>
                  <a:latin typeface="Times New Roman" pitchFamily="18" charset="0"/>
                  <a:cs typeface="Times New Roman" pitchFamily="18" charset="0"/>
                </a:rPr>
                <a:t>đi</a:t>
              </a:r>
              <a:r>
                <a:rPr lang="en-US" altLang="zh-CN" sz="3600" b="1" dirty="0" smtClean="0">
                  <a:solidFill>
                    <a:srgbClr val="002060"/>
                  </a:solidFill>
                  <a:latin typeface="Times New Roman" pitchFamily="18" charset="0"/>
                  <a:cs typeface="Times New Roman" pitchFamily="18" charset="0"/>
                </a:rPr>
                <a:t> </a:t>
              </a:r>
              <a:r>
                <a:rPr lang="en-US" altLang="zh-CN" sz="3600" b="1" dirty="0" err="1" smtClean="0">
                  <a:solidFill>
                    <a:srgbClr val="002060"/>
                  </a:solidFill>
                  <a:latin typeface="Times New Roman" pitchFamily="18" charset="0"/>
                  <a:cs typeface="Times New Roman" pitchFamily="18" charset="0"/>
                </a:rPr>
                <a:t>chăn</a:t>
              </a:r>
              <a:r>
                <a:rPr lang="en-US" altLang="zh-CN" sz="3600" b="1" dirty="0" smtClean="0">
                  <a:solidFill>
                    <a:srgbClr val="002060"/>
                  </a:solidFill>
                  <a:latin typeface="Times New Roman" pitchFamily="18" charset="0"/>
                  <a:cs typeface="Times New Roman" pitchFamily="18" charset="0"/>
                </a:rPr>
                <a:t> </a:t>
              </a:r>
              <a:r>
                <a:rPr lang="en-US" altLang="zh-CN" sz="3600" b="1" dirty="0" err="1" smtClean="0">
                  <a:solidFill>
                    <a:srgbClr val="002060"/>
                  </a:solidFill>
                  <a:latin typeface="Times New Roman" pitchFamily="18" charset="0"/>
                  <a:cs typeface="Times New Roman" pitchFamily="18" charset="0"/>
                </a:rPr>
                <a:t>trâu</a:t>
              </a:r>
              <a:endParaRPr lang="en-NZ" sz="3600" b="1" dirty="0" smtClean="0">
                <a:solidFill>
                  <a:srgbClr val="002060"/>
                </a:solidFill>
                <a:latin typeface="Times New Roman" pitchFamily="18" charset="0"/>
                <a:cs typeface="Times New Roman" pitchFamily="18" charset="0"/>
              </a:endParaRPr>
            </a:p>
            <a:p>
              <a:pPr>
                <a:lnSpc>
                  <a:spcPct val="100000"/>
                </a:lnSpc>
              </a:pPr>
              <a:endParaRPr lang="vi-VN" altLang="zh-CN" sz="3200" b="1" dirty="0">
                <a:solidFill>
                  <a:srgbClr val="002060"/>
                </a:solidFill>
                <a:latin typeface="Times New Roman" pitchFamily="18" charset="0"/>
                <a:ea typeface="字魂36号-正文宋楷" panose="02000000000000000000" pitchFamily="2" charset="-122"/>
                <a:cs typeface="Times New Roman" pitchFamily="18" charset="0"/>
              </a:endParaRPr>
            </a:p>
          </p:txBody>
        </p:sp>
      </p:grpSp>
      <p:pic>
        <p:nvPicPr>
          <p:cNvPr id="5" name="图片 2">
            <a:extLst>
              <a:ext uri="{FF2B5EF4-FFF2-40B4-BE49-F238E27FC236}">
                <a16:creationId xmlns:a16="http://schemas.microsoft.com/office/drawing/2014/main" id="{1C7F99BE-ABFD-4D70-A271-8C8D5320091C}"/>
              </a:ext>
            </a:extLst>
          </p:cNvPr>
          <p:cNvPicPr>
            <a:picLocks noChangeAspect="1"/>
          </p:cNvPicPr>
          <p:nvPr/>
        </p:nvPicPr>
        <p:blipFill>
          <a:blip r:embed="rId3"/>
          <a:stretch>
            <a:fillRect/>
          </a:stretch>
        </p:blipFill>
        <p:spPr>
          <a:xfrm>
            <a:off x="1214651" y="169909"/>
            <a:ext cx="9498842" cy="922722"/>
          </a:xfrm>
          <a:prstGeom prst="rect">
            <a:avLst/>
          </a:prstGeom>
        </p:spPr>
      </p:pic>
      <p:sp>
        <p:nvSpPr>
          <p:cNvPr id="6" name="Hộp Văn bản 1">
            <a:extLst>
              <a:ext uri="{FF2B5EF4-FFF2-40B4-BE49-F238E27FC236}">
                <a16:creationId xmlns:a16="http://schemas.microsoft.com/office/drawing/2014/main" id="{78C4B2A4-BF3B-4FD4-9E1A-13BEEE3596C6}"/>
              </a:ext>
            </a:extLst>
          </p:cNvPr>
          <p:cNvSpPr txBox="1"/>
          <p:nvPr/>
        </p:nvSpPr>
        <p:spPr>
          <a:xfrm>
            <a:off x="1542206" y="143644"/>
            <a:ext cx="9621672" cy="830997"/>
          </a:xfrm>
          <a:prstGeom prst="rect">
            <a:avLst/>
          </a:prstGeom>
          <a:noFill/>
        </p:spPr>
        <p:txBody>
          <a:bodyPr wrap="square" rtlCol="0">
            <a:spAutoFit/>
          </a:bodyPr>
          <a:lstStyle/>
          <a:p>
            <a:r>
              <a:rPr lang="en-US" sz="4800" b="1" dirty="0" err="1" smtClean="0">
                <a:solidFill>
                  <a:srgbClr val="00B050"/>
                </a:solidFill>
                <a:latin typeface="Times New Roman" pitchFamily="18" charset="0"/>
                <a:cs typeface="Times New Roman" pitchFamily="18" charset="0"/>
              </a:rPr>
              <a:t>Bài</a:t>
            </a:r>
            <a:r>
              <a:rPr lang="en-US" sz="4800" b="1" dirty="0" smtClean="0">
                <a:solidFill>
                  <a:srgbClr val="00B050"/>
                </a:solidFill>
                <a:latin typeface="Times New Roman" pitchFamily="18" charset="0"/>
                <a:cs typeface="Times New Roman" pitchFamily="18" charset="0"/>
              </a:rPr>
              <a:t> </a:t>
            </a:r>
            <a:r>
              <a:rPr lang="en-US" sz="4800" b="1" dirty="0" err="1" smtClean="0">
                <a:solidFill>
                  <a:srgbClr val="00B050"/>
                </a:solidFill>
                <a:latin typeface="Times New Roman" pitchFamily="18" charset="0"/>
                <a:cs typeface="Times New Roman" pitchFamily="18" charset="0"/>
              </a:rPr>
              <a:t>văn</a:t>
            </a:r>
            <a:r>
              <a:rPr lang="en-US" sz="4800" b="1" dirty="0" smtClean="0">
                <a:solidFill>
                  <a:srgbClr val="00B050"/>
                </a:solidFill>
                <a:latin typeface="Times New Roman" pitchFamily="18" charset="0"/>
                <a:cs typeface="Times New Roman" pitchFamily="18" charset="0"/>
              </a:rPr>
              <a:t> </a:t>
            </a:r>
            <a:r>
              <a:rPr lang="en-US" sz="4800" b="1" dirty="0" err="1" smtClean="0">
                <a:solidFill>
                  <a:srgbClr val="00B050"/>
                </a:solidFill>
                <a:latin typeface="Times New Roman" pitchFamily="18" charset="0"/>
                <a:cs typeface="Times New Roman" pitchFamily="18" charset="0"/>
              </a:rPr>
              <a:t>được</a:t>
            </a:r>
            <a:r>
              <a:rPr lang="en-US" sz="4800" b="1" dirty="0" smtClean="0">
                <a:solidFill>
                  <a:srgbClr val="00B050"/>
                </a:solidFill>
                <a:latin typeface="Times New Roman" pitchFamily="18" charset="0"/>
                <a:cs typeface="Times New Roman" pitchFamily="18" charset="0"/>
              </a:rPr>
              <a:t> chia </a:t>
            </a:r>
            <a:r>
              <a:rPr lang="en-US" sz="4800" b="1" dirty="0" err="1" smtClean="0">
                <a:solidFill>
                  <a:srgbClr val="00B050"/>
                </a:solidFill>
                <a:latin typeface="Times New Roman" pitchFamily="18" charset="0"/>
                <a:cs typeface="Times New Roman" pitchFamily="18" charset="0"/>
              </a:rPr>
              <a:t>thành</a:t>
            </a:r>
            <a:r>
              <a:rPr lang="en-US" sz="4800" b="1" dirty="0" smtClean="0">
                <a:solidFill>
                  <a:srgbClr val="00B050"/>
                </a:solidFill>
                <a:latin typeface="Times New Roman" pitchFamily="18" charset="0"/>
                <a:cs typeface="Times New Roman" pitchFamily="18" charset="0"/>
              </a:rPr>
              <a:t> …. </a:t>
            </a:r>
            <a:r>
              <a:rPr lang="en-US" sz="4800" b="1" dirty="0" err="1" smtClean="0">
                <a:solidFill>
                  <a:srgbClr val="00B050"/>
                </a:solidFill>
                <a:latin typeface="Times New Roman" pitchFamily="18" charset="0"/>
                <a:cs typeface="Times New Roman" pitchFamily="18" charset="0"/>
              </a:rPr>
              <a:t>đoạn</a:t>
            </a:r>
            <a:r>
              <a:rPr lang="vi-VN" sz="4800" b="1" dirty="0" smtClean="0">
                <a:solidFill>
                  <a:srgbClr val="00B050"/>
                </a:solidFill>
                <a:latin typeface="Times New Roman" pitchFamily="18" charset="0"/>
                <a:cs typeface="Times New Roman" pitchFamily="18" charset="0"/>
              </a:rPr>
              <a:t>:</a:t>
            </a:r>
            <a:endParaRPr lang="en-NZ" sz="4800" b="1" dirty="0">
              <a:solidFill>
                <a:srgbClr val="00B050"/>
              </a:solidFill>
              <a:latin typeface="Times New Roman" pitchFamily="18" charset="0"/>
              <a:cs typeface="Times New Roman" pitchFamily="18" charset="0"/>
            </a:endParaRPr>
          </a:p>
        </p:txBody>
      </p:sp>
      <p:grpSp>
        <p:nvGrpSpPr>
          <p:cNvPr id="7" name="组合 10244">
            <a:extLst>
              <a:ext uri="{FF2B5EF4-FFF2-40B4-BE49-F238E27FC236}">
                <a16:creationId xmlns:a16="http://schemas.microsoft.com/office/drawing/2014/main" id="{2580B1FD-02F6-4440-818D-0A9C83FF2432}"/>
              </a:ext>
            </a:extLst>
          </p:cNvPr>
          <p:cNvGrpSpPr/>
          <p:nvPr/>
        </p:nvGrpSpPr>
        <p:grpSpPr>
          <a:xfrm>
            <a:off x="4409773" y="1354155"/>
            <a:ext cx="3185155" cy="4252055"/>
            <a:chOff x="1517423" y="1692333"/>
            <a:chExt cx="1392093" cy="4252055"/>
          </a:xfrm>
        </p:grpSpPr>
        <p:pic>
          <p:nvPicPr>
            <p:cNvPr id="8" name="图片 10242">
              <a:extLst>
                <a:ext uri="{FF2B5EF4-FFF2-40B4-BE49-F238E27FC236}">
                  <a16:creationId xmlns:a16="http://schemas.microsoft.com/office/drawing/2014/main" id="{3D105074-E499-4B1C-88BF-5A450D6A95EE}"/>
                </a:ext>
              </a:extLst>
            </p:cNvPr>
            <p:cNvPicPr>
              <a:picLocks noChangeAspect="1"/>
            </p:cNvPicPr>
            <p:nvPr/>
          </p:nvPicPr>
          <p:blipFill>
            <a:blip r:embed="rId2"/>
            <a:stretch>
              <a:fillRect/>
            </a:stretch>
          </p:blipFill>
          <p:spPr>
            <a:xfrm>
              <a:off x="1517423" y="1692333"/>
              <a:ext cx="1379973" cy="4252055"/>
            </a:xfrm>
            <a:prstGeom prst="rect">
              <a:avLst/>
            </a:prstGeom>
          </p:spPr>
        </p:pic>
        <p:sp>
          <p:nvSpPr>
            <p:cNvPr id="9" name="矩形 10243">
              <a:extLst>
                <a:ext uri="{FF2B5EF4-FFF2-40B4-BE49-F238E27FC236}">
                  <a16:creationId xmlns:a16="http://schemas.microsoft.com/office/drawing/2014/main" id="{387C4E27-E09E-40C4-A786-961D1364B1B1}"/>
                </a:ext>
              </a:extLst>
            </p:cNvPr>
            <p:cNvSpPr/>
            <p:nvPr/>
          </p:nvSpPr>
          <p:spPr>
            <a:xfrm>
              <a:off x="1517423" y="3109690"/>
              <a:ext cx="1392093" cy="2308324"/>
            </a:xfrm>
            <a:prstGeom prst="rect">
              <a:avLst/>
            </a:prstGeom>
          </p:spPr>
          <p:txBody>
            <a:bodyPr wrap="square">
              <a:spAutoFit/>
            </a:bodyPr>
            <a:lstStyle/>
            <a:p>
              <a:pPr algn="ctr"/>
              <a:r>
                <a:rPr lang="en-US" sz="3600" b="1" dirty="0" err="1" smtClean="0">
                  <a:solidFill>
                    <a:srgbClr val="002060"/>
                  </a:solidFill>
                  <a:latin typeface="Times New Roman" pitchFamily="18" charset="0"/>
                  <a:cs typeface="Times New Roman" pitchFamily="18" charset="0"/>
                </a:rPr>
                <a:t>Đoạn</a:t>
              </a:r>
              <a:r>
                <a:rPr lang="en-US" sz="3600" b="1" dirty="0" smtClean="0">
                  <a:solidFill>
                    <a:srgbClr val="002060"/>
                  </a:solidFill>
                  <a:latin typeface="Times New Roman" pitchFamily="18" charset="0"/>
                  <a:cs typeface="Times New Roman" pitchFamily="18" charset="0"/>
                </a:rPr>
                <a:t> </a:t>
              </a:r>
              <a:r>
                <a:rPr lang="en-US" sz="3600" b="1" dirty="0">
                  <a:solidFill>
                    <a:srgbClr val="002060"/>
                  </a:solidFill>
                  <a:latin typeface="Times New Roman" pitchFamily="18" charset="0"/>
                  <a:cs typeface="Times New Roman" pitchFamily="18" charset="0"/>
                </a:rPr>
                <a:t>2 : </a:t>
              </a:r>
            </a:p>
            <a:p>
              <a:pPr algn="ctr"/>
              <a:r>
                <a:rPr lang="en-US" sz="3600" b="1" dirty="0" smtClean="0">
                  <a:solidFill>
                    <a:srgbClr val="002060"/>
                  </a:solidFill>
                  <a:latin typeface="Times New Roman" pitchFamily="18" charset="0"/>
                  <a:cs typeface="Times New Roman" pitchFamily="18" charset="0"/>
                </a:rPr>
                <a:t>Cu </a:t>
              </a:r>
              <a:r>
                <a:rPr lang="en-US" sz="3600" b="1" dirty="0" err="1" smtClean="0">
                  <a:solidFill>
                    <a:srgbClr val="002060"/>
                  </a:solidFill>
                  <a:latin typeface="Times New Roman" pitchFamily="18" charset="0"/>
                  <a:cs typeface="Times New Roman" pitchFamily="18" charset="0"/>
                </a:rPr>
                <a:t>Chắt</a:t>
              </a:r>
              <a:r>
                <a:rPr lang="en-US" sz="3600" b="1" dirty="0" smtClean="0">
                  <a:solidFill>
                    <a:srgbClr val="002060"/>
                  </a:solidFill>
                  <a:latin typeface="Times New Roman" pitchFamily="18" charset="0"/>
                  <a:cs typeface="Times New Roman" pitchFamily="18" charset="0"/>
                </a:rPr>
                <a:t>   </a:t>
              </a:r>
            </a:p>
            <a:p>
              <a:pPr algn="ctr"/>
              <a:r>
                <a:rPr lang="en-US" sz="3600" b="1" dirty="0" smtClean="0">
                  <a:solidFill>
                    <a:srgbClr val="002060"/>
                  </a:solidFill>
                  <a:latin typeface="Times New Roman" pitchFamily="18" charset="0"/>
                  <a:cs typeface="Times New Roman" pitchFamily="18" charset="0"/>
                </a:rPr>
                <a:t>…  </a:t>
              </a:r>
            </a:p>
            <a:p>
              <a:pPr algn="ctr"/>
              <a:r>
                <a:rPr lang="en-US" sz="3600" b="1" dirty="0" err="1" smtClean="0">
                  <a:solidFill>
                    <a:srgbClr val="002060"/>
                  </a:solidFill>
                  <a:latin typeface="Times New Roman" pitchFamily="18" charset="0"/>
                  <a:cs typeface="Times New Roman" pitchFamily="18" charset="0"/>
                </a:rPr>
                <a:t>lọ</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thủy</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tinh</a:t>
              </a:r>
              <a:endParaRPr lang="zh-CN" altLang="en-US" sz="3200" b="1" dirty="0">
                <a:solidFill>
                  <a:srgbClr val="002060"/>
                </a:solidFill>
                <a:latin typeface="Times New Roman" pitchFamily="18" charset="0"/>
                <a:ea typeface="字魂36号-正文宋楷" panose="02000000000000000000" pitchFamily="2" charset="-122"/>
                <a:cs typeface="Times New Roman" pitchFamily="18" charset="0"/>
              </a:endParaRPr>
            </a:p>
          </p:txBody>
        </p:sp>
      </p:grpSp>
      <p:grpSp>
        <p:nvGrpSpPr>
          <p:cNvPr id="13" name="组合 10244">
            <a:extLst>
              <a:ext uri="{FF2B5EF4-FFF2-40B4-BE49-F238E27FC236}">
                <a16:creationId xmlns:a16="http://schemas.microsoft.com/office/drawing/2014/main" id="{6DC4501B-A1C0-4C89-8CDA-A7AE058221C8}"/>
              </a:ext>
            </a:extLst>
          </p:cNvPr>
          <p:cNvGrpSpPr/>
          <p:nvPr/>
        </p:nvGrpSpPr>
        <p:grpSpPr>
          <a:xfrm>
            <a:off x="8654796" y="1289607"/>
            <a:ext cx="3096125" cy="4230875"/>
            <a:chOff x="1517423" y="1692333"/>
            <a:chExt cx="1379973" cy="3747573"/>
          </a:xfrm>
        </p:grpSpPr>
        <p:pic>
          <p:nvPicPr>
            <p:cNvPr id="14" name="图片 10242">
              <a:extLst>
                <a:ext uri="{FF2B5EF4-FFF2-40B4-BE49-F238E27FC236}">
                  <a16:creationId xmlns:a16="http://schemas.microsoft.com/office/drawing/2014/main" id="{6CA7046E-806A-4094-B971-FD97ED341060}"/>
                </a:ext>
              </a:extLst>
            </p:cNvPr>
            <p:cNvPicPr>
              <a:picLocks noChangeAspect="1"/>
            </p:cNvPicPr>
            <p:nvPr/>
          </p:nvPicPr>
          <p:blipFill>
            <a:blip r:embed="rId2"/>
            <a:stretch>
              <a:fillRect/>
            </a:stretch>
          </p:blipFill>
          <p:spPr>
            <a:xfrm>
              <a:off x="1517423" y="1692333"/>
              <a:ext cx="1379973" cy="3747573"/>
            </a:xfrm>
            <a:prstGeom prst="rect">
              <a:avLst/>
            </a:prstGeom>
          </p:spPr>
        </p:pic>
        <p:sp>
          <p:nvSpPr>
            <p:cNvPr id="15" name="矩形 10243">
              <a:extLst>
                <a:ext uri="{FF2B5EF4-FFF2-40B4-BE49-F238E27FC236}">
                  <a16:creationId xmlns:a16="http://schemas.microsoft.com/office/drawing/2014/main" id="{B17AA2E6-A076-424E-B880-A47D6CD0FD1B}"/>
                </a:ext>
              </a:extLst>
            </p:cNvPr>
            <p:cNvSpPr/>
            <p:nvPr/>
          </p:nvSpPr>
          <p:spPr>
            <a:xfrm>
              <a:off x="1588337" y="3111094"/>
              <a:ext cx="1194294" cy="553998"/>
            </a:xfrm>
            <a:prstGeom prst="rect">
              <a:avLst/>
            </a:prstGeom>
          </p:spPr>
          <p:txBody>
            <a:bodyPr wrap="square">
              <a:spAutoFit/>
            </a:bodyPr>
            <a:lstStyle/>
            <a:p>
              <a:pPr algn="ctr">
                <a:lnSpc>
                  <a:spcPct val="100000"/>
                </a:lnSpc>
              </a:pPr>
              <a:endParaRPr lang="zh-CN" altLang="en-US" sz="3000" b="1" dirty="0">
                <a:solidFill>
                  <a:srgbClr val="002060"/>
                </a:solidFill>
                <a:latin typeface="HP001 4 hàng" panose="020B0603050302020204" pitchFamily="34" charset="-93"/>
                <a:ea typeface="字魂36号-正文宋楷" panose="02000000000000000000" pitchFamily="2" charset="-122"/>
              </a:endParaRPr>
            </a:p>
          </p:txBody>
        </p:sp>
      </p:grpSp>
      <p:sp>
        <p:nvSpPr>
          <p:cNvPr id="18" name="Rectangle 17"/>
          <p:cNvSpPr/>
          <p:nvPr/>
        </p:nvSpPr>
        <p:spPr>
          <a:xfrm>
            <a:off x="9281680" y="2781163"/>
            <a:ext cx="2002043" cy="1938992"/>
          </a:xfrm>
          <a:prstGeom prst="rect">
            <a:avLst/>
          </a:prstGeom>
        </p:spPr>
        <p:txBody>
          <a:bodyPr wrap="square">
            <a:spAutoFit/>
          </a:bodyPr>
          <a:lstStyle/>
          <a:p>
            <a:pPr algn="ctr"/>
            <a:r>
              <a:rPr lang="en-US" sz="4000" b="1" dirty="0" err="1">
                <a:solidFill>
                  <a:srgbClr val="002060"/>
                </a:solidFill>
                <a:latin typeface="Times New Roman" pitchFamily="18" charset="0"/>
                <a:cs typeface="Times New Roman" pitchFamily="18" charset="0"/>
              </a:rPr>
              <a:t>Đoạn</a:t>
            </a:r>
            <a:r>
              <a:rPr lang="en-US" sz="4000" b="1" dirty="0">
                <a:solidFill>
                  <a:srgbClr val="002060"/>
                </a:solidFill>
                <a:latin typeface="Times New Roman" pitchFamily="18" charset="0"/>
                <a:cs typeface="Times New Roman" pitchFamily="18" charset="0"/>
              </a:rPr>
              <a:t> </a:t>
            </a:r>
            <a:r>
              <a:rPr lang="en-US" sz="4000" b="1" dirty="0" smtClean="0">
                <a:solidFill>
                  <a:srgbClr val="002060"/>
                </a:solidFill>
                <a:latin typeface="Times New Roman" pitchFamily="18" charset="0"/>
                <a:cs typeface="Times New Roman" pitchFamily="18" charset="0"/>
              </a:rPr>
              <a:t>3: </a:t>
            </a:r>
            <a:r>
              <a:rPr lang="en-US" sz="4000" b="1" dirty="0" err="1">
                <a:solidFill>
                  <a:srgbClr val="002060"/>
                </a:solidFill>
                <a:latin typeface="Times New Roman" pitchFamily="18" charset="0"/>
                <a:cs typeface="Times New Roman" pitchFamily="18" charset="0"/>
              </a:rPr>
              <a:t>Phần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còn</a:t>
            </a:r>
            <a:r>
              <a:rPr lang="en-US" sz="4000" b="1" dirty="0">
                <a:solidFill>
                  <a:srgbClr val="002060"/>
                </a:solidFill>
                <a:latin typeface="Times New Roman" pitchFamily="18" charset="0"/>
                <a:cs typeface="Times New Roman" pitchFamily="18" charset="0"/>
              </a:rPr>
              <a:t> </a:t>
            </a:r>
            <a:r>
              <a:rPr lang="en-US" sz="4000" b="1" dirty="0" err="1">
                <a:solidFill>
                  <a:srgbClr val="002060"/>
                </a:solidFill>
                <a:latin typeface="Times New Roman" pitchFamily="18" charset="0"/>
                <a:cs typeface="Times New Roman" pitchFamily="18" charset="0"/>
              </a:rPr>
              <a:t>lại</a:t>
            </a:r>
            <a:endParaRPr lang="en-NZ" sz="4000" b="1" dirty="0">
              <a:solidFill>
                <a:srgbClr val="002060"/>
              </a:solidFill>
              <a:latin typeface="Times New Roman" pitchFamily="18" charset="0"/>
              <a:cs typeface="Times New Roman" pitchFamily="18" charset="0"/>
            </a:endParaRPr>
          </a:p>
        </p:txBody>
      </p:sp>
      <p:sp>
        <p:nvSpPr>
          <p:cNvPr id="19" name="Rectangle 18"/>
          <p:cNvSpPr/>
          <p:nvPr/>
        </p:nvSpPr>
        <p:spPr>
          <a:xfrm>
            <a:off x="8306704" y="149644"/>
            <a:ext cx="492443" cy="830997"/>
          </a:xfrm>
          <a:prstGeom prst="rect">
            <a:avLst/>
          </a:prstGeom>
        </p:spPr>
        <p:txBody>
          <a:bodyPr wrap="none">
            <a:spAutoFit/>
          </a:bodyPr>
          <a:lstStyle/>
          <a:p>
            <a:r>
              <a:rPr lang="en-NZ" sz="4800" b="1" dirty="0" smtClean="0">
                <a:solidFill>
                  <a:srgbClr val="FF0000"/>
                </a:solidFill>
                <a:latin typeface="Times New Roman" pitchFamily="18" charset="0"/>
                <a:cs typeface="Times New Roman" pitchFamily="18" charset="0"/>
              </a:rPr>
              <a:t>3</a:t>
            </a:r>
            <a:endParaRPr lang="en-NZ"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4777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67">
            <a:extLst>
              <a:ext uri="{FF2B5EF4-FFF2-40B4-BE49-F238E27FC236}">
                <a16:creationId xmlns:a16="http://schemas.microsoft.com/office/drawing/2014/main" id="{02593ED1-FFFA-40DB-97E2-C222486C357D}"/>
              </a:ext>
            </a:extLst>
          </p:cNvPr>
          <p:cNvGrpSpPr/>
          <p:nvPr/>
        </p:nvGrpSpPr>
        <p:grpSpPr>
          <a:xfrm>
            <a:off x="1270664" y="10116"/>
            <a:ext cx="8569372" cy="3393253"/>
            <a:chOff x="1330899" y="1678703"/>
            <a:chExt cx="4506713" cy="1211173"/>
          </a:xfrm>
        </p:grpSpPr>
        <p:grpSp>
          <p:nvGrpSpPr>
            <p:cNvPr id="3" name="组合 376">
              <a:extLst>
                <a:ext uri="{FF2B5EF4-FFF2-40B4-BE49-F238E27FC236}">
                  <a16:creationId xmlns:a16="http://schemas.microsoft.com/office/drawing/2014/main" id="{17075F78-CFAD-42E1-B81F-22BF82BE32AE}"/>
                </a:ext>
              </a:extLst>
            </p:cNvPr>
            <p:cNvGrpSpPr/>
            <p:nvPr/>
          </p:nvGrpSpPr>
          <p:grpSpPr>
            <a:xfrm>
              <a:off x="1330899" y="1678703"/>
              <a:ext cx="4506713" cy="1211173"/>
              <a:chOff x="2972472" y="1362075"/>
              <a:chExt cx="5830217" cy="1566863"/>
            </a:xfrm>
          </p:grpSpPr>
          <p:sp>
            <p:nvSpPr>
              <p:cNvPr id="5" name="Freeform 4">
                <a:extLst>
                  <a:ext uri="{FF2B5EF4-FFF2-40B4-BE49-F238E27FC236}">
                    <a16:creationId xmlns:a16="http://schemas.microsoft.com/office/drawing/2014/main" id="{40DB562D-DE12-4524-A632-A81C6420DD91}"/>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5">
                <a:extLst>
                  <a:ext uri="{FF2B5EF4-FFF2-40B4-BE49-F238E27FC236}">
                    <a16:creationId xmlns:a16="http://schemas.microsoft.com/office/drawing/2014/main" id="{A7115DCD-A4B1-459A-A7D1-60D0E333AADE}"/>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7" name="组合 375">
                <a:extLst>
                  <a:ext uri="{FF2B5EF4-FFF2-40B4-BE49-F238E27FC236}">
                    <a16:creationId xmlns:a16="http://schemas.microsoft.com/office/drawing/2014/main" id="{6F572B46-CA3A-47C1-95BE-206CB6EDAD96}"/>
                  </a:ext>
                </a:extLst>
              </p:cNvPr>
              <p:cNvGrpSpPr/>
              <p:nvPr/>
            </p:nvGrpSpPr>
            <p:grpSpPr>
              <a:xfrm>
                <a:off x="2972472" y="1362075"/>
                <a:ext cx="1164099" cy="1506537"/>
                <a:chOff x="2105026" y="333375"/>
                <a:chExt cx="1958975" cy="2535238"/>
              </a:xfrm>
            </p:grpSpPr>
            <p:sp>
              <p:nvSpPr>
                <p:cNvPr id="8" name="Freeform 15">
                  <a:extLst>
                    <a:ext uri="{FF2B5EF4-FFF2-40B4-BE49-F238E27FC236}">
                      <a16:creationId xmlns:a16="http://schemas.microsoft.com/office/drawing/2014/main" id="{8AB632E7-705E-4A98-940D-18B3293D7DD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16">
                  <a:extLst>
                    <a:ext uri="{FF2B5EF4-FFF2-40B4-BE49-F238E27FC236}">
                      <a16:creationId xmlns:a16="http://schemas.microsoft.com/office/drawing/2014/main" id="{23DFE8A7-DC04-4733-8584-36B556FCDE1A}"/>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Freeform 17">
                  <a:extLst>
                    <a:ext uri="{FF2B5EF4-FFF2-40B4-BE49-F238E27FC236}">
                      <a16:creationId xmlns:a16="http://schemas.microsoft.com/office/drawing/2014/main" id="{12BD374F-7589-4F0E-AB66-71903951B9B8}"/>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Freeform 18">
                  <a:extLst>
                    <a:ext uri="{FF2B5EF4-FFF2-40B4-BE49-F238E27FC236}">
                      <a16:creationId xmlns:a16="http://schemas.microsoft.com/office/drawing/2014/main" id="{74A7CE17-397C-4719-87A3-D9B940D7821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Freeform 19">
                  <a:extLst>
                    <a:ext uri="{FF2B5EF4-FFF2-40B4-BE49-F238E27FC236}">
                      <a16:creationId xmlns:a16="http://schemas.microsoft.com/office/drawing/2014/main" id="{9F0EF8AB-DB3C-4DB5-804B-47A68466BE7B}"/>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20">
                  <a:extLst>
                    <a:ext uri="{FF2B5EF4-FFF2-40B4-BE49-F238E27FC236}">
                      <a16:creationId xmlns:a16="http://schemas.microsoft.com/office/drawing/2014/main" id="{AF42CF5E-AC8D-4912-B1F0-9B5A5B1A413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Freeform 21">
                  <a:extLst>
                    <a:ext uri="{FF2B5EF4-FFF2-40B4-BE49-F238E27FC236}">
                      <a16:creationId xmlns:a16="http://schemas.microsoft.com/office/drawing/2014/main" id="{CCF0BD19-3CAC-4F1E-99A4-211749EF1160}"/>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22">
                  <a:extLst>
                    <a:ext uri="{FF2B5EF4-FFF2-40B4-BE49-F238E27FC236}">
                      <a16:creationId xmlns:a16="http://schemas.microsoft.com/office/drawing/2014/main" id="{2753997F-21E0-49F4-B477-CE752131D0C4}"/>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23">
                  <a:extLst>
                    <a:ext uri="{FF2B5EF4-FFF2-40B4-BE49-F238E27FC236}">
                      <a16:creationId xmlns:a16="http://schemas.microsoft.com/office/drawing/2014/main" id="{CF14CD82-8A19-4E89-BFC9-9BE79C63EF4C}"/>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24">
                  <a:extLst>
                    <a:ext uri="{FF2B5EF4-FFF2-40B4-BE49-F238E27FC236}">
                      <a16:creationId xmlns:a16="http://schemas.microsoft.com/office/drawing/2014/main" id="{822E32B7-96CA-494C-8939-0A0D89F3B1C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Freeform 25">
                  <a:extLst>
                    <a:ext uri="{FF2B5EF4-FFF2-40B4-BE49-F238E27FC236}">
                      <a16:creationId xmlns:a16="http://schemas.microsoft.com/office/drawing/2014/main" id="{CCABB7BE-2255-49A4-850A-72C11738E1BD}"/>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Freeform 26">
                  <a:extLst>
                    <a:ext uri="{FF2B5EF4-FFF2-40B4-BE49-F238E27FC236}">
                      <a16:creationId xmlns:a16="http://schemas.microsoft.com/office/drawing/2014/main" id="{747C83F6-5211-496C-8639-CEF852EEF86C}"/>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7">
                  <a:extLst>
                    <a:ext uri="{FF2B5EF4-FFF2-40B4-BE49-F238E27FC236}">
                      <a16:creationId xmlns:a16="http://schemas.microsoft.com/office/drawing/2014/main" id="{1C4F63FE-5BFF-4FD7-BDA9-A1C2A7D82D4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Freeform 28">
                  <a:extLst>
                    <a:ext uri="{FF2B5EF4-FFF2-40B4-BE49-F238E27FC236}">
                      <a16:creationId xmlns:a16="http://schemas.microsoft.com/office/drawing/2014/main" id="{A912573C-CA67-4B02-98D8-B2FC670189B5}"/>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9">
                  <a:extLst>
                    <a:ext uri="{FF2B5EF4-FFF2-40B4-BE49-F238E27FC236}">
                      <a16:creationId xmlns:a16="http://schemas.microsoft.com/office/drawing/2014/main" id="{AEA2FD9F-F418-4A2E-8138-322C13DF62E8}"/>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Freeform 30">
                  <a:extLst>
                    <a:ext uri="{FF2B5EF4-FFF2-40B4-BE49-F238E27FC236}">
                      <a16:creationId xmlns:a16="http://schemas.microsoft.com/office/drawing/2014/main" id="{FF9C65A6-C04E-42E4-B6A4-EE24231337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31">
                  <a:extLst>
                    <a:ext uri="{FF2B5EF4-FFF2-40B4-BE49-F238E27FC236}">
                      <a16:creationId xmlns:a16="http://schemas.microsoft.com/office/drawing/2014/main" id="{E67FDE38-F89B-4144-BE12-2D39AF59DABF}"/>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Freeform 32">
                  <a:extLst>
                    <a:ext uri="{FF2B5EF4-FFF2-40B4-BE49-F238E27FC236}">
                      <a16:creationId xmlns:a16="http://schemas.microsoft.com/office/drawing/2014/main" id="{C31E90ED-E2F9-411F-A4F9-53B288E33B7A}"/>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Freeform 33">
                  <a:extLst>
                    <a:ext uri="{FF2B5EF4-FFF2-40B4-BE49-F238E27FC236}">
                      <a16:creationId xmlns:a16="http://schemas.microsoft.com/office/drawing/2014/main" id="{43FFFD1A-CC06-4E86-8785-4C9D2E297E1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Freeform 34">
                  <a:extLst>
                    <a:ext uri="{FF2B5EF4-FFF2-40B4-BE49-F238E27FC236}">
                      <a16:creationId xmlns:a16="http://schemas.microsoft.com/office/drawing/2014/main" id="{7C463F08-D440-4428-BF66-8BCCAF5EF32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Freeform 35">
                  <a:extLst>
                    <a:ext uri="{FF2B5EF4-FFF2-40B4-BE49-F238E27FC236}">
                      <a16:creationId xmlns:a16="http://schemas.microsoft.com/office/drawing/2014/main" id="{329857A0-8736-4CEA-BCF1-C5B089675DE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Freeform 36">
                  <a:extLst>
                    <a:ext uri="{FF2B5EF4-FFF2-40B4-BE49-F238E27FC236}">
                      <a16:creationId xmlns:a16="http://schemas.microsoft.com/office/drawing/2014/main" id="{F54D48DA-D6B0-4B24-944F-69846E9F3358}"/>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Freeform 37">
                  <a:extLst>
                    <a:ext uri="{FF2B5EF4-FFF2-40B4-BE49-F238E27FC236}">
                      <a16:creationId xmlns:a16="http://schemas.microsoft.com/office/drawing/2014/main" id="{420625D0-141F-4867-B960-54FC5D943629}"/>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Freeform 38">
                  <a:extLst>
                    <a:ext uri="{FF2B5EF4-FFF2-40B4-BE49-F238E27FC236}">
                      <a16:creationId xmlns:a16="http://schemas.microsoft.com/office/drawing/2014/main" id="{A0929ECC-09C7-4EFA-AE10-B81BC5BFD86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9">
                  <a:extLst>
                    <a:ext uri="{FF2B5EF4-FFF2-40B4-BE49-F238E27FC236}">
                      <a16:creationId xmlns:a16="http://schemas.microsoft.com/office/drawing/2014/main" id="{C5CD4BC9-A7D2-4A13-9966-447CCC327123}"/>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Freeform 40">
                  <a:extLst>
                    <a:ext uri="{FF2B5EF4-FFF2-40B4-BE49-F238E27FC236}">
                      <a16:creationId xmlns:a16="http://schemas.microsoft.com/office/drawing/2014/main" id="{CC82E316-D3AD-4967-B4D5-6CEF435D87E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Freeform 41">
                  <a:extLst>
                    <a:ext uri="{FF2B5EF4-FFF2-40B4-BE49-F238E27FC236}">
                      <a16:creationId xmlns:a16="http://schemas.microsoft.com/office/drawing/2014/main" id="{6906270F-6F87-4150-9F8E-DC877F858D1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42">
                  <a:extLst>
                    <a:ext uri="{FF2B5EF4-FFF2-40B4-BE49-F238E27FC236}">
                      <a16:creationId xmlns:a16="http://schemas.microsoft.com/office/drawing/2014/main" id="{BDF3B81B-57A6-4894-9EC9-3EC6D05C9A5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Freeform 43">
                  <a:extLst>
                    <a:ext uri="{FF2B5EF4-FFF2-40B4-BE49-F238E27FC236}">
                      <a16:creationId xmlns:a16="http://schemas.microsoft.com/office/drawing/2014/main" id="{F017F46D-F7D3-4B6D-B733-A404B24956F9}"/>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44">
                  <a:extLst>
                    <a:ext uri="{FF2B5EF4-FFF2-40B4-BE49-F238E27FC236}">
                      <a16:creationId xmlns:a16="http://schemas.microsoft.com/office/drawing/2014/main" id="{8A034467-C6FC-420B-8377-1F832A0CC1B9}"/>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Freeform 45">
                  <a:extLst>
                    <a:ext uri="{FF2B5EF4-FFF2-40B4-BE49-F238E27FC236}">
                      <a16:creationId xmlns:a16="http://schemas.microsoft.com/office/drawing/2014/main" id="{EE506ADE-A6E1-455E-8640-CBC9697808A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46">
                  <a:extLst>
                    <a:ext uri="{FF2B5EF4-FFF2-40B4-BE49-F238E27FC236}">
                      <a16:creationId xmlns:a16="http://schemas.microsoft.com/office/drawing/2014/main" id="{1B4D1678-38C4-4B3C-9922-73940D8D2DF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7">
                  <a:extLst>
                    <a:ext uri="{FF2B5EF4-FFF2-40B4-BE49-F238E27FC236}">
                      <a16:creationId xmlns:a16="http://schemas.microsoft.com/office/drawing/2014/main" id="{4FCB306C-982D-4139-97BF-7DDDF4273D0E}"/>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8">
                  <a:extLst>
                    <a:ext uri="{FF2B5EF4-FFF2-40B4-BE49-F238E27FC236}">
                      <a16:creationId xmlns:a16="http://schemas.microsoft.com/office/drawing/2014/main" id="{933CB58B-36AC-4257-AF06-B3610CE6F57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Freeform 49">
                  <a:extLst>
                    <a:ext uri="{FF2B5EF4-FFF2-40B4-BE49-F238E27FC236}">
                      <a16:creationId xmlns:a16="http://schemas.microsoft.com/office/drawing/2014/main" id="{36E99713-9B04-4CE3-8A59-0E4BD53FB47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50">
                  <a:extLst>
                    <a:ext uri="{FF2B5EF4-FFF2-40B4-BE49-F238E27FC236}">
                      <a16:creationId xmlns:a16="http://schemas.microsoft.com/office/drawing/2014/main" id="{1969B6A3-CA75-46D4-8197-A9E912A6482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Freeform 51">
                  <a:extLst>
                    <a:ext uri="{FF2B5EF4-FFF2-40B4-BE49-F238E27FC236}">
                      <a16:creationId xmlns:a16="http://schemas.microsoft.com/office/drawing/2014/main" id="{9AC9B67D-25C3-45AB-A6F6-639A0F8D8718}"/>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52">
                  <a:extLst>
                    <a:ext uri="{FF2B5EF4-FFF2-40B4-BE49-F238E27FC236}">
                      <a16:creationId xmlns:a16="http://schemas.microsoft.com/office/drawing/2014/main" id="{0C13015E-E4C2-42FD-87D2-4318726C596A}"/>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Freeform 53">
                  <a:extLst>
                    <a:ext uri="{FF2B5EF4-FFF2-40B4-BE49-F238E27FC236}">
                      <a16:creationId xmlns:a16="http://schemas.microsoft.com/office/drawing/2014/main" id="{236A4BB1-FB00-4A93-955A-D344FF917350}"/>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54">
                  <a:extLst>
                    <a:ext uri="{FF2B5EF4-FFF2-40B4-BE49-F238E27FC236}">
                      <a16:creationId xmlns:a16="http://schemas.microsoft.com/office/drawing/2014/main" id="{1D31BE74-4597-483D-AFAD-9BC8BF160EC4}"/>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55">
                  <a:extLst>
                    <a:ext uri="{FF2B5EF4-FFF2-40B4-BE49-F238E27FC236}">
                      <a16:creationId xmlns:a16="http://schemas.microsoft.com/office/drawing/2014/main" id="{B41AB588-4368-4CA1-B77C-94268C25F8B5}"/>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56">
                  <a:extLst>
                    <a:ext uri="{FF2B5EF4-FFF2-40B4-BE49-F238E27FC236}">
                      <a16:creationId xmlns:a16="http://schemas.microsoft.com/office/drawing/2014/main" id="{E56179C8-5A64-473C-844E-FCB48841AB9A}"/>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7">
                  <a:extLst>
                    <a:ext uri="{FF2B5EF4-FFF2-40B4-BE49-F238E27FC236}">
                      <a16:creationId xmlns:a16="http://schemas.microsoft.com/office/drawing/2014/main" id="{73F6706B-A0DE-4088-A024-F9CD8029A212}"/>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8">
                  <a:extLst>
                    <a:ext uri="{FF2B5EF4-FFF2-40B4-BE49-F238E27FC236}">
                      <a16:creationId xmlns:a16="http://schemas.microsoft.com/office/drawing/2014/main" id="{9C248072-6F4A-4332-8FC2-B6E94999C02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9">
                  <a:extLst>
                    <a:ext uri="{FF2B5EF4-FFF2-40B4-BE49-F238E27FC236}">
                      <a16:creationId xmlns:a16="http://schemas.microsoft.com/office/drawing/2014/main" id="{3BFD65D8-0806-48EE-B7A3-2CA9B504276C}"/>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60">
                  <a:extLst>
                    <a:ext uri="{FF2B5EF4-FFF2-40B4-BE49-F238E27FC236}">
                      <a16:creationId xmlns:a16="http://schemas.microsoft.com/office/drawing/2014/main" id="{F994A636-0580-4AFC-B478-7D55FED3955B}"/>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61">
                  <a:extLst>
                    <a:ext uri="{FF2B5EF4-FFF2-40B4-BE49-F238E27FC236}">
                      <a16:creationId xmlns:a16="http://schemas.microsoft.com/office/drawing/2014/main" id="{D6D71C4F-0C09-41D3-A59C-2ED4540985F7}"/>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62">
                  <a:extLst>
                    <a:ext uri="{FF2B5EF4-FFF2-40B4-BE49-F238E27FC236}">
                      <a16:creationId xmlns:a16="http://schemas.microsoft.com/office/drawing/2014/main" id="{5C16CEDB-B362-4FC8-BE75-9229D6999F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63">
                  <a:extLst>
                    <a:ext uri="{FF2B5EF4-FFF2-40B4-BE49-F238E27FC236}">
                      <a16:creationId xmlns:a16="http://schemas.microsoft.com/office/drawing/2014/main" id="{21FF4049-5AAA-431F-A6FA-250A481BF02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64">
                  <a:extLst>
                    <a:ext uri="{FF2B5EF4-FFF2-40B4-BE49-F238E27FC236}">
                      <a16:creationId xmlns:a16="http://schemas.microsoft.com/office/drawing/2014/main" id="{7533CE0B-4714-4625-86F1-B74C962A899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65">
                  <a:extLst>
                    <a:ext uri="{FF2B5EF4-FFF2-40B4-BE49-F238E27FC236}">
                      <a16:creationId xmlns:a16="http://schemas.microsoft.com/office/drawing/2014/main" id="{1502767E-1DA2-484A-8F3F-538C80615FFD}"/>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66">
                  <a:extLst>
                    <a:ext uri="{FF2B5EF4-FFF2-40B4-BE49-F238E27FC236}">
                      <a16:creationId xmlns:a16="http://schemas.microsoft.com/office/drawing/2014/main" id="{418A53AD-C645-44CA-822C-26C5F1A47DE8}"/>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7">
                  <a:extLst>
                    <a:ext uri="{FF2B5EF4-FFF2-40B4-BE49-F238E27FC236}">
                      <a16:creationId xmlns:a16="http://schemas.microsoft.com/office/drawing/2014/main" id="{C3B72028-7D93-4BDD-8A20-D77C12EC16BC}"/>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8">
                  <a:extLst>
                    <a:ext uri="{FF2B5EF4-FFF2-40B4-BE49-F238E27FC236}">
                      <a16:creationId xmlns:a16="http://schemas.microsoft.com/office/drawing/2014/main" id="{A99BAB27-1D6C-4AD3-8063-A5DC6A4DD045}"/>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9">
                  <a:extLst>
                    <a:ext uri="{FF2B5EF4-FFF2-40B4-BE49-F238E27FC236}">
                      <a16:creationId xmlns:a16="http://schemas.microsoft.com/office/drawing/2014/main" id="{702990A7-B441-421E-8A73-C489532200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70">
                  <a:extLst>
                    <a:ext uri="{FF2B5EF4-FFF2-40B4-BE49-F238E27FC236}">
                      <a16:creationId xmlns:a16="http://schemas.microsoft.com/office/drawing/2014/main" id="{303D46D1-D2C0-4D09-AD26-5EEA2A3392B3}"/>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4" name="文本框 558">
              <a:extLst>
                <a:ext uri="{FF2B5EF4-FFF2-40B4-BE49-F238E27FC236}">
                  <a16:creationId xmlns:a16="http://schemas.microsoft.com/office/drawing/2014/main" id="{493E842A-D658-4310-B9C4-D4F413975A38}"/>
                </a:ext>
              </a:extLst>
            </p:cNvPr>
            <p:cNvSpPr txBox="1"/>
            <p:nvPr/>
          </p:nvSpPr>
          <p:spPr>
            <a:xfrm>
              <a:off x="3764181" y="2233755"/>
              <a:ext cx="184730" cy="584775"/>
            </a:xfrm>
            <a:prstGeom prst="rect">
              <a:avLst/>
            </a:prstGeom>
            <a:noFill/>
          </p:spPr>
          <p:txBody>
            <a:bodyPr wrap="none" rtlCol="0">
              <a:spAutoFit/>
              <a:scene3d>
                <a:camera prst="orthographicFront"/>
                <a:lightRig rig="threePt" dir="t"/>
              </a:scene3d>
              <a:sp3d contourW="12700"/>
            </a:bodyPr>
            <a:lstStyle/>
            <a:p>
              <a:pPr algn="ctr"/>
              <a:endParaRPr lang="zh-CN" altLang="en-US" sz="3200" dirty="0">
                <a:pattFill prst="wdDnDiag">
                  <a:fgClr>
                    <a:schemeClr val="tx1">
                      <a:lumMod val="65000"/>
                      <a:lumOff val="35000"/>
                    </a:schemeClr>
                  </a:fgClr>
                  <a:bgClr>
                    <a:schemeClr val="tx1">
                      <a:lumMod val="85000"/>
                      <a:lumOff val="15000"/>
                    </a:schemeClr>
                  </a:bgClr>
                </a:pattFill>
                <a:latin typeface="字魂36号-正文宋楷" panose="02000000000000000000" pitchFamily="2" charset="-122"/>
                <a:ea typeface="字魂36号-正文宋楷" panose="02000000000000000000" pitchFamily="2" charset="-122"/>
              </a:endParaRPr>
            </a:p>
          </p:txBody>
        </p:sp>
      </p:grpSp>
      <p:sp>
        <p:nvSpPr>
          <p:cNvPr id="64" name="Rectangle 63"/>
          <p:cNvSpPr/>
          <p:nvPr/>
        </p:nvSpPr>
        <p:spPr>
          <a:xfrm>
            <a:off x="3616581" y="1914617"/>
            <a:ext cx="4629794" cy="1015663"/>
          </a:xfrm>
          <a:prstGeom prst="rect">
            <a:avLst/>
          </a:prstGeom>
        </p:spPr>
        <p:txBody>
          <a:bodyPr wrap="none">
            <a:spAutoFit/>
          </a:bodyPr>
          <a:lstStyle/>
          <a:p>
            <a:r>
              <a:rPr lang="en-US" sz="6000" b="1" dirty="0" err="1">
                <a:solidFill>
                  <a:srgbClr val="C00000"/>
                </a:solidFill>
                <a:latin typeface="Times New Roman" pitchFamily="18" charset="0"/>
                <a:cs typeface="Times New Roman" pitchFamily="18" charset="0"/>
              </a:rPr>
              <a:t>Luyện</a:t>
            </a:r>
            <a:r>
              <a:rPr lang="en-US" sz="6000" b="1" dirty="0">
                <a:solidFill>
                  <a:srgbClr val="C00000"/>
                </a:solidFill>
                <a:latin typeface="Times New Roman" pitchFamily="18" charset="0"/>
                <a:cs typeface="Times New Roman" pitchFamily="18" charset="0"/>
              </a:rPr>
              <a:t> </a:t>
            </a:r>
            <a:r>
              <a:rPr lang="en-US" sz="6000" b="1" dirty="0" err="1" smtClean="0">
                <a:solidFill>
                  <a:srgbClr val="C00000"/>
                </a:solidFill>
                <a:latin typeface="Times New Roman" pitchFamily="18" charset="0"/>
                <a:cs typeface="Times New Roman" pitchFamily="18" charset="0"/>
              </a:rPr>
              <a:t>đọc</a:t>
            </a:r>
            <a:r>
              <a:rPr lang="en-US" sz="6000" b="1" dirty="0" smtClean="0">
                <a:solidFill>
                  <a:srgbClr val="C00000"/>
                </a:solidFill>
                <a:latin typeface="Times New Roman" pitchFamily="18" charset="0"/>
                <a:cs typeface="Times New Roman" pitchFamily="18" charset="0"/>
              </a:rPr>
              <a:t> </a:t>
            </a:r>
            <a:r>
              <a:rPr lang="en-US" sz="6000" b="1" dirty="0" err="1" smtClean="0">
                <a:solidFill>
                  <a:srgbClr val="C00000"/>
                </a:solidFill>
                <a:latin typeface="Times New Roman" pitchFamily="18" charset="0"/>
                <a:cs typeface="Times New Roman" pitchFamily="18" charset="0"/>
              </a:rPr>
              <a:t>lại</a:t>
            </a:r>
            <a:endParaRPr lang="en-NZ" sz="6000" b="1" dirty="0">
              <a:solidFill>
                <a:srgbClr val="C00000"/>
              </a:solidFill>
              <a:latin typeface="Times New Roman" pitchFamily="18" charset="0"/>
              <a:cs typeface="Times New Roman" pitchFamily="18" charset="0"/>
            </a:endParaRPr>
          </a:p>
        </p:txBody>
      </p:sp>
      <p:pic>
        <p:nvPicPr>
          <p:cNvPr id="65" name="Picture 64">
            <a:extLst>
              <a:ext uri="{FF2B5EF4-FFF2-40B4-BE49-F238E27FC236}">
                <a16:creationId xmlns:a16="http://schemas.microsoft.com/office/drawing/2014/main" id="{16BBD5E0-EE05-4600-AB67-10B52D737788}"/>
              </a:ext>
            </a:extLst>
          </p:cNvPr>
          <p:cNvPicPr>
            <a:picLocks noChangeAspect="1"/>
          </p:cNvPicPr>
          <p:nvPr/>
        </p:nvPicPr>
        <p:blipFill>
          <a:blip r:embed="rId2"/>
          <a:stretch>
            <a:fillRect/>
          </a:stretch>
        </p:blipFill>
        <p:spPr>
          <a:xfrm>
            <a:off x="1725" y="3699842"/>
            <a:ext cx="4190279" cy="2936375"/>
          </a:xfrm>
          <a:prstGeom prst="rect">
            <a:avLst/>
          </a:prstGeom>
        </p:spPr>
      </p:pic>
      <p:sp>
        <p:nvSpPr>
          <p:cNvPr id="67" name="Rectangle 66"/>
          <p:cNvSpPr/>
          <p:nvPr/>
        </p:nvSpPr>
        <p:spPr>
          <a:xfrm flipH="1">
            <a:off x="5746377" y="4024387"/>
            <a:ext cx="4473388" cy="1015663"/>
          </a:xfrm>
          <a:prstGeom prst="rect">
            <a:avLst/>
          </a:prstGeom>
        </p:spPr>
        <p:txBody>
          <a:bodyPr wrap="square">
            <a:spAutoFit/>
          </a:bodyPr>
          <a:lstStyle/>
          <a:p>
            <a:endParaRPr lang="en-NZ"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2779353091"/>
      </p:ext>
    </p:extLst>
  </p:cSld>
  <p:clrMapOvr>
    <a:masterClrMapping/>
  </p:clrMapOvr>
  <p:transition spd="slow">
    <p:push dir="u"/>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586521"/>
            <a:ext cx="11379200" cy="4985978"/>
          </a:xfrm>
          <a:prstGeom prst="rect">
            <a:avLst/>
          </a:prstGeom>
        </p:spPr>
        <p:txBody>
          <a:bodyPr wrap="square" lIns="91438" tIns="45719" rIns="91438" bIns="45719">
            <a:spAutoFit/>
          </a:bodyPr>
          <a:lstStyle/>
          <a:p>
            <a:r>
              <a:rPr lang="en-US" sz="3200" b="1" dirty="0" smtClean="0">
                <a:solidFill>
                  <a:srgbClr val="3333FF"/>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Hai</a:t>
            </a:r>
            <a:r>
              <a:rPr lang="en-US" sz="3200" b="1" dirty="0" smtClean="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ng­ười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bột</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tỉnh</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dần</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nhận</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ra</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bạn</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cũ</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thì</a:t>
            </a:r>
            <a:r>
              <a:rPr lang="en-US" sz="3200" b="1" dirty="0">
                <a:solidFill>
                  <a:srgbClr val="0033CC"/>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lạ</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quá</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kêu</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lên</a:t>
            </a:r>
            <a:r>
              <a:rPr lang="en-US" sz="3200" b="1" dirty="0" smtClean="0">
                <a:solidFill>
                  <a:srgbClr val="0033CC"/>
                </a:solidFill>
                <a:latin typeface="Times New Roman" pitchFamily="18" charset="0"/>
                <a:cs typeface="Times New Roman" pitchFamily="18" charset="0"/>
              </a:rPr>
              <a:t>:</a:t>
            </a:r>
            <a:endParaRPr lang="en-US" sz="3200" b="1" dirty="0">
              <a:solidFill>
                <a:srgbClr val="0033CC"/>
              </a:solidFill>
              <a:latin typeface="Times New Roman" pitchFamily="18" charset="0"/>
              <a:cs typeface="Times New Roman" pitchFamily="18" charset="0"/>
            </a:endParaRPr>
          </a:p>
          <a:p>
            <a:r>
              <a:rPr lang="en-US" sz="3200" b="1" dirty="0">
                <a:solidFill>
                  <a:srgbClr val="0033CC"/>
                </a:solidFill>
                <a:latin typeface="Times New Roman" pitchFamily="18" charset="0"/>
                <a:cs typeface="Times New Roman" pitchFamily="18" charset="0"/>
              </a:rPr>
              <a:t> </a:t>
            </a:r>
            <a:r>
              <a:rPr lang="en-US" sz="3200" b="1" dirty="0" smtClean="0">
                <a:solidFill>
                  <a:srgbClr val="0033CC"/>
                </a:solidFill>
                <a:latin typeface="Times New Roman" pitchFamily="18" charset="0"/>
                <a:cs typeface="Times New Roman" pitchFamily="18" charset="0"/>
              </a:rPr>
              <a:t>       - </a:t>
            </a:r>
            <a:r>
              <a:rPr lang="en-US" sz="3200" b="1" dirty="0" err="1">
                <a:solidFill>
                  <a:srgbClr val="0033CC"/>
                </a:solidFill>
                <a:latin typeface="Times New Roman" pitchFamily="18" charset="0"/>
                <a:cs typeface="Times New Roman" pitchFamily="18" charset="0"/>
              </a:rPr>
              <a:t>Ôi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chính</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anh</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đã</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cứu</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chúng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tôi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đấy</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ư?Sao</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trông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anh</a:t>
            </a:r>
            <a:r>
              <a:rPr lang="en-US" sz="3200" b="1" dirty="0">
                <a:solidFill>
                  <a:srgbClr val="0033CC"/>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khác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thế</a:t>
            </a:r>
            <a:r>
              <a:rPr lang="en-US" sz="3200" b="1" dirty="0">
                <a:solidFill>
                  <a:srgbClr val="0033CC"/>
                </a:solidFill>
                <a:latin typeface="Times New Roman" pitchFamily="18" charset="0"/>
                <a:cs typeface="Times New Roman" pitchFamily="18" charset="0"/>
              </a:rPr>
              <a:t>?</a:t>
            </a:r>
            <a:br>
              <a:rPr lang="en-US" sz="3200" b="1" dirty="0">
                <a:solidFill>
                  <a:srgbClr val="0033CC"/>
                </a:solidFill>
                <a:latin typeface="Times New Roman" pitchFamily="18" charset="0"/>
                <a:cs typeface="Times New Roman" pitchFamily="18" charset="0"/>
              </a:rPr>
            </a:br>
            <a:r>
              <a:rPr lang="en-US" sz="3200" b="1" dirty="0" smtClean="0">
                <a:solidFill>
                  <a:srgbClr val="0033CC"/>
                </a:solidFill>
                <a:latin typeface="Times New Roman" pitchFamily="18" charset="0"/>
                <a:cs typeface="Times New Roman" pitchFamily="18" charset="0"/>
              </a:rPr>
              <a:t>        - </a:t>
            </a:r>
            <a:r>
              <a:rPr lang="en-US" sz="3200" b="1" dirty="0" err="1">
                <a:solidFill>
                  <a:srgbClr val="0033CC"/>
                </a:solidFill>
                <a:latin typeface="Times New Roman" pitchFamily="18" charset="0"/>
                <a:cs typeface="Times New Roman" pitchFamily="18" charset="0"/>
              </a:rPr>
              <a:t>Có</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gì</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đâu</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tại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tớ</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nung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trong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lửa</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Bây</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giờ</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tớ</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có</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thể</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phơi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nắng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phơi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mưa</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hàng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đời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người</a:t>
            </a:r>
            <a:r>
              <a:rPr lang="en-US" sz="3200" b="1" dirty="0">
                <a:solidFill>
                  <a:srgbClr val="0033CC"/>
                </a:solidFill>
                <a:latin typeface="Times New Roman" pitchFamily="18" charset="0"/>
                <a:cs typeface="Times New Roman" pitchFamily="18" charset="0"/>
              </a:rPr>
              <a:t>.</a:t>
            </a:r>
            <a:br>
              <a:rPr lang="en-US" sz="3200" b="1" dirty="0">
                <a:solidFill>
                  <a:srgbClr val="0033CC"/>
                </a:solidFill>
                <a:latin typeface="Times New Roman" pitchFamily="18" charset="0"/>
                <a:cs typeface="Times New Roman" pitchFamily="18" charset="0"/>
              </a:rPr>
            </a:b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Nàng</a:t>
            </a:r>
            <a:r>
              <a:rPr lang="en-US" sz="3200" b="1" dirty="0" smtClean="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công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chúa</a:t>
            </a:r>
            <a:r>
              <a:rPr lang="en-US" sz="3200" b="1" dirty="0">
                <a:solidFill>
                  <a:srgbClr val="0033CC"/>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phục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quá</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thì</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thào</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với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chàng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kị</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sĩ</a:t>
            </a:r>
            <a:r>
              <a:rPr lang="en-US" sz="3200" b="1" dirty="0">
                <a:solidFill>
                  <a:srgbClr val="0033CC"/>
                </a:solidFill>
                <a:latin typeface="Times New Roman" pitchFamily="18" charset="0"/>
                <a:cs typeface="Times New Roman" pitchFamily="18" charset="0"/>
              </a:rPr>
              <a:t>:</a:t>
            </a:r>
            <a:br>
              <a:rPr lang="en-US" sz="3200" b="1" dirty="0">
                <a:solidFill>
                  <a:srgbClr val="0033CC"/>
                </a:solidFill>
                <a:latin typeface="Times New Roman" pitchFamily="18" charset="0"/>
                <a:cs typeface="Times New Roman" pitchFamily="18" charset="0"/>
              </a:rPr>
            </a:br>
            <a:r>
              <a:rPr lang="en-US" sz="3200" b="1" dirty="0" smtClean="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Thế</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mà</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chúng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mình</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mới</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chìm</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xuống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nước</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đã</a:t>
            </a:r>
            <a:r>
              <a:rPr lang="en-US" sz="3200" b="1" dirty="0">
                <a:solidFill>
                  <a:srgbClr val="0033CC"/>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vữa</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ra</a:t>
            </a:r>
            <a:r>
              <a:rPr lang="en-US" sz="3200" b="1" dirty="0" err="1">
                <a:solidFill>
                  <a:srgbClr val="0033CC"/>
                </a:solidFill>
                <a:latin typeface="Times New Roman" pitchFamily="18" charset="0"/>
                <a:cs typeface="Times New Roman" pitchFamily="18" charset="0"/>
              </a:rPr>
              <a:t>.</a:t>
            </a:r>
            <a:r>
              <a:rPr lang="en-US" sz="3200" b="1" dirty="0">
                <a:solidFill>
                  <a:srgbClr val="0033CC"/>
                </a:solidFill>
                <a:latin typeface="Times New Roman" pitchFamily="18" charset="0"/>
                <a:cs typeface="Times New Roman" pitchFamily="18" charset="0"/>
              </a:rPr>
              <a:t/>
            </a:r>
            <a:br>
              <a:rPr lang="en-US" sz="3200" b="1" dirty="0">
                <a:solidFill>
                  <a:srgbClr val="0033CC"/>
                </a:solidFill>
                <a:latin typeface="Times New Roman" pitchFamily="18" charset="0"/>
                <a:cs typeface="Times New Roman" pitchFamily="18" charset="0"/>
              </a:rPr>
            </a:br>
            <a:r>
              <a:rPr lang="en-US" sz="3200" b="1" dirty="0">
                <a:solidFill>
                  <a:srgbClr val="0033CC"/>
                </a:solidFill>
                <a:latin typeface="Times New Roman" pitchFamily="18" charset="0"/>
                <a:cs typeface="Times New Roman" pitchFamily="18" charset="0"/>
              </a:rPr>
              <a:t> </a:t>
            </a:r>
            <a:r>
              <a:rPr lang="en-US" sz="3200" b="1" dirty="0" smtClean="0">
                <a:solidFill>
                  <a:srgbClr val="0033CC"/>
                </a:solidFill>
                <a:latin typeface="Times New Roman" pitchFamily="18" charset="0"/>
                <a:cs typeface="Times New Roman" pitchFamily="18" charset="0"/>
              </a:rPr>
              <a:t>       </a:t>
            </a:r>
            <a:r>
              <a:rPr lang="en-US" sz="3200" b="1" dirty="0" err="1" smtClean="0">
                <a:solidFill>
                  <a:srgbClr val="0033CC"/>
                </a:solidFill>
                <a:latin typeface="Times New Roman" pitchFamily="18" charset="0"/>
                <a:cs typeface="Times New Roman" pitchFamily="18" charset="0"/>
              </a:rPr>
              <a:t>Đất</a:t>
            </a:r>
            <a:r>
              <a:rPr lang="en-US" sz="3200" b="1" dirty="0" smtClean="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Nung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đánh</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một</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câu</a:t>
            </a:r>
            <a:r>
              <a:rPr lang="en-US" sz="3200" b="1" dirty="0">
                <a:solidFill>
                  <a:srgbClr val="0033CC"/>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cộc</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tuếch</a:t>
            </a:r>
            <a:r>
              <a:rPr lang="en-US" sz="3200" b="1" dirty="0">
                <a:solidFill>
                  <a:srgbClr val="0033CC"/>
                </a:solidFill>
                <a:latin typeface="Times New Roman" pitchFamily="18" charset="0"/>
                <a:cs typeface="Times New Roman" pitchFamily="18" charset="0"/>
              </a:rPr>
              <a:t>:</a:t>
            </a:r>
            <a:br>
              <a:rPr lang="en-US" sz="3200" b="1" dirty="0">
                <a:solidFill>
                  <a:srgbClr val="0033CC"/>
                </a:solidFill>
                <a:latin typeface="Times New Roman" pitchFamily="18" charset="0"/>
                <a:cs typeface="Times New Roman" pitchFamily="18" charset="0"/>
              </a:rPr>
            </a:br>
            <a:r>
              <a:rPr lang="en-US" sz="3200" b="1" dirty="0" smtClean="0">
                <a:solidFill>
                  <a:srgbClr val="0033CC"/>
                </a:solidFill>
                <a:latin typeface="Times New Roman" pitchFamily="18" charset="0"/>
                <a:cs typeface="Times New Roman" pitchFamily="18" charset="0"/>
              </a:rPr>
              <a:t>        </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Vì</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các</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đằng</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ấy</a:t>
            </a:r>
            <a:r>
              <a:rPr lang="en-US" sz="3200" b="1" dirty="0">
                <a:solidFill>
                  <a:srgbClr val="0033CC"/>
                </a:solidFill>
                <a:latin typeface="Times New Roman" pitchFamily="18" charset="0"/>
                <a:cs typeface="Times New Roman" pitchFamily="18" charset="0"/>
              </a:rPr>
              <a:t> ở </a:t>
            </a:r>
            <a:r>
              <a:rPr lang="en-US" sz="3200" b="1" dirty="0" err="1">
                <a:solidFill>
                  <a:srgbClr val="0033CC"/>
                </a:solidFill>
                <a:latin typeface="Times New Roman" pitchFamily="18" charset="0"/>
                <a:cs typeface="Times New Roman" pitchFamily="18" charset="0"/>
              </a:rPr>
              <a:t>trong</a:t>
            </a:r>
            <a:r>
              <a:rPr lang="en-US" sz="3200" b="1" dirty="0">
                <a:solidFill>
                  <a:srgbClr val="0033CC"/>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lọ</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thủy</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tinh</a:t>
            </a:r>
            <a:r>
              <a:rPr lang="en-US" sz="3200" b="1" dirty="0">
                <a:solidFill>
                  <a:srgbClr val="C00000"/>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mà</a:t>
            </a:r>
            <a:r>
              <a:rPr lang="en-US" sz="3200" b="1" dirty="0">
                <a:solidFill>
                  <a:srgbClr val="0033CC"/>
                </a:solidFill>
                <a:latin typeface="Times New Roman" pitchFamily="18" charset="0"/>
                <a:cs typeface="Times New Roman" pitchFamily="18" charset="0"/>
              </a:rPr>
              <a:t>.</a:t>
            </a:r>
          </a:p>
          <a:p>
            <a:pPr algn="ctr">
              <a:lnSpc>
                <a:spcPct val="150000"/>
              </a:lnSpc>
            </a:pP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417593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4">
            <a:extLst>
              <a:ext uri="{FF2B5EF4-FFF2-40B4-BE49-F238E27FC236}">
                <a16:creationId xmlns:a16="http://schemas.microsoft.com/office/drawing/2014/main" id="{B8DA9419-60BB-420A-B5B1-8BE9F77DD8E0}"/>
              </a:ext>
            </a:extLst>
          </p:cNvPr>
          <p:cNvGrpSpPr>
            <a:grpSpLocks noChangeAspect="1"/>
          </p:cNvGrpSpPr>
          <p:nvPr/>
        </p:nvGrpSpPr>
        <p:grpSpPr bwMode="auto">
          <a:xfrm>
            <a:off x="88577" y="-174988"/>
            <a:ext cx="12103423" cy="6466606"/>
            <a:chOff x="1541" y="-64"/>
            <a:chExt cx="4577" cy="1193"/>
          </a:xfrm>
        </p:grpSpPr>
        <p:sp>
          <p:nvSpPr>
            <p:cNvPr id="144" name="AutoShape 3">
              <a:extLst>
                <a:ext uri="{FF2B5EF4-FFF2-40B4-BE49-F238E27FC236}">
                  <a16:creationId xmlns:a16="http://schemas.microsoft.com/office/drawing/2014/main" id="{8EDD5971-BBF1-4E09-A58E-76542881B57C}"/>
                </a:ext>
              </a:extLst>
            </p:cNvPr>
            <p:cNvSpPr>
              <a:spLocks noChangeAspect="1" noChangeArrowheads="1" noTextEdit="1"/>
            </p:cNvSpPr>
            <p:nvPr/>
          </p:nvSpPr>
          <p:spPr bwMode="auto">
            <a:xfrm>
              <a:off x="1573" y="0"/>
              <a:ext cx="4534"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5" name="Freeform 5">
              <a:extLst>
                <a:ext uri="{FF2B5EF4-FFF2-40B4-BE49-F238E27FC236}">
                  <a16:creationId xmlns:a16="http://schemas.microsoft.com/office/drawing/2014/main" id="{EF9F9818-FFBC-49D5-A193-6851C3BF8147}"/>
                </a:ext>
              </a:extLst>
            </p:cNvPr>
            <p:cNvSpPr>
              <a:spLocks/>
            </p:cNvSpPr>
            <p:nvPr/>
          </p:nvSpPr>
          <p:spPr bwMode="auto">
            <a:xfrm>
              <a:off x="2302" y="489"/>
              <a:ext cx="3177" cy="640"/>
            </a:xfrm>
            <a:custGeom>
              <a:avLst/>
              <a:gdLst>
                <a:gd name="T0" fmla="*/ 67 w 1190"/>
                <a:gd name="T1" fmla="*/ 133 h 238"/>
                <a:gd name="T2" fmla="*/ 172 w 1190"/>
                <a:gd name="T3" fmla="*/ 23 h 238"/>
                <a:gd name="T4" fmla="*/ 401 w 1190"/>
                <a:gd name="T5" fmla="*/ 19 h 238"/>
                <a:gd name="T6" fmla="*/ 874 w 1190"/>
                <a:gd name="T7" fmla="*/ 38 h 238"/>
                <a:gd name="T8" fmla="*/ 1190 w 1190"/>
                <a:gd name="T9" fmla="*/ 119 h 238"/>
                <a:gd name="T10" fmla="*/ 874 w 1190"/>
                <a:gd name="T11" fmla="*/ 148 h 238"/>
                <a:gd name="T12" fmla="*/ 538 w 1190"/>
                <a:gd name="T13" fmla="*/ 171 h 238"/>
                <a:gd name="T14" fmla="*/ 67 w 1190"/>
                <a:gd name="T15" fmla="*/ 133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0" h="238">
                  <a:moveTo>
                    <a:pt x="67" y="133"/>
                  </a:moveTo>
                  <a:cubicBezTo>
                    <a:pt x="0" y="59"/>
                    <a:pt x="134" y="28"/>
                    <a:pt x="172" y="23"/>
                  </a:cubicBezTo>
                  <a:cubicBezTo>
                    <a:pt x="244" y="9"/>
                    <a:pt x="325" y="19"/>
                    <a:pt x="401" y="19"/>
                  </a:cubicBezTo>
                  <a:cubicBezTo>
                    <a:pt x="559" y="23"/>
                    <a:pt x="717" y="43"/>
                    <a:pt x="874" y="38"/>
                  </a:cubicBezTo>
                  <a:cubicBezTo>
                    <a:pt x="946" y="38"/>
                    <a:pt x="1190" y="0"/>
                    <a:pt x="1190" y="119"/>
                  </a:cubicBezTo>
                  <a:cubicBezTo>
                    <a:pt x="1190" y="238"/>
                    <a:pt x="932" y="162"/>
                    <a:pt x="874" y="148"/>
                  </a:cubicBezTo>
                  <a:cubicBezTo>
                    <a:pt x="773" y="126"/>
                    <a:pt x="656" y="149"/>
                    <a:pt x="538" y="171"/>
                  </a:cubicBezTo>
                  <a:cubicBezTo>
                    <a:pt x="367" y="203"/>
                    <a:pt x="194" y="235"/>
                    <a:pt x="67" y="133"/>
                  </a:cubicBezTo>
                </a:path>
              </a:pathLst>
            </a:custGeom>
            <a:solidFill>
              <a:srgbClr val="E6C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6" name="Freeform 6">
              <a:extLst>
                <a:ext uri="{FF2B5EF4-FFF2-40B4-BE49-F238E27FC236}">
                  <a16:creationId xmlns:a16="http://schemas.microsoft.com/office/drawing/2014/main" id="{3464669C-F1D3-43A0-9EF6-103F4B92B6C3}"/>
                </a:ext>
              </a:extLst>
            </p:cNvPr>
            <p:cNvSpPr>
              <a:spLocks/>
            </p:cNvSpPr>
            <p:nvPr/>
          </p:nvSpPr>
          <p:spPr bwMode="auto">
            <a:xfrm>
              <a:off x="1589" y="-64"/>
              <a:ext cx="881" cy="835"/>
            </a:xfrm>
            <a:custGeom>
              <a:avLst/>
              <a:gdLst>
                <a:gd name="T0" fmla="*/ 179 w 330"/>
                <a:gd name="T1" fmla="*/ 136 h 311"/>
                <a:gd name="T2" fmla="*/ 319 w 330"/>
                <a:gd name="T3" fmla="*/ 115 h 311"/>
                <a:gd name="T4" fmla="*/ 248 w 330"/>
                <a:gd name="T5" fmla="*/ 201 h 311"/>
                <a:gd name="T6" fmla="*/ 253 w 330"/>
                <a:gd name="T7" fmla="*/ 311 h 311"/>
                <a:gd name="T8" fmla="*/ 125 w 330"/>
                <a:gd name="T9" fmla="*/ 261 h 311"/>
                <a:gd name="T10" fmla="*/ 4 w 330"/>
                <a:gd name="T11" fmla="*/ 171 h 311"/>
                <a:gd name="T12" fmla="*/ 85 w 330"/>
                <a:gd name="T13" fmla="*/ 98 h 311"/>
                <a:gd name="T14" fmla="*/ 177 w 330"/>
                <a:gd name="T15" fmla="*/ 167 h 311"/>
                <a:gd name="T16" fmla="*/ 179 w 330"/>
                <a:gd name="T17" fmla="*/ 13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11">
                  <a:moveTo>
                    <a:pt x="179" y="136"/>
                  </a:moveTo>
                  <a:cubicBezTo>
                    <a:pt x="158" y="23"/>
                    <a:pt x="330" y="0"/>
                    <a:pt x="319" y="115"/>
                  </a:cubicBezTo>
                  <a:cubicBezTo>
                    <a:pt x="315" y="165"/>
                    <a:pt x="276" y="165"/>
                    <a:pt x="248" y="201"/>
                  </a:cubicBezTo>
                  <a:cubicBezTo>
                    <a:pt x="221" y="236"/>
                    <a:pt x="234" y="276"/>
                    <a:pt x="253" y="311"/>
                  </a:cubicBezTo>
                  <a:cubicBezTo>
                    <a:pt x="213" y="261"/>
                    <a:pt x="184" y="274"/>
                    <a:pt x="125" y="261"/>
                  </a:cubicBezTo>
                  <a:cubicBezTo>
                    <a:pt x="79" y="251"/>
                    <a:pt x="10" y="228"/>
                    <a:pt x="4" y="171"/>
                  </a:cubicBezTo>
                  <a:cubicBezTo>
                    <a:pt x="0" y="125"/>
                    <a:pt x="44" y="98"/>
                    <a:pt x="85" y="98"/>
                  </a:cubicBezTo>
                  <a:cubicBezTo>
                    <a:pt x="129" y="96"/>
                    <a:pt x="163" y="127"/>
                    <a:pt x="177" y="167"/>
                  </a:cubicBezTo>
                  <a:cubicBezTo>
                    <a:pt x="179" y="136"/>
                    <a:pt x="179" y="136"/>
                    <a:pt x="179" y="136"/>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7" name="Freeform 7">
              <a:extLst>
                <a:ext uri="{FF2B5EF4-FFF2-40B4-BE49-F238E27FC236}">
                  <a16:creationId xmlns:a16="http://schemas.microsoft.com/office/drawing/2014/main" id="{B447AAE9-64F2-48BB-B8F7-78AF8D958B1A}"/>
                </a:ext>
              </a:extLst>
            </p:cNvPr>
            <p:cNvSpPr>
              <a:spLocks/>
            </p:cNvSpPr>
            <p:nvPr/>
          </p:nvSpPr>
          <p:spPr bwMode="auto">
            <a:xfrm>
              <a:off x="2038" y="653"/>
              <a:ext cx="24" cy="5"/>
            </a:xfrm>
            <a:custGeom>
              <a:avLst/>
              <a:gdLst>
                <a:gd name="T0" fmla="*/ 4 w 9"/>
                <a:gd name="T1" fmla="*/ 0 h 2"/>
                <a:gd name="T2" fmla="*/ 0 w 9"/>
                <a:gd name="T3" fmla="*/ 1 h 2"/>
                <a:gd name="T4" fmla="*/ 9 w 9"/>
                <a:gd name="T5" fmla="*/ 2 h 2"/>
                <a:gd name="T6" fmla="*/ 4 w 9"/>
                <a:gd name="T7" fmla="*/ 0 h 2"/>
              </a:gdLst>
              <a:ahLst/>
              <a:cxnLst>
                <a:cxn ang="0">
                  <a:pos x="T0" y="T1"/>
                </a:cxn>
                <a:cxn ang="0">
                  <a:pos x="T2" y="T3"/>
                </a:cxn>
                <a:cxn ang="0">
                  <a:pos x="T4" y="T5"/>
                </a:cxn>
                <a:cxn ang="0">
                  <a:pos x="T6" y="T7"/>
                </a:cxn>
              </a:cxnLst>
              <a:rect l="0" t="0" r="r" b="b"/>
              <a:pathLst>
                <a:path w="9" h="2">
                  <a:moveTo>
                    <a:pt x="4" y="0"/>
                  </a:moveTo>
                  <a:cubicBezTo>
                    <a:pt x="3" y="0"/>
                    <a:pt x="2" y="0"/>
                    <a:pt x="0" y="1"/>
                  </a:cubicBezTo>
                  <a:cubicBezTo>
                    <a:pt x="4" y="1"/>
                    <a:pt x="7" y="1"/>
                    <a:pt x="9" y="2"/>
                  </a:cubicBezTo>
                  <a:cubicBezTo>
                    <a:pt x="8" y="1"/>
                    <a:pt x="6" y="0"/>
                    <a:pt x="4"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8" name="Freeform 8">
              <a:extLst>
                <a:ext uri="{FF2B5EF4-FFF2-40B4-BE49-F238E27FC236}">
                  <a16:creationId xmlns:a16="http://schemas.microsoft.com/office/drawing/2014/main" id="{10D861E6-0CB4-4593-AF89-50D4EE6A0B76}"/>
                </a:ext>
              </a:extLst>
            </p:cNvPr>
            <p:cNvSpPr>
              <a:spLocks/>
            </p:cNvSpPr>
            <p:nvPr/>
          </p:nvSpPr>
          <p:spPr bwMode="auto">
            <a:xfrm>
              <a:off x="2142" y="656"/>
              <a:ext cx="42" cy="37"/>
            </a:xfrm>
            <a:custGeom>
              <a:avLst/>
              <a:gdLst>
                <a:gd name="T0" fmla="*/ 8 w 16"/>
                <a:gd name="T1" fmla="*/ 0 h 14"/>
                <a:gd name="T2" fmla="*/ 0 w 16"/>
                <a:gd name="T3" fmla="*/ 7 h 14"/>
                <a:gd name="T4" fmla="*/ 13 w 16"/>
                <a:gd name="T5" fmla="*/ 14 h 14"/>
                <a:gd name="T6" fmla="*/ 16 w 16"/>
                <a:gd name="T7" fmla="*/ 8 h 14"/>
                <a:gd name="T8" fmla="*/ 8 w 16"/>
                <a:gd name="T9" fmla="*/ 0 h 14"/>
              </a:gdLst>
              <a:ahLst/>
              <a:cxnLst>
                <a:cxn ang="0">
                  <a:pos x="T0" y="T1"/>
                </a:cxn>
                <a:cxn ang="0">
                  <a:pos x="T2" y="T3"/>
                </a:cxn>
                <a:cxn ang="0">
                  <a:pos x="T4" y="T5"/>
                </a:cxn>
                <a:cxn ang="0">
                  <a:pos x="T6" y="T7"/>
                </a:cxn>
                <a:cxn ang="0">
                  <a:pos x="T8" y="T9"/>
                </a:cxn>
              </a:cxnLst>
              <a:rect l="0" t="0" r="r" b="b"/>
              <a:pathLst>
                <a:path w="16" h="14">
                  <a:moveTo>
                    <a:pt x="8" y="0"/>
                  </a:moveTo>
                  <a:cubicBezTo>
                    <a:pt x="4" y="0"/>
                    <a:pt x="0" y="3"/>
                    <a:pt x="0" y="7"/>
                  </a:cubicBezTo>
                  <a:cubicBezTo>
                    <a:pt x="5" y="9"/>
                    <a:pt x="9" y="11"/>
                    <a:pt x="13" y="14"/>
                  </a:cubicBezTo>
                  <a:cubicBezTo>
                    <a:pt x="15" y="12"/>
                    <a:pt x="16" y="10"/>
                    <a:pt x="16" y="8"/>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9" name="Freeform 9">
              <a:extLst>
                <a:ext uri="{FF2B5EF4-FFF2-40B4-BE49-F238E27FC236}">
                  <a16:creationId xmlns:a16="http://schemas.microsoft.com/office/drawing/2014/main" id="{1C923C85-69EA-4A61-89F1-C0FCE6F8EF8D}"/>
                </a:ext>
              </a:extLst>
            </p:cNvPr>
            <p:cNvSpPr>
              <a:spLocks/>
            </p:cNvSpPr>
            <p:nvPr/>
          </p:nvSpPr>
          <p:spPr bwMode="auto">
            <a:xfrm>
              <a:off x="1717" y="204"/>
              <a:ext cx="46" cy="27"/>
            </a:xfrm>
            <a:custGeom>
              <a:avLst/>
              <a:gdLst>
                <a:gd name="T0" fmla="*/ 17 w 17"/>
                <a:gd name="T1" fmla="*/ 0 h 10"/>
                <a:gd name="T2" fmla="*/ 0 w 17"/>
                <a:gd name="T3" fmla="*/ 5 h 10"/>
                <a:gd name="T4" fmla="*/ 8 w 17"/>
                <a:gd name="T5" fmla="*/ 10 h 10"/>
                <a:gd name="T6" fmla="*/ 17 w 17"/>
                <a:gd name="T7" fmla="*/ 1 h 10"/>
                <a:gd name="T8" fmla="*/ 17 w 17"/>
                <a:gd name="T9" fmla="*/ 0 h 10"/>
              </a:gdLst>
              <a:ahLst/>
              <a:cxnLst>
                <a:cxn ang="0">
                  <a:pos x="T0" y="T1"/>
                </a:cxn>
                <a:cxn ang="0">
                  <a:pos x="T2" y="T3"/>
                </a:cxn>
                <a:cxn ang="0">
                  <a:pos x="T4" y="T5"/>
                </a:cxn>
                <a:cxn ang="0">
                  <a:pos x="T6" y="T7"/>
                </a:cxn>
                <a:cxn ang="0">
                  <a:pos x="T8" y="T9"/>
                </a:cxn>
              </a:cxnLst>
              <a:rect l="0" t="0" r="r" b="b"/>
              <a:pathLst>
                <a:path w="17" h="10">
                  <a:moveTo>
                    <a:pt x="17" y="0"/>
                  </a:moveTo>
                  <a:cubicBezTo>
                    <a:pt x="11" y="1"/>
                    <a:pt x="5" y="3"/>
                    <a:pt x="0" y="5"/>
                  </a:cubicBezTo>
                  <a:cubicBezTo>
                    <a:pt x="1" y="8"/>
                    <a:pt x="4" y="10"/>
                    <a:pt x="8" y="10"/>
                  </a:cubicBezTo>
                  <a:cubicBezTo>
                    <a:pt x="13" y="10"/>
                    <a:pt x="17" y="6"/>
                    <a:pt x="17" y="1"/>
                  </a:cubicBezTo>
                  <a:cubicBezTo>
                    <a:pt x="17" y="1"/>
                    <a:pt x="17" y="1"/>
                    <a:pt x="1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0" name="Oval 10">
              <a:extLst>
                <a:ext uri="{FF2B5EF4-FFF2-40B4-BE49-F238E27FC236}">
                  <a16:creationId xmlns:a16="http://schemas.microsoft.com/office/drawing/2014/main" id="{93EAE276-72E4-4545-9F00-F853F95242CE}"/>
                </a:ext>
              </a:extLst>
            </p:cNvPr>
            <p:cNvSpPr>
              <a:spLocks noChangeArrowheads="1"/>
            </p:cNvSpPr>
            <p:nvPr/>
          </p:nvSpPr>
          <p:spPr bwMode="auto">
            <a:xfrm>
              <a:off x="1661" y="24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1" name="Oval 11">
              <a:extLst>
                <a:ext uri="{FF2B5EF4-FFF2-40B4-BE49-F238E27FC236}">
                  <a16:creationId xmlns:a16="http://schemas.microsoft.com/office/drawing/2014/main" id="{D154C2C6-2B1F-4FAA-B46C-12ADD90917DA}"/>
                </a:ext>
              </a:extLst>
            </p:cNvPr>
            <p:cNvSpPr>
              <a:spLocks noChangeArrowheads="1"/>
            </p:cNvSpPr>
            <p:nvPr/>
          </p:nvSpPr>
          <p:spPr bwMode="auto">
            <a:xfrm>
              <a:off x="1760" y="365"/>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2" name="Oval 12">
              <a:extLst>
                <a:ext uri="{FF2B5EF4-FFF2-40B4-BE49-F238E27FC236}">
                  <a16:creationId xmlns:a16="http://schemas.microsoft.com/office/drawing/2014/main" id="{FDD8DC80-D3C0-4B95-A9F4-E804EB4E2A74}"/>
                </a:ext>
              </a:extLst>
            </p:cNvPr>
            <p:cNvSpPr>
              <a:spLocks noChangeArrowheads="1"/>
            </p:cNvSpPr>
            <p:nvPr/>
          </p:nvSpPr>
          <p:spPr bwMode="auto">
            <a:xfrm>
              <a:off x="1653" y="39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3" name="Freeform 13">
              <a:extLst>
                <a:ext uri="{FF2B5EF4-FFF2-40B4-BE49-F238E27FC236}">
                  <a16:creationId xmlns:a16="http://schemas.microsoft.com/office/drawing/2014/main" id="{CFCF18A7-D6EF-4833-9BE4-77BA55CD9BAC}"/>
                </a:ext>
              </a:extLst>
            </p:cNvPr>
            <p:cNvSpPr>
              <a:spLocks/>
            </p:cNvSpPr>
            <p:nvPr/>
          </p:nvSpPr>
          <p:spPr bwMode="auto">
            <a:xfrm>
              <a:off x="1610" y="290"/>
              <a:ext cx="40" cy="43"/>
            </a:xfrm>
            <a:custGeom>
              <a:avLst/>
              <a:gdLst>
                <a:gd name="T0" fmla="*/ 7 w 15"/>
                <a:gd name="T1" fmla="*/ 0 h 16"/>
                <a:gd name="T2" fmla="*/ 5 w 15"/>
                <a:gd name="T3" fmla="*/ 0 h 16"/>
                <a:gd name="T4" fmla="*/ 0 w 15"/>
                <a:gd name="T5" fmla="*/ 11 h 16"/>
                <a:gd name="T6" fmla="*/ 7 w 15"/>
                <a:gd name="T7" fmla="*/ 16 h 16"/>
                <a:gd name="T8" fmla="*/ 15 w 15"/>
                <a:gd name="T9" fmla="*/ 8 h 16"/>
                <a:gd name="T10" fmla="*/ 7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7" y="0"/>
                  </a:moveTo>
                  <a:cubicBezTo>
                    <a:pt x="6" y="0"/>
                    <a:pt x="6" y="0"/>
                    <a:pt x="5" y="0"/>
                  </a:cubicBezTo>
                  <a:cubicBezTo>
                    <a:pt x="3" y="4"/>
                    <a:pt x="1" y="8"/>
                    <a:pt x="0" y="11"/>
                  </a:cubicBezTo>
                  <a:cubicBezTo>
                    <a:pt x="1" y="14"/>
                    <a:pt x="4" y="16"/>
                    <a:pt x="7" y="16"/>
                  </a:cubicBezTo>
                  <a:cubicBezTo>
                    <a:pt x="11" y="16"/>
                    <a:pt x="15" y="13"/>
                    <a:pt x="15" y="8"/>
                  </a:cubicBezTo>
                  <a:cubicBezTo>
                    <a:pt x="15" y="4"/>
                    <a:pt x="11"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4" name="Oval 14">
              <a:extLst>
                <a:ext uri="{FF2B5EF4-FFF2-40B4-BE49-F238E27FC236}">
                  <a16:creationId xmlns:a16="http://schemas.microsoft.com/office/drawing/2014/main" id="{3427D5C5-31B4-42CB-A126-1FF6389A8EDA}"/>
                </a:ext>
              </a:extLst>
            </p:cNvPr>
            <p:cNvSpPr>
              <a:spLocks noChangeArrowheads="1"/>
            </p:cNvSpPr>
            <p:nvPr/>
          </p:nvSpPr>
          <p:spPr bwMode="auto">
            <a:xfrm>
              <a:off x="2190" y="105"/>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5" name="Freeform 15">
              <a:extLst>
                <a:ext uri="{FF2B5EF4-FFF2-40B4-BE49-F238E27FC236}">
                  <a16:creationId xmlns:a16="http://schemas.microsoft.com/office/drawing/2014/main" id="{0BEA6EB3-363B-4BB6-A138-8FF9DBAC12D5}"/>
                </a:ext>
              </a:extLst>
            </p:cNvPr>
            <p:cNvSpPr>
              <a:spLocks/>
            </p:cNvSpPr>
            <p:nvPr/>
          </p:nvSpPr>
          <p:spPr bwMode="auto">
            <a:xfrm>
              <a:off x="2080" y="159"/>
              <a:ext cx="3" cy="8"/>
            </a:xfrm>
            <a:custGeom>
              <a:avLst/>
              <a:gdLst>
                <a:gd name="T0" fmla="*/ 1 w 1"/>
                <a:gd name="T1" fmla="*/ 0 h 3"/>
                <a:gd name="T2" fmla="*/ 0 w 1"/>
                <a:gd name="T3" fmla="*/ 3 h 3"/>
                <a:gd name="T4" fmla="*/ 1 w 1"/>
                <a:gd name="T5" fmla="*/ 0 h 3"/>
              </a:gdLst>
              <a:ahLst/>
              <a:cxnLst>
                <a:cxn ang="0">
                  <a:pos x="T0" y="T1"/>
                </a:cxn>
                <a:cxn ang="0">
                  <a:pos x="T2" y="T3"/>
                </a:cxn>
                <a:cxn ang="0">
                  <a:pos x="T4" y="T5"/>
                </a:cxn>
              </a:cxnLst>
              <a:rect l="0" t="0" r="r" b="b"/>
              <a:pathLst>
                <a:path w="1" h="3">
                  <a:moveTo>
                    <a:pt x="1" y="0"/>
                  </a:moveTo>
                  <a:cubicBezTo>
                    <a:pt x="1" y="1"/>
                    <a:pt x="0" y="2"/>
                    <a:pt x="0" y="3"/>
                  </a:cubicBezTo>
                  <a:cubicBezTo>
                    <a:pt x="0" y="2"/>
                    <a:pt x="1" y="1"/>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6" name="Freeform 16">
              <a:extLst>
                <a:ext uri="{FF2B5EF4-FFF2-40B4-BE49-F238E27FC236}">
                  <a16:creationId xmlns:a16="http://schemas.microsoft.com/office/drawing/2014/main" id="{246B2941-395E-4A21-A5AF-D39435490DA2}"/>
                </a:ext>
              </a:extLst>
            </p:cNvPr>
            <p:cNvSpPr>
              <a:spLocks/>
            </p:cNvSpPr>
            <p:nvPr/>
          </p:nvSpPr>
          <p:spPr bwMode="auto">
            <a:xfrm>
              <a:off x="2369" y="67"/>
              <a:ext cx="37" cy="38"/>
            </a:xfrm>
            <a:custGeom>
              <a:avLst/>
              <a:gdLst>
                <a:gd name="T0" fmla="*/ 1 w 14"/>
                <a:gd name="T1" fmla="*/ 0 h 14"/>
                <a:gd name="T2" fmla="*/ 0 w 14"/>
                <a:gd name="T3" fmla="*/ 5 h 14"/>
                <a:gd name="T4" fmla="*/ 9 w 14"/>
                <a:gd name="T5" fmla="*/ 14 h 14"/>
                <a:gd name="T6" fmla="*/ 14 w 14"/>
                <a:gd name="T7" fmla="*/ 12 h 14"/>
                <a:gd name="T8" fmla="*/ 1 w 14"/>
                <a:gd name="T9" fmla="*/ 0 h 14"/>
              </a:gdLst>
              <a:ahLst/>
              <a:cxnLst>
                <a:cxn ang="0">
                  <a:pos x="T0" y="T1"/>
                </a:cxn>
                <a:cxn ang="0">
                  <a:pos x="T2" y="T3"/>
                </a:cxn>
                <a:cxn ang="0">
                  <a:pos x="T4" y="T5"/>
                </a:cxn>
                <a:cxn ang="0">
                  <a:pos x="T6" y="T7"/>
                </a:cxn>
                <a:cxn ang="0">
                  <a:pos x="T8" y="T9"/>
                </a:cxn>
              </a:cxnLst>
              <a:rect l="0" t="0" r="r" b="b"/>
              <a:pathLst>
                <a:path w="14" h="14">
                  <a:moveTo>
                    <a:pt x="1" y="0"/>
                  </a:moveTo>
                  <a:cubicBezTo>
                    <a:pt x="1" y="2"/>
                    <a:pt x="0" y="4"/>
                    <a:pt x="0" y="5"/>
                  </a:cubicBezTo>
                  <a:cubicBezTo>
                    <a:pt x="0" y="10"/>
                    <a:pt x="4" y="14"/>
                    <a:pt x="9" y="14"/>
                  </a:cubicBezTo>
                  <a:cubicBezTo>
                    <a:pt x="11" y="14"/>
                    <a:pt x="13" y="14"/>
                    <a:pt x="14" y="12"/>
                  </a:cubicBezTo>
                  <a:cubicBezTo>
                    <a:pt x="11" y="8"/>
                    <a:pt x="6" y="4"/>
                    <a:pt x="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7" name="Freeform 17">
              <a:extLst>
                <a:ext uri="{FF2B5EF4-FFF2-40B4-BE49-F238E27FC236}">
                  <a16:creationId xmlns:a16="http://schemas.microsoft.com/office/drawing/2014/main" id="{D3AB2015-0439-4A91-BEC6-7058B5A93927}"/>
                </a:ext>
              </a:extLst>
            </p:cNvPr>
            <p:cNvSpPr>
              <a:spLocks/>
            </p:cNvSpPr>
            <p:nvPr/>
          </p:nvSpPr>
          <p:spPr bwMode="auto">
            <a:xfrm>
              <a:off x="2155" y="59"/>
              <a:ext cx="29" cy="19"/>
            </a:xfrm>
            <a:custGeom>
              <a:avLst/>
              <a:gdLst>
                <a:gd name="T0" fmla="*/ 11 w 11"/>
                <a:gd name="T1" fmla="*/ 0 h 7"/>
                <a:gd name="T2" fmla="*/ 0 w 11"/>
                <a:gd name="T3" fmla="*/ 7 h 7"/>
                <a:gd name="T4" fmla="*/ 3 w 11"/>
                <a:gd name="T5" fmla="*/ 7 h 7"/>
                <a:gd name="T6" fmla="*/ 11 w 11"/>
                <a:gd name="T7" fmla="*/ 0 h 7"/>
              </a:gdLst>
              <a:ahLst/>
              <a:cxnLst>
                <a:cxn ang="0">
                  <a:pos x="T0" y="T1"/>
                </a:cxn>
                <a:cxn ang="0">
                  <a:pos x="T2" y="T3"/>
                </a:cxn>
                <a:cxn ang="0">
                  <a:pos x="T4" y="T5"/>
                </a:cxn>
                <a:cxn ang="0">
                  <a:pos x="T6" y="T7"/>
                </a:cxn>
              </a:cxnLst>
              <a:rect l="0" t="0" r="r" b="b"/>
              <a:pathLst>
                <a:path w="11" h="7">
                  <a:moveTo>
                    <a:pt x="11" y="0"/>
                  </a:moveTo>
                  <a:cubicBezTo>
                    <a:pt x="7" y="2"/>
                    <a:pt x="3" y="4"/>
                    <a:pt x="0" y="7"/>
                  </a:cubicBezTo>
                  <a:cubicBezTo>
                    <a:pt x="1" y="7"/>
                    <a:pt x="2" y="7"/>
                    <a:pt x="3" y="7"/>
                  </a:cubicBezTo>
                  <a:cubicBezTo>
                    <a:pt x="7" y="7"/>
                    <a:pt x="10" y="4"/>
                    <a:pt x="11"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8" name="Oval 18">
              <a:extLst>
                <a:ext uri="{FF2B5EF4-FFF2-40B4-BE49-F238E27FC236}">
                  <a16:creationId xmlns:a16="http://schemas.microsoft.com/office/drawing/2014/main" id="{5E6ECE5A-D087-499B-8772-83223047E7E0}"/>
                </a:ext>
              </a:extLst>
            </p:cNvPr>
            <p:cNvSpPr>
              <a:spLocks noChangeArrowheads="1"/>
            </p:cNvSpPr>
            <p:nvPr/>
          </p:nvSpPr>
          <p:spPr bwMode="auto">
            <a:xfrm>
              <a:off x="2294" y="134"/>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9" name="Oval 19">
              <a:extLst>
                <a:ext uri="{FF2B5EF4-FFF2-40B4-BE49-F238E27FC236}">
                  <a16:creationId xmlns:a16="http://schemas.microsoft.com/office/drawing/2014/main" id="{A6A35BD3-A20F-4EBE-BB1C-2BF2D0389DE6}"/>
                </a:ext>
              </a:extLst>
            </p:cNvPr>
            <p:cNvSpPr>
              <a:spLocks noChangeArrowheads="1"/>
            </p:cNvSpPr>
            <p:nvPr/>
          </p:nvSpPr>
          <p:spPr bwMode="auto">
            <a:xfrm>
              <a:off x="2251" y="46"/>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0" name="Freeform 20">
              <a:extLst>
                <a:ext uri="{FF2B5EF4-FFF2-40B4-BE49-F238E27FC236}">
                  <a16:creationId xmlns:a16="http://schemas.microsoft.com/office/drawing/2014/main" id="{2555B096-7DF9-403E-A213-176D7658C0B7}"/>
                </a:ext>
              </a:extLst>
            </p:cNvPr>
            <p:cNvSpPr>
              <a:spLocks/>
            </p:cNvSpPr>
            <p:nvPr/>
          </p:nvSpPr>
          <p:spPr bwMode="auto">
            <a:xfrm>
              <a:off x="1861" y="202"/>
              <a:ext cx="43" cy="18"/>
            </a:xfrm>
            <a:custGeom>
              <a:avLst/>
              <a:gdLst>
                <a:gd name="T0" fmla="*/ 0 w 16"/>
                <a:gd name="T1" fmla="*/ 0 h 7"/>
                <a:gd name="T2" fmla="*/ 9 w 16"/>
                <a:gd name="T3" fmla="*/ 7 h 7"/>
                <a:gd name="T4" fmla="*/ 16 w 16"/>
                <a:gd name="T5" fmla="*/ 4 h 7"/>
                <a:gd name="T6" fmla="*/ 0 w 16"/>
                <a:gd name="T7" fmla="*/ 0 h 7"/>
              </a:gdLst>
              <a:ahLst/>
              <a:cxnLst>
                <a:cxn ang="0">
                  <a:pos x="T0" y="T1"/>
                </a:cxn>
                <a:cxn ang="0">
                  <a:pos x="T2" y="T3"/>
                </a:cxn>
                <a:cxn ang="0">
                  <a:pos x="T4" y="T5"/>
                </a:cxn>
                <a:cxn ang="0">
                  <a:pos x="T6" y="T7"/>
                </a:cxn>
              </a:cxnLst>
              <a:rect l="0" t="0" r="r" b="b"/>
              <a:pathLst>
                <a:path w="16" h="7">
                  <a:moveTo>
                    <a:pt x="0" y="0"/>
                  </a:moveTo>
                  <a:cubicBezTo>
                    <a:pt x="1" y="4"/>
                    <a:pt x="5" y="7"/>
                    <a:pt x="9" y="7"/>
                  </a:cubicBezTo>
                  <a:cubicBezTo>
                    <a:pt x="12" y="7"/>
                    <a:pt x="14" y="6"/>
                    <a:pt x="16" y="4"/>
                  </a:cubicBezTo>
                  <a:cubicBezTo>
                    <a:pt x="11" y="2"/>
                    <a:pt x="6"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1" name="Oval 21">
              <a:extLst>
                <a:ext uri="{FF2B5EF4-FFF2-40B4-BE49-F238E27FC236}">
                  <a16:creationId xmlns:a16="http://schemas.microsoft.com/office/drawing/2014/main" id="{34AEB78C-ED11-4611-9DF2-990D6BB8D8FD}"/>
                </a:ext>
              </a:extLst>
            </p:cNvPr>
            <p:cNvSpPr>
              <a:spLocks noChangeArrowheads="1"/>
            </p:cNvSpPr>
            <p:nvPr/>
          </p:nvSpPr>
          <p:spPr bwMode="auto">
            <a:xfrm>
              <a:off x="2123" y="253"/>
              <a:ext cx="37"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2" name="Freeform 22">
              <a:extLst>
                <a:ext uri="{FF2B5EF4-FFF2-40B4-BE49-F238E27FC236}">
                  <a16:creationId xmlns:a16="http://schemas.microsoft.com/office/drawing/2014/main" id="{BABE8462-C9F4-43E6-8B41-F99F168ADD7C}"/>
                </a:ext>
              </a:extLst>
            </p:cNvPr>
            <p:cNvSpPr>
              <a:spLocks/>
            </p:cNvSpPr>
            <p:nvPr/>
          </p:nvSpPr>
          <p:spPr bwMode="auto">
            <a:xfrm>
              <a:off x="2064" y="218"/>
              <a:ext cx="14" cy="40"/>
            </a:xfrm>
            <a:custGeom>
              <a:avLst/>
              <a:gdLst>
                <a:gd name="T0" fmla="*/ 0 w 5"/>
                <a:gd name="T1" fmla="*/ 0 h 15"/>
                <a:gd name="T2" fmla="*/ 0 w 5"/>
                <a:gd name="T3" fmla="*/ 12 h 15"/>
                <a:gd name="T4" fmla="*/ 0 w 5"/>
                <a:gd name="T5" fmla="*/ 15 h 15"/>
                <a:gd name="T6" fmla="*/ 5 w 5"/>
                <a:gd name="T7" fmla="*/ 7 h 15"/>
                <a:gd name="T8" fmla="*/ 0 w 5"/>
                <a:gd name="T9" fmla="*/ 0 h 15"/>
              </a:gdLst>
              <a:ahLst/>
              <a:cxnLst>
                <a:cxn ang="0">
                  <a:pos x="T0" y="T1"/>
                </a:cxn>
                <a:cxn ang="0">
                  <a:pos x="T2" y="T3"/>
                </a:cxn>
                <a:cxn ang="0">
                  <a:pos x="T4" y="T5"/>
                </a:cxn>
                <a:cxn ang="0">
                  <a:pos x="T6" y="T7"/>
                </a:cxn>
                <a:cxn ang="0">
                  <a:pos x="T8" y="T9"/>
                </a:cxn>
              </a:cxnLst>
              <a:rect l="0" t="0" r="r" b="b"/>
              <a:pathLst>
                <a:path w="5" h="15">
                  <a:moveTo>
                    <a:pt x="0" y="0"/>
                  </a:moveTo>
                  <a:cubicBezTo>
                    <a:pt x="0" y="4"/>
                    <a:pt x="0" y="8"/>
                    <a:pt x="0" y="12"/>
                  </a:cubicBezTo>
                  <a:cubicBezTo>
                    <a:pt x="0" y="13"/>
                    <a:pt x="0" y="14"/>
                    <a:pt x="0" y="15"/>
                  </a:cubicBezTo>
                  <a:cubicBezTo>
                    <a:pt x="3" y="14"/>
                    <a:pt x="5" y="11"/>
                    <a:pt x="5" y="7"/>
                  </a:cubicBezTo>
                  <a:cubicBezTo>
                    <a:pt x="5" y="4"/>
                    <a:pt x="3" y="1"/>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3" name="Oval 23">
              <a:extLst>
                <a:ext uri="{FF2B5EF4-FFF2-40B4-BE49-F238E27FC236}">
                  <a16:creationId xmlns:a16="http://schemas.microsoft.com/office/drawing/2014/main" id="{FC7E5BF5-AB5E-44BF-8E9E-380D1099447E}"/>
                </a:ext>
              </a:extLst>
            </p:cNvPr>
            <p:cNvSpPr>
              <a:spLocks noChangeArrowheads="1"/>
            </p:cNvSpPr>
            <p:nvPr/>
          </p:nvSpPr>
          <p:spPr bwMode="auto">
            <a:xfrm>
              <a:off x="1725" y="304"/>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4" name="Freeform 24">
              <a:extLst>
                <a:ext uri="{FF2B5EF4-FFF2-40B4-BE49-F238E27FC236}">
                  <a16:creationId xmlns:a16="http://schemas.microsoft.com/office/drawing/2014/main" id="{B01309B4-1472-4BC3-9EBB-7214DC6F7D49}"/>
                </a:ext>
              </a:extLst>
            </p:cNvPr>
            <p:cNvSpPr>
              <a:spLocks/>
            </p:cNvSpPr>
            <p:nvPr/>
          </p:nvSpPr>
          <p:spPr bwMode="auto">
            <a:xfrm>
              <a:off x="1947" y="236"/>
              <a:ext cx="43" cy="41"/>
            </a:xfrm>
            <a:custGeom>
              <a:avLst/>
              <a:gdLst>
                <a:gd name="T0" fmla="*/ 2 w 16"/>
                <a:gd name="T1" fmla="*/ 0 h 15"/>
                <a:gd name="T2" fmla="*/ 0 w 16"/>
                <a:gd name="T3" fmla="*/ 6 h 15"/>
                <a:gd name="T4" fmla="*/ 9 w 16"/>
                <a:gd name="T5" fmla="*/ 15 h 15"/>
                <a:gd name="T6" fmla="*/ 16 w 16"/>
                <a:gd name="T7" fmla="*/ 12 h 15"/>
                <a:gd name="T8" fmla="*/ 2 w 16"/>
                <a:gd name="T9" fmla="*/ 0 h 15"/>
              </a:gdLst>
              <a:ahLst/>
              <a:cxnLst>
                <a:cxn ang="0">
                  <a:pos x="T0" y="T1"/>
                </a:cxn>
                <a:cxn ang="0">
                  <a:pos x="T2" y="T3"/>
                </a:cxn>
                <a:cxn ang="0">
                  <a:pos x="T4" y="T5"/>
                </a:cxn>
                <a:cxn ang="0">
                  <a:pos x="T6" y="T7"/>
                </a:cxn>
                <a:cxn ang="0">
                  <a:pos x="T8" y="T9"/>
                </a:cxn>
              </a:cxnLst>
              <a:rect l="0" t="0" r="r" b="b"/>
              <a:pathLst>
                <a:path w="16" h="15">
                  <a:moveTo>
                    <a:pt x="2" y="0"/>
                  </a:moveTo>
                  <a:cubicBezTo>
                    <a:pt x="1" y="2"/>
                    <a:pt x="0" y="4"/>
                    <a:pt x="0" y="6"/>
                  </a:cubicBezTo>
                  <a:cubicBezTo>
                    <a:pt x="0" y="11"/>
                    <a:pt x="4" y="15"/>
                    <a:pt x="9" y="15"/>
                  </a:cubicBezTo>
                  <a:cubicBezTo>
                    <a:pt x="12" y="15"/>
                    <a:pt x="14" y="13"/>
                    <a:pt x="16" y="12"/>
                  </a:cubicBezTo>
                  <a:cubicBezTo>
                    <a:pt x="11" y="7"/>
                    <a:pt x="7" y="4"/>
                    <a:pt x="2"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5" name="Oval 25">
              <a:extLst>
                <a:ext uri="{FF2B5EF4-FFF2-40B4-BE49-F238E27FC236}">
                  <a16:creationId xmlns:a16="http://schemas.microsoft.com/office/drawing/2014/main" id="{481CE4EA-E6E1-4289-97C4-AC2E2896CF9A}"/>
                </a:ext>
              </a:extLst>
            </p:cNvPr>
            <p:cNvSpPr>
              <a:spLocks noChangeArrowheads="1"/>
            </p:cNvSpPr>
            <p:nvPr/>
          </p:nvSpPr>
          <p:spPr bwMode="auto">
            <a:xfrm>
              <a:off x="2363" y="210"/>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6" name="Oval 26">
              <a:extLst>
                <a:ext uri="{FF2B5EF4-FFF2-40B4-BE49-F238E27FC236}">
                  <a16:creationId xmlns:a16="http://schemas.microsoft.com/office/drawing/2014/main" id="{8F6361CA-6E4D-49E7-9FE5-E42B022ADBF9}"/>
                </a:ext>
              </a:extLst>
            </p:cNvPr>
            <p:cNvSpPr>
              <a:spLocks noChangeArrowheads="1"/>
            </p:cNvSpPr>
            <p:nvPr/>
          </p:nvSpPr>
          <p:spPr bwMode="auto">
            <a:xfrm>
              <a:off x="2126" y="172"/>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7" name="Oval 27">
              <a:extLst>
                <a:ext uri="{FF2B5EF4-FFF2-40B4-BE49-F238E27FC236}">
                  <a16:creationId xmlns:a16="http://schemas.microsoft.com/office/drawing/2014/main" id="{F57B5C08-AEAF-4186-BDDA-FCC75EC46795}"/>
                </a:ext>
              </a:extLst>
            </p:cNvPr>
            <p:cNvSpPr>
              <a:spLocks noChangeArrowheads="1"/>
            </p:cNvSpPr>
            <p:nvPr/>
          </p:nvSpPr>
          <p:spPr bwMode="auto">
            <a:xfrm>
              <a:off x="2198" y="25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8" name="Oval 28">
              <a:extLst>
                <a:ext uri="{FF2B5EF4-FFF2-40B4-BE49-F238E27FC236}">
                  <a16:creationId xmlns:a16="http://schemas.microsoft.com/office/drawing/2014/main" id="{062FB43E-DEC2-4ED8-9924-CD1C61D7A1FB}"/>
                </a:ext>
              </a:extLst>
            </p:cNvPr>
            <p:cNvSpPr>
              <a:spLocks noChangeArrowheads="1"/>
            </p:cNvSpPr>
            <p:nvPr/>
          </p:nvSpPr>
          <p:spPr bwMode="auto">
            <a:xfrm>
              <a:off x="2257" y="196"/>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9" name="Oval 29">
              <a:extLst>
                <a:ext uri="{FF2B5EF4-FFF2-40B4-BE49-F238E27FC236}">
                  <a16:creationId xmlns:a16="http://schemas.microsoft.com/office/drawing/2014/main" id="{E6D1505B-871D-4C20-9893-0D5ECEA1D759}"/>
                </a:ext>
              </a:extLst>
            </p:cNvPr>
            <p:cNvSpPr>
              <a:spLocks noChangeArrowheads="1"/>
            </p:cNvSpPr>
            <p:nvPr/>
          </p:nvSpPr>
          <p:spPr bwMode="auto">
            <a:xfrm>
              <a:off x="1819" y="266"/>
              <a:ext cx="48" cy="4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0" name="Oval 30">
              <a:extLst>
                <a:ext uri="{FF2B5EF4-FFF2-40B4-BE49-F238E27FC236}">
                  <a16:creationId xmlns:a16="http://schemas.microsoft.com/office/drawing/2014/main" id="{94426E7B-8BEC-4D9A-9437-923A416CF72F}"/>
                </a:ext>
              </a:extLst>
            </p:cNvPr>
            <p:cNvSpPr>
              <a:spLocks noChangeArrowheads="1"/>
            </p:cNvSpPr>
            <p:nvPr/>
          </p:nvSpPr>
          <p:spPr bwMode="auto">
            <a:xfrm>
              <a:off x="1917" y="312"/>
              <a:ext cx="38" cy="37"/>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1" name="Oval 31">
              <a:extLst>
                <a:ext uri="{FF2B5EF4-FFF2-40B4-BE49-F238E27FC236}">
                  <a16:creationId xmlns:a16="http://schemas.microsoft.com/office/drawing/2014/main" id="{4025031B-DA99-4C29-A68C-E7818E71294E}"/>
                </a:ext>
              </a:extLst>
            </p:cNvPr>
            <p:cNvSpPr>
              <a:spLocks noChangeArrowheads="1"/>
            </p:cNvSpPr>
            <p:nvPr/>
          </p:nvSpPr>
          <p:spPr bwMode="auto">
            <a:xfrm>
              <a:off x="2176" y="387"/>
              <a:ext cx="38"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2" name="Freeform 32">
              <a:extLst>
                <a:ext uri="{FF2B5EF4-FFF2-40B4-BE49-F238E27FC236}">
                  <a16:creationId xmlns:a16="http://schemas.microsoft.com/office/drawing/2014/main" id="{B31CD038-6AE2-4A7F-A0C1-0118C93C59FB}"/>
                </a:ext>
              </a:extLst>
            </p:cNvPr>
            <p:cNvSpPr>
              <a:spLocks/>
            </p:cNvSpPr>
            <p:nvPr/>
          </p:nvSpPr>
          <p:spPr bwMode="auto">
            <a:xfrm>
              <a:off x="2011" y="317"/>
              <a:ext cx="40" cy="46"/>
            </a:xfrm>
            <a:custGeom>
              <a:avLst/>
              <a:gdLst>
                <a:gd name="T0" fmla="*/ 7 w 15"/>
                <a:gd name="T1" fmla="*/ 0 h 17"/>
                <a:gd name="T2" fmla="*/ 0 w 15"/>
                <a:gd name="T3" fmla="*/ 8 h 17"/>
                <a:gd name="T4" fmla="*/ 9 w 15"/>
                <a:gd name="T5" fmla="*/ 17 h 17"/>
                <a:gd name="T6" fmla="*/ 15 w 15"/>
                <a:gd name="T7" fmla="*/ 15 h 17"/>
                <a:gd name="T8" fmla="*/ 7 w 15"/>
                <a:gd name="T9" fmla="*/ 0 h 17"/>
              </a:gdLst>
              <a:ahLst/>
              <a:cxnLst>
                <a:cxn ang="0">
                  <a:pos x="T0" y="T1"/>
                </a:cxn>
                <a:cxn ang="0">
                  <a:pos x="T2" y="T3"/>
                </a:cxn>
                <a:cxn ang="0">
                  <a:pos x="T4" y="T5"/>
                </a:cxn>
                <a:cxn ang="0">
                  <a:pos x="T6" y="T7"/>
                </a:cxn>
                <a:cxn ang="0">
                  <a:pos x="T8" y="T9"/>
                </a:cxn>
              </a:cxnLst>
              <a:rect l="0" t="0" r="r" b="b"/>
              <a:pathLst>
                <a:path w="15" h="17">
                  <a:moveTo>
                    <a:pt x="7" y="0"/>
                  </a:moveTo>
                  <a:cubicBezTo>
                    <a:pt x="3" y="1"/>
                    <a:pt x="0" y="4"/>
                    <a:pt x="0" y="8"/>
                  </a:cubicBezTo>
                  <a:cubicBezTo>
                    <a:pt x="0" y="13"/>
                    <a:pt x="4" y="17"/>
                    <a:pt x="9" y="17"/>
                  </a:cubicBezTo>
                  <a:cubicBezTo>
                    <a:pt x="11" y="17"/>
                    <a:pt x="13" y="16"/>
                    <a:pt x="15" y="15"/>
                  </a:cubicBezTo>
                  <a:cubicBezTo>
                    <a:pt x="13" y="10"/>
                    <a:pt x="10"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3" name="Oval 33">
              <a:extLst>
                <a:ext uri="{FF2B5EF4-FFF2-40B4-BE49-F238E27FC236}">
                  <a16:creationId xmlns:a16="http://schemas.microsoft.com/office/drawing/2014/main" id="{8E43D69F-F5B9-4F37-832B-DED50B2D38E4}"/>
                </a:ext>
              </a:extLst>
            </p:cNvPr>
            <p:cNvSpPr>
              <a:spLocks noChangeArrowheads="1"/>
            </p:cNvSpPr>
            <p:nvPr/>
          </p:nvSpPr>
          <p:spPr bwMode="auto">
            <a:xfrm>
              <a:off x="188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4" name="Oval 34">
              <a:extLst>
                <a:ext uri="{FF2B5EF4-FFF2-40B4-BE49-F238E27FC236}">
                  <a16:creationId xmlns:a16="http://schemas.microsoft.com/office/drawing/2014/main" id="{5C854DED-99F9-4FE3-A14B-894BD723D40A}"/>
                </a:ext>
              </a:extLst>
            </p:cNvPr>
            <p:cNvSpPr>
              <a:spLocks noChangeArrowheads="1"/>
            </p:cNvSpPr>
            <p:nvPr/>
          </p:nvSpPr>
          <p:spPr bwMode="auto">
            <a:xfrm>
              <a:off x="2040" y="384"/>
              <a:ext cx="48" cy="49"/>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5" name="Freeform 35">
              <a:extLst>
                <a:ext uri="{FF2B5EF4-FFF2-40B4-BE49-F238E27FC236}">
                  <a16:creationId xmlns:a16="http://schemas.microsoft.com/office/drawing/2014/main" id="{2F03B55E-DE26-4A08-83E4-92F86EE8D866}"/>
                </a:ext>
              </a:extLst>
            </p:cNvPr>
            <p:cNvSpPr>
              <a:spLocks/>
            </p:cNvSpPr>
            <p:nvPr/>
          </p:nvSpPr>
          <p:spPr bwMode="auto">
            <a:xfrm>
              <a:off x="2350" y="328"/>
              <a:ext cx="48" cy="48"/>
            </a:xfrm>
            <a:custGeom>
              <a:avLst/>
              <a:gdLst>
                <a:gd name="T0" fmla="*/ 9 w 18"/>
                <a:gd name="T1" fmla="*/ 0 h 18"/>
                <a:gd name="T2" fmla="*/ 0 w 18"/>
                <a:gd name="T3" fmla="*/ 9 h 18"/>
                <a:gd name="T4" fmla="*/ 6 w 18"/>
                <a:gd name="T5" fmla="*/ 18 h 18"/>
                <a:gd name="T6" fmla="*/ 18 w 18"/>
                <a:gd name="T7" fmla="*/ 8 h 18"/>
                <a:gd name="T8" fmla="*/ 9 w 18"/>
                <a:gd name="T9" fmla="*/ 0 h 18"/>
              </a:gdLst>
              <a:ahLst/>
              <a:cxnLst>
                <a:cxn ang="0">
                  <a:pos x="T0" y="T1"/>
                </a:cxn>
                <a:cxn ang="0">
                  <a:pos x="T2" y="T3"/>
                </a:cxn>
                <a:cxn ang="0">
                  <a:pos x="T4" y="T5"/>
                </a:cxn>
                <a:cxn ang="0">
                  <a:pos x="T6" y="T7"/>
                </a:cxn>
                <a:cxn ang="0">
                  <a:pos x="T8" y="T9"/>
                </a:cxn>
              </a:cxnLst>
              <a:rect l="0" t="0" r="r" b="b"/>
              <a:pathLst>
                <a:path w="18" h="18">
                  <a:moveTo>
                    <a:pt x="9" y="0"/>
                  </a:moveTo>
                  <a:cubicBezTo>
                    <a:pt x="4" y="0"/>
                    <a:pt x="0" y="4"/>
                    <a:pt x="0" y="9"/>
                  </a:cubicBezTo>
                  <a:cubicBezTo>
                    <a:pt x="0" y="13"/>
                    <a:pt x="3" y="17"/>
                    <a:pt x="6" y="18"/>
                  </a:cubicBezTo>
                  <a:cubicBezTo>
                    <a:pt x="11" y="15"/>
                    <a:pt x="14" y="12"/>
                    <a:pt x="18" y="8"/>
                  </a:cubicBezTo>
                  <a:cubicBezTo>
                    <a:pt x="17" y="4"/>
                    <a:pt x="14"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6" name="Oval 36">
              <a:extLst>
                <a:ext uri="{FF2B5EF4-FFF2-40B4-BE49-F238E27FC236}">
                  <a16:creationId xmlns:a16="http://schemas.microsoft.com/office/drawing/2014/main" id="{BF82909A-8334-4BAE-B984-09FF28C395A9}"/>
                </a:ext>
              </a:extLst>
            </p:cNvPr>
            <p:cNvSpPr>
              <a:spLocks noChangeArrowheads="1"/>
            </p:cNvSpPr>
            <p:nvPr/>
          </p:nvSpPr>
          <p:spPr bwMode="auto">
            <a:xfrm>
              <a:off x="2128" y="317"/>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7" name="Freeform 37">
              <a:extLst>
                <a:ext uri="{FF2B5EF4-FFF2-40B4-BE49-F238E27FC236}">
                  <a16:creationId xmlns:a16="http://schemas.microsoft.com/office/drawing/2014/main" id="{9A3012F8-D553-4135-A499-ECB9DCB88613}"/>
                </a:ext>
              </a:extLst>
            </p:cNvPr>
            <p:cNvSpPr>
              <a:spLocks/>
            </p:cNvSpPr>
            <p:nvPr/>
          </p:nvSpPr>
          <p:spPr bwMode="auto">
            <a:xfrm>
              <a:off x="2294" y="390"/>
              <a:ext cx="40" cy="35"/>
            </a:xfrm>
            <a:custGeom>
              <a:avLst/>
              <a:gdLst>
                <a:gd name="T0" fmla="*/ 8 w 15"/>
                <a:gd name="T1" fmla="*/ 0 h 13"/>
                <a:gd name="T2" fmla="*/ 0 w 15"/>
                <a:gd name="T3" fmla="*/ 8 h 13"/>
                <a:gd name="T4" fmla="*/ 2 w 15"/>
                <a:gd name="T5" fmla="*/ 13 h 13"/>
                <a:gd name="T6" fmla="*/ 15 w 15"/>
                <a:gd name="T7" fmla="*/ 4 h 13"/>
                <a:gd name="T8" fmla="*/ 8 w 15"/>
                <a:gd name="T9" fmla="*/ 0 h 13"/>
              </a:gdLst>
              <a:ahLst/>
              <a:cxnLst>
                <a:cxn ang="0">
                  <a:pos x="T0" y="T1"/>
                </a:cxn>
                <a:cxn ang="0">
                  <a:pos x="T2" y="T3"/>
                </a:cxn>
                <a:cxn ang="0">
                  <a:pos x="T4" y="T5"/>
                </a:cxn>
                <a:cxn ang="0">
                  <a:pos x="T6" y="T7"/>
                </a:cxn>
                <a:cxn ang="0">
                  <a:pos x="T8" y="T9"/>
                </a:cxn>
              </a:cxnLst>
              <a:rect l="0" t="0" r="r" b="b"/>
              <a:pathLst>
                <a:path w="15" h="13">
                  <a:moveTo>
                    <a:pt x="8" y="0"/>
                  </a:moveTo>
                  <a:cubicBezTo>
                    <a:pt x="3" y="0"/>
                    <a:pt x="0" y="3"/>
                    <a:pt x="0" y="8"/>
                  </a:cubicBezTo>
                  <a:cubicBezTo>
                    <a:pt x="0" y="10"/>
                    <a:pt x="1" y="12"/>
                    <a:pt x="2" y="13"/>
                  </a:cubicBezTo>
                  <a:cubicBezTo>
                    <a:pt x="6" y="10"/>
                    <a:pt x="11" y="7"/>
                    <a:pt x="15" y="4"/>
                  </a:cubicBezTo>
                  <a:cubicBezTo>
                    <a:pt x="13" y="1"/>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8" name="Oval 38">
              <a:extLst>
                <a:ext uri="{FF2B5EF4-FFF2-40B4-BE49-F238E27FC236}">
                  <a16:creationId xmlns:a16="http://schemas.microsoft.com/office/drawing/2014/main" id="{688FA7F2-E978-4AEC-96AC-3649AA30AC67}"/>
                </a:ext>
              </a:extLst>
            </p:cNvPr>
            <p:cNvSpPr>
              <a:spLocks noChangeArrowheads="1"/>
            </p:cNvSpPr>
            <p:nvPr/>
          </p:nvSpPr>
          <p:spPr bwMode="auto">
            <a:xfrm>
              <a:off x="2273" y="293"/>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9" name="Freeform 39">
              <a:extLst>
                <a:ext uri="{FF2B5EF4-FFF2-40B4-BE49-F238E27FC236}">
                  <a16:creationId xmlns:a16="http://schemas.microsoft.com/office/drawing/2014/main" id="{59605E5C-AA62-4BB4-96B9-AAE6F2C7A5D8}"/>
                </a:ext>
              </a:extLst>
            </p:cNvPr>
            <p:cNvSpPr>
              <a:spLocks/>
            </p:cNvSpPr>
            <p:nvPr/>
          </p:nvSpPr>
          <p:spPr bwMode="auto">
            <a:xfrm>
              <a:off x="2409" y="134"/>
              <a:ext cx="32" cy="46"/>
            </a:xfrm>
            <a:custGeom>
              <a:avLst/>
              <a:gdLst>
                <a:gd name="T0" fmla="*/ 7 w 12"/>
                <a:gd name="T1" fmla="*/ 0 h 17"/>
                <a:gd name="T2" fmla="*/ 0 w 12"/>
                <a:gd name="T3" fmla="*/ 8 h 17"/>
                <a:gd name="T4" fmla="*/ 9 w 12"/>
                <a:gd name="T5" fmla="*/ 17 h 17"/>
                <a:gd name="T6" fmla="*/ 12 w 12"/>
                <a:gd name="T7" fmla="*/ 17 h 17"/>
                <a:gd name="T8" fmla="*/ 7 w 12"/>
                <a:gd name="T9" fmla="*/ 0 h 17"/>
              </a:gdLst>
              <a:ahLst/>
              <a:cxnLst>
                <a:cxn ang="0">
                  <a:pos x="T0" y="T1"/>
                </a:cxn>
                <a:cxn ang="0">
                  <a:pos x="T2" y="T3"/>
                </a:cxn>
                <a:cxn ang="0">
                  <a:pos x="T4" y="T5"/>
                </a:cxn>
                <a:cxn ang="0">
                  <a:pos x="T6" y="T7"/>
                </a:cxn>
                <a:cxn ang="0">
                  <a:pos x="T8" y="T9"/>
                </a:cxn>
              </a:cxnLst>
              <a:rect l="0" t="0" r="r" b="b"/>
              <a:pathLst>
                <a:path w="12" h="17">
                  <a:moveTo>
                    <a:pt x="7" y="0"/>
                  </a:moveTo>
                  <a:cubicBezTo>
                    <a:pt x="3" y="1"/>
                    <a:pt x="0" y="4"/>
                    <a:pt x="0" y="8"/>
                  </a:cubicBezTo>
                  <a:cubicBezTo>
                    <a:pt x="0" y="13"/>
                    <a:pt x="4" y="17"/>
                    <a:pt x="9" y="17"/>
                  </a:cubicBezTo>
                  <a:cubicBezTo>
                    <a:pt x="10" y="17"/>
                    <a:pt x="11" y="17"/>
                    <a:pt x="12" y="17"/>
                  </a:cubicBezTo>
                  <a:cubicBezTo>
                    <a:pt x="11" y="11"/>
                    <a:pt x="9" y="5"/>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0" name="Freeform 40">
              <a:extLst>
                <a:ext uri="{FF2B5EF4-FFF2-40B4-BE49-F238E27FC236}">
                  <a16:creationId xmlns:a16="http://schemas.microsoft.com/office/drawing/2014/main" id="{F8DEA787-6AD9-4B49-8EA8-F0E3EC736613}"/>
                </a:ext>
              </a:extLst>
            </p:cNvPr>
            <p:cNvSpPr>
              <a:spLocks/>
            </p:cNvSpPr>
            <p:nvPr/>
          </p:nvSpPr>
          <p:spPr bwMode="auto">
            <a:xfrm>
              <a:off x="1541" y="-16"/>
              <a:ext cx="918" cy="755"/>
            </a:xfrm>
            <a:custGeom>
              <a:avLst/>
              <a:gdLst>
                <a:gd name="T0" fmla="*/ 193 w 344"/>
                <a:gd name="T1" fmla="*/ 103 h 281"/>
                <a:gd name="T2" fmla="*/ 237 w 344"/>
                <a:gd name="T3" fmla="*/ 14 h 281"/>
                <a:gd name="T4" fmla="*/ 321 w 344"/>
                <a:gd name="T5" fmla="*/ 40 h 281"/>
                <a:gd name="T6" fmla="*/ 326 w 344"/>
                <a:gd name="T7" fmla="*/ 94 h 281"/>
                <a:gd name="T8" fmla="*/ 279 w 344"/>
                <a:gd name="T9" fmla="*/ 146 h 281"/>
                <a:gd name="T10" fmla="*/ 260 w 344"/>
                <a:gd name="T11" fmla="*/ 280 h 281"/>
                <a:gd name="T12" fmla="*/ 266 w 344"/>
                <a:gd name="T13" fmla="*/ 278 h 281"/>
                <a:gd name="T14" fmla="*/ 175 w 344"/>
                <a:gd name="T15" fmla="*/ 233 h 281"/>
                <a:gd name="T16" fmla="*/ 59 w 344"/>
                <a:gd name="T17" fmla="*/ 197 h 281"/>
                <a:gd name="T18" fmla="*/ 48 w 344"/>
                <a:gd name="T19" fmla="*/ 80 h 281"/>
                <a:gd name="T20" fmla="*/ 185 w 344"/>
                <a:gd name="T21" fmla="*/ 136 h 281"/>
                <a:gd name="T22" fmla="*/ 191 w 344"/>
                <a:gd name="T23" fmla="*/ 134 h 281"/>
                <a:gd name="T24" fmla="*/ 86 w 344"/>
                <a:gd name="T25" fmla="*/ 65 h 281"/>
                <a:gd name="T26" fmla="*/ 13 w 344"/>
                <a:gd name="T27" fmla="*/ 149 h 281"/>
                <a:gd name="T28" fmla="*/ 117 w 344"/>
                <a:gd name="T29" fmla="*/ 226 h 281"/>
                <a:gd name="T30" fmla="*/ 190 w 344"/>
                <a:gd name="T31" fmla="*/ 239 h 281"/>
                <a:gd name="T32" fmla="*/ 261 w 344"/>
                <a:gd name="T33" fmla="*/ 280 h 281"/>
                <a:gd name="T34" fmla="*/ 266 w 344"/>
                <a:gd name="T35" fmla="*/ 278 h 281"/>
                <a:gd name="T36" fmla="*/ 258 w 344"/>
                <a:gd name="T37" fmla="*/ 174 h 281"/>
                <a:gd name="T38" fmla="*/ 319 w 344"/>
                <a:gd name="T39" fmla="*/ 119 h 281"/>
                <a:gd name="T40" fmla="*/ 307 w 344"/>
                <a:gd name="T41" fmla="*/ 16 h 281"/>
                <a:gd name="T42" fmla="*/ 228 w 344"/>
                <a:gd name="T43" fmla="*/ 15 h 281"/>
                <a:gd name="T44" fmla="*/ 187 w 344"/>
                <a:gd name="T45" fmla="*/ 104 h 281"/>
                <a:gd name="T46" fmla="*/ 193 w 344"/>
                <a:gd name="T47" fmla="*/ 10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4" h="281">
                  <a:moveTo>
                    <a:pt x="193" y="103"/>
                  </a:moveTo>
                  <a:cubicBezTo>
                    <a:pt x="187" y="65"/>
                    <a:pt x="201" y="30"/>
                    <a:pt x="237" y="14"/>
                  </a:cubicBezTo>
                  <a:cubicBezTo>
                    <a:pt x="267" y="1"/>
                    <a:pt x="305" y="10"/>
                    <a:pt x="321" y="40"/>
                  </a:cubicBezTo>
                  <a:cubicBezTo>
                    <a:pt x="329" y="56"/>
                    <a:pt x="329" y="77"/>
                    <a:pt x="326" y="94"/>
                  </a:cubicBezTo>
                  <a:cubicBezTo>
                    <a:pt x="321" y="120"/>
                    <a:pt x="298" y="132"/>
                    <a:pt x="279" y="146"/>
                  </a:cubicBezTo>
                  <a:cubicBezTo>
                    <a:pt x="232" y="182"/>
                    <a:pt x="236" y="232"/>
                    <a:pt x="260" y="280"/>
                  </a:cubicBezTo>
                  <a:cubicBezTo>
                    <a:pt x="262" y="279"/>
                    <a:pt x="264" y="278"/>
                    <a:pt x="266" y="278"/>
                  </a:cubicBezTo>
                  <a:cubicBezTo>
                    <a:pt x="241" y="247"/>
                    <a:pt x="214" y="238"/>
                    <a:pt x="175" y="233"/>
                  </a:cubicBezTo>
                  <a:cubicBezTo>
                    <a:pt x="135" y="228"/>
                    <a:pt x="94" y="219"/>
                    <a:pt x="59" y="197"/>
                  </a:cubicBezTo>
                  <a:cubicBezTo>
                    <a:pt x="15" y="170"/>
                    <a:pt x="0" y="111"/>
                    <a:pt x="48" y="80"/>
                  </a:cubicBezTo>
                  <a:cubicBezTo>
                    <a:pt x="103" y="44"/>
                    <a:pt x="164" y="82"/>
                    <a:pt x="185" y="136"/>
                  </a:cubicBezTo>
                  <a:cubicBezTo>
                    <a:pt x="186" y="137"/>
                    <a:pt x="192" y="136"/>
                    <a:pt x="191" y="134"/>
                  </a:cubicBezTo>
                  <a:cubicBezTo>
                    <a:pt x="173" y="88"/>
                    <a:pt x="136" y="61"/>
                    <a:pt x="86" y="65"/>
                  </a:cubicBezTo>
                  <a:cubicBezTo>
                    <a:pt x="42" y="68"/>
                    <a:pt x="3" y="103"/>
                    <a:pt x="13" y="149"/>
                  </a:cubicBezTo>
                  <a:cubicBezTo>
                    <a:pt x="23" y="195"/>
                    <a:pt x="78" y="215"/>
                    <a:pt x="117" y="226"/>
                  </a:cubicBezTo>
                  <a:cubicBezTo>
                    <a:pt x="141" y="233"/>
                    <a:pt x="166" y="235"/>
                    <a:pt x="190" y="239"/>
                  </a:cubicBezTo>
                  <a:cubicBezTo>
                    <a:pt x="220" y="243"/>
                    <a:pt x="242" y="257"/>
                    <a:pt x="261" y="280"/>
                  </a:cubicBezTo>
                  <a:cubicBezTo>
                    <a:pt x="262" y="281"/>
                    <a:pt x="267" y="280"/>
                    <a:pt x="266" y="278"/>
                  </a:cubicBezTo>
                  <a:cubicBezTo>
                    <a:pt x="249" y="245"/>
                    <a:pt x="238" y="209"/>
                    <a:pt x="258" y="174"/>
                  </a:cubicBezTo>
                  <a:cubicBezTo>
                    <a:pt x="272" y="150"/>
                    <a:pt x="300" y="139"/>
                    <a:pt x="319" y="119"/>
                  </a:cubicBezTo>
                  <a:cubicBezTo>
                    <a:pt x="344" y="91"/>
                    <a:pt x="337" y="37"/>
                    <a:pt x="307" y="16"/>
                  </a:cubicBezTo>
                  <a:cubicBezTo>
                    <a:pt x="284" y="0"/>
                    <a:pt x="252" y="3"/>
                    <a:pt x="228" y="15"/>
                  </a:cubicBezTo>
                  <a:cubicBezTo>
                    <a:pt x="195" y="33"/>
                    <a:pt x="181" y="67"/>
                    <a:pt x="187" y="104"/>
                  </a:cubicBezTo>
                  <a:cubicBezTo>
                    <a:pt x="188" y="106"/>
                    <a:pt x="193" y="105"/>
                    <a:pt x="193" y="10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1" name="Freeform 41">
              <a:extLst>
                <a:ext uri="{FF2B5EF4-FFF2-40B4-BE49-F238E27FC236}">
                  <a16:creationId xmlns:a16="http://schemas.microsoft.com/office/drawing/2014/main" id="{B5DC8E5D-6209-481A-8A9C-91F08888F0A3}"/>
                </a:ext>
              </a:extLst>
            </p:cNvPr>
            <p:cNvSpPr>
              <a:spLocks/>
            </p:cNvSpPr>
            <p:nvPr/>
          </p:nvSpPr>
          <p:spPr bwMode="auto">
            <a:xfrm>
              <a:off x="5546" y="314"/>
              <a:ext cx="564" cy="600"/>
            </a:xfrm>
            <a:custGeom>
              <a:avLst/>
              <a:gdLst>
                <a:gd name="T0" fmla="*/ 113 w 211"/>
                <a:gd name="T1" fmla="*/ 81 h 223"/>
                <a:gd name="T2" fmla="*/ 195 w 211"/>
                <a:gd name="T3" fmla="*/ 35 h 223"/>
                <a:gd name="T4" fmla="*/ 211 w 211"/>
                <a:gd name="T5" fmla="*/ 79 h 223"/>
                <a:gd name="T6" fmla="*/ 176 w 211"/>
                <a:gd name="T7" fmla="*/ 119 h 223"/>
                <a:gd name="T8" fmla="*/ 131 w 211"/>
                <a:gd name="T9" fmla="*/ 167 h 223"/>
                <a:gd name="T10" fmla="*/ 86 w 211"/>
                <a:gd name="T11" fmla="*/ 200 h 223"/>
                <a:gd name="T12" fmla="*/ 19 w 211"/>
                <a:gd name="T13" fmla="*/ 35 h 223"/>
                <a:gd name="T14" fmla="*/ 82 w 211"/>
                <a:gd name="T15" fmla="*/ 25 h 223"/>
                <a:gd name="T16" fmla="*/ 109 w 211"/>
                <a:gd name="T17" fmla="*/ 90 h 223"/>
                <a:gd name="T18" fmla="*/ 113 w 211"/>
                <a:gd name="T19" fmla="*/ 8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 h="223">
                  <a:moveTo>
                    <a:pt x="113" y="81"/>
                  </a:moveTo>
                  <a:cubicBezTo>
                    <a:pt x="126" y="48"/>
                    <a:pt x="161" y="0"/>
                    <a:pt x="195" y="35"/>
                  </a:cubicBezTo>
                  <a:cubicBezTo>
                    <a:pt x="203" y="44"/>
                    <a:pt x="211" y="69"/>
                    <a:pt x="211" y="79"/>
                  </a:cubicBezTo>
                  <a:cubicBezTo>
                    <a:pt x="209" y="106"/>
                    <a:pt x="195" y="104"/>
                    <a:pt x="176" y="119"/>
                  </a:cubicBezTo>
                  <a:cubicBezTo>
                    <a:pt x="151" y="137"/>
                    <a:pt x="147" y="142"/>
                    <a:pt x="131" y="167"/>
                  </a:cubicBezTo>
                  <a:cubicBezTo>
                    <a:pt x="116" y="190"/>
                    <a:pt x="115" y="223"/>
                    <a:pt x="86" y="200"/>
                  </a:cubicBezTo>
                  <a:cubicBezTo>
                    <a:pt x="55" y="177"/>
                    <a:pt x="0" y="73"/>
                    <a:pt x="19" y="35"/>
                  </a:cubicBezTo>
                  <a:cubicBezTo>
                    <a:pt x="30" y="10"/>
                    <a:pt x="59" y="8"/>
                    <a:pt x="82" y="25"/>
                  </a:cubicBezTo>
                  <a:cubicBezTo>
                    <a:pt x="105" y="42"/>
                    <a:pt x="94" y="69"/>
                    <a:pt x="109" y="90"/>
                  </a:cubicBezTo>
                  <a:cubicBezTo>
                    <a:pt x="113" y="81"/>
                    <a:pt x="113" y="81"/>
                    <a:pt x="113" y="81"/>
                  </a:cubicBezTo>
                </a:path>
              </a:pathLst>
            </a:custGeom>
            <a:solidFill>
              <a:srgbClr val="E3A3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2" name="Oval 42">
              <a:extLst>
                <a:ext uri="{FF2B5EF4-FFF2-40B4-BE49-F238E27FC236}">
                  <a16:creationId xmlns:a16="http://schemas.microsoft.com/office/drawing/2014/main" id="{483BAB93-2713-4FDE-A33B-291E4AE69CAB}"/>
                </a:ext>
              </a:extLst>
            </p:cNvPr>
            <p:cNvSpPr>
              <a:spLocks noChangeArrowheads="1"/>
            </p:cNvSpPr>
            <p:nvPr/>
          </p:nvSpPr>
          <p:spPr bwMode="auto">
            <a:xfrm>
              <a:off x="5744" y="739"/>
              <a:ext cx="37" cy="38"/>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3" name="Freeform 43">
              <a:extLst>
                <a:ext uri="{FF2B5EF4-FFF2-40B4-BE49-F238E27FC236}">
                  <a16:creationId xmlns:a16="http://schemas.microsoft.com/office/drawing/2014/main" id="{657092B6-9C63-4639-B320-14A4FBC343B5}"/>
                </a:ext>
              </a:extLst>
            </p:cNvPr>
            <p:cNvSpPr>
              <a:spLocks/>
            </p:cNvSpPr>
            <p:nvPr/>
          </p:nvSpPr>
          <p:spPr bwMode="auto">
            <a:xfrm>
              <a:off x="5923" y="691"/>
              <a:ext cx="26" cy="32"/>
            </a:xfrm>
            <a:custGeom>
              <a:avLst/>
              <a:gdLst>
                <a:gd name="T0" fmla="*/ 9 w 10"/>
                <a:gd name="T1" fmla="*/ 0 h 12"/>
                <a:gd name="T2" fmla="*/ 0 w 10"/>
                <a:gd name="T3" fmla="*/ 9 h 12"/>
                <a:gd name="T4" fmla="*/ 0 w 10"/>
                <a:gd name="T5" fmla="*/ 12 h 12"/>
                <a:gd name="T6" fmla="*/ 10 w 10"/>
                <a:gd name="T7" fmla="*/ 0 h 12"/>
                <a:gd name="T8" fmla="*/ 9 w 10"/>
                <a:gd name="T9" fmla="*/ 0 h 12"/>
              </a:gdLst>
              <a:ahLst/>
              <a:cxnLst>
                <a:cxn ang="0">
                  <a:pos x="T0" y="T1"/>
                </a:cxn>
                <a:cxn ang="0">
                  <a:pos x="T2" y="T3"/>
                </a:cxn>
                <a:cxn ang="0">
                  <a:pos x="T4" y="T5"/>
                </a:cxn>
                <a:cxn ang="0">
                  <a:pos x="T6" y="T7"/>
                </a:cxn>
                <a:cxn ang="0">
                  <a:pos x="T8" y="T9"/>
                </a:cxn>
              </a:cxnLst>
              <a:rect l="0" t="0" r="r" b="b"/>
              <a:pathLst>
                <a:path w="10" h="12">
                  <a:moveTo>
                    <a:pt x="9" y="0"/>
                  </a:moveTo>
                  <a:cubicBezTo>
                    <a:pt x="4" y="0"/>
                    <a:pt x="0" y="4"/>
                    <a:pt x="0" y="9"/>
                  </a:cubicBezTo>
                  <a:cubicBezTo>
                    <a:pt x="0" y="10"/>
                    <a:pt x="0" y="11"/>
                    <a:pt x="0" y="12"/>
                  </a:cubicBezTo>
                  <a:cubicBezTo>
                    <a:pt x="3" y="7"/>
                    <a:pt x="6" y="4"/>
                    <a:pt x="10" y="0"/>
                  </a:cubicBezTo>
                  <a:cubicBezTo>
                    <a:pt x="9" y="0"/>
                    <a:pt x="9" y="0"/>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4" name="Oval 44">
              <a:extLst>
                <a:ext uri="{FF2B5EF4-FFF2-40B4-BE49-F238E27FC236}">
                  <a16:creationId xmlns:a16="http://schemas.microsoft.com/office/drawing/2014/main" id="{BF01D539-187D-49E3-A912-F479E9B02477}"/>
                </a:ext>
              </a:extLst>
            </p:cNvPr>
            <p:cNvSpPr>
              <a:spLocks noChangeArrowheads="1"/>
            </p:cNvSpPr>
            <p:nvPr/>
          </p:nvSpPr>
          <p:spPr bwMode="auto">
            <a:xfrm>
              <a:off x="5696" y="669"/>
              <a:ext cx="42"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5" name="Freeform 45">
              <a:extLst>
                <a:ext uri="{FF2B5EF4-FFF2-40B4-BE49-F238E27FC236}">
                  <a16:creationId xmlns:a16="http://schemas.microsoft.com/office/drawing/2014/main" id="{F1A482D3-A0E7-42BB-9036-16D9968BF573}"/>
                </a:ext>
              </a:extLst>
            </p:cNvPr>
            <p:cNvSpPr>
              <a:spLocks/>
            </p:cNvSpPr>
            <p:nvPr/>
          </p:nvSpPr>
          <p:spPr bwMode="auto">
            <a:xfrm>
              <a:off x="5848" y="768"/>
              <a:ext cx="40" cy="43"/>
            </a:xfrm>
            <a:custGeom>
              <a:avLst/>
              <a:gdLst>
                <a:gd name="T0" fmla="*/ 8 w 15"/>
                <a:gd name="T1" fmla="*/ 0 h 16"/>
                <a:gd name="T2" fmla="*/ 0 w 15"/>
                <a:gd name="T3" fmla="*/ 8 h 16"/>
                <a:gd name="T4" fmla="*/ 8 w 15"/>
                <a:gd name="T5" fmla="*/ 16 h 16"/>
                <a:gd name="T6" fmla="*/ 9 w 15"/>
                <a:gd name="T7" fmla="*/ 16 h 16"/>
                <a:gd name="T8" fmla="*/ 15 w 15"/>
                <a:gd name="T9" fmla="*/ 4 h 16"/>
                <a:gd name="T10" fmla="*/ 8 w 15"/>
                <a:gd name="T11" fmla="*/ 0 h 16"/>
              </a:gdLst>
              <a:ahLst/>
              <a:cxnLst>
                <a:cxn ang="0">
                  <a:pos x="T0" y="T1"/>
                </a:cxn>
                <a:cxn ang="0">
                  <a:pos x="T2" y="T3"/>
                </a:cxn>
                <a:cxn ang="0">
                  <a:pos x="T4" y="T5"/>
                </a:cxn>
                <a:cxn ang="0">
                  <a:pos x="T6" y="T7"/>
                </a:cxn>
                <a:cxn ang="0">
                  <a:pos x="T8" y="T9"/>
                </a:cxn>
                <a:cxn ang="0">
                  <a:pos x="T10" y="T11"/>
                </a:cxn>
              </a:cxnLst>
              <a:rect l="0" t="0" r="r" b="b"/>
              <a:pathLst>
                <a:path w="15" h="16">
                  <a:moveTo>
                    <a:pt x="8" y="0"/>
                  </a:moveTo>
                  <a:cubicBezTo>
                    <a:pt x="3" y="0"/>
                    <a:pt x="0" y="4"/>
                    <a:pt x="0" y="8"/>
                  </a:cubicBezTo>
                  <a:cubicBezTo>
                    <a:pt x="0" y="12"/>
                    <a:pt x="3" y="16"/>
                    <a:pt x="8" y="16"/>
                  </a:cubicBezTo>
                  <a:cubicBezTo>
                    <a:pt x="8" y="16"/>
                    <a:pt x="9" y="16"/>
                    <a:pt x="9" y="16"/>
                  </a:cubicBezTo>
                  <a:cubicBezTo>
                    <a:pt x="11" y="12"/>
                    <a:pt x="13" y="8"/>
                    <a:pt x="15" y="4"/>
                  </a:cubicBezTo>
                  <a:cubicBezTo>
                    <a:pt x="13" y="2"/>
                    <a:pt x="11"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6" name="Oval 46">
              <a:extLst>
                <a:ext uri="{FF2B5EF4-FFF2-40B4-BE49-F238E27FC236}">
                  <a16:creationId xmlns:a16="http://schemas.microsoft.com/office/drawing/2014/main" id="{DAF3E0CE-F92C-4E67-81AC-57EB5F9B7988}"/>
                </a:ext>
              </a:extLst>
            </p:cNvPr>
            <p:cNvSpPr>
              <a:spLocks noChangeArrowheads="1"/>
            </p:cNvSpPr>
            <p:nvPr/>
          </p:nvSpPr>
          <p:spPr bwMode="auto">
            <a:xfrm>
              <a:off x="5802" y="680"/>
              <a:ext cx="43" cy="43"/>
            </a:xfrm>
            <a:prstGeom prst="ellipse">
              <a:avLst/>
            </a:pr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7" name="Freeform 47">
              <a:extLst>
                <a:ext uri="{FF2B5EF4-FFF2-40B4-BE49-F238E27FC236}">
                  <a16:creationId xmlns:a16="http://schemas.microsoft.com/office/drawing/2014/main" id="{4566BF8A-D4DC-47E0-8CAF-F10AA7F70DF9}"/>
                </a:ext>
              </a:extLst>
            </p:cNvPr>
            <p:cNvSpPr>
              <a:spLocks/>
            </p:cNvSpPr>
            <p:nvPr/>
          </p:nvSpPr>
          <p:spPr bwMode="auto">
            <a:xfrm>
              <a:off x="5773" y="836"/>
              <a:ext cx="40" cy="35"/>
            </a:xfrm>
            <a:custGeom>
              <a:avLst/>
              <a:gdLst>
                <a:gd name="T0" fmla="*/ 7 w 15"/>
                <a:gd name="T1" fmla="*/ 0 h 13"/>
                <a:gd name="T2" fmla="*/ 0 w 15"/>
                <a:gd name="T3" fmla="*/ 5 h 13"/>
                <a:gd name="T4" fmla="*/ 1 w 15"/>
                <a:gd name="T5" fmla="*/ 6 h 13"/>
                <a:gd name="T6" fmla="*/ 13 w 15"/>
                <a:gd name="T7" fmla="*/ 13 h 13"/>
                <a:gd name="T8" fmla="*/ 15 w 15"/>
                <a:gd name="T9" fmla="*/ 8 h 13"/>
                <a:gd name="T10" fmla="*/ 7 w 15"/>
                <a:gd name="T11" fmla="*/ 0 h 13"/>
              </a:gdLst>
              <a:ahLst/>
              <a:cxnLst>
                <a:cxn ang="0">
                  <a:pos x="T0" y="T1"/>
                </a:cxn>
                <a:cxn ang="0">
                  <a:pos x="T2" y="T3"/>
                </a:cxn>
                <a:cxn ang="0">
                  <a:pos x="T4" y="T5"/>
                </a:cxn>
                <a:cxn ang="0">
                  <a:pos x="T6" y="T7"/>
                </a:cxn>
                <a:cxn ang="0">
                  <a:pos x="T8" y="T9"/>
                </a:cxn>
                <a:cxn ang="0">
                  <a:pos x="T10" y="T11"/>
                </a:cxn>
              </a:cxnLst>
              <a:rect l="0" t="0" r="r" b="b"/>
              <a:pathLst>
                <a:path w="15" h="13">
                  <a:moveTo>
                    <a:pt x="7" y="0"/>
                  </a:moveTo>
                  <a:cubicBezTo>
                    <a:pt x="4" y="0"/>
                    <a:pt x="1" y="2"/>
                    <a:pt x="0" y="5"/>
                  </a:cubicBezTo>
                  <a:cubicBezTo>
                    <a:pt x="0" y="6"/>
                    <a:pt x="1" y="6"/>
                    <a:pt x="1" y="6"/>
                  </a:cubicBezTo>
                  <a:cubicBezTo>
                    <a:pt x="6" y="10"/>
                    <a:pt x="10" y="12"/>
                    <a:pt x="13" y="13"/>
                  </a:cubicBezTo>
                  <a:cubicBezTo>
                    <a:pt x="14" y="12"/>
                    <a:pt x="15" y="10"/>
                    <a:pt x="15" y="8"/>
                  </a:cubicBezTo>
                  <a:cubicBezTo>
                    <a:pt x="15" y="3"/>
                    <a:pt x="12" y="0"/>
                    <a:pt x="7"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8" name="Freeform 48">
              <a:extLst>
                <a:ext uri="{FF2B5EF4-FFF2-40B4-BE49-F238E27FC236}">
                  <a16:creationId xmlns:a16="http://schemas.microsoft.com/office/drawing/2014/main" id="{4DDD283B-EEC7-4198-9A4D-FE0C71D7B15F}"/>
                </a:ext>
              </a:extLst>
            </p:cNvPr>
            <p:cNvSpPr>
              <a:spLocks/>
            </p:cNvSpPr>
            <p:nvPr/>
          </p:nvSpPr>
          <p:spPr bwMode="auto">
            <a:xfrm>
              <a:off x="5757" y="382"/>
              <a:ext cx="35" cy="34"/>
            </a:xfrm>
            <a:custGeom>
              <a:avLst/>
              <a:gdLst>
                <a:gd name="T0" fmla="*/ 3 w 13"/>
                <a:gd name="T1" fmla="*/ 0 h 13"/>
                <a:gd name="T2" fmla="*/ 0 w 13"/>
                <a:gd name="T3" fmla="*/ 6 h 13"/>
                <a:gd name="T4" fmla="*/ 7 w 13"/>
                <a:gd name="T5" fmla="*/ 13 h 13"/>
                <a:gd name="T6" fmla="*/ 13 w 13"/>
                <a:gd name="T7" fmla="*/ 10 h 13"/>
                <a:gd name="T8" fmla="*/ 3 w 13"/>
                <a:gd name="T9" fmla="*/ 0 h 13"/>
              </a:gdLst>
              <a:ahLst/>
              <a:cxnLst>
                <a:cxn ang="0">
                  <a:pos x="T0" y="T1"/>
                </a:cxn>
                <a:cxn ang="0">
                  <a:pos x="T2" y="T3"/>
                </a:cxn>
                <a:cxn ang="0">
                  <a:pos x="T4" y="T5"/>
                </a:cxn>
                <a:cxn ang="0">
                  <a:pos x="T6" y="T7"/>
                </a:cxn>
                <a:cxn ang="0">
                  <a:pos x="T8" y="T9"/>
                </a:cxn>
              </a:cxnLst>
              <a:rect l="0" t="0" r="r" b="b"/>
              <a:pathLst>
                <a:path w="13" h="13">
                  <a:moveTo>
                    <a:pt x="3" y="0"/>
                  </a:moveTo>
                  <a:cubicBezTo>
                    <a:pt x="1" y="1"/>
                    <a:pt x="0" y="3"/>
                    <a:pt x="0" y="6"/>
                  </a:cubicBezTo>
                  <a:cubicBezTo>
                    <a:pt x="0" y="10"/>
                    <a:pt x="3" y="13"/>
                    <a:pt x="7" y="13"/>
                  </a:cubicBezTo>
                  <a:cubicBezTo>
                    <a:pt x="9" y="13"/>
                    <a:pt x="11" y="12"/>
                    <a:pt x="13" y="10"/>
                  </a:cubicBezTo>
                  <a:cubicBezTo>
                    <a:pt x="10" y="7"/>
                    <a:pt x="7" y="3"/>
                    <a:pt x="3"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9" name="Freeform 49">
              <a:extLst>
                <a:ext uri="{FF2B5EF4-FFF2-40B4-BE49-F238E27FC236}">
                  <a16:creationId xmlns:a16="http://schemas.microsoft.com/office/drawing/2014/main" id="{FEB4B399-0025-45C3-AA92-4FEF9783D350}"/>
                </a:ext>
              </a:extLst>
            </p:cNvPr>
            <p:cNvSpPr>
              <a:spLocks/>
            </p:cNvSpPr>
            <p:nvPr/>
          </p:nvSpPr>
          <p:spPr bwMode="auto">
            <a:xfrm>
              <a:off x="5594" y="382"/>
              <a:ext cx="43" cy="48"/>
            </a:xfrm>
            <a:custGeom>
              <a:avLst/>
              <a:gdLst>
                <a:gd name="T0" fmla="*/ 8 w 16"/>
                <a:gd name="T1" fmla="*/ 0 h 18"/>
                <a:gd name="T2" fmla="*/ 1 w 16"/>
                <a:gd name="T3" fmla="*/ 10 h 18"/>
                <a:gd name="T4" fmla="*/ 0 w 16"/>
                <a:gd name="T5" fmla="*/ 14 h 18"/>
                <a:gd name="T6" fmla="*/ 7 w 16"/>
                <a:gd name="T7" fmla="*/ 18 h 18"/>
                <a:gd name="T8" fmla="*/ 16 w 16"/>
                <a:gd name="T9" fmla="*/ 9 h 18"/>
                <a:gd name="T10" fmla="*/ 8 w 16"/>
                <a:gd name="T11" fmla="*/ 0 h 18"/>
              </a:gdLst>
              <a:ahLst/>
              <a:cxnLst>
                <a:cxn ang="0">
                  <a:pos x="T0" y="T1"/>
                </a:cxn>
                <a:cxn ang="0">
                  <a:pos x="T2" y="T3"/>
                </a:cxn>
                <a:cxn ang="0">
                  <a:pos x="T4" y="T5"/>
                </a:cxn>
                <a:cxn ang="0">
                  <a:pos x="T6" y="T7"/>
                </a:cxn>
                <a:cxn ang="0">
                  <a:pos x="T8" y="T9"/>
                </a:cxn>
                <a:cxn ang="0">
                  <a:pos x="T10" y="T11"/>
                </a:cxn>
              </a:cxnLst>
              <a:rect l="0" t="0" r="r" b="b"/>
              <a:pathLst>
                <a:path w="16" h="18">
                  <a:moveTo>
                    <a:pt x="8" y="0"/>
                  </a:moveTo>
                  <a:cubicBezTo>
                    <a:pt x="5" y="3"/>
                    <a:pt x="3" y="6"/>
                    <a:pt x="1" y="10"/>
                  </a:cubicBezTo>
                  <a:cubicBezTo>
                    <a:pt x="0" y="12"/>
                    <a:pt x="0" y="13"/>
                    <a:pt x="0" y="14"/>
                  </a:cubicBezTo>
                  <a:cubicBezTo>
                    <a:pt x="1" y="16"/>
                    <a:pt x="4" y="18"/>
                    <a:pt x="7" y="18"/>
                  </a:cubicBezTo>
                  <a:cubicBezTo>
                    <a:pt x="12" y="18"/>
                    <a:pt x="16" y="14"/>
                    <a:pt x="16" y="9"/>
                  </a:cubicBezTo>
                  <a:cubicBezTo>
                    <a:pt x="16" y="4"/>
                    <a:pt x="12" y="0"/>
                    <a:pt x="8"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0" name="Freeform 50">
              <a:extLst>
                <a:ext uri="{FF2B5EF4-FFF2-40B4-BE49-F238E27FC236}">
                  <a16:creationId xmlns:a16="http://schemas.microsoft.com/office/drawing/2014/main" id="{86EFE95A-FFD3-4432-8DA3-7E0729356421}"/>
                </a:ext>
              </a:extLst>
            </p:cNvPr>
            <p:cNvSpPr>
              <a:spLocks/>
            </p:cNvSpPr>
            <p:nvPr/>
          </p:nvSpPr>
          <p:spPr bwMode="auto">
            <a:xfrm>
              <a:off x="5955" y="379"/>
              <a:ext cx="24" cy="11"/>
            </a:xfrm>
            <a:custGeom>
              <a:avLst/>
              <a:gdLst>
                <a:gd name="T0" fmla="*/ 9 w 9"/>
                <a:gd name="T1" fmla="*/ 0 h 4"/>
                <a:gd name="T2" fmla="*/ 0 w 9"/>
                <a:gd name="T3" fmla="*/ 4 h 4"/>
                <a:gd name="T4" fmla="*/ 2 w 9"/>
                <a:gd name="T5" fmla="*/ 4 h 4"/>
                <a:gd name="T6" fmla="*/ 9 w 9"/>
                <a:gd name="T7" fmla="*/ 0 h 4"/>
              </a:gdLst>
              <a:ahLst/>
              <a:cxnLst>
                <a:cxn ang="0">
                  <a:pos x="T0" y="T1"/>
                </a:cxn>
                <a:cxn ang="0">
                  <a:pos x="T2" y="T3"/>
                </a:cxn>
                <a:cxn ang="0">
                  <a:pos x="T4" y="T5"/>
                </a:cxn>
                <a:cxn ang="0">
                  <a:pos x="T6" y="T7"/>
                </a:cxn>
              </a:cxnLst>
              <a:rect l="0" t="0" r="r" b="b"/>
              <a:pathLst>
                <a:path w="9" h="4">
                  <a:moveTo>
                    <a:pt x="9" y="0"/>
                  </a:moveTo>
                  <a:cubicBezTo>
                    <a:pt x="6" y="1"/>
                    <a:pt x="3" y="2"/>
                    <a:pt x="0" y="4"/>
                  </a:cubicBezTo>
                  <a:cubicBezTo>
                    <a:pt x="1" y="4"/>
                    <a:pt x="1" y="4"/>
                    <a:pt x="2" y="4"/>
                  </a:cubicBezTo>
                  <a:cubicBezTo>
                    <a:pt x="5" y="4"/>
                    <a:pt x="7" y="2"/>
                    <a:pt x="9"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1" name="Freeform 51">
              <a:extLst>
                <a:ext uri="{FF2B5EF4-FFF2-40B4-BE49-F238E27FC236}">
                  <a16:creationId xmlns:a16="http://schemas.microsoft.com/office/drawing/2014/main" id="{66A77665-0508-45B7-9B1F-DC7793522B51}"/>
                </a:ext>
              </a:extLst>
            </p:cNvPr>
            <p:cNvSpPr>
              <a:spLocks/>
            </p:cNvSpPr>
            <p:nvPr/>
          </p:nvSpPr>
          <p:spPr bwMode="auto">
            <a:xfrm>
              <a:off x="5669" y="352"/>
              <a:ext cx="43" cy="38"/>
            </a:xfrm>
            <a:custGeom>
              <a:avLst/>
              <a:gdLst>
                <a:gd name="T0" fmla="*/ 5 w 16"/>
                <a:gd name="T1" fmla="*/ 0 h 14"/>
                <a:gd name="T2" fmla="*/ 2 w 16"/>
                <a:gd name="T3" fmla="*/ 0 h 14"/>
                <a:gd name="T4" fmla="*/ 0 w 16"/>
                <a:gd name="T5" fmla="*/ 6 h 14"/>
                <a:gd name="T6" fmla="*/ 8 w 16"/>
                <a:gd name="T7" fmla="*/ 14 h 14"/>
                <a:gd name="T8" fmla="*/ 16 w 16"/>
                <a:gd name="T9" fmla="*/ 6 h 14"/>
                <a:gd name="T10" fmla="*/ 14 w 16"/>
                <a:gd name="T11" fmla="*/ 1 h 14"/>
                <a:gd name="T12" fmla="*/ 5 w 16"/>
                <a:gd name="T13" fmla="*/ 0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5" y="0"/>
                  </a:moveTo>
                  <a:cubicBezTo>
                    <a:pt x="4" y="0"/>
                    <a:pt x="3" y="0"/>
                    <a:pt x="2" y="0"/>
                  </a:cubicBezTo>
                  <a:cubicBezTo>
                    <a:pt x="1" y="2"/>
                    <a:pt x="0" y="4"/>
                    <a:pt x="0" y="6"/>
                  </a:cubicBezTo>
                  <a:cubicBezTo>
                    <a:pt x="0" y="10"/>
                    <a:pt x="3" y="14"/>
                    <a:pt x="8" y="14"/>
                  </a:cubicBezTo>
                  <a:cubicBezTo>
                    <a:pt x="12" y="14"/>
                    <a:pt x="16" y="10"/>
                    <a:pt x="16" y="6"/>
                  </a:cubicBezTo>
                  <a:cubicBezTo>
                    <a:pt x="16" y="4"/>
                    <a:pt x="15" y="2"/>
                    <a:pt x="14" y="1"/>
                  </a:cubicBezTo>
                  <a:cubicBezTo>
                    <a:pt x="11" y="0"/>
                    <a:pt x="8" y="0"/>
                    <a:pt x="5"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2" name="Freeform 52">
              <a:extLst>
                <a:ext uri="{FF2B5EF4-FFF2-40B4-BE49-F238E27FC236}">
                  <a16:creationId xmlns:a16="http://schemas.microsoft.com/office/drawing/2014/main" id="{0ABE8ADD-FCE9-4059-A35F-810FD2AA2A39}"/>
                </a:ext>
              </a:extLst>
            </p:cNvPr>
            <p:cNvSpPr>
              <a:spLocks/>
            </p:cNvSpPr>
            <p:nvPr/>
          </p:nvSpPr>
          <p:spPr bwMode="auto">
            <a:xfrm>
              <a:off x="6045" y="392"/>
              <a:ext cx="30" cy="27"/>
            </a:xfrm>
            <a:custGeom>
              <a:avLst/>
              <a:gdLst>
                <a:gd name="T0" fmla="*/ 0 w 11"/>
                <a:gd name="T1" fmla="*/ 0 h 10"/>
                <a:gd name="T2" fmla="*/ 0 w 11"/>
                <a:gd name="T3" fmla="*/ 1 h 10"/>
                <a:gd name="T4" fmla="*/ 9 w 11"/>
                <a:gd name="T5" fmla="*/ 10 h 10"/>
                <a:gd name="T6" fmla="*/ 11 w 11"/>
                <a:gd name="T7" fmla="*/ 10 h 10"/>
                <a:gd name="T8" fmla="*/ 8 w 11"/>
                <a:gd name="T9" fmla="*/ 6 h 10"/>
                <a:gd name="T10" fmla="*/ 0 w 11"/>
                <a:gd name="T11" fmla="*/ 0 h 10"/>
              </a:gdLst>
              <a:ahLst/>
              <a:cxnLst>
                <a:cxn ang="0">
                  <a:pos x="T0" y="T1"/>
                </a:cxn>
                <a:cxn ang="0">
                  <a:pos x="T2" y="T3"/>
                </a:cxn>
                <a:cxn ang="0">
                  <a:pos x="T4" y="T5"/>
                </a:cxn>
                <a:cxn ang="0">
                  <a:pos x="T6" y="T7"/>
                </a:cxn>
                <a:cxn ang="0">
                  <a:pos x="T8" y="T9"/>
                </a:cxn>
                <a:cxn ang="0">
                  <a:pos x="T10" y="T11"/>
                </a:cxn>
              </a:cxnLst>
              <a:rect l="0" t="0" r="r" b="b"/>
              <a:pathLst>
                <a:path w="11" h="10">
                  <a:moveTo>
                    <a:pt x="0" y="0"/>
                  </a:moveTo>
                  <a:cubicBezTo>
                    <a:pt x="0" y="0"/>
                    <a:pt x="0" y="1"/>
                    <a:pt x="0" y="1"/>
                  </a:cubicBezTo>
                  <a:cubicBezTo>
                    <a:pt x="0" y="6"/>
                    <a:pt x="4" y="10"/>
                    <a:pt x="9" y="10"/>
                  </a:cubicBezTo>
                  <a:cubicBezTo>
                    <a:pt x="10" y="10"/>
                    <a:pt x="10" y="10"/>
                    <a:pt x="11" y="10"/>
                  </a:cubicBezTo>
                  <a:cubicBezTo>
                    <a:pt x="10" y="9"/>
                    <a:pt x="9" y="7"/>
                    <a:pt x="8" y="6"/>
                  </a:cubicBezTo>
                  <a:cubicBezTo>
                    <a:pt x="5" y="4"/>
                    <a:pt x="3" y="2"/>
                    <a:pt x="0" y="0"/>
                  </a:cubicBezTo>
                </a:path>
              </a:pathLst>
            </a:custGeom>
            <a:solidFill>
              <a:srgbClr val="ED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3" name="Freeform 53">
              <a:extLst>
                <a:ext uri="{FF2B5EF4-FFF2-40B4-BE49-F238E27FC236}">
                  <a16:creationId xmlns:a16="http://schemas.microsoft.com/office/drawing/2014/main" id="{A024A7B0-A29A-47CD-AED5-B34F59C0B26B}"/>
                </a:ext>
              </a:extLst>
            </p:cNvPr>
            <p:cNvSpPr>
              <a:spLocks/>
            </p:cNvSpPr>
            <p:nvPr/>
          </p:nvSpPr>
          <p:spPr bwMode="auto">
            <a:xfrm>
              <a:off x="5551" y="277"/>
              <a:ext cx="567" cy="569"/>
            </a:xfrm>
            <a:custGeom>
              <a:avLst/>
              <a:gdLst>
                <a:gd name="T0" fmla="*/ 107 w 212"/>
                <a:gd name="T1" fmla="*/ 80 h 212"/>
                <a:gd name="T2" fmla="*/ 185 w 212"/>
                <a:gd name="T3" fmla="*/ 39 h 212"/>
                <a:gd name="T4" fmla="*/ 199 w 212"/>
                <a:gd name="T5" fmla="*/ 76 h 212"/>
                <a:gd name="T6" fmla="*/ 177 w 212"/>
                <a:gd name="T7" fmla="*/ 111 h 212"/>
                <a:gd name="T8" fmla="*/ 131 w 212"/>
                <a:gd name="T9" fmla="*/ 150 h 212"/>
                <a:gd name="T10" fmla="*/ 110 w 212"/>
                <a:gd name="T11" fmla="*/ 185 h 212"/>
                <a:gd name="T12" fmla="*/ 80 w 212"/>
                <a:gd name="T13" fmla="*/ 199 h 212"/>
                <a:gd name="T14" fmla="*/ 42 w 212"/>
                <a:gd name="T15" fmla="*/ 151 h 212"/>
                <a:gd name="T16" fmla="*/ 13 w 212"/>
                <a:gd name="T17" fmla="*/ 80 h 212"/>
                <a:gd name="T18" fmla="*/ 51 w 212"/>
                <a:gd name="T19" fmla="*/ 16 h 212"/>
                <a:gd name="T20" fmla="*/ 97 w 212"/>
                <a:gd name="T21" fmla="*/ 90 h 212"/>
                <a:gd name="T22" fmla="*/ 103 w 212"/>
                <a:gd name="T23" fmla="*/ 89 h 212"/>
                <a:gd name="T24" fmla="*/ 86 w 212"/>
                <a:gd name="T25" fmla="*/ 36 h 212"/>
                <a:gd name="T26" fmla="*/ 46 w 212"/>
                <a:gd name="T27" fmla="*/ 13 h 212"/>
                <a:gd name="T28" fmla="*/ 3 w 212"/>
                <a:gd name="T29" fmla="*/ 51 h 212"/>
                <a:gd name="T30" fmla="*/ 34 w 212"/>
                <a:gd name="T31" fmla="*/ 148 h 212"/>
                <a:gd name="T32" fmla="*/ 91 w 212"/>
                <a:gd name="T33" fmla="*/ 209 h 212"/>
                <a:gd name="T34" fmla="*/ 106 w 212"/>
                <a:gd name="T35" fmla="*/ 202 h 212"/>
                <a:gd name="T36" fmla="*/ 131 w 212"/>
                <a:gd name="T37" fmla="*/ 157 h 212"/>
                <a:gd name="T38" fmla="*/ 169 w 212"/>
                <a:gd name="T39" fmla="*/ 118 h 212"/>
                <a:gd name="T40" fmla="*/ 203 w 212"/>
                <a:gd name="T41" fmla="*/ 89 h 212"/>
                <a:gd name="T42" fmla="*/ 161 w 212"/>
                <a:gd name="T43" fmla="*/ 21 h 212"/>
                <a:gd name="T44" fmla="*/ 101 w 212"/>
                <a:gd name="T45" fmla="*/ 82 h 212"/>
                <a:gd name="T46" fmla="*/ 107 w 212"/>
                <a:gd name="T47" fmla="*/ 8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212">
                  <a:moveTo>
                    <a:pt x="107" y="80"/>
                  </a:moveTo>
                  <a:cubicBezTo>
                    <a:pt x="118" y="51"/>
                    <a:pt x="153" y="0"/>
                    <a:pt x="185" y="39"/>
                  </a:cubicBezTo>
                  <a:cubicBezTo>
                    <a:pt x="193" y="48"/>
                    <a:pt x="197" y="64"/>
                    <a:pt x="199" y="76"/>
                  </a:cubicBezTo>
                  <a:cubicBezTo>
                    <a:pt x="202" y="93"/>
                    <a:pt x="190" y="103"/>
                    <a:pt x="177" y="111"/>
                  </a:cubicBezTo>
                  <a:cubicBezTo>
                    <a:pt x="159" y="120"/>
                    <a:pt x="143" y="134"/>
                    <a:pt x="131" y="150"/>
                  </a:cubicBezTo>
                  <a:cubicBezTo>
                    <a:pt x="123" y="161"/>
                    <a:pt x="116" y="172"/>
                    <a:pt x="110" y="185"/>
                  </a:cubicBezTo>
                  <a:cubicBezTo>
                    <a:pt x="103" y="200"/>
                    <a:pt x="97" y="212"/>
                    <a:pt x="80" y="199"/>
                  </a:cubicBezTo>
                  <a:cubicBezTo>
                    <a:pt x="63" y="187"/>
                    <a:pt x="52" y="168"/>
                    <a:pt x="42" y="151"/>
                  </a:cubicBezTo>
                  <a:cubicBezTo>
                    <a:pt x="29" y="129"/>
                    <a:pt x="19" y="105"/>
                    <a:pt x="13" y="80"/>
                  </a:cubicBezTo>
                  <a:cubicBezTo>
                    <a:pt x="6" y="53"/>
                    <a:pt x="7" y="7"/>
                    <a:pt x="51" y="16"/>
                  </a:cubicBezTo>
                  <a:cubicBezTo>
                    <a:pt x="90" y="24"/>
                    <a:pt x="81" y="64"/>
                    <a:pt x="97" y="90"/>
                  </a:cubicBezTo>
                  <a:cubicBezTo>
                    <a:pt x="98" y="91"/>
                    <a:pt x="103" y="89"/>
                    <a:pt x="103" y="89"/>
                  </a:cubicBezTo>
                  <a:cubicBezTo>
                    <a:pt x="93" y="72"/>
                    <a:pt x="94" y="53"/>
                    <a:pt x="86" y="36"/>
                  </a:cubicBezTo>
                  <a:cubicBezTo>
                    <a:pt x="80" y="22"/>
                    <a:pt x="60" y="12"/>
                    <a:pt x="46" y="13"/>
                  </a:cubicBezTo>
                  <a:cubicBezTo>
                    <a:pt x="22" y="13"/>
                    <a:pt x="6" y="27"/>
                    <a:pt x="3" y="51"/>
                  </a:cubicBezTo>
                  <a:cubicBezTo>
                    <a:pt x="0" y="83"/>
                    <a:pt x="19" y="120"/>
                    <a:pt x="34" y="148"/>
                  </a:cubicBezTo>
                  <a:cubicBezTo>
                    <a:pt x="44" y="166"/>
                    <a:pt x="66" y="209"/>
                    <a:pt x="91" y="209"/>
                  </a:cubicBezTo>
                  <a:cubicBezTo>
                    <a:pt x="98" y="209"/>
                    <a:pt x="102" y="206"/>
                    <a:pt x="106" y="202"/>
                  </a:cubicBezTo>
                  <a:cubicBezTo>
                    <a:pt x="117" y="190"/>
                    <a:pt x="122" y="170"/>
                    <a:pt x="131" y="157"/>
                  </a:cubicBezTo>
                  <a:cubicBezTo>
                    <a:pt x="141" y="141"/>
                    <a:pt x="154" y="130"/>
                    <a:pt x="169" y="118"/>
                  </a:cubicBezTo>
                  <a:cubicBezTo>
                    <a:pt x="182" y="109"/>
                    <a:pt x="197" y="105"/>
                    <a:pt x="203" y="89"/>
                  </a:cubicBezTo>
                  <a:cubicBezTo>
                    <a:pt x="212" y="65"/>
                    <a:pt x="190" y="18"/>
                    <a:pt x="161" y="21"/>
                  </a:cubicBezTo>
                  <a:cubicBezTo>
                    <a:pt x="130" y="25"/>
                    <a:pt x="112" y="55"/>
                    <a:pt x="101" y="82"/>
                  </a:cubicBezTo>
                  <a:cubicBezTo>
                    <a:pt x="101" y="82"/>
                    <a:pt x="106" y="82"/>
                    <a:pt x="107" y="8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4" name="Freeform 54">
              <a:extLst>
                <a:ext uri="{FF2B5EF4-FFF2-40B4-BE49-F238E27FC236}">
                  <a16:creationId xmlns:a16="http://schemas.microsoft.com/office/drawing/2014/main" id="{77EDA46E-0CC5-4BC7-BBB2-6BDD9AC0A661}"/>
                </a:ext>
              </a:extLst>
            </p:cNvPr>
            <p:cNvSpPr>
              <a:spLocks/>
            </p:cNvSpPr>
            <p:nvPr/>
          </p:nvSpPr>
          <p:spPr bwMode="auto">
            <a:xfrm>
              <a:off x="2294" y="489"/>
              <a:ext cx="3180" cy="631"/>
            </a:xfrm>
            <a:custGeom>
              <a:avLst/>
              <a:gdLst>
                <a:gd name="T0" fmla="*/ 65 w 1191"/>
                <a:gd name="T1" fmla="*/ 118 h 235"/>
                <a:gd name="T2" fmla="*/ 167 w 1191"/>
                <a:gd name="T3" fmla="*/ 10 h 235"/>
                <a:gd name="T4" fmla="*/ 365 w 1191"/>
                <a:gd name="T5" fmla="*/ 5 h 235"/>
                <a:gd name="T6" fmla="*/ 561 w 1191"/>
                <a:gd name="T7" fmla="*/ 14 h 235"/>
                <a:gd name="T8" fmla="*/ 895 w 1191"/>
                <a:gd name="T9" fmla="*/ 24 h 235"/>
                <a:gd name="T10" fmla="*/ 1096 w 1191"/>
                <a:gd name="T11" fmla="*/ 26 h 235"/>
                <a:gd name="T12" fmla="*/ 1170 w 1191"/>
                <a:gd name="T13" fmla="*/ 65 h 235"/>
                <a:gd name="T14" fmla="*/ 1170 w 1191"/>
                <a:gd name="T15" fmla="*/ 145 h 235"/>
                <a:gd name="T16" fmla="*/ 1082 w 1191"/>
                <a:gd name="T17" fmla="*/ 179 h 235"/>
                <a:gd name="T18" fmla="*/ 979 w 1191"/>
                <a:gd name="T19" fmla="*/ 174 h 235"/>
                <a:gd name="T20" fmla="*/ 794 w 1191"/>
                <a:gd name="T21" fmla="*/ 147 h 235"/>
                <a:gd name="T22" fmla="*/ 515 w 1191"/>
                <a:gd name="T23" fmla="*/ 175 h 235"/>
                <a:gd name="T24" fmla="*/ 65 w 1191"/>
                <a:gd name="T25" fmla="*/ 118 h 235"/>
                <a:gd name="T26" fmla="*/ 60 w 1191"/>
                <a:gd name="T27" fmla="*/ 120 h 235"/>
                <a:gd name="T28" fmla="*/ 578 w 1191"/>
                <a:gd name="T29" fmla="*/ 168 h 235"/>
                <a:gd name="T30" fmla="*/ 864 w 1191"/>
                <a:gd name="T31" fmla="*/ 156 h 235"/>
                <a:gd name="T32" fmla="*/ 1035 w 1191"/>
                <a:gd name="T33" fmla="*/ 182 h 235"/>
                <a:gd name="T34" fmla="*/ 1177 w 1191"/>
                <a:gd name="T35" fmla="*/ 142 h 235"/>
                <a:gd name="T36" fmla="*/ 1182 w 1191"/>
                <a:gd name="T37" fmla="*/ 73 h 235"/>
                <a:gd name="T38" fmla="*/ 1125 w 1191"/>
                <a:gd name="T39" fmla="*/ 30 h 235"/>
                <a:gd name="T40" fmla="*/ 934 w 1191"/>
                <a:gd name="T41" fmla="*/ 19 h 235"/>
                <a:gd name="T42" fmla="*/ 635 w 1191"/>
                <a:gd name="T43" fmla="*/ 16 h 235"/>
                <a:gd name="T44" fmla="*/ 391 w 1191"/>
                <a:gd name="T45" fmla="*/ 3 h 235"/>
                <a:gd name="T46" fmla="*/ 271 w 1191"/>
                <a:gd name="T47" fmla="*/ 0 h 235"/>
                <a:gd name="T48" fmla="*/ 166 w 1191"/>
                <a:gd name="T49" fmla="*/ 8 h 235"/>
                <a:gd name="T50" fmla="*/ 60 w 1191"/>
                <a:gd name="T51" fmla="*/ 120 h 235"/>
                <a:gd name="T52" fmla="*/ 65 w 1191"/>
                <a:gd name="T53"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1" h="235">
                  <a:moveTo>
                    <a:pt x="65" y="118"/>
                  </a:moveTo>
                  <a:cubicBezTo>
                    <a:pt x="7" y="50"/>
                    <a:pt x="115" y="17"/>
                    <a:pt x="167" y="10"/>
                  </a:cubicBezTo>
                  <a:cubicBezTo>
                    <a:pt x="234" y="2"/>
                    <a:pt x="298" y="3"/>
                    <a:pt x="365" y="5"/>
                  </a:cubicBezTo>
                  <a:cubicBezTo>
                    <a:pt x="431" y="7"/>
                    <a:pt x="496" y="10"/>
                    <a:pt x="561" y="14"/>
                  </a:cubicBezTo>
                  <a:cubicBezTo>
                    <a:pt x="672" y="21"/>
                    <a:pt x="783" y="30"/>
                    <a:pt x="895" y="24"/>
                  </a:cubicBezTo>
                  <a:cubicBezTo>
                    <a:pt x="961" y="20"/>
                    <a:pt x="1029" y="13"/>
                    <a:pt x="1096" y="26"/>
                  </a:cubicBezTo>
                  <a:cubicBezTo>
                    <a:pt x="1123" y="32"/>
                    <a:pt x="1152" y="42"/>
                    <a:pt x="1170" y="65"/>
                  </a:cubicBezTo>
                  <a:cubicBezTo>
                    <a:pt x="1187" y="87"/>
                    <a:pt x="1187" y="122"/>
                    <a:pt x="1170" y="145"/>
                  </a:cubicBezTo>
                  <a:cubicBezTo>
                    <a:pt x="1151" y="171"/>
                    <a:pt x="1112" y="177"/>
                    <a:pt x="1082" y="179"/>
                  </a:cubicBezTo>
                  <a:cubicBezTo>
                    <a:pt x="1048" y="182"/>
                    <a:pt x="1013" y="179"/>
                    <a:pt x="979" y="174"/>
                  </a:cubicBezTo>
                  <a:cubicBezTo>
                    <a:pt x="917" y="166"/>
                    <a:pt x="858" y="148"/>
                    <a:pt x="794" y="147"/>
                  </a:cubicBezTo>
                  <a:cubicBezTo>
                    <a:pt x="700" y="146"/>
                    <a:pt x="607" y="162"/>
                    <a:pt x="515" y="175"/>
                  </a:cubicBezTo>
                  <a:cubicBezTo>
                    <a:pt x="366" y="196"/>
                    <a:pt x="192" y="218"/>
                    <a:pt x="65" y="118"/>
                  </a:cubicBezTo>
                  <a:cubicBezTo>
                    <a:pt x="64" y="117"/>
                    <a:pt x="59" y="119"/>
                    <a:pt x="60" y="120"/>
                  </a:cubicBezTo>
                  <a:cubicBezTo>
                    <a:pt x="206" y="235"/>
                    <a:pt x="410" y="192"/>
                    <a:pt x="578" y="168"/>
                  </a:cubicBezTo>
                  <a:cubicBezTo>
                    <a:pt x="672" y="155"/>
                    <a:pt x="769" y="141"/>
                    <a:pt x="864" y="156"/>
                  </a:cubicBezTo>
                  <a:cubicBezTo>
                    <a:pt x="921" y="165"/>
                    <a:pt x="976" y="180"/>
                    <a:pt x="1035" y="182"/>
                  </a:cubicBezTo>
                  <a:cubicBezTo>
                    <a:pt x="1081" y="185"/>
                    <a:pt x="1147" y="184"/>
                    <a:pt x="1177" y="142"/>
                  </a:cubicBezTo>
                  <a:cubicBezTo>
                    <a:pt x="1191" y="123"/>
                    <a:pt x="1191" y="94"/>
                    <a:pt x="1182" y="73"/>
                  </a:cubicBezTo>
                  <a:cubicBezTo>
                    <a:pt x="1171" y="51"/>
                    <a:pt x="1148" y="38"/>
                    <a:pt x="1125" y="30"/>
                  </a:cubicBezTo>
                  <a:cubicBezTo>
                    <a:pt x="1065" y="10"/>
                    <a:pt x="996" y="15"/>
                    <a:pt x="934" y="19"/>
                  </a:cubicBezTo>
                  <a:cubicBezTo>
                    <a:pt x="834" y="25"/>
                    <a:pt x="735" y="22"/>
                    <a:pt x="635" y="16"/>
                  </a:cubicBezTo>
                  <a:cubicBezTo>
                    <a:pt x="554" y="11"/>
                    <a:pt x="472" y="3"/>
                    <a:pt x="391" y="3"/>
                  </a:cubicBezTo>
                  <a:cubicBezTo>
                    <a:pt x="351" y="3"/>
                    <a:pt x="311" y="0"/>
                    <a:pt x="271" y="0"/>
                  </a:cubicBezTo>
                  <a:cubicBezTo>
                    <a:pt x="235" y="0"/>
                    <a:pt x="201" y="4"/>
                    <a:pt x="166" y="8"/>
                  </a:cubicBezTo>
                  <a:cubicBezTo>
                    <a:pt x="113" y="15"/>
                    <a:pt x="0" y="50"/>
                    <a:pt x="60" y="120"/>
                  </a:cubicBezTo>
                  <a:cubicBezTo>
                    <a:pt x="61" y="121"/>
                    <a:pt x="66" y="119"/>
                    <a:pt x="65" y="118"/>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5" name="Freeform 55">
              <a:extLst>
                <a:ext uri="{FF2B5EF4-FFF2-40B4-BE49-F238E27FC236}">
                  <a16:creationId xmlns:a16="http://schemas.microsoft.com/office/drawing/2014/main" id="{11464377-2E8A-4D3C-B312-A4AA1A736A59}"/>
                </a:ext>
              </a:extLst>
            </p:cNvPr>
            <p:cNvSpPr>
              <a:spLocks/>
            </p:cNvSpPr>
            <p:nvPr/>
          </p:nvSpPr>
          <p:spPr bwMode="auto">
            <a:xfrm>
              <a:off x="2494" y="621"/>
              <a:ext cx="86" cy="260"/>
            </a:xfrm>
            <a:custGeom>
              <a:avLst/>
              <a:gdLst>
                <a:gd name="T0" fmla="*/ 16 w 32"/>
                <a:gd name="T1" fmla="*/ 0 h 97"/>
                <a:gd name="T2" fmla="*/ 0 w 32"/>
                <a:gd name="T3" fmla="*/ 10 h 97"/>
                <a:gd name="T4" fmla="*/ 13 w 32"/>
                <a:gd name="T5" fmla="*/ 74 h 97"/>
                <a:gd name="T6" fmla="*/ 15 w 32"/>
                <a:gd name="T7" fmla="*/ 87 h 97"/>
                <a:gd name="T8" fmla="*/ 32 w 32"/>
                <a:gd name="T9" fmla="*/ 97 h 97"/>
                <a:gd name="T10" fmla="*/ 30 w 32"/>
                <a:gd name="T11" fmla="*/ 72 h 97"/>
                <a:gd name="T12" fmla="*/ 16 w 3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32" h="97">
                  <a:moveTo>
                    <a:pt x="16" y="0"/>
                  </a:moveTo>
                  <a:cubicBezTo>
                    <a:pt x="10" y="3"/>
                    <a:pt x="5" y="6"/>
                    <a:pt x="0" y="10"/>
                  </a:cubicBezTo>
                  <a:cubicBezTo>
                    <a:pt x="4" y="31"/>
                    <a:pt x="9" y="53"/>
                    <a:pt x="13" y="74"/>
                  </a:cubicBezTo>
                  <a:cubicBezTo>
                    <a:pt x="13" y="78"/>
                    <a:pt x="14" y="82"/>
                    <a:pt x="15" y="87"/>
                  </a:cubicBezTo>
                  <a:cubicBezTo>
                    <a:pt x="21" y="90"/>
                    <a:pt x="26" y="93"/>
                    <a:pt x="32" y="97"/>
                  </a:cubicBezTo>
                  <a:cubicBezTo>
                    <a:pt x="31" y="88"/>
                    <a:pt x="31" y="79"/>
                    <a:pt x="30" y="72"/>
                  </a:cubicBezTo>
                  <a:cubicBezTo>
                    <a:pt x="26" y="48"/>
                    <a:pt x="21" y="24"/>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6" name="Freeform 56">
              <a:extLst>
                <a:ext uri="{FF2B5EF4-FFF2-40B4-BE49-F238E27FC236}">
                  <a16:creationId xmlns:a16="http://schemas.microsoft.com/office/drawing/2014/main" id="{FD95FDB9-C2FA-4141-84DB-650A22AB05CE}"/>
                </a:ext>
              </a:extLst>
            </p:cNvPr>
            <p:cNvSpPr>
              <a:spLocks/>
            </p:cNvSpPr>
            <p:nvPr/>
          </p:nvSpPr>
          <p:spPr bwMode="auto">
            <a:xfrm>
              <a:off x="2542" y="892"/>
              <a:ext cx="40" cy="30"/>
            </a:xfrm>
            <a:custGeom>
              <a:avLst/>
              <a:gdLst>
                <a:gd name="T0" fmla="*/ 0 w 15"/>
                <a:gd name="T1" fmla="*/ 0 h 11"/>
                <a:gd name="T2" fmla="*/ 0 w 15"/>
                <a:gd name="T3" fmla="*/ 1 h 11"/>
                <a:gd name="T4" fmla="*/ 15 w 15"/>
                <a:gd name="T5" fmla="*/ 11 h 11"/>
                <a:gd name="T6" fmla="*/ 15 w 15"/>
                <a:gd name="T7" fmla="*/ 9 h 11"/>
                <a:gd name="T8" fmla="*/ 0 w 15"/>
                <a:gd name="T9" fmla="*/ 0 h 11"/>
              </a:gdLst>
              <a:ahLst/>
              <a:cxnLst>
                <a:cxn ang="0">
                  <a:pos x="T0" y="T1"/>
                </a:cxn>
                <a:cxn ang="0">
                  <a:pos x="T2" y="T3"/>
                </a:cxn>
                <a:cxn ang="0">
                  <a:pos x="T4" y="T5"/>
                </a:cxn>
                <a:cxn ang="0">
                  <a:pos x="T6" y="T7"/>
                </a:cxn>
                <a:cxn ang="0">
                  <a:pos x="T8" y="T9"/>
                </a:cxn>
              </a:cxnLst>
              <a:rect l="0" t="0" r="r" b="b"/>
              <a:pathLst>
                <a:path w="15" h="11">
                  <a:moveTo>
                    <a:pt x="0" y="0"/>
                  </a:moveTo>
                  <a:cubicBezTo>
                    <a:pt x="0" y="1"/>
                    <a:pt x="0" y="1"/>
                    <a:pt x="0" y="1"/>
                  </a:cubicBezTo>
                  <a:cubicBezTo>
                    <a:pt x="5" y="5"/>
                    <a:pt x="10" y="8"/>
                    <a:pt x="15" y="11"/>
                  </a:cubicBezTo>
                  <a:cubicBezTo>
                    <a:pt x="15" y="10"/>
                    <a:pt x="15" y="10"/>
                    <a:pt x="15" y="9"/>
                  </a:cubicBezTo>
                  <a:cubicBezTo>
                    <a:pt x="10" y="6"/>
                    <a:pt x="5"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7" name="Freeform 57">
              <a:extLst>
                <a:ext uri="{FF2B5EF4-FFF2-40B4-BE49-F238E27FC236}">
                  <a16:creationId xmlns:a16="http://schemas.microsoft.com/office/drawing/2014/main" id="{A0237BDF-3334-45CB-A40E-1D368DDFB88D}"/>
                </a:ext>
              </a:extLst>
            </p:cNvPr>
            <p:cNvSpPr>
              <a:spLocks/>
            </p:cNvSpPr>
            <p:nvPr/>
          </p:nvSpPr>
          <p:spPr bwMode="auto">
            <a:xfrm>
              <a:off x="2537" y="871"/>
              <a:ext cx="45" cy="45"/>
            </a:xfrm>
            <a:custGeom>
              <a:avLst/>
              <a:gdLst>
                <a:gd name="T0" fmla="*/ 0 w 17"/>
                <a:gd name="T1" fmla="*/ 0 h 17"/>
                <a:gd name="T2" fmla="*/ 2 w 17"/>
                <a:gd name="T3" fmla="*/ 8 h 17"/>
                <a:gd name="T4" fmla="*/ 17 w 17"/>
                <a:gd name="T5" fmla="*/ 17 h 17"/>
                <a:gd name="T6" fmla="*/ 16 w 17"/>
                <a:gd name="T7" fmla="*/ 9 h 17"/>
                <a:gd name="T8" fmla="*/ 0 w 17"/>
                <a:gd name="T9" fmla="*/ 0 h 17"/>
              </a:gdLst>
              <a:ahLst/>
              <a:cxnLst>
                <a:cxn ang="0">
                  <a:pos x="T0" y="T1"/>
                </a:cxn>
                <a:cxn ang="0">
                  <a:pos x="T2" y="T3"/>
                </a:cxn>
                <a:cxn ang="0">
                  <a:pos x="T4" y="T5"/>
                </a:cxn>
                <a:cxn ang="0">
                  <a:pos x="T6" y="T7"/>
                </a:cxn>
                <a:cxn ang="0">
                  <a:pos x="T8" y="T9"/>
                </a:cxn>
              </a:cxnLst>
              <a:rect l="0" t="0" r="r" b="b"/>
              <a:pathLst>
                <a:path w="17" h="17">
                  <a:moveTo>
                    <a:pt x="0" y="0"/>
                  </a:moveTo>
                  <a:cubicBezTo>
                    <a:pt x="1" y="3"/>
                    <a:pt x="1" y="5"/>
                    <a:pt x="2" y="8"/>
                  </a:cubicBezTo>
                  <a:cubicBezTo>
                    <a:pt x="7" y="11"/>
                    <a:pt x="12" y="14"/>
                    <a:pt x="17" y="17"/>
                  </a:cubicBezTo>
                  <a:cubicBezTo>
                    <a:pt x="17" y="15"/>
                    <a:pt x="16" y="12"/>
                    <a:pt x="16" y="9"/>
                  </a:cubicBezTo>
                  <a:cubicBezTo>
                    <a:pt x="11" y="6"/>
                    <a:pt x="6" y="3"/>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8" name="Freeform 58">
              <a:extLst>
                <a:ext uri="{FF2B5EF4-FFF2-40B4-BE49-F238E27FC236}">
                  <a16:creationId xmlns:a16="http://schemas.microsoft.com/office/drawing/2014/main" id="{E0A6C3FF-8E53-4C13-B344-D86A99353904}"/>
                </a:ext>
              </a:extLst>
            </p:cNvPr>
            <p:cNvSpPr>
              <a:spLocks/>
            </p:cNvSpPr>
            <p:nvPr/>
          </p:nvSpPr>
          <p:spPr bwMode="auto">
            <a:xfrm>
              <a:off x="2534" y="854"/>
              <a:ext cx="46" cy="41"/>
            </a:xfrm>
            <a:custGeom>
              <a:avLst/>
              <a:gdLst>
                <a:gd name="T0" fmla="*/ 0 w 17"/>
                <a:gd name="T1" fmla="*/ 0 h 15"/>
                <a:gd name="T2" fmla="*/ 1 w 17"/>
                <a:gd name="T3" fmla="*/ 6 h 15"/>
                <a:gd name="T4" fmla="*/ 17 w 17"/>
                <a:gd name="T5" fmla="*/ 15 h 15"/>
                <a:gd name="T6" fmla="*/ 17 w 17"/>
                <a:gd name="T7" fmla="*/ 10 h 15"/>
                <a:gd name="T8" fmla="*/ 0 w 17"/>
                <a:gd name="T9" fmla="*/ 0 h 15"/>
              </a:gdLst>
              <a:ahLst/>
              <a:cxnLst>
                <a:cxn ang="0">
                  <a:pos x="T0" y="T1"/>
                </a:cxn>
                <a:cxn ang="0">
                  <a:pos x="T2" y="T3"/>
                </a:cxn>
                <a:cxn ang="0">
                  <a:pos x="T4" y="T5"/>
                </a:cxn>
                <a:cxn ang="0">
                  <a:pos x="T6" y="T7"/>
                </a:cxn>
                <a:cxn ang="0">
                  <a:pos x="T8" y="T9"/>
                </a:cxn>
              </a:cxnLst>
              <a:rect l="0" t="0" r="r" b="b"/>
              <a:pathLst>
                <a:path w="17" h="15">
                  <a:moveTo>
                    <a:pt x="0" y="0"/>
                  </a:moveTo>
                  <a:cubicBezTo>
                    <a:pt x="1" y="2"/>
                    <a:pt x="1" y="4"/>
                    <a:pt x="1" y="6"/>
                  </a:cubicBezTo>
                  <a:cubicBezTo>
                    <a:pt x="7" y="9"/>
                    <a:pt x="12" y="12"/>
                    <a:pt x="17" y="15"/>
                  </a:cubicBezTo>
                  <a:cubicBezTo>
                    <a:pt x="17" y="13"/>
                    <a:pt x="17" y="11"/>
                    <a:pt x="17" y="10"/>
                  </a:cubicBezTo>
                  <a:cubicBezTo>
                    <a:pt x="11" y="6"/>
                    <a:pt x="6" y="3"/>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9" name="Freeform 59">
              <a:extLst>
                <a:ext uri="{FF2B5EF4-FFF2-40B4-BE49-F238E27FC236}">
                  <a16:creationId xmlns:a16="http://schemas.microsoft.com/office/drawing/2014/main" id="{3AEF9058-D14E-4DB6-8837-EAC28D933C0F}"/>
                </a:ext>
              </a:extLst>
            </p:cNvPr>
            <p:cNvSpPr>
              <a:spLocks/>
            </p:cNvSpPr>
            <p:nvPr/>
          </p:nvSpPr>
          <p:spPr bwMode="auto">
            <a:xfrm>
              <a:off x="2681" y="562"/>
              <a:ext cx="80" cy="395"/>
            </a:xfrm>
            <a:custGeom>
              <a:avLst/>
              <a:gdLst>
                <a:gd name="T0" fmla="*/ 16 w 30"/>
                <a:gd name="T1" fmla="*/ 0 h 147"/>
                <a:gd name="T2" fmla="*/ 0 w 30"/>
                <a:gd name="T3" fmla="*/ 3 h 147"/>
                <a:gd name="T4" fmla="*/ 12 w 30"/>
                <a:gd name="T5" fmla="*/ 141 h 147"/>
                <a:gd name="T6" fmla="*/ 30 w 30"/>
                <a:gd name="T7" fmla="*/ 147 h 147"/>
                <a:gd name="T8" fmla="*/ 16 w 30"/>
                <a:gd name="T9" fmla="*/ 0 h 147"/>
              </a:gdLst>
              <a:ahLst/>
              <a:cxnLst>
                <a:cxn ang="0">
                  <a:pos x="T0" y="T1"/>
                </a:cxn>
                <a:cxn ang="0">
                  <a:pos x="T2" y="T3"/>
                </a:cxn>
                <a:cxn ang="0">
                  <a:pos x="T4" y="T5"/>
                </a:cxn>
                <a:cxn ang="0">
                  <a:pos x="T6" y="T7"/>
                </a:cxn>
                <a:cxn ang="0">
                  <a:pos x="T8" y="T9"/>
                </a:cxn>
              </a:cxnLst>
              <a:rect l="0" t="0" r="r" b="b"/>
              <a:pathLst>
                <a:path w="30" h="147">
                  <a:moveTo>
                    <a:pt x="16" y="0"/>
                  </a:moveTo>
                  <a:cubicBezTo>
                    <a:pt x="11" y="1"/>
                    <a:pt x="6" y="2"/>
                    <a:pt x="0" y="3"/>
                  </a:cubicBezTo>
                  <a:cubicBezTo>
                    <a:pt x="7" y="49"/>
                    <a:pt x="12" y="95"/>
                    <a:pt x="12" y="141"/>
                  </a:cubicBezTo>
                  <a:cubicBezTo>
                    <a:pt x="18" y="143"/>
                    <a:pt x="24" y="145"/>
                    <a:pt x="30" y="147"/>
                  </a:cubicBezTo>
                  <a:cubicBezTo>
                    <a:pt x="26" y="98"/>
                    <a:pt x="24" y="49"/>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0" name="Freeform 60">
              <a:extLst>
                <a:ext uri="{FF2B5EF4-FFF2-40B4-BE49-F238E27FC236}">
                  <a16:creationId xmlns:a16="http://schemas.microsoft.com/office/drawing/2014/main" id="{F328BDEA-C3DE-483A-AB5D-7267739C52F6}"/>
                </a:ext>
              </a:extLst>
            </p:cNvPr>
            <p:cNvSpPr>
              <a:spLocks/>
            </p:cNvSpPr>
            <p:nvPr/>
          </p:nvSpPr>
          <p:spPr bwMode="auto">
            <a:xfrm>
              <a:off x="2710" y="975"/>
              <a:ext cx="57" cy="22"/>
            </a:xfrm>
            <a:custGeom>
              <a:avLst/>
              <a:gdLst>
                <a:gd name="T0" fmla="*/ 0 w 21"/>
                <a:gd name="T1" fmla="*/ 0 h 8"/>
                <a:gd name="T2" fmla="*/ 0 w 21"/>
                <a:gd name="T3" fmla="*/ 2 h 8"/>
                <a:gd name="T4" fmla="*/ 21 w 21"/>
                <a:gd name="T5" fmla="*/ 8 h 8"/>
                <a:gd name="T6" fmla="*/ 21 w 21"/>
                <a:gd name="T7" fmla="*/ 7 h 8"/>
                <a:gd name="T8" fmla="*/ 0 w 21"/>
                <a:gd name="T9" fmla="*/ 0 h 8"/>
              </a:gdLst>
              <a:ahLst/>
              <a:cxnLst>
                <a:cxn ang="0">
                  <a:pos x="T0" y="T1"/>
                </a:cxn>
                <a:cxn ang="0">
                  <a:pos x="T2" y="T3"/>
                </a:cxn>
                <a:cxn ang="0">
                  <a:pos x="T4" y="T5"/>
                </a:cxn>
                <a:cxn ang="0">
                  <a:pos x="T6" y="T7"/>
                </a:cxn>
                <a:cxn ang="0">
                  <a:pos x="T8" y="T9"/>
                </a:cxn>
              </a:cxnLst>
              <a:rect l="0" t="0" r="r" b="b"/>
              <a:pathLst>
                <a:path w="21" h="8">
                  <a:moveTo>
                    <a:pt x="0" y="0"/>
                  </a:moveTo>
                  <a:cubicBezTo>
                    <a:pt x="0" y="1"/>
                    <a:pt x="0" y="1"/>
                    <a:pt x="0" y="2"/>
                  </a:cubicBezTo>
                  <a:cubicBezTo>
                    <a:pt x="7" y="4"/>
                    <a:pt x="14" y="6"/>
                    <a:pt x="21" y="8"/>
                  </a:cubicBezTo>
                  <a:cubicBezTo>
                    <a:pt x="21" y="8"/>
                    <a:pt x="21" y="7"/>
                    <a:pt x="21" y="7"/>
                  </a:cubicBezTo>
                  <a:cubicBezTo>
                    <a:pt x="14" y="5"/>
                    <a:pt x="7" y="3"/>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1" name="Freeform 61">
              <a:extLst>
                <a:ext uri="{FF2B5EF4-FFF2-40B4-BE49-F238E27FC236}">
                  <a16:creationId xmlns:a16="http://schemas.microsoft.com/office/drawing/2014/main" id="{293889A6-D262-42B1-A2BC-E52872EB7264}"/>
                </a:ext>
              </a:extLst>
            </p:cNvPr>
            <p:cNvSpPr>
              <a:spLocks/>
            </p:cNvSpPr>
            <p:nvPr/>
          </p:nvSpPr>
          <p:spPr bwMode="auto">
            <a:xfrm>
              <a:off x="2710" y="951"/>
              <a:ext cx="57" cy="43"/>
            </a:xfrm>
            <a:custGeom>
              <a:avLst/>
              <a:gdLst>
                <a:gd name="T0" fmla="*/ 1 w 21"/>
                <a:gd name="T1" fmla="*/ 0 h 16"/>
                <a:gd name="T2" fmla="*/ 0 w 21"/>
                <a:gd name="T3" fmla="*/ 9 h 16"/>
                <a:gd name="T4" fmla="*/ 21 w 21"/>
                <a:gd name="T5" fmla="*/ 16 h 16"/>
                <a:gd name="T6" fmla="*/ 20 w 21"/>
                <a:gd name="T7" fmla="*/ 6 h 16"/>
                <a:gd name="T8" fmla="*/ 1 w 21"/>
                <a:gd name="T9" fmla="*/ 0 h 16"/>
              </a:gdLst>
              <a:ahLst/>
              <a:cxnLst>
                <a:cxn ang="0">
                  <a:pos x="T0" y="T1"/>
                </a:cxn>
                <a:cxn ang="0">
                  <a:pos x="T2" y="T3"/>
                </a:cxn>
                <a:cxn ang="0">
                  <a:pos x="T4" y="T5"/>
                </a:cxn>
                <a:cxn ang="0">
                  <a:pos x="T6" y="T7"/>
                </a:cxn>
                <a:cxn ang="0">
                  <a:pos x="T8" y="T9"/>
                </a:cxn>
              </a:cxnLst>
              <a:rect l="0" t="0" r="r" b="b"/>
              <a:pathLst>
                <a:path w="21" h="16">
                  <a:moveTo>
                    <a:pt x="1" y="0"/>
                  </a:moveTo>
                  <a:cubicBezTo>
                    <a:pt x="1" y="3"/>
                    <a:pt x="0" y="6"/>
                    <a:pt x="0" y="9"/>
                  </a:cubicBezTo>
                  <a:cubicBezTo>
                    <a:pt x="7" y="12"/>
                    <a:pt x="14" y="14"/>
                    <a:pt x="21" y="16"/>
                  </a:cubicBezTo>
                  <a:cubicBezTo>
                    <a:pt x="20" y="13"/>
                    <a:pt x="20" y="10"/>
                    <a:pt x="20" y="6"/>
                  </a:cubicBezTo>
                  <a:cubicBezTo>
                    <a:pt x="13" y="5"/>
                    <a:pt x="7" y="3"/>
                    <a:pt x="1"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2" name="Freeform 62">
              <a:extLst>
                <a:ext uri="{FF2B5EF4-FFF2-40B4-BE49-F238E27FC236}">
                  <a16:creationId xmlns:a16="http://schemas.microsoft.com/office/drawing/2014/main" id="{8BFF35AF-A189-476D-9EB0-68D6D0A4A960}"/>
                </a:ext>
              </a:extLst>
            </p:cNvPr>
            <p:cNvSpPr>
              <a:spLocks/>
            </p:cNvSpPr>
            <p:nvPr/>
          </p:nvSpPr>
          <p:spPr bwMode="auto">
            <a:xfrm>
              <a:off x="2713" y="940"/>
              <a:ext cx="51" cy="27"/>
            </a:xfrm>
            <a:custGeom>
              <a:avLst/>
              <a:gdLst>
                <a:gd name="T0" fmla="*/ 0 w 19"/>
                <a:gd name="T1" fmla="*/ 0 h 10"/>
                <a:gd name="T2" fmla="*/ 0 w 19"/>
                <a:gd name="T3" fmla="*/ 4 h 10"/>
                <a:gd name="T4" fmla="*/ 19 w 19"/>
                <a:gd name="T5" fmla="*/ 10 h 10"/>
                <a:gd name="T6" fmla="*/ 18 w 19"/>
                <a:gd name="T7" fmla="*/ 6 h 10"/>
                <a:gd name="T8" fmla="*/ 0 w 19"/>
                <a:gd name="T9" fmla="*/ 0 h 10"/>
              </a:gdLst>
              <a:ahLst/>
              <a:cxnLst>
                <a:cxn ang="0">
                  <a:pos x="T0" y="T1"/>
                </a:cxn>
                <a:cxn ang="0">
                  <a:pos x="T2" y="T3"/>
                </a:cxn>
                <a:cxn ang="0">
                  <a:pos x="T4" y="T5"/>
                </a:cxn>
                <a:cxn ang="0">
                  <a:pos x="T6" y="T7"/>
                </a:cxn>
                <a:cxn ang="0">
                  <a:pos x="T8" y="T9"/>
                </a:cxn>
              </a:cxnLst>
              <a:rect l="0" t="0" r="r" b="b"/>
              <a:pathLst>
                <a:path w="19" h="10">
                  <a:moveTo>
                    <a:pt x="0" y="0"/>
                  </a:moveTo>
                  <a:cubicBezTo>
                    <a:pt x="0" y="2"/>
                    <a:pt x="0" y="3"/>
                    <a:pt x="0" y="4"/>
                  </a:cubicBezTo>
                  <a:cubicBezTo>
                    <a:pt x="6" y="7"/>
                    <a:pt x="12" y="9"/>
                    <a:pt x="19" y="10"/>
                  </a:cubicBezTo>
                  <a:cubicBezTo>
                    <a:pt x="19" y="9"/>
                    <a:pt x="18" y="8"/>
                    <a:pt x="18" y="6"/>
                  </a:cubicBezTo>
                  <a:cubicBezTo>
                    <a:pt x="12" y="4"/>
                    <a:pt x="6" y="2"/>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3" name="Freeform 63">
              <a:extLst>
                <a:ext uri="{FF2B5EF4-FFF2-40B4-BE49-F238E27FC236}">
                  <a16:creationId xmlns:a16="http://schemas.microsoft.com/office/drawing/2014/main" id="{8B92C5B4-E966-47CE-9E21-DA199A319FD0}"/>
                </a:ext>
              </a:extLst>
            </p:cNvPr>
            <p:cNvSpPr>
              <a:spLocks noEditPoints="1"/>
            </p:cNvSpPr>
            <p:nvPr/>
          </p:nvSpPr>
          <p:spPr bwMode="auto">
            <a:xfrm>
              <a:off x="2857" y="537"/>
              <a:ext cx="107" cy="479"/>
            </a:xfrm>
            <a:custGeom>
              <a:avLst/>
              <a:gdLst>
                <a:gd name="T0" fmla="*/ 16 w 40"/>
                <a:gd name="T1" fmla="*/ 172 h 178"/>
                <a:gd name="T2" fmla="*/ 17 w 40"/>
                <a:gd name="T3" fmla="*/ 173 h 178"/>
                <a:gd name="T4" fmla="*/ 26 w 40"/>
                <a:gd name="T5" fmla="*/ 178 h 178"/>
                <a:gd name="T6" fmla="*/ 33 w 40"/>
                <a:gd name="T7" fmla="*/ 174 h 178"/>
                <a:gd name="T8" fmla="*/ 16 w 40"/>
                <a:gd name="T9" fmla="*/ 172 h 178"/>
                <a:gd name="T10" fmla="*/ 18 w 40"/>
                <a:gd name="T11" fmla="*/ 0 h 178"/>
                <a:gd name="T12" fmla="*/ 0 w 40"/>
                <a:gd name="T13" fmla="*/ 1 h 178"/>
                <a:gd name="T14" fmla="*/ 6 w 40"/>
                <a:gd name="T15" fmla="*/ 60 h 178"/>
                <a:gd name="T16" fmla="*/ 12 w 40"/>
                <a:gd name="T17" fmla="*/ 124 h 178"/>
                <a:gd name="T18" fmla="*/ 15 w 40"/>
                <a:gd name="T19" fmla="*/ 168 h 178"/>
                <a:gd name="T20" fmla="*/ 34 w 40"/>
                <a:gd name="T21" fmla="*/ 171 h 178"/>
                <a:gd name="T22" fmla="*/ 25 w 40"/>
                <a:gd name="T23" fmla="*/ 77 h 178"/>
                <a:gd name="T24" fmla="*/ 18 w 40"/>
                <a:gd name="T25"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178">
                  <a:moveTo>
                    <a:pt x="16" y="172"/>
                  </a:moveTo>
                  <a:cubicBezTo>
                    <a:pt x="17" y="172"/>
                    <a:pt x="17" y="172"/>
                    <a:pt x="17" y="173"/>
                  </a:cubicBezTo>
                  <a:cubicBezTo>
                    <a:pt x="18" y="176"/>
                    <a:pt x="22" y="178"/>
                    <a:pt x="26" y="178"/>
                  </a:cubicBezTo>
                  <a:cubicBezTo>
                    <a:pt x="29" y="178"/>
                    <a:pt x="31" y="177"/>
                    <a:pt x="33" y="174"/>
                  </a:cubicBezTo>
                  <a:cubicBezTo>
                    <a:pt x="27" y="173"/>
                    <a:pt x="22" y="173"/>
                    <a:pt x="16" y="172"/>
                  </a:cubicBezTo>
                  <a:moveTo>
                    <a:pt x="18" y="0"/>
                  </a:moveTo>
                  <a:cubicBezTo>
                    <a:pt x="12" y="0"/>
                    <a:pt x="6" y="1"/>
                    <a:pt x="0" y="1"/>
                  </a:cubicBezTo>
                  <a:cubicBezTo>
                    <a:pt x="1" y="21"/>
                    <a:pt x="5" y="41"/>
                    <a:pt x="6" y="60"/>
                  </a:cubicBezTo>
                  <a:cubicBezTo>
                    <a:pt x="8" y="82"/>
                    <a:pt x="10" y="103"/>
                    <a:pt x="12" y="124"/>
                  </a:cubicBezTo>
                  <a:cubicBezTo>
                    <a:pt x="13" y="138"/>
                    <a:pt x="12" y="154"/>
                    <a:pt x="15" y="168"/>
                  </a:cubicBezTo>
                  <a:cubicBezTo>
                    <a:pt x="21" y="169"/>
                    <a:pt x="27" y="170"/>
                    <a:pt x="34" y="171"/>
                  </a:cubicBezTo>
                  <a:cubicBezTo>
                    <a:pt x="40" y="141"/>
                    <a:pt x="29" y="106"/>
                    <a:pt x="25" y="77"/>
                  </a:cubicBezTo>
                  <a:cubicBezTo>
                    <a:pt x="22" y="52"/>
                    <a:pt x="21"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4" name="Freeform 64">
              <a:extLst>
                <a:ext uri="{FF2B5EF4-FFF2-40B4-BE49-F238E27FC236}">
                  <a16:creationId xmlns:a16="http://schemas.microsoft.com/office/drawing/2014/main" id="{0194D925-75E8-4ADD-BD99-27393269E715}"/>
                </a:ext>
              </a:extLst>
            </p:cNvPr>
            <p:cNvSpPr>
              <a:spLocks/>
            </p:cNvSpPr>
            <p:nvPr/>
          </p:nvSpPr>
          <p:spPr bwMode="auto">
            <a:xfrm>
              <a:off x="2897" y="989"/>
              <a:ext cx="51" cy="16"/>
            </a:xfrm>
            <a:custGeom>
              <a:avLst/>
              <a:gdLst>
                <a:gd name="T0" fmla="*/ 0 w 19"/>
                <a:gd name="T1" fmla="*/ 0 h 6"/>
                <a:gd name="T2" fmla="*/ 1 w 19"/>
                <a:gd name="T3" fmla="*/ 4 h 6"/>
                <a:gd name="T4" fmla="*/ 18 w 19"/>
                <a:gd name="T5" fmla="*/ 6 h 6"/>
                <a:gd name="T6" fmla="*/ 18 w 19"/>
                <a:gd name="T7" fmla="*/ 5 h 6"/>
                <a:gd name="T8" fmla="*/ 19 w 19"/>
                <a:gd name="T9" fmla="*/ 3 h 6"/>
                <a:gd name="T10" fmla="*/ 0 w 19"/>
                <a:gd name="T11" fmla="*/ 0 h 6"/>
              </a:gdLst>
              <a:ahLst/>
              <a:cxnLst>
                <a:cxn ang="0">
                  <a:pos x="T0" y="T1"/>
                </a:cxn>
                <a:cxn ang="0">
                  <a:pos x="T2" y="T3"/>
                </a:cxn>
                <a:cxn ang="0">
                  <a:pos x="T4" y="T5"/>
                </a:cxn>
                <a:cxn ang="0">
                  <a:pos x="T6" y="T7"/>
                </a:cxn>
                <a:cxn ang="0">
                  <a:pos x="T8" y="T9"/>
                </a:cxn>
                <a:cxn ang="0">
                  <a:pos x="T10" y="T11"/>
                </a:cxn>
              </a:cxnLst>
              <a:rect l="0" t="0" r="r" b="b"/>
              <a:pathLst>
                <a:path w="19" h="6">
                  <a:moveTo>
                    <a:pt x="0" y="0"/>
                  </a:moveTo>
                  <a:cubicBezTo>
                    <a:pt x="1" y="1"/>
                    <a:pt x="1" y="2"/>
                    <a:pt x="1" y="4"/>
                  </a:cubicBezTo>
                  <a:cubicBezTo>
                    <a:pt x="7" y="5"/>
                    <a:pt x="12" y="5"/>
                    <a:pt x="18" y="6"/>
                  </a:cubicBezTo>
                  <a:cubicBezTo>
                    <a:pt x="18" y="6"/>
                    <a:pt x="18" y="5"/>
                    <a:pt x="18" y="5"/>
                  </a:cubicBezTo>
                  <a:cubicBezTo>
                    <a:pt x="18" y="4"/>
                    <a:pt x="18" y="3"/>
                    <a:pt x="19" y="3"/>
                  </a:cubicBezTo>
                  <a:cubicBezTo>
                    <a:pt x="12" y="2"/>
                    <a:pt x="6" y="1"/>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5" name="Freeform 65">
              <a:extLst>
                <a:ext uri="{FF2B5EF4-FFF2-40B4-BE49-F238E27FC236}">
                  <a16:creationId xmlns:a16="http://schemas.microsoft.com/office/drawing/2014/main" id="{DA604680-6EED-4CAC-943A-E88D523134CE}"/>
                </a:ext>
              </a:extLst>
            </p:cNvPr>
            <p:cNvSpPr>
              <a:spLocks/>
            </p:cNvSpPr>
            <p:nvPr/>
          </p:nvSpPr>
          <p:spPr bwMode="auto">
            <a:xfrm>
              <a:off x="3012" y="535"/>
              <a:ext cx="96" cy="473"/>
            </a:xfrm>
            <a:custGeom>
              <a:avLst/>
              <a:gdLst>
                <a:gd name="T0" fmla="*/ 2 w 36"/>
                <a:gd name="T1" fmla="*/ 0 h 176"/>
                <a:gd name="T2" fmla="*/ 0 w 36"/>
                <a:gd name="T3" fmla="*/ 0 h 176"/>
                <a:gd name="T4" fmla="*/ 17 w 36"/>
                <a:gd name="T5" fmla="*/ 169 h 176"/>
                <a:gd name="T6" fmla="*/ 19 w 36"/>
                <a:gd name="T7" fmla="*/ 175 h 176"/>
                <a:gd name="T8" fmla="*/ 34 w 36"/>
                <a:gd name="T9" fmla="*/ 176 h 176"/>
                <a:gd name="T10" fmla="*/ 36 w 36"/>
                <a:gd name="T11" fmla="*/ 169 h 176"/>
                <a:gd name="T12" fmla="*/ 16 w 36"/>
                <a:gd name="T13" fmla="*/ 0 h 176"/>
                <a:gd name="T14" fmla="*/ 2 w 36"/>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76">
                  <a:moveTo>
                    <a:pt x="2" y="0"/>
                  </a:moveTo>
                  <a:cubicBezTo>
                    <a:pt x="1" y="0"/>
                    <a:pt x="1" y="0"/>
                    <a:pt x="0" y="0"/>
                  </a:cubicBezTo>
                  <a:cubicBezTo>
                    <a:pt x="4" y="56"/>
                    <a:pt x="16" y="112"/>
                    <a:pt x="17" y="169"/>
                  </a:cubicBezTo>
                  <a:cubicBezTo>
                    <a:pt x="17" y="172"/>
                    <a:pt x="18" y="174"/>
                    <a:pt x="19" y="175"/>
                  </a:cubicBezTo>
                  <a:cubicBezTo>
                    <a:pt x="24" y="175"/>
                    <a:pt x="29" y="176"/>
                    <a:pt x="34" y="176"/>
                  </a:cubicBezTo>
                  <a:cubicBezTo>
                    <a:pt x="35" y="174"/>
                    <a:pt x="36" y="172"/>
                    <a:pt x="36" y="169"/>
                  </a:cubicBezTo>
                  <a:cubicBezTo>
                    <a:pt x="32" y="112"/>
                    <a:pt x="23" y="56"/>
                    <a:pt x="16" y="0"/>
                  </a:cubicBezTo>
                  <a:cubicBezTo>
                    <a:pt x="12" y="0"/>
                    <a:pt x="7" y="0"/>
                    <a:pt x="2"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6" name="Freeform 66">
              <a:extLst>
                <a:ext uri="{FF2B5EF4-FFF2-40B4-BE49-F238E27FC236}">
                  <a16:creationId xmlns:a16="http://schemas.microsoft.com/office/drawing/2014/main" id="{596C6EC1-8F7B-4B62-94E8-BD8D9F16C72D}"/>
                </a:ext>
              </a:extLst>
            </p:cNvPr>
            <p:cNvSpPr>
              <a:spLocks/>
            </p:cNvSpPr>
            <p:nvPr/>
          </p:nvSpPr>
          <p:spPr bwMode="auto">
            <a:xfrm>
              <a:off x="3063" y="1005"/>
              <a:ext cx="40" cy="8"/>
            </a:xfrm>
            <a:custGeom>
              <a:avLst/>
              <a:gdLst>
                <a:gd name="T0" fmla="*/ 0 w 15"/>
                <a:gd name="T1" fmla="*/ 0 h 3"/>
                <a:gd name="T2" fmla="*/ 8 w 15"/>
                <a:gd name="T3" fmla="*/ 3 h 3"/>
                <a:gd name="T4" fmla="*/ 15 w 15"/>
                <a:gd name="T5" fmla="*/ 1 h 3"/>
                <a:gd name="T6" fmla="*/ 0 w 15"/>
                <a:gd name="T7" fmla="*/ 0 h 3"/>
              </a:gdLst>
              <a:ahLst/>
              <a:cxnLst>
                <a:cxn ang="0">
                  <a:pos x="T0" y="T1"/>
                </a:cxn>
                <a:cxn ang="0">
                  <a:pos x="T2" y="T3"/>
                </a:cxn>
                <a:cxn ang="0">
                  <a:pos x="T4" y="T5"/>
                </a:cxn>
                <a:cxn ang="0">
                  <a:pos x="T6" y="T7"/>
                </a:cxn>
              </a:cxnLst>
              <a:rect l="0" t="0" r="r" b="b"/>
              <a:pathLst>
                <a:path w="15" h="3">
                  <a:moveTo>
                    <a:pt x="0" y="0"/>
                  </a:moveTo>
                  <a:cubicBezTo>
                    <a:pt x="2" y="2"/>
                    <a:pt x="5" y="3"/>
                    <a:pt x="8" y="3"/>
                  </a:cubicBezTo>
                  <a:cubicBezTo>
                    <a:pt x="10" y="3"/>
                    <a:pt x="13" y="2"/>
                    <a:pt x="15" y="1"/>
                  </a:cubicBezTo>
                  <a:cubicBezTo>
                    <a:pt x="10" y="1"/>
                    <a:pt x="5"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7" name="Freeform 67">
              <a:extLst>
                <a:ext uri="{FF2B5EF4-FFF2-40B4-BE49-F238E27FC236}">
                  <a16:creationId xmlns:a16="http://schemas.microsoft.com/office/drawing/2014/main" id="{EB22560F-1FBC-4887-92CE-E52E9BF7F8A1}"/>
                </a:ext>
              </a:extLst>
            </p:cNvPr>
            <p:cNvSpPr>
              <a:spLocks/>
            </p:cNvSpPr>
            <p:nvPr/>
          </p:nvSpPr>
          <p:spPr bwMode="auto">
            <a:xfrm>
              <a:off x="2566" y="588"/>
              <a:ext cx="91" cy="65"/>
            </a:xfrm>
            <a:custGeom>
              <a:avLst/>
              <a:gdLst>
                <a:gd name="T0" fmla="*/ 19 w 34"/>
                <a:gd name="T1" fmla="*/ 0 h 24"/>
                <a:gd name="T2" fmla="*/ 4 w 34"/>
                <a:gd name="T3" fmla="*/ 6 h 24"/>
                <a:gd name="T4" fmla="*/ 8 w 34"/>
                <a:gd name="T5" fmla="*/ 22 h 24"/>
                <a:gd name="T6" fmla="*/ 16 w 34"/>
                <a:gd name="T7" fmla="*/ 24 h 24"/>
                <a:gd name="T8" fmla="*/ 29 w 34"/>
                <a:gd name="T9" fmla="*/ 9 h 24"/>
                <a:gd name="T10" fmla="*/ 19 w 34"/>
                <a:gd name="T11" fmla="*/ 0 h 24"/>
              </a:gdLst>
              <a:ahLst/>
              <a:cxnLst>
                <a:cxn ang="0">
                  <a:pos x="T0" y="T1"/>
                </a:cxn>
                <a:cxn ang="0">
                  <a:pos x="T2" y="T3"/>
                </a:cxn>
                <a:cxn ang="0">
                  <a:pos x="T4" y="T5"/>
                </a:cxn>
                <a:cxn ang="0">
                  <a:pos x="T6" y="T7"/>
                </a:cxn>
                <a:cxn ang="0">
                  <a:pos x="T8" y="T9"/>
                </a:cxn>
                <a:cxn ang="0">
                  <a:pos x="T10" y="T11"/>
                </a:cxn>
              </a:cxnLst>
              <a:rect l="0" t="0" r="r" b="b"/>
              <a:pathLst>
                <a:path w="34" h="24">
                  <a:moveTo>
                    <a:pt x="19" y="0"/>
                  </a:moveTo>
                  <a:cubicBezTo>
                    <a:pt x="14" y="2"/>
                    <a:pt x="9" y="4"/>
                    <a:pt x="4" y="6"/>
                  </a:cubicBezTo>
                  <a:cubicBezTo>
                    <a:pt x="2" y="9"/>
                    <a:pt x="0" y="18"/>
                    <a:pt x="8" y="22"/>
                  </a:cubicBezTo>
                  <a:cubicBezTo>
                    <a:pt x="10" y="24"/>
                    <a:pt x="13" y="24"/>
                    <a:pt x="16" y="24"/>
                  </a:cubicBezTo>
                  <a:cubicBezTo>
                    <a:pt x="25" y="24"/>
                    <a:pt x="34" y="17"/>
                    <a:pt x="29" y="9"/>
                  </a:cubicBezTo>
                  <a:cubicBezTo>
                    <a:pt x="27" y="5"/>
                    <a:pt x="23" y="2"/>
                    <a:pt x="19"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8" name="Freeform 68">
              <a:extLst>
                <a:ext uri="{FF2B5EF4-FFF2-40B4-BE49-F238E27FC236}">
                  <a16:creationId xmlns:a16="http://schemas.microsoft.com/office/drawing/2014/main" id="{39721087-B082-4118-8442-B729C4697717}"/>
                </a:ext>
              </a:extLst>
            </p:cNvPr>
            <p:cNvSpPr>
              <a:spLocks/>
            </p:cNvSpPr>
            <p:nvPr/>
          </p:nvSpPr>
          <p:spPr bwMode="auto">
            <a:xfrm>
              <a:off x="2577" y="728"/>
              <a:ext cx="91" cy="70"/>
            </a:xfrm>
            <a:custGeom>
              <a:avLst/>
              <a:gdLst>
                <a:gd name="T0" fmla="*/ 20 w 34"/>
                <a:gd name="T1" fmla="*/ 0 h 26"/>
                <a:gd name="T2" fmla="*/ 15 w 34"/>
                <a:gd name="T3" fmla="*/ 2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2"/>
                  </a:cubicBezTo>
                  <a:cubicBezTo>
                    <a:pt x="15" y="2"/>
                    <a:pt x="0" y="4"/>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9" name="Freeform 69">
              <a:extLst>
                <a:ext uri="{FF2B5EF4-FFF2-40B4-BE49-F238E27FC236}">
                  <a16:creationId xmlns:a16="http://schemas.microsoft.com/office/drawing/2014/main" id="{0729F8B8-5087-481A-876A-71D18E522936}"/>
                </a:ext>
              </a:extLst>
            </p:cNvPr>
            <p:cNvSpPr>
              <a:spLocks/>
            </p:cNvSpPr>
            <p:nvPr/>
          </p:nvSpPr>
          <p:spPr bwMode="auto">
            <a:xfrm>
              <a:off x="2620" y="897"/>
              <a:ext cx="58" cy="30"/>
            </a:xfrm>
            <a:custGeom>
              <a:avLst/>
              <a:gdLst>
                <a:gd name="T0" fmla="*/ 6 w 22"/>
                <a:gd name="T1" fmla="*/ 0 h 11"/>
                <a:gd name="T2" fmla="*/ 0 w 22"/>
                <a:gd name="T3" fmla="*/ 2 h 11"/>
                <a:gd name="T4" fmla="*/ 22 w 22"/>
                <a:gd name="T5" fmla="*/ 11 h 11"/>
                <a:gd name="T6" fmla="*/ 20 w 22"/>
                <a:gd name="T7" fmla="*/ 9 h 11"/>
                <a:gd name="T8" fmla="*/ 6 w 22"/>
                <a:gd name="T9" fmla="*/ 0 h 11"/>
              </a:gdLst>
              <a:ahLst/>
              <a:cxnLst>
                <a:cxn ang="0">
                  <a:pos x="T0" y="T1"/>
                </a:cxn>
                <a:cxn ang="0">
                  <a:pos x="T2" y="T3"/>
                </a:cxn>
                <a:cxn ang="0">
                  <a:pos x="T4" y="T5"/>
                </a:cxn>
                <a:cxn ang="0">
                  <a:pos x="T6" y="T7"/>
                </a:cxn>
                <a:cxn ang="0">
                  <a:pos x="T8" y="T9"/>
                </a:cxn>
              </a:cxnLst>
              <a:rect l="0" t="0" r="r" b="b"/>
              <a:pathLst>
                <a:path w="22" h="11">
                  <a:moveTo>
                    <a:pt x="6" y="0"/>
                  </a:moveTo>
                  <a:cubicBezTo>
                    <a:pt x="4" y="0"/>
                    <a:pt x="2" y="0"/>
                    <a:pt x="0" y="2"/>
                  </a:cubicBezTo>
                  <a:cubicBezTo>
                    <a:pt x="7" y="5"/>
                    <a:pt x="15" y="8"/>
                    <a:pt x="22" y="11"/>
                  </a:cubicBezTo>
                  <a:cubicBezTo>
                    <a:pt x="22" y="10"/>
                    <a:pt x="21" y="10"/>
                    <a:pt x="20" y="9"/>
                  </a:cubicBezTo>
                  <a:cubicBezTo>
                    <a:pt x="16" y="4"/>
                    <a:pt x="11" y="0"/>
                    <a:pt x="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0" name="Freeform 70">
              <a:extLst>
                <a:ext uri="{FF2B5EF4-FFF2-40B4-BE49-F238E27FC236}">
                  <a16:creationId xmlns:a16="http://schemas.microsoft.com/office/drawing/2014/main" id="{C3F516FA-7B71-479E-9E4C-92977F6D556F}"/>
                </a:ext>
              </a:extLst>
            </p:cNvPr>
            <p:cNvSpPr>
              <a:spLocks/>
            </p:cNvSpPr>
            <p:nvPr/>
          </p:nvSpPr>
          <p:spPr bwMode="auto">
            <a:xfrm>
              <a:off x="2609" y="932"/>
              <a:ext cx="61" cy="30"/>
            </a:xfrm>
            <a:custGeom>
              <a:avLst/>
              <a:gdLst>
                <a:gd name="T0" fmla="*/ 0 w 23"/>
                <a:gd name="T1" fmla="*/ 0 h 11"/>
                <a:gd name="T2" fmla="*/ 0 w 23"/>
                <a:gd name="T3" fmla="*/ 1 h 11"/>
                <a:gd name="T4" fmla="*/ 22 w 23"/>
                <a:gd name="T5" fmla="*/ 11 h 11"/>
                <a:gd name="T6" fmla="*/ 23 w 23"/>
                <a:gd name="T7" fmla="*/ 10 h 11"/>
                <a:gd name="T8" fmla="*/ 0 w 23"/>
                <a:gd name="T9" fmla="*/ 0 h 11"/>
              </a:gdLst>
              <a:ahLst/>
              <a:cxnLst>
                <a:cxn ang="0">
                  <a:pos x="T0" y="T1"/>
                </a:cxn>
                <a:cxn ang="0">
                  <a:pos x="T2" y="T3"/>
                </a:cxn>
                <a:cxn ang="0">
                  <a:pos x="T4" y="T5"/>
                </a:cxn>
                <a:cxn ang="0">
                  <a:pos x="T6" y="T7"/>
                </a:cxn>
                <a:cxn ang="0">
                  <a:pos x="T8" y="T9"/>
                </a:cxn>
              </a:cxnLst>
              <a:rect l="0" t="0" r="r" b="b"/>
              <a:pathLst>
                <a:path w="23" h="11">
                  <a:moveTo>
                    <a:pt x="0" y="0"/>
                  </a:moveTo>
                  <a:cubicBezTo>
                    <a:pt x="0" y="0"/>
                    <a:pt x="0" y="0"/>
                    <a:pt x="0" y="1"/>
                  </a:cubicBezTo>
                  <a:cubicBezTo>
                    <a:pt x="7" y="5"/>
                    <a:pt x="14" y="8"/>
                    <a:pt x="22" y="11"/>
                  </a:cubicBezTo>
                  <a:cubicBezTo>
                    <a:pt x="22" y="11"/>
                    <a:pt x="22" y="11"/>
                    <a:pt x="23" y="10"/>
                  </a:cubicBezTo>
                  <a:cubicBezTo>
                    <a:pt x="15" y="7"/>
                    <a:pt x="7" y="4"/>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1" name="Freeform 71">
              <a:extLst>
                <a:ext uri="{FF2B5EF4-FFF2-40B4-BE49-F238E27FC236}">
                  <a16:creationId xmlns:a16="http://schemas.microsoft.com/office/drawing/2014/main" id="{344654D9-471E-484A-8CEA-CD19F06C9F57}"/>
                </a:ext>
              </a:extLst>
            </p:cNvPr>
            <p:cNvSpPr>
              <a:spLocks/>
            </p:cNvSpPr>
            <p:nvPr/>
          </p:nvSpPr>
          <p:spPr bwMode="auto">
            <a:xfrm>
              <a:off x="2609" y="911"/>
              <a:ext cx="72" cy="48"/>
            </a:xfrm>
            <a:custGeom>
              <a:avLst/>
              <a:gdLst>
                <a:gd name="T0" fmla="*/ 1 w 27"/>
                <a:gd name="T1" fmla="*/ 0 h 18"/>
                <a:gd name="T2" fmla="*/ 0 w 27"/>
                <a:gd name="T3" fmla="*/ 2 h 18"/>
                <a:gd name="T4" fmla="*/ 0 w 27"/>
                <a:gd name="T5" fmla="*/ 8 h 18"/>
                <a:gd name="T6" fmla="*/ 23 w 27"/>
                <a:gd name="T7" fmla="*/ 18 h 18"/>
                <a:gd name="T8" fmla="*/ 27 w 27"/>
                <a:gd name="T9" fmla="*/ 11 h 18"/>
                <a:gd name="T10" fmla="*/ 1 w 27"/>
                <a:gd name="T11" fmla="*/ 0 h 18"/>
              </a:gdLst>
              <a:ahLst/>
              <a:cxnLst>
                <a:cxn ang="0">
                  <a:pos x="T0" y="T1"/>
                </a:cxn>
                <a:cxn ang="0">
                  <a:pos x="T2" y="T3"/>
                </a:cxn>
                <a:cxn ang="0">
                  <a:pos x="T4" y="T5"/>
                </a:cxn>
                <a:cxn ang="0">
                  <a:pos x="T6" y="T7"/>
                </a:cxn>
                <a:cxn ang="0">
                  <a:pos x="T8" y="T9"/>
                </a:cxn>
                <a:cxn ang="0">
                  <a:pos x="T10" y="T11"/>
                </a:cxn>
              </a:cxnLst>
              <a:rect l="0" t="0" r="r" b="b"/>
              <a:pathLst>
                <a:path w="27" h="18">
                  <a:moveTo>
                    <a:pt x="1" y="0"/>
                  </a:moveTo>
                  <a:cubicBezTo>
                    <a:pt x="1" y="1"/>
                    <a:pt x="1" y="1"/>
                    <a:pt x="0" y="2"/>
                  </a:cubicBezTo>
                  <a:cubicBezTo>
                    <a:pt x="0" y="2"/>
                    <a:pt x="0" y="4"/>
                    <a:pt x="0" y="8"/>
                  </a:cubicBezTo>
                  <a:cubicBezTo>
                    <a:pt x="7" y="12"/>
                    <a:pt x="15" y="15"/>
                    <a:pt x="23" y="18"/>
                  </a:cubicBezTo>
                  <a:cubicBezTo>
                    <a:pt x="25" y="16"/>
                    <a:pt x="26" y="14"/>
                    <a:pt x="27" y="11"/>
                  </a:cubicBezTo>
                  <a:cubicBezTo>
                    <a:pt x="18" y="8"/>
                    <a:pt x="10" y="4"/>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2" name="Freeform 72">
              <a:extLst>
                <a:ext uri="{FF2B5EF4-FFF2-40B4-BE49-F238E27FC236}">
                  <a16:creationId xmlns:a16="http://schemas.microsoft.com/office/drawing/2014/main" id="{498A5B5C-EB42-4E13-A617-6D5092910BC0}"/>
                </a:ext>
              </a:extLst>
            </p:cNvPr>
            <p:cNvSpPr>
              <a:spLocks/>
            </p:cNvSpPr>
            <p:nvPr/>
          </p:nvSpPr>
          <p:spPr bwMode="auto">
            <a:xfrm>
              <a:off x="2612" y="903"/>
              <a:ext cx="69" cy="37"/>
            </a:xfrm>
            <a:custGeom>
              <a:avLst/>
              <a:gdLst>
                <a:gd name="T0" fmla="*/ 3 w 26"/>
                <a:gd name="T1" fmla="*/ 0 h 14"/>
                <a:gd name="T2" fmla="*/ 0 w 26"/>
                <a:gd name="T3" fmla="*/ 3 h 14"/>
                <a:gd name="T4" fmla="*/ 26 w 26"/>
                <a:gd name="T5" fmla="*/ 14 h 14"/>
                <a:gd name="T6" fmla="*/ 25 w 26"/>
                <a:gd name="T7" fmla="*/ 9 h 14"/>
                <a:gd name="T8" fmla="*/ 3 w 26"/>
                <a:gd name="T9" fmla="*/ 0 h 14"/>
              </a:gdLst>
              <a:ahLst/>
              <a:cxnLst>
                <a:cxn ang="0">
                  <a:pos x="T0" y="T1"/>
                </a:cxn>
                <a:cxn ang="0">
                  <a:pos x="T2" y="T3"/>
                </a:cxn>
                <a:cxn ang="0">
                  <a:pos x="T4" y="T5"/>
                </a:cxn>
                <a:cxn ang="0">
                  <a:pos x="T6" y="T7"/>
                </a:cxn>
                <a:cxn ang="0">
                  <a:pos x="T8" y="T9"/>
                </a:cxn>
              </a:cxnLst>
              <a:rect l="0" t="0" r="r" b="b"/>
              <a:pathLst>
                <a:path w="26" h="14">
                  <a:moveTo>
                    <a:pt x="3" y="0"/>
                  </a:moveTo>
                  <a:cubicBezTo>
                    <a:pt x="2" y="1"/>
                    <a:pt x="1" y="2"/>
                    <a:pt x="0" y="3"/>
                  </a:cubicBezTo>
                  <a:cubicBezTo>
                    <a:pt x="9" y="7"/>
                    <a:pt x="17" y="11"/>
                    <a:pt x="26" y="14"/>
                  </a:cubicBezTo>
                  <a:cubicBezTo>
                    <a:pt x="26" y="12"/>
                    <a:pt x="26" y="11"/>
                    <a:pt x="25" y="9"/>
                  </a:cubicBezTo>
                  <a:cubicBezTo>
                    <a:pt x="18" y="6"/>
                    <a:pt x="10" y="3"/>
                    <a:pt x="3"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3" name="Freeform 73">
              <a:extLst>
                <a:ext uri="{FF2B5EF4-FFF2-40B4-BE49-F238E27FC236}">
                  <a16:creationId xmlns:a16="http://schemas.microsoft.com/office/drawing/2014/main" id="{867682C4-03E6-43A1-A625-8D2C367DA5B6}"/>
                </a:ext>
              </a:extLst>
            </p:cNvPr>
            <p:cNvSpPr>
              <a:spLocks/>
            </p:cNvSpPr>
            <p:nvPr/>
          </p:nvSpPr>
          <p:spPr bwMode="auto">
            <a:xfrm>
              <a:off x="2953" y="889"/>
              <a:ext cx="94"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4" name="Freeform 74">
              <a:extLst>
                <a:ext uri="{FF2B5EF4-FFF2-40B4-BE49-F238E27FC236}">
                  <a16:creationId xmlns:a16="http://schemas.microsoft.com/office/drawing/2014/main" id="{38F0AC16-EAFB-4BFB-9464-A9ADC1265BA8}"/>
                </a:ext>
              </a:extLst>
            </p:cNvPr>
            <p:cNvSpPr>
              <a:spLocks/>
            </p:cNvSpPr>
            <p:nvPr/>
          </p:nvSpPr>
          <p:spPr bwMode="auto">
            <a:xfrm>
              <a:off x="2932" y="712"/>
              <a:ext cx="94"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5" name="Freeform 75">
              <a:extLst>
                <a:ext uri="{FF2B5EF4-FFF2-40B4-BE49-F238E27FC236}">
                  <a16:creationId xmlns:a16="http://schemas.microsoft.com/office/drawing/2014/main" id="{F4180BAC-F60A-4C6F-BF5B-BEEDD22D033F}"/>
                </a:ext>
              </a:extLst>
            </p:cNvPr>
            <p:cNvSpPr>
              <a:spLocks/>
            </p:cNvSpPr>
            <p:nvPr/>
          </p:nvSpPr>
          <p:spPr bwMode="auto">
            <a:xfrm>
              <a:off x="2919" y="564"/>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6" name="Freeform 76">
              <a:extLst>
                <a:ext uri="{FF2B5EF4-FFF2-40B4-BE49-F238E27FC236}">
                  <a16:creationId xmlns:a16="http://schemas.microsoft.com/office/drawing/2014/main" id="{5EE2C9D1-BDBF-4E06-B7FA-6E6E03E72711}"/>
                </a:ext>
              </a:extLst>
            </p:cNvPr>
            <p:cNvSpPr>
              <a:spLocks/>
            </p:cNvSpPr>
            <p:nvPr/>
          </p:nvSpPr>
          <p:spPr bwMode="auto">
            <a:xfrm>
              <a:off x="3175" y="537"/>
              <a:ext cx="134" cy="468"/>
            </a:xfrm>
            <a:custGeom>
              <a:avLst/>
              <a:gdLst>
                <a:gd name="T0" fmla="*/ 0 w 50"/>
                <a:gd name="T1" fmla="*/ 0 h 174"/>
                <a:gd name="T2" fmla="*/ 21 w 50"/>
                <a:gd name="T3" fmla="*/ 105 h 174"/>
                <a:gd name="T4" fmla="*/ 29 w 50"/>
                <a:gd name="T5" fmla="*/ 172 h 174"/>
                <a:gd name="T6" fmla="*/ 30 w 50"/>
                <a:gd name="T7" fmla="*/ 174 h 174"/>
                <a:gd name="T8" fmla="*/ 50 w 50"/>
                <a:gd name="T9" fmla="*/ 173 h 174"/>
                <a:gd name="T10" fmla="*/ 49 w 50"/>
                <a:gd name="T11" fmla="*/ 167 h 174"/>
                <a:gd name="T12" fmla="*/ 38 w 50"/>
                <a:gd name="T13" fmla="*/ 103 h 174"/>
                <a:gd name="T14" fmla="*/ 18 w 50"/>
                <a:gd name="T15" fmla="*/ 1 h 174"/>
                <a:gd name="T16" fmla="*/ 0 w 50"/>
                <a:gd name="T1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74">
                  <a:moveTo>
                    <a:pt x="0" y="0"/>
                  </a:moveTo>
                  <a:cubicBezTo>
                    <a:pt x="7" y="35"/>
                    <a:pt x="14" y="70"/>
                    <a:pt x="21" y="105"/>
                  </a:cubicBezTo>
                  <a:cubicBezTo>
                    <a:pt x="24" y="126"/>
                    <a:pt x="31" y="151"/>
                    <a:pt x="29" y="172"/>
                  </a:cubicBezTo>
                  <a:cubicBezTo>
                    <a:pt x="29" y="172"/>
                    <a:pt x="30" y="173"/>
                    <a:pt x="30" y="174"/>
                  </a:cubicBezTo>
                  <a:cubicBezTo>
                    <a:pt x="37" y="173"/>
                    <a:pt x="43" y="173"/>
                    <a:pt x="50" y="173"/>
                  </a:cubicBezTo>
                  <a:cubicBezTo>
                    <a:pt x="50" y="171"/>
                    <a:pt x="50" y="169"/>
                    <a:pt x="49" y="167"/>
                  </a:cubicBezTo>
                  <a:cubicBezTo>
                    <a:pt x="38" y="152"/>
                    <a:pt x="41" y="121"/>
                    <a:pt x="38" y="103"/>
                  </a:cubicBezTo>
                  <a:cubicBezTo>
                    <a:pt x="32" y="69"/>
                    <a:pt x="25" y="3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7" name="Freeform 77">
              <a:extLst>
                <a:ext uri="{FF2B5EF4-FFF2-40B4-BE49-F238E27FC236}">
                  <a16:creationId xmlns:a16="http://schemas.microsoft.com/office/drawing/2014/main" id="{7A88A0F8-2BD5-4937-A8C3-F420CAF03128}"/>
                </a:ext>
              </a:extLst>
            </p:cNvPr>
            <p:cNvSpPr>
              <a:spLocks/>
            </p:cNvSpPr>
            <p:nvPr/>
          </p:nvSpPr>
          <p:spPr bwMode="auto">
            <a:xfrm>
              <a:off x="3274" y="1021"/>
              <a:ext cx="24" cy="3"/>
            </a:xfrm>
            <a:custGeom>
              <a:avLst/>
              <a:gdLst>
                <a:gd name="T0" fmla="*/ 9 w 9"/>
                <a:gd name="T1" fmla="*/ 0 h 1"/>
                <a:gd name="T2" fmla="*/ 0 w 9"/>
                <a:gd name="T3" fmla="*/ 0 h 1"/>
                <a:gd name="T4" fmla="*/ 3 w 9"/>
                <a:gd name="T5" fmla="*/ 1 h 1"/>
                <a:gd name="T6" fmla="*/ 3 w 9"/>
                <a:gd name="T7" fmla="*/ 1 h 1"/>
                <a:gd name="T8" fmla="*/ 4 w 9"/>
                <a:gd name="T9" fmla="*/ 1 h 1"/>
                <a:gd name="T10" fmla="*/ 9 w 9"/>
                <a:gd name="T11" fmla="*/ 0 h 1"/>
              </a:gdLst>
              <a:ahLst/>
              <a:cxnLst>
                <a:cxn ang="0">
                  <a:pos x="T0" y="T1"/>
                </a:cxn>
                <a:cxn ang="0">
                  <a:pos x="T2" y="T3"/>
                </a:cxn>
                <a:cxn ang="0">
                  <a:pos x="T4" y="T5"/>
                </a:cxn>
                <a:cxn ang="0">
                  <a:pos x="T6" y="T7"/>
                </a:cxn>
                <a:cxn ang="0">
                  <a:pos x="T8" y="T9"/>
                </a:cxn>
                <a:cxn ang="0">
                  <a:pos x="T10" y="T11"/>
                </a:cxn>
              </a:cxnLst>
              <a:rect l="0" t="0" r="r" b="b"/>
              <a:pathLst>
                <a:path w="9" h="1">
                  <a:moveTo>
                    <a:pt x="9" y="0"/>
                  </a:moveTo>
                  <a:cubicBezTo>
                    <a:pt x="6" y="0"/>
                    <a:pt x="3" y="0"/>
                    <a:pt x="0" y="0"/>
                  </a:cubicBezTo>
                  <a:cubicBezTo>
                    <a:pt x="1" y="1"/>
                    <a:pt x="2" y="1"/>
                    <a:pt x="3" y="1"/>
                  </a:cubicBezTo>
                  <a:cubicBezTo>
                    <a:pt x="3" y="1"/>
                    <a:pt x="3" y="1"/>
                    <a:pt x="3" y="1"/>
                  </a:cubicBezTo>
                  <a:cubicBezTo>
                    <a:pt x="4" y="1"/>
                    <a:pt x="4" y="1"/>
                    <a:pt x="4" y="1"/>
                  </a:cubicBezTo>
                  <a:cubicBezTo>
                    <a:pt x="6" y="1"/>
                    <a:pt x="7" y="0"/>
                    <a:pt x="9"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8" name="Freeform 78">
              <a:extLst>
                <a:ext uri="{FF2B5EF4-FFF2-40B4-BE49-F238E27FC236}">
                  <a16:creationId xmlns:a16="http://schemas.microsoft.com/office/drawing/2014/main" id="{B906EB7D-444C-4F45-8C3A-7BE49FD32C3A}"/>
                </a:ext>
              </a:extLst>
            </p:cNvPr>
            <p:cNvSpPr>
              <a:spLocks/>
            </p:cNvSpPr>
            <p:nvPr/>
          </p:nvSpPr>
          <p:spPr bwMode="auto">
            <a:xfrm>
              <a:off x="3258" y="1010"/>
              <a:ext cx="48" cy="11"/>
            </a:xfrm>
            <a:custGeom>
              <a:avLst/>
              <a:gdLst>
                <a:gd name="T0" fmla="*/ 18 w 18"/>
                <a:gd name="T1" fmla="*/ 0 h 4"/>
                <a:gd name="T2" fmla="*/ 0 w 18"/>
                <a:gd name="T3" fmla="*/ 1 h 4"/>
                <a:gd name="T4" fmla="*/ 6 w 18"/>
                <a:gd name="T5" fmla="*/ 4 h 4"/>
                <a:gd name="T6" fmla="*/ 15 w 18"/>
                <a:gd name="T7" fmla="*/ 4 h 4"/>
                <a:gd name="T8" fmla="*/ 17 w 18"/>
                <a:gd name="T9" fmla="*/ 1 h 4"/>
                <a:gd name="T10" fmla="*/ 18 w 18"/>
                <a:gd name="T11" fmla="*/ 0 h 4"/>
                <a:gd name="T12" fmla="*/ 18 w 1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8" h="4">
                  <a:moveTo>
                    <a:pt x="18" y="0"/>
                  </a:moveTo>
                  <a:cubicBezTo>
                    <a:pt x="12" y="0"/>
                    <a:pt x="6" y="1"/>
                    <a:pt x="0" y="1"/>
                  </a:cubicBezTo>
                  <a:cubicBezTo>
                    <a:pt x="2" y="3"/>
                    <a:pt x="4" y="4"/>
                    <a:pt x="6" y="4"/>
                  </a:cubicBezTo>
                  <a:cubicBezTo>
                    <a:pt x="9" y="4"/>
                    <a:pt x="12" y="4"/>
                    <a:pt x="15" y="4"/>
                  </a:cubicBezTo>
                  <a:cubicBezTo>
                    <a:pt x="16" y="3"/>
                    <a:pt x="17" y="2"/>
                    <a:pt x="17" y="1"/>
                  </a:cubicBezTo>
                  <a:cubicBezTo>
                    <a:pt x="18" y="0"/>
                    <a:pt x="18" y="0"/>
                    <a:pt x="18" y="0"/>
                  </a:cubicBezTo>
                  <a:cubicBezTo>
                    <a:pt x="18" y="0"/>
                    <a:pt x="18" y="0"/>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9" name="Freeform 79">
              <a:extLst>
                <a:ext uri="{FF2B5EF4-FFF2-40B4-BE49-F238E27FC236}">
                  <a16:creationId xmlns:a16="http://schemas.microsoft.com/office/drawing/2014/main" id="{1397AF48-6D35-44C3-9457-BD3EB4D50405}"/>
                </a:ext>
              </a:extLst>
            </p:cNvPr>
            <p:cNvSpPr>
              <a:spLocks/>
            </p:cNvSpPr>
            <p:nvPr/>
          </p:nvSpPr>
          <p:spPr bwMode="auto">
            <a:xfrm>
              <a:off x="3255" y="1002"/>
              <a:ext cx="54" cy="11"/>
            </a:xfrm>
            <a:custGeom>
              <a:avLst/>
              <a:gdLst>
                <a:gd name="T0" fmla="*/ 20 w 20"/>
                <a:gd name="T1" fmla="*/ 0 h 4"/>
                <a:gd name="T2" fmla="*/ 0 w 20"/>
                <a:gd name="T3" fmla="*/ 1 h 4"/>
                <a:gd name="T4" fmla="*/ 1 w 20"/>
                <a:gd name="T5" fmla="*/ 4 h 4"/>
                <a:gd name="T6" fmla="*/ 19 w 20"/>
                <a:gd name="T7" fmla="*/ 3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3" y="0"/>
                    <a:pt x="7" y="0"/>
                    <a:pt x="0" y="1"/>
                  </a:cubicBezTo>
                  <a:cubicBezTo>
                    <a:pt x="0" y="2"/>
                    <a:pt x="0" y="3"/>
                    <a:pt x="1" y="4"/>
                  </a:cubicBezTo>
                  <a:cubicBezTo>
                    <a:pt x="7" y="4"/>
                    <a:pt x="13" y="3"/>
                    <a:pt x="19"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0" name="Freeform 80">
              <a:extLst>
                <a:ext uri="{FF2B5EF4-FFF2-40B4-BE49-F238E27FC236}">
                  <a16:creationId xmlns:a16="http://schemas.microsoft.com/office/drawing/2014/main" id="{249D3A36-3F10-4D3F-A3BE-A818F9D2FF98}"/>
                </a:ext>
              </a:extLst>
            </p:cNvPr>
            <p:cNvSpPr>
              <a:spLocks/>
            </p:cNvSpPr>
            <p:nvPr/>
          </p:nvSpPr>
          <p:spPr bwMode="auto">
            <a:xfrm>
              <a:off x="3378" y="543"/>
              <a:ext cx="88" cy="448"/>
            </a:xfrm>
            <a:custGeom>
              <a:avLst/>
              <a:gdLst>
                <a:gd name="T0" fmla="*/ 0 w 33"/>
                <a:gd name="T1" fmla="*/ 0 h 167"/>
                <a:gd name="T2" fmla="*/ 13 w 33"/>
                <a:gd name="T3" fmla="*/ 167 h 167"/>
                <a:gd name="T4" fmla="*/ 33 w 33"/>
                <a:gd name="T5" fmla="*/ 165 h 167"/>
                <a:gd name="T6" fmla="*/ 17 w 33"/>
                <a:gd name="T7" fmla="*/ 1 h 167"/>
                <a:gd name="T8" fmla="*/ 0 w 33"/>
                <a:gd name="T9" fmla="*/ 0 h 167"/>
              </a:gdLst>
              <a:ahLst/>
              <a:cxnLst>
                <a:cxn ang="0">
                  <a:pos x="T0" y="T1"/>
                </a:cxn>
                <a:cxn ang="0">
                  <a:pos x="T2" y="T3"/>
                </a:cxn>
                <a:cxn ang="0">
                  <a:pos x="T4" y="T5"/>
                </a:cxn>
                <a:cxn ang="0">
                  <a:pos x="T6" y="T7"/>
                </a:cxn>
                <a:cxn ang="0">
                  <a:pos x="T8" y="T9"/>
                </a:cxn>
              </a:cxnLst>
              <a:rect l="0" t="0" r="r" b="b"/>
              <a:pathLst>
                <a:path w="33" h="167">
                  <a:moveTo>
                    <a:pt x="0" y="0"/>
                  </a:moveTo>
                  <a:cubicBezTo>
                    <a:pt x="10" y="55"/>
                    <a:pt x="15" y="112"/>
                    <a:pt x="13" y="167"/>
                  </a:cubicBezTo>
                  <a:cubicBezTo>
                    <a:pt x="20" y="167"/>
                    <a:pt x="26" y="166"/>
                    <a:pt x="33" y="165"/>
                  </a:cubicBezTo>
                  <a:cubicBezTo>
                    <a:pt x="28" y="110"/>
                    <a:pt x="26" y="55"/>
                    <a:pt x="17" y="1"/>
                  </a:cubicBezTo>
                  <a:cubicBezTo>
                    <a:pt x="11" y="0"/>
                    <a:pt x="5"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1" name="Freeform 81">
              <a:extLst>
                <a:ext uri="{FF2B5EF4-FFF2-40B4-BE49-F238E27FC236}">
                  <a16:creationId xmlns:a16="http://schemas.microsoft.com/office/drawing/2014/main" id="{74E6C8B9-1CBA-4882-807D-48B60966E004}"/>
                </a:ext>
              </a:extLst>
            </p:cNvPr>
            <p:cNvSpPr>
              <a:spLocks/>
            </p:cNvSpPr>
            <p:nvPr/>
          </p:nvSpPr>
          <p:spPr bwMode="auto">
            <a:xfrm>
              <a:off x="3413" y="997"/>
              <a:ext cx="56" cy="11"/>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4" y="1"/>
                    <a:pt x="7" y="2"/>
                    <a:pt x="0" y="3"/>
                  </a:cubicBezTo>
                  <a:cubicBezTo>
                    <a:pt x="0" y="3"/>
                    <a:pt x="0" y="4"/>
                    <a:pt x="0" y="4"/>
                  </a:cubicBezTo>
                  <a:cubicBezTo>
                    <a:pt x="7" y="3"/>
                    <a:pt x="14" y="2"/>
                    <a:pt x="21" y="1"/>
                  </a:cubicBezTo>
                  <a:cubicBezTo>
                    <a:pt x="20" y="1"/>
                    <a:pt x="20" y="0"/>
                    <a:pt x="2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2" name="Freeform 82">
              <a:extLst>
                <a:ext uri="{FF2B5EF4-FFF2-40B4-BE49-F238E27FC236}">
                  <a16:creationId xmlns:a16="http://schemas.microsoft.com/office/drawing/2014/main" id="{13BDC579-27DF-4464-912A-958462CA2A7F}"/>
                </a:ext>
              </a:extLst>
            </p:cNvPr>
            <p:cNvSpPr>
              <a:spLocks/>
            </p:cNvSpPr>
            <p:nvPr/>
          </p:nvSpPr>
          <p:spPr bwMode="auto">
            <a:xfrm>
              <a:off x="3413" y="994"/>
              <a:ext cx="53" cy="11"/>
            </a:xfrm>
            <a:custGeom>
              <a:avLst/>
              <a:gdLst>
                <a:gd name="T0" fmla="*/ 20 w 20"/>
                <a:gd name="T1" fmla="*/ 0 h 4"/>
                <a:gd name="T2" fmla="*/ 0 w 20"/>
                <a:gd name="T3" fmla="*/ 2 h 4"/>
                <a:gd name="T4" fmla="*/ 0 w 20"/>
                <a:gd name="T5" fmla="*/ 4 h 4"/>
                <a:gd name="T6" fmla="*/ 20 w 20"/>
                <a:gd name="T7" fmla="*/ 1 h 4"/>
                <a:gd name="T8" fmla="*/ 20 w 20"/>
                <a:gd name="T9" fmla="*/ 0 h 4"/>
              </a:gdLst>
              <a:ahLst/>
              <a:cxnLst>
                <a:cxn ang="0">
                  <a:pos x="T0" y="T1"/>
                </a:cxn>
                <a:cxn ang="0">
                  <a:pos x="T2" y="T3"/>
                </a:cxn>
                <a:cxn ang="0">
                  <a:pos x="T4" y="T5"/>
                </a:cxn>
                <a:cxn ang="0">
                  <a:pos x="T6" y="T7"/>
                </a:cxn>
                <a:cxn ang="0">
                  <a:pos x="T8" y="T9"/>
                </a:cxn>
              </a:cxnLst>
              <a:rect l="0" t="0" r="r" b="b"/>
              <a:pathLst>
                <a:path w="20" h="4">
                  <a:moveTo>
                    <a:pt x="20" y="0"/>
                  </a:moveTo>
                  <a:cubicBezTo>
                    <a:pt x="14" y="1"/>
                    <a:pt x="7" y="2"/>
                    <a:pt x="0" y="2"/>
                  </a:cubicBezTo>
                  <a:cubicBezTo>
                    <a:pt x="0" y="3"/>
                    <a:pt x="0" y="3"/>
                    <a:pt x="0" y="4"/>
                  </a:cubicBezTo>
                  <a:cubicBezTo>
                    <a:pt x="7" y="3"/>
                    <a:pt x="14" y="2"/>
                    <a:pt x="20" y="1"/>
                  </a:cubicBezTo>
                  <a:cubicBezTo>
                    <a:pt x="20" y="1"/>
                    <a:pt x="20" y="0"/>
                    <a:pt x="2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3" name="Freeform 83">
              <a:extLst>
                <a:ext uri="{FF2B5EF4-FFF2-40B4-BE49-F238E27FC236}">
                  <a16:creationId xmlns:a16="http://schemas.microsoft.com/office/drawing/2014/main" id="{36C685B3-80D5-4B13-934A-8D8972A3274A}"/>
                </a:ext>
              </a:extLst>
            </p:cNvPr>
            <p:cNvSpPr>
              <a:spLocks/>
            </p:cNvSpPr>
            <p:nvPr/>
          </p:nvSpPr>
          <p:spPr bwMode="auto">
            <a:xfrm>
              <a:off x="3413" y="986"/>
              <a:ext cx="53" cy="14"/>
            </a:xfrm>
            <a:custGeom>
              <a:avLst/>
              <a:gdLst>
                <a:gd name="T0" fmla="*/ 20 w 20"/>
                <a:gd name="T1" fmla="*/ 0 h 5"/>
                <a:gd name="T2" fmla="*/ 0 w 20"/>
                <a:gd name="T3" fmla="*/ 2 h 5"/>
                <a:gd name="T4" fmla="*/ 0 w 20"/>
                <a:gd name="T5" fmla="*/ 5 h 5"/>
                <a:gd name="T6" fmla="*/ 20 w 20"/>
                <a:gd name="T7" fmla="*/ 3 h 5"/>
                <a:gd name="T8" fmla="*/ 20 w 20"/>
                <a:gd name="T9" fmla="*/ 0 h 5"/>
              </a:gdLst>
              <a:ahLst/>
              <a:cxnLst>
                <a:cxn ang="0">
                  <a:pos x="T0" y="T1"/>
                </a:cxn>
                <a:cxn ang="0">
                  <a:pos x="T2" y="T3"/>
                </a:cxn>
                <a:cxn ang="0">
                  <a:pos x="T4" y="T5"/>
                </a:cxn>
                <a:cxn ang="0">
                  <a:pos x="T6" y="T7"/>
                </a:cxn>
                <a:cxn ang="0">
                  <a:pos x="T8" y="T9"/>
                </a:cxn>
              </a:cxnLst>
              <a:rect l="0" t="0" r="r" b="b"/>
              <a:pathLst>
                <a:path w="20" h="5">
                  <a:moveTo>
                    <a:pt x="20" y="0"/>
                  </a:moveTo>
                  <a:cubicBezTo>
                    <a:pt x="13" y="1"/>
                    <a:pt x="7" y="2"/>
                    <a:pt x="0" y="2"/>
                  </a:cubicBezTo>
                  <a:cubicBezTo>
                    <a:pt x="0" y="3"/>
                    <a:pt x="0" y="4"/>
                    <a:pt x="0" y="5"/>
                  </a:cubicBezTo>
                  <a:cubicBezTo>
                    <a:pt x="7" y="5"/>
                    <a:pt x="14" y="4"/>
                    <a:pt x="20" y="3"/>
                  </a:cubicBezTo>
                  <a:cubicBezTo>
                    <a:pt x="20" y="2"/>
                    <a:pt x="20" y="1"/>
                    <a:pt x="2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4" name="Freeform 84">
              <a:extLst>
                <a:ext uri="{FF2B5EF4-FFF2-40B4-BE49-F238E27FC236}">
                  <a16:creationId xmlns:a16="http://schemas.microsoft.com/office/drawing/2014/main" id="{52133091-9699-4ECB-BED4-61C4D47396A6}"/>
                </a:ext>
              </a:extLst>
            </p:cNvPr>
            <p:cNvSpPr>
              <a:spLocks/>
            </p:cNvSpPr>
            <p:nvPr/>
          </p:nvSpPr>
          <p:spPr bwMode="auto">
            <a:xfrm>
              <a:off x="3560" y="551"/>
              <a:ext cx="98" cy="419"/>
            </a:xfrm>
            <a:custGeom>
              <a:avLst/>
              <a:gdLst>
                <a:gd name="T0" fmla="*/ 0 w 37"/>
                <a:gd name="T1" fmla="*/ 0 h 156"/>
                <a:gd name="T2" fmla="*/ 6 w 37"/>
                <a:gd name="T3" fmla="*/ 55 h 156"/>
                <a:gd name="T4" fmla="*/ 12 w 37"/>
                <a:gd name="T5" fmla="*/ 119 h 156"/>
                <a:gd name="T6" fmla="*/ 14 w 37"/>
                <a:gd name="T7" fmla="*/ 156 h 156"/>
                <a:gd name="T8" fmla="*/ 35 w 37"/>
                <a:gd name="T9" fmla="*/ 153 h 156"/>
                <a:gd name="T10" fmla="*/ 25 w 37"/>
                <a:gd name="T11" fmla="*/ 72 h 156"/>
                <a:gd name="T12" fmla="*/ 18 w 37"/>
                <a:gd name="T13" fmla="*/ 1 h 156"/>
                <a:gd name="T14" fmla="*/ 0 w 37"/>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56">
                  <a:moveTo>
                    <a:pt x="0" y="0"/>
                  </a:moveTo>
                  <a:cubicBezTo>
                    <a:pt x="2" y="19"/>
                    <a:pt x="5" y="38"/>
                    <a:pt x="6" y="55"/>
                  </a:cubicBezTo>
                  <a:cubicBezTo>
                    <a:pt x="8" y="77"/>
                    <a:pt x="10" y="98"/>
                    <a:pt x="12" y="119"/>
                  </a:cubicBezTo>
                  <a:cubicBezTo>
                    <a:pt x="13" y="131"/>
                    <a:pt x="12" y="144"/>
                    <a:pt x="14" y="156"/>
                  </a:cubicBezTo>
                  <a:cubicBezTo>
                    <a:pt x="21" y="155"/>
                    <a:pt x="28" y="154"/>
                    <a:pt x="35" y="153"/>
                  </a:cubicBezTo>
                  <a:cubicBezTo>
                    <a:pt x="37" y="127"/>
                    <a:pt x="28" y="97"/>
                    <a:pt x="25" y="72"/>
                  </a:cubicBezTo>
                  <a:cubicBezTo>
                    <a:pt x="22" y="49"/>
                    <a:pt x="21" y="25"/>
                    <a:pt x="18" y="1"/>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5" name="Freeform 85">
              <a:extLst>
                <a:ext uri="{FF2B5EF4-FFF2-40B4-BE49-F238E27FC236}">
                  <a16:creationId xmlns:a16="http://schemas.microsoft.com/office/drawing/2014/main" id="{C7BAED6E-7182-4B04-8C69-EF513F27B3BC}"/>
                </a:ext>
              </a:extLst>
            </p:cNvPr>
            <p:cNvSpPr>
              <a:spLocks/>
            </p:cNvSpPr>
            <p:nvPr/>
          </p:nvSpPr>
          <p:spPr bwMode="auto">
            <a:xfrm>
              <a:off x="3597" y="975"/>
              <a:ext cx="13" cy="3"/>
            </a:xfrm>
            <a:custGeom>
              <a:avLst/>
              <a:gdLst>
                <a:gd name="T0" fmla="*/ 5 w 5"/>
                <a:gd name="T1" fmla="*/ 0 h 1"/>
                <a:gd name="T2" fmla="*/ 0 w 5"/>
                <a:gd name="T3" fmla="*/ 1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cubicBezTo>
                    <a:pt x="3" y="0"/>
                    <a:pt x="2" y="0"/>
                    <a:pt x="0" y="1"/>
                  </a:cubicBezTo>
                  <a:cubicBezTo>
                    <a:pt x="0" y="1"/>
                    <a:pt x="0" y="1"/>
                    <a:pt x="0" y="1"/>
                  </a:cubicBezTo>
                  <a:cubicBezTo>
                    <a:pt x="2" y="0"/>
                    <a:pt x="3" y="0"/>
                    <a:pt x="5"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6" name="Freeform 86">
              <a:extLst>
                <a:ext uri="{FF2B5EF4-FFF2-40B4-BE49-F238E27FC236}">
                  <a16:creationId xmlns:a16="http://schemas.microsoft.com/office/drawing/2014/main" id="{25C62F36-69CD-40BE-BDCB-7A33FF804F42}"/>
                </a:ext>
              </a:extLst>
            </p:cNvPr>
            <p:cNvSpPr>
              <a:spLocks/>
            </p:cNvSpPr>
            <p:nvPr/>
          </p:nvSpPr>
          <p:spPr bwMode="auto">
            <a:xfrm>
              <a:off x="3597" y="962"/>
              <a:ext cx="56" cy="16"/>
            </a:xfrm>
            <a:custGeom>
              <a:avLst/>
              <a:gdLst>
                <a:gd name="T0" fmla="*/ 21 w 21"/>
                <a:gd name="T1" fmla="*/ 0 h 6"/>
                <a:gd name="T2" fmla="*/ 0 w 21"/>
                <a:gd name="T3" fmla="*/ 3 h 6"/>
                <a:gd name="T4" fmla="*/ 0 w 21"/>
                <a:gd name="T5" fmla="*/ 6 h 6"/>
                <a:gd name="T6" fmla="*/ 5 w 21"/>
                <a:gd name="T7" fmla="*/ 5 h 6"/>
                <a:gd name="T8" fmla="*/ 21 w 21"/>
                <a:gd name="T9" fmla="*/ 2 h 6"/>
                <a:gd name="T10" fmla="*/ 21 w 21"/>
                <a:gd name="T11" fmla="*/ 0 h 6"/>
              </a:gdLst>
              <a:ahLst/>
              <a:cxnLst>
                <a:cxn ang="0">
                  <a:pos x="T0" y="T1"/>
                </a:cxn>
                <a:cxn ang="0">
                  <a:pos x="T2" y="T3"/>
                </a:cxn>
                <a:cxn ang="0">
                  <a:pos x="T4" y="T5"/>
                </a:cxn>
                <a:cxn ang="0">
                  <a:pos x="T6" y="T7"/>
                </a:cxn>
                <a:cxn ang="0">
                  <a:pos x="T8" y="T9"/>
                </a:cxn>
                <a:cxn ang="0">
                  <a:pos x="T10" y="T11"/>
                </a:cxn>
              </a:cxnLst>
              <a:rect l="0" t="0" r="r" b="b"/>
              <a:pathLst>
                <a:path w="21" h="6">
                  <a:moveTo>
                    <a:pt x="21" y="0"/>
                  </a:moveTo>
                  <a:cubicBezTo>
                    <a:pt x="14" y="1"/>
                    <a:pt x="7" y="2"/>
                    <a:pt x="0" y="3"/>
                  </a:cubicBezTo>
                  <a:cubicBezTo>
                    <a:pt x="0" y="4"/>
                    <a:pt x="0" y="5"/>
                    <a:pt x="0" y="6"/>
                  </a:cubicBezTo>
                  <a:cubicBezTo>
                    <a:pt x="2" y="5"/>
                    <a:pt x="3" y="5"/>
                    <a:pt x="5" y="5"/>
                  </a:cubicBezTo>
                  <a:cubicBezTo>
                    <a:pt x="10" y="4"/>
                    <a:pt x="16" y="3"/>
                    <a:pt x="21" y="2"/>
                  </a:cubicBezTo>
                  <a:cubicBezTo>
                    <a:pt x="21" y="1"/>
                    <a:pt x="21" y="1"/>
                    <a:pt x="21"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7" name="Freeform 87">
              <a:extLst>
                <a:ext uri="{FF2B5EF4-FFF2-40B4-BE49-F238E27FC236}">
                  <a16:creationId xmlns:a16="http://schemas.microsoft.com/office/drawing/2014/main" id="{AEE53564-BFA5-4491-881E-AC7E938595F2}"/>
                </a:ext>
              </a:extLst>
            </p:cNvPr>
            <p:cNvSpPr>
              <a:spLocks/>
            </p:cNvSpPr>
            <p:nvPr/>
          </p:nvSpPr>
          <p:spPr bwMode="auto">
            <a:xfrm>
              <a:off x="3757" y="935"/>
              <a:ext cx="51" cy="11"/>
            </a:xfrm>
            <a:custGeom>
              <a:avLst/>
              <a:gdLst>
                <a:gd name="T0" fmla="*/ 18 w 19"/>
                <a:gd name="T1" fmla="*/ 0 h 4"/>
                <a:gd name="T2" fmla="*/ 0 w 19"/>
                <a:gd name="T3" fmla="*/ 3 h 4"/>
                <a:gd name="T4" fmla="*/ 0 w 19"/>
                <a:gd name="T5" fmla="*/ 4 h 4"/>
                <a:gd name="T6" fmla="*/ 7 w 19"/>
                <a:gd name="T7" fmla="*/ 3 h 4"/>
                <a:gd name="T8" fmla="*/ 19 w 19"/>
                <a:gd name="T9" fmla="*/ 1 h 4"/>
                <a:gd name="T10" fmla="*/ 18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8" y="0"/>
                  </a:moveTo>
                  <a:cubicBezTo>
                    <a:pt x="12" y="1"/>
                    <a:pt x="6" y="2"/>
                    <a:pt x="0" y="3"/>
                  </a:cubicBezTo>
                  <a:cubicBezTo>
                    <a:pt x="0" y="4"/>
                    <a:pt x="0" y="4"/>
                    <a:pt x="0" y="4"/>
                  </a:cubicBezTo>
                  <a:cubicBezTo>
                    <a:pt x="2" y="4"/>
                    <a:pt x="5" y="4"/>
                    <a:pt x="7" y="3"/>
                  </a:cubicBezTo>
                  <a:cubicBezTo>
                    <a:pt x="11" y="3"/>
                    <a:pt x="15" y="2"/>
                    <a:pt x="19" y="1"/>
                  </a:cubicBezTo>
                  <a:cubicBezTo>
                    <a:pt x="18" y="1"/>
                    <a:pt x="18" y="0"/>
                    <a:pt x="18"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8" name="Freeform 88">
              <a:extLst>
                <a:ext uri="{FF2B5EF4-FFF2-40B4-BE49-F238E27FC236}">
                  <a16:creationId xmlns:a16="http://schemas.microsoft.com/office/drawing/2014/main" id="{AC993F2E-1ADA-4462-946A-D14120D1242A}"/>
                </a:ext>
              </a:extLst>
            </p:cNvPr>
            <p:cNvSpPr>
              <a:spLocks/>
            </p:cNvSpPr>
            <p:nvPr/>
          </p:nvSpPr>
          <p:spPr bwMode="auto">
            <a:xfrm>
              <a:off x="3717" y="559"/>
              <a:ext cx="88" cy="384"/>
            </a:xfrm>
            <a:custGeom>
              <a:avLst/>
              <a:gdLst>
                <a:gd name="T0" fmla="*/ 0 w 33"/>
                <a:gd name="T1" fmla="*/ 0 h 143"/>
                <a:gd name="T2" fmla="*/ 15 w 33"/>
                <a:gd name="T3" fmla="*/ 143 h 143"/>
                <a:gd name="T4" fmla="*/ 33 w 33"/>
                <a:gd name="T5" fmla="*/ 140 h 143"/>
                <a:gd name="T6" fmla="*/ 17 w 33"/>
                <a:gd name="T7" fmla="*/ 1 h 143"/>
                <a:gd name="T8" fmla="*/ 0 w 33"/>
                <a:gd name="T9" fmla="*/ 0 h 143"/>
              </a:gdLst>
              <a:ahLst/>
              <a:cxnLst>
                <a:cxn ang="0">
                  <a:pos x="T0" y="T1"/>
                </a:cxn>
                <a:cxn ang="0">
                  <a:pos x="T2" y="T3"/>
                </a:cxn>
                <a:cxn ang="0">
                  <a:pos x="T4" y="T5"/>
                </a:cxn>
                <a:cxn ang="0">
                  <a:pos x="T6" y="T7"/>
                </a:cxn>
                <a:cxn ang="0">
                  <a:pos x="T8" y="T9"/>
                </a:cxn>
              </a:cxnLst>
              <a:rect l="0" t="0" r="r" b="b"/>
              <a:pathLst>
                <a:path w="33" h="143">
                  <a:moveTo>
                    <a:pt x="0" y="0"/>
                  </a:moveTo>
                  <a:cubicBezTo>
                    <a:pt x="3" y="48"/>
                    <a:pt x="12" y="96"/>
                    <a:pt x="15" y="143"/>
                  </a:cubicBezTo>
                  <a:cubicBezTo>
                    <a:pt x="21" y="142"/>
                    <a:pt x="27" y="141"/>
                    <a:pt x="33" y="140"/>
                  </a:cubicBezTo>
                  <a:cubicBezTo>
                    <a:pt x="29" y="94"/>
                    <a:pt x="22" y="47"/>
                    <a:pt x="17" y="1"/>
                  </a:cubicBezTo>
                  <a:cubicBezTo>
                    <a:pt x="11" y="1"/>
                    <a:pt x="5"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9" name="Freeform 89">
              <a:extLst>
                <a:ext uri="{FF2B5EF4-FFF2-40B4-BE49-F238E27FC236}">
                  <a16:creationId xmlns:a16="http://schemas.microsoft.com/office/drawing/2014/main" id="{0729C6A2-F004-4A7C-A984-37C8B8471495}"/>
                </a:ext>
              </a:extLst>
            </p:cNvPr>
            <p:cNvSpPr>
              <a:spLocks/>
            </p:cNvSpPr>
            <p:nvPr/>
          </p:nvSpPr>
          <p:spPr bwMode="auto">
            <a:xfrm>
              <a:off x="3757" y="943"/>
              <a:ext cx="19" cy="5"/>
            </a:xfrm>
            <a:custGeom>
              <a:avLst/>
              <a:gdLst>
                <a:gd name="T0" fmla="*/ 7 w 7"/>
                <a:gd name="T1" fmla="*/ 0 h 2"/>
                <a:gd name="T2" fmla="*/ 0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2" y="1"/>
                    <a:pt x="0" y="1"/>
                  </a:cubicBezTo>
                  <a:cubicBezTo>
                    <a:pt x="0" y="1"/>
                    <a:pt x="0" y="1"/>
                    <a:pt x="0" y="2"/>
                  </a:cubicBezTo>
                  <a:cubicBezTo>
                    <a:pt x="2" y="1"/>
                    <a:pt x="5" y="1"/>
                    <a:pt x="7"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0" name="Freeform 90">
              <a:extLst>
                <a:ext uri="{FF2B5EF4-FFF2-40B4-BE49-F238E27FC236}">
                  <a16:creationId xmlns:a16="http://schemas.microsoft.com/office/drawing/2014/main" id="{CF2C33D9-A12D-4BD7-B149-0933C79E300D}"/>
                </a:ext>
              </a:extLst>
            </p:cNvPr>
            <p:cNvSpPr>
              <a:spLocks/>
            </p:cNvSpPr>
            <p:nvPr/>
          </p:nvSpPr>
          <p:spPr bwMode="auto">
            <a:xfrm>
              <a:off x="3261" y="586"/>
              <a:ext cx="96" cy="67"/>
            </a:xfrm>
            <a:custGeom>
              <a:avLst/>
              <a:gdLst>
                <a:gd name="T0" fmla="*/ 16 w 36"/>
                <a:gd name="T1" fmla="*/ 0 h 25"/>
                <a:gd name="T2" fmla="*/ 7 w 36"/>
                <a:gd name="T3" fmla="*/ 5 h 25"/>
                <a:gd name="T4" fmla="*/ 11 w 36"/>
                <a:gd name="T5" fmla="*/ 23 h 25"/>
                <a:gd name="T6" fmla="*/ 18 w 36"/>
                <a:gd name="T7" fmla="*/ 25 h 25"/>
                <a:gd name="T8" fmla="*/ 32 w 36"/>
                <a:gd name="T9" fmla="*/ 10 h 25"/>
                <a:gd name="T10" fmla="*/ 16 w 36"/>
                <a:gd name="T11" fmla="*/ 0 h 25"/>
              </a:gdLst>
              <a:ahLst/>
              <a:cxnLst>
                <a:cxn ang="0">
                  <a:pos x="T0" y="T1"/>
                </a:cxn>
                <a:cxn ang="0">
                  <a:pos x="T2" y="T3"/>
                </a:cxn>
                <a:cxn ang="0">
                  <a:pos x="T4" y="T5"/>
                </a:cxn>
                <a:cxn ang="0">
                  <a:pos x="T6" y="T7"/>
                </a:cxn>
                <a:cxn ang="0">
                  <a:pos x="T8" y="T9"/>
                </a:cxn>
                <a:cxn ang="0">
                  <a:pos x="T10" y="T11"/>
                </a:cxn>
              </a:cxnLst>
              <a:rect l="0" t="0" r="r" b="b"/>
              <a:pathLst>
                <a:path w="36" h="25">
                  <a:moveTo>
                    <a:pt x="16" y="0"/>
                  </a:moveTo>
                  <a:cubicBezTo>
                    <a:pt x="13" y="0"/>
                    <a:pt x="10" y="1"/>
                    <a:pt x="7" y="5"/>
                  </a:cubicBezTo>
                  <a:cubicBezTo>
                    <a:pt x="7" y="5"/>
                    <a:pt x="0" y="17"/>
                    <a:pt x="11" y="23"/>
                  </a:cubicBezTo>
                  <a:cubicBezTo>
                    <a:pt x="13" y="25"/>
                    <a:pt x="16" y="25"/>
                    <a:pt x="18" y="25"/>
                  </a:cubicBezTo>
                  <a:cubicBezTo>
                    <a:pt x="28" y="25"/>
                    <a:pt x="36" y="18"/>
                    <a:pt x="32" y="10"/>
                  </a:cubicBezTo>
                  <a:cubicBezTo>
                    <a:pt x="28" y="4"/>
                    <a:pt x="22" y="0"/>
                    <a:pt x="1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1" name="Freeform 91">
              <a:extLst>
                <a:ext uri="{FF2B5EF4-FFF2-40B4-BE49-F238E27FC236}">
                  <a16:creationId xmlns:a16="http://schemas.microsoft.com/office/drawing/2014/main" id="{45E10AB3-7C6F-4184-9955-6779513D5733}"/>
                </a:ext>
              </a:extLst>
            </p:cNvPr>
            <p:cNvSpPr>
              <a:spLocks/>
            </p:cNvSpPr>
            <p:nvPr/>
          </p:nvSpPr>
          <p:spPr bwMode="auto">
            <a:xfrm>
              <a:off x="3277" y="728"/>
              <a:ext cx="93" cy="70"/>
            </a:xfrm>
            <a:custGeom>
              <a:avLst/>
              <a:gdLst>
                <a:gd name="T0" fmla="*/ 21 w 35"/>
                <a:gd name="T1" fmla="*/ 0 h 26"/>
                <a:gd name="T2" fmla="*/ 15 w 35"/>
                <a:gd name="T3" fmla="*/ 2 h 26"/>
                <a:gd name="T4" fmla="*/ 8 w 35"/>
                <a:gd name="T5" fmla="*/ 18 h 26"/>
                <a:gd name="T6" fmla="*/ 23 w 35"/>
                <a:gd name="T7" fmla="*/ 26 h 26"/>
                <a:gd name="T8" fmla="*/ 34 w 35"/>
                <a:gd name="T9" fmla="*/ 18 h 26"/>
                <a:gd name="T10" fmla="*/ 21 w 35"/>
                <a:gd name="T11" fmla="*/ 0 h 26"/>
              </a:gdLst>
              <a:ahLst/>
              <a:cxnLst>
                <a:cxn ang="0">
                  <a:pos x="T0" y="T1"/>
                </a:cxn>
                <a:cxn ang="0">
                  <a:pos x="T2" y="T3"/>
                </a:cxn>
                <a:cxn ang="0">
                  <a:pos x="T4" y="T5"/>
                </a:cxn>
                <a:cxn ang="0">
                  <a:pos x="T6" y="T7"/>
                </a:cxn>
                <a:cxn ang="0">
                  <a:pos x="T8" y="T9"/>
                </a:cxn>
                <a:cxn ang="0">
                  <a:pos x="T10" y="T11"/>
                </a:cxn>
              </a:cxnLst>
              <a:rect l="0" t="0" r="r" b="b"/>
              <a:pathLst>
                <a:path w="35" h="26">
                  <a:moveTo>
                    <a:pt x="21" y="0"/>
                  </a:moveTo>
                  <a:cubicBezTo>
                    <a:pt x="19" y="0"/>
                    <a:pt x="17" y="1"/>
                    <a:pt x="15" y="2"/>
                  </a:cubicBezTo>
                  <a:cubicBezTo>
                    <a:pt x="15" y="2"/>
                    <a:pt x="0" y="4"/>
                    <a:pt x="8" y="18"/>
                  </a:cubicBezTo>
                  <a:cubicBezTo>
                    <a:pt x="12" y="24"/>
                    <a:pt x="18" y="26"/>
                    <a:pt x="23" y="26"/>
                  </a:cubicBezTo>
                  <a:cubicBezTo>
                    <a:pt x="28" y="26"/>
                    <a:pt x="33" y="23"/>
                    <a:pt x="34" y="18"/>
                  </a:cubicBezTo>
                  <a:cubicBezTo>
                    <a:pt x="35" y="11"/>
                    <a:pt x="29"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2" name="Freeform 92">
              <a:extLst>
                <a:ext uri="{FF2B5EF4-FFF2-40B4-BE49-F238E27FC236}">
                  <a16:creationId xmlns:a16="http://schemas.microsoft.com/office/drawing/2014/main" id="{1811EEF3-A42F-4A11-B01E-BA624AB008B1}"/>
                </a:ext>
              </a:extLst>
            </p:cNvPr>
            <p:cNvSpPr>
              <a:spLocks/>
            </p:cNvSpPr>
            <p:nvPr/>
          </p:nvSpPr>
          <p:spPr bwMode="auto">
            <a:xfrm>
              <a:off x="3301" y="897"/>
              <a:ext cx="93" cy="76"/>
            </a:xfrm>
            <a:custGeom>
              <a:avLst/>
              <a:gdLst>
                <a:gd name="T0" fmla="*/ 14 w 35"/>
                <a:gd name="T1" fmla="*/ 0 h 28"/>
                <a:gd name="T2" fmla="*/ 4 w 35"/>
                <a:gd name="T3" fmla="*/ 7 h 28"/>
                <a:gd name="T4" fmla="*/ 12 w 35"/>
                <a:gd name="T5" fmla="*/ 27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7"/>
                  </a:cubicBezTo>
                  <a:cubicBezTo>
                    <a:pt x="13" y="28"/>
                    <a:pt x="14"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3" name="Freeform 93">
              <a:extLst>
                <a:ext uri="{FF2B5EF4-FFF2-40B4-BE49-F238E27FC236}">
                  <a16:creationId xmlns:a16="http://schemas.microsoft.com/office/drawing/2014/main" id="{DD39519F-57FC-45A0-AED3-37D9B19763B7}"/>
                </a:ext>
              </a:extLst>
            </p:cNvPr>
            <p:cNvSpPr>
              <a:spLocks/>
            </p:cNvSpPr>
            <p:nvPr/>
          </p:nvSpPr>
          <p:spPr bwMode="auto">
            <a:xfrm>
              <a:off x="3701" y="948"/>
              <a:ext cx="27" cy="6"/>
            </a:xfrm>
            <a:custGeom>
              <a:avLst/>
              <a:gdLst>
                <a:gd name="T0" fmla="*/ 10 w 10"/>
                <a:gd name="T1" fmla="*/ 0 h 2"/>
                <a:gd name="T2" fmla="*/ 0 w 10"/>
                <a:gd name="T3" fmla="*/ 2 h 2"/>
                <a:gd name="T4" fmla="*/ 10 w 10"/>
                <a:gd name="T5" fmla="*/ 1 h 2"/>
                <a:gd name="T6" fmla="*/ 10 w 10"/>
                <a:gd name="T7" fmla="*/ 0 h 2"/>
              </a:gdLst>
              <a:ahLst/>
              <a:cxnLst>
                <a:cxn ang="0">
                  <a:pos x="T0" y="T1"/>
                </a:cxn>
                <a:cxn ang="0">
                  <a:pos x="T2" y="T3"/>
                </a:cxn>
                <a:cxn ang="0">
                  <a:pos x="T4" y="T5"/>
                </a:cxn>
                <a:cxn ang="0">
                  <a:pos x="T6" y="T7"/>
                </a:cxn>
              </a:cxnLst>
              <a:rect l="0" t="0" r="r" b="b"/>
              <a:pathLst>
                <a:path w="10" h="2">
                  <a:moveTo>
                    <a:pt x="10" y="0"/>
                  </a:moveTo>
                  <a:cubicBezTo>
                    <a:pt x="7" y="1"/>
                    <a:pt x="4" y="2"/>
                    <a:pt x="0" y="2"/>
                  </a:cubicBezTo>
                  <a:cubicBezTo>
                    <a:pt x="4" y="2"/>
                    <a:pt x="7" y="1"/>
                    <a:pt x="10" y="1"/>
                  </a:cubicBezTo>
                  <a:cubicBezTo>
                    <a:pt x="10" y="1"/>
                    <a:pt x="10" y="1"/>
                    <a:pt x="1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4" name="Freeform 94">
              <a:extLst>
                <a:ext uri="{FF2B5EF4-FFF2-40B4-BE49-F238E27FC236}">
                  <a16:creationId xmlns:a16="http://schemas.microsoft.com/office/drawing/2014/main" id="{853D7DE5-0D30-4239-BF2D-0EE91738F06A}"/>
                </a:ext>
              </a:extLst>
            </p:cNvPr>
            <p:cNvSpPr>
              <a:spLocks/>
            </p:cNvSpPr>
            <p:nvPr/>
          </p:nvSpPr>
          <p:spPr bwMode="auto">
            <a:xfrm>
              <a:off x="3658" y="889"/>
              <a:ext cx="83" cy="70"/>
            </a:xfrm>
            <a:custGeom>
              <a:avLst/>
              <a:gdLst>
                <a:gd name="T0" fmla="*/ 12 w 31"/>
                <a:gd name="T1" fmla="*/ 0 h 26"/>
                <a:gd name="T2" fmla="*/ 3 w 31"/>
                <a:gd name="T3" fmla="*/ 7 h 26"/>
                <a:gd name="T4" fmla="*/ 7 w 31"/>
                <a:gd name="T5" fmla="*/ 26 h 26"/>
                <a:gd name="T6" fmla="*/ 16 w 31"/>
                <a:gd name="T7" fmla="*/ 24 h 26"/>
                <a:gd name="T8" fmla="*/ 26 w 31"/>
                <a:gd name="T9" fmla="*/ 22 h 26"/>
                <a:gd name="T10" fmla="*/ 27 w 31"/>
                <a:gd name="T11" fmla="*/ 9 h 26"/>
                <a:gd name="T12" fmla="*/ 12 w 31"/>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31" h="26">
                  <a:moveTo>
                    <a:pt x="12" y="0"/>
                  </a:moveTo>
                  <a:cubicBezTo>
                    <a:pt x="9" y="0"/>
                    <a:pt x="6" y="2"/>
                    <a:pt x="3" y="7"/>
                  </a:cubicBezTo>
                  <a:cubicBezTo>
                    <a:pt x="3" y="7"/>
                    <a:pt x="0" y="20"/>
                    <a:pt x="7" y="26"/>
                  </a:cubicBezTo>
                  <a:cubicBezTo>
                    <a:pt x="10" y="25"/>
                    <a:pt x="13" y="25"/>
                    <a:pt x="16" y="24"/>
                  </a:cubicBezTo>
                  <a:cubicBezTo>
                    <a:pt x="20" y="24"/>
                    <a:pt x="23" y="23"/>
                    <a:pt x="26" y="22"/>
                  </a:cubicBezTo>
                  <a:cubicBezTo>
                    <a:pt x="30" y="19"/>
                    <a:pt x="31" y="13"/>
                    <a:pt x="27" y="9"/>
                  </a:cubicBezTo>
                  <a:cubicBezTo>
                    <a:pt x="22" y="4"/>
                    <a:pt x="17" y="0"/>
                    <a:pt x="12"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5" name="Freeform 95">
              <a:extLst>
                <a:ext uri="{FF2B5EF4-FFF2-40B4-BE49-F238E27FC236}">
                  <a16:creationId xmlns:a16="http://schemas.microsoft.com/office/drawing/2014/main" id="{F233183F-6A0F-49C8-A943-4CA1F2DCD120}"/>
                </a:ext>
              </a:extLst>
            </p:cNvPr>
            <p:cNvSpPr>
              <a:spLocks/>
            </p:cNvSpPr>
            <p:nvPr/>
          </p:nvSpPr>
          <p:spPr bwMode="auto">
            <a:xfrm>
              <a:off x="3677" y="951"/>
              <a:ext cx="51" cy="11"/>
            </a:xfrm>
            <a:custGeom>
              <a:avLst/>
              <a:gdLst>
                <a:gd name="T0" fmla="*/ 19 w 19"/>
                <a:gd name="T1" fmla="*/ 0 h 4"/>
                <a:gd name="T2" fmla="*/ 9 w 19"/>
                <a:gd name="T3" fmla="*/ 1 h 4"/>
                <a:gd name="T4" fmla="*/ 0 w 19"/>
                <a:gd name="T5" fmla="*/ 3 h 4"/>
                <a:gd name="T6" fmla="*/ 2 w 19"/>
                <a:gd name="T7" fmla="*/ 4 h 4"/>
                <a:gd name="T8" fmla="*/ 18 w 19"/>
                <a:gd name="T9" fmla="*/ 1 h 4"/>
                <a:gd name="T10" fmla="*/ 19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19" y="0"/>
                  </a:moveTo>
                  <a:cubicBezTo>
                    <a:pt x="16" y="0"/>
                    <a:pt x="13" y="1"/>
                    <a:pt x="9" y="1"/>
                  </a:cubicBezTo>
                  <a:cubicBezTo>
                    <a:pt x="6" y="2"/>
                    <a:pt x="3" y="2"/>
                    <a:pt x="0" y="3"/>
                  </a:cubicBezTo>
                  <a:cubicBezTo>
                    <a:pt x="1" y="3"/>
                    <a:pt x="1" y="4"/>
                    <a:pt x="2" y="4"/>
                  </a:cubicBezTo>
                  <a:cubicBezTo>
                    <a:pt x="7" y="3"/>
                    <a:pt x="13" y="2"/>
                    <a:pt x="18" y="1"/>
                  </a:cubicBezTo>
                  <a:cubicBezTo>
                    <a:pt x="18" y="1"/>
                    <a:pt x="19" y="0"/>
                    <a:pt x="19" y="0"/>
                  </a:cubicBezTo>
                </a:path>
              </a:pathLst>
            </a:custGeom>
            <a:solidFill>
              <a:srgbClr val="E3D6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6" name="Freeform 96">
              <a:extLst>
                <a:ext uri="{FF2B5EF4-FFF2-40B4-BE49-F238E27FC236}">
                  <a16:creationId xmlns:a16="http://schemas.microsoft.com/office/drawing/2014/main" id="{1FCD3B97-8692-4116-B9E2-FBA0EAD814B1}"/>
                </a:ext>
              </a:extLst>
            </p:cNvPr>
            <p:cNvSpPr>
              <a:spLocks/>
            </p:cNvSpPr>
            <p:nvPr/>
          </p:nvSpPr>
          <p:spPr bwMode="auto">
            <a:xfrm>
              <a:off x="3634" y="712"/>
              <a:ext cx="94" cy="75"/>
            </a:xfrm>
            <a:custGeom>
              <a:avLst/>
              <a:gdLst>
                <a:gd name="T0" fmla="*/ 13 w 35"/>
                <a:gd name="T1" fmla="*/ 0 h 28"/>
                <a:gd name="T2" fmla="*/ 4 w 35"/>
                <a:gd name="T3" fmla="*/ 7 h 28"/>
                <a:gd name="T4" fmla="*/ 12 w 35"/>
                <a:gd name="T5" fmla="*/ 28 h 28"/>
                <a:gd name="T6" fmla="*/ 15 w 35"/>
                <a:gd name="T7" fmla="*/ 28 h 28"/>
                <a:gd name="T8" fmla="*/ 28 w 35"/>
                <a:gd name="T9" fmla="*/ 9 h 28"/>
                <a:gd name="T10" fmla="*/ 13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3"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3"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7" name="Freeform 97">
              <a:extLst>
                <a:ext uri="{FF2B5EF4-FFF2-40B4-BE49-F238E27FC236}">
                  <a16:creationId xmlns:a16="http://schemas.microsoft.com/office/drawing/2014/main" id="{5C1FCA35-FC19-42E0-8E15-8FE25A97731F}"/>
                </a:ext>
              </a:extLst>
            </p:cNvPr>
            <p:cNvSpPr>
              <a:spLocks/>
            </p:cNvSpPr>
            <p:nvPr/>
          </p:nvSpPr>
          <p:spPr bwMode="auto">
            <a:xfrm>
              <a:off x="3621" y="564"/>
              <a:ext cx="93" cy="75"/>
            </a:xfrm>
            <a:custGeom>
              <a:avLst/>
              <a:gdLst>
                <a:gd name="T0" fmla="*/ 14 w 35"/>
                <a:gd name="T1" fmla="*/ 0 h 28"/>
                <a:gd name="T2" fmla="*/ 4 w 35"/>
                <a:gd name="T3" fmla="*/ 7 h 28"/>
                <a:gd name="T4" fmla="*/ 12 w 35"/>
                <a:gd name="T5" fmla="*/ 28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8" name="Freeform 98">
              <a:extLst>
                <a:ext uri="{FF2B5EF4-FFF2-40B4-BE49-F238E27FC236}">
                  <a16:creationId xmlns:a16="http://schemas.microsoft.com/office/drawing/2014/main" id="{17924D1F-34A4-4C3B-83B3-5E7A795B4ECF}"/>
                </a:ext>
              </a:extLst>
            </p:cNvPr>
            <p:cNvSpPr>
              <a:spLocks/>
            </p:cNvSpPr>
            <p:nvPr/>
          </p:nvSpPr>
          <p:spPr bwMode="auto">
            <a:xfrm>
              <a:off x="3976" y="897"/>
              <a:ext cx="35" cy="11"/>
            </a:xfrm>
            <a:custGeom>
              <a:avLst/>
              <a:gdLst>
                <a:gd name="T0" fmla="*/ 13 w 13"/>
                <a:gd name="T1" fmla="*/ 0 h 4"/>
                <a:gd name="T2" fmla="*/ 0 w 13"/>
                <a:gd name="T3" fmla="*/ 3 h 4"/>
                <a:gd name="T4" fmla="*/ 0 w 13"/>
                <a:gd name="T5" fmla="*/ 4 h 4"/>
                <a:gd name="T6" fmla="*/ 13 w 13"/>
                <a:gd name="T7" fmla="*/ 2 h 4"/>
                <a:gd name="T8" fmla="*/ 13 w 13"/>
                <a:gd name="T9" fmla="*/ 0 h 4"/>
              </a:gdLst>
              <a:ahLst/>
              <a:cxnLst>
                <a:cxn ang="0">
                  <a:pos x="T0" y="T1"/>
                </a:cxn>
                <a:cxn ang="0">
                  <a:pos x="T2" y="T3"/>
                </a:cxn>
                <a:cxn ang="0">
                  <a:pos x="T4" y="T5"/>
                </a:cxn>
                <a:cxn ang="0">
                  <a:pos x="T6" y="T7"/>
                </a:cxn>
                <a:cxn ang="0">
                  <a:pos x="T8" y="T9"/>
                </a:cxn>
              </a:cxnLst>
              <a:rect l="0" t="0" r="r" b="b"/>
              <a:pathLst>
                <a:path w="13" h="4">
                  <a:moveTo>
                    <a:pt x="13" y="0"/>
                  </a:moveTo>
                  <a:cubicBezTo>
                    <a:pt x="9" y="1"/>
                    <a:pt x="5" y="2"/>
                    <a:pt x="0" y="3"/>
                  </a:cubicBezTo>
                  <a:cubicBezTo>
                    <a:pt x="0" y="3"/>
                    <a:pt x="0" y="3"/>
                    <a:pt x="0" y="4"/>
                  </a:cubicBezTo>
                  <a:cubicBezTo>
                    <a:pt x="5" y="3"/>
                    <a:pt x="9" y="2"/>
                    <a:pt x="13" y="2"/>
                  </a:cubicBezTo>
                  <a:cubicBezTo>
                    <a:pt x="13" y="1"/>
                    <a:pt x="13" y="1"/>
                    <a:pt x="13"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9" name="Freeform 99">
              <a:extLst>
                <a:ext uri="{FF2B5EF4-FFF2-40B4-BE49-F238E27FC236}">
                  <a16:creationId xmlns:a16="http://schemas.microsoft.com/office/drawing/2014/main" id="{9591A48D-A0A3-46FB-A4AB-F3BC26496EB9}"/>
                </a:ext>
              </a:extLst>
            </p:cNvPr>
            <p:cNvSpPr>
              <a:spLocks/>
            </p:cNvSpPr>
            <p:nvPr/>
          </p:nvSpPr>
          <p:spPr bwMode="auto">
            <a:xfrm>
              <a:off x="3912" y="572"/>
              <a:ext cx="99" cy="333"/>
            </a:xfrm>
            <a:custGeom>
              <a:avLst/>
              <a:gdLst>
                <a:gd name="T0" fmla="*/ 0 w 37"/>
                <a:gd name="T1" fmla="*/ 0 h 124"/>
                <a:gd name="T2" fmla="*/ 17 w 37"/>
                <a:gd name="T3" fmla="*/ 84 h 124"/>
                <a:gd name="T4" fmla="*/ 24 w 37"/>
                <a:gd name="T5" fmla="*/ 124 h 124"/>
                <a:gd name="T6" fmla="*/ 37 w 37"/>
                <a:gd name="T7" fmla="*/ 121 h 124"/>
                <a:gd name="T8" fmla="*/ 34 w 37"/>
                <a:gd name="T9" fmla="*/ 82 h 124"/>
                <a:gd name="T10" fmla="*/ 19 w 37"/>
                <a:gd name="T11" fmla="*/ 1 h 124"/>
                <a:gd name="T12" fmla="*/ 0 w 37"/>
                <a:gd name="T13" fmla="*/ 0 h 124"/>
              </a:gdLst>
              <a:ahLst/>
              <a:cxnLst>
                <a:cxn ang="0">
                  <a:pos x="T0" y="T1"/>
                </a:cxn>
                <a:cxn ang="0">
                  <a:pos x="T2" y="T3"/>
                </a:cxn>
                <a:cxn ang="0">
                  <a:pos x="T4" y="T5"/>
                </a:cxn>
                <a:cxn ang="0">
                  <a:pos x="T6" y="T7"/>
                </a:cxn>
                <a:cxn ang="0">
                  <a:pos x="T8" y="T9"/>
                </a:cxn>
                <a:cxn ang="0">
                  <a:pos x="T10" y="T11"/>
                </a:cxn>
                <a:cxn ang="0">
                  <a:pos x="T12" y="T13"/>
                </a:cxn>
              </a:cxnLst>
              <a:rect l="0" t="0" r="r" b="b"/>
              <a:pathLst>
                <a:path w="37" h="124">
                  <a:moveTo>
                    <a:pt x="0" y="0"/>
                  </a:moveTo>
                  <a:cubicBezTo>
                    <a:pt x="6" y="28"/>
                    <a:pt x="12" y="56"/>
                    <a:pt x="17" y="84"/>
                  </a:cubicBezTo>
                  <a:cubicBezTo>
                    <a:pt x="19" y="96"/>
                    <a:pt x="22" y="110"/>
                    <a:pt x="24" y="124"/>
                  </a:cubicBezTo>
                  <a:cubicBezTo>
                    <a:pt x="29" y="123"/>
                    <a:pt x="33" y="122"/>
                    <a:pt x="37" y="121"/>
                  </a:cubicBezTo>
                  <a:cubicBezTo>
                    <a:pt x="36" y="108"/>
                    <a:pt x="36" y="92"/>
                    <a:pt x="34" y="82"/>
                  </a:cubicBezTo>
                  <a:cubicBezTo>
                    <a:pt x="29" y="55"/>
                    <a:pt x="24" y="28"/>
                    <a:pt x="19" y="1"/>
                  </a:cubicBezTo>
                  <a:cubicBezTo>
                    <a:pt x="12" y="1"/>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0" name="Freeform 100">
              <a:extLst>
                <a:ext uri="{FF2B5EF4-FFF2-40B4-BE49-F238E27FC236}">
                  <a16:creationId xmlns:a16="http://schemas.microsoft.com/office/drawing/2014/main" id="{79A5F1D9-5817-4906-9B44-88440993A844}"/>
                </a:ext>
              </a:extLst>
            </p:cNvPr>
            <p:cNvSpPr>
              <a:spLocks/>
            </p:cNvSpPr>
            <p:nvPr/>
          </p:nvSpPr>
          <p:spPr bwMode="auto">
            <a:xfrm>
              <a:off x="4142" y="876"/>
              <a:ext cx="45" cy="8"/>
            </a:xfrm>
            <a:custGeom>
              <a:avLst/>
              <a:gdLst>
                <a:gd name="T0" fmla="*/ 17 w 17"/>
                <a:gd name="T1" fmla="*/ 0 h 3"/>
                <a:gd name="T2" fmla="*/ 0 w 17"/>
                <a:gd name="T3" fmla="*/ 2 h 3"/>
                <a:gd name="T4" fmla="*/ 0 w 17"/>
                <a:gd name="T5" fmla="*/ 3 h 3"/>
                <a:gd name="T6" fmla="*/ 17 w 17"/>
                <a:gd name="T7" fmla="*/ 1 h 3"/>
                <a:gd name="T8" fmla="*/ 17 w 17"/>
                <a:gd name="T9" fmla="*/ 0 h 3"/>
              </a:gdLst>
              <a:ahLst/>
              <a:cxnLst>
                <a:cxn ang="0">
                  <a:pos x="T0" y="T1"/>
                </a:cxn>
                <a:cxn ang="0">
                  <a:pos x="T2" y="T3"/>
                </a:cxn>
                <a:cxn ang="0">
                  <a:pos x="T4" y="T5"/>
                </a:cxn>
                <a:cxn ang="0">
                  <a:pos x="T6" y="T7"/>
                </a:cxn>
                <a:cxn ang="0">
                  <a:pos x="T8" y="T9"/>
                </a:cxn>
              </a:cxnLst>
              <a:rect l="0" t="0" r="r" b="b"/>
              <a:pathLst>
                <a:path w="17" h="3">
                  <a:moveTo>
                    <a:pt x="17" y="0"/>
                  </a:moveTo>
                  <a:cubicBezTo>
                    <a:pt x="11" y="0"/>
                    <a:pt x="5" y="1"/>
                    <a:pt x="0" y="2"/>
                  </a:cubicBezTo>
                  <a:cubicBezTo>
                    <a:pt x="0" y="2"/>
                    <a:pt x="0" y="2"/>
                    <a:pt x="0" y="3"/>
                  </a:cubicBezTo>
                  <a:cubicBezTo>
                    <a:pt x="5" y="2"/>
                    <a:pt x="11" y="1"/>
                    <a:pt x="17" y="1"/>
                  </a:cubicBezTo>
                  <a:cubicBezTo>
                    <a:pt x="17" y="0"/>
                    <a:pt x="17" y="0"/>
                    <a:pt x="17"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1" name="Freeform 101">
              <a:extLst>
                <a:ext uri="{FF2B5EF4-FFF2-40B4-BE49-F238E27FC236}">
                  <a16:creationId xmlns:a16="http://schemas.microsoft.com/office/drawing/2014/main" id="{D261CF5A-E964-4D1F-A6F8-8E0A7D764E68}"/>
                </a:ext>
              </a:extLst>
            </p:cNvPr>
            <p:cNvSpPr>
              <a:spLocks/>
            </p:cNvSpPr>
            <p:nvPr/>
          </p:nvSpPr>
          <p:spPr bwMode="auto">
            <a:xfrm>
              <a:off x="4115" y="583"/>
              <a:ext cx="72" cy="298"/>
            </a:xfrm>
            <a:custGeom>
              <a:avLst/>
              <a:gdLst>
                <a:gd name="T0" fmla="*/ 0 w 27"/>
                <a:gd name="T1" fmla="*/ 0 h 111"/>
                <a:gd name="T2" fmla="*/ 10 w 27"/>
                <a:gd name="T3" fmla="*/ 111 h 111"/>
                <a:gd name="T4" fmla="*/ 27 w 27"/>
                <a:gd name="T5" fmla="*/ 109 h 111"/>
                <a:gd name="T6" fmla="*/ 17 w 27"/>
                <a:gd name="T7" fmla="*/ 1 h 111"/>
                <a:gd name="T8" fmla="*/ 0 w 27"/>
                <a:gd name="T9" fmla="*/ 0 h 111"/>
              </a:gdLst>
              <a:ahLst/>
              <a:cxnLst>
                <a:cxn ang="0">
                  <a:pos x="T0" y="T1"/>
                </a:cxn>
                <a:cxn ang="0">
                  <a:pos x="T2" y="T3"/>
                </a:cxn>
                <a:cxn ang="0">
                  <a:pos x="T4" y="T5"/>
                </a:cxn>
                <a:cxn ang="0">
                  <a:pos x="T6" y="T7"/>
                </a:cxn>
                <a:cxn ang="0">
                  <a:pos x="T8" y="T9"/>
                </a:cxn>
              </a:cxnLst>
              <a:rect l="0" t="0" r="r" b="b"/>
              <a:pathLst>
                <a:path w="27" h="111">
                  <a:moveTo>
                    <a:pt x="0" y="0"/>
                  </a:moveTo>
                  <a:cubicBezTo>
                    <a:pt x="6" y="37"/>
                    <a:pt x="9" y="74"/>
                    <a:pt x="10" y="111"/>
                  </a:cubicBezTo>
                  <a:cubicBezTo>
                    <a:pt x="15" y="110"/>
                    <a:pt x="21" y="109"/>
                    <a:pt x="27" y="109"/>
                  </a:cubicBezTo>
                  <a:cubicBezTo>
                    <a:pt x="24" y="73"/>
                    <a:pt x="21" y="37"/>
                    <a:pt x="17" y="1"/>
                  </a:cubicBezTo>
                  <a:cubicBezTo>
                    <a:pt x="11"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2" name="Freeform 102">
              <a:extLst>
                <a:ext uri="{FF2B5EF4-FFF2-40B4-BE49-F238E27FC236}">
                  <a16:creationId xmlns:a16="http://schemas.microsoft.com/office/drawing/2014/main" id="{730D42F2-F55F-4A7C-AE78-C8CBAF4A6C8A}"/>
                </a:ext>
              </a:extLst>
            </p:cNvPr>
            <p:cNvSpPr>
              <a:spLocks/>
            </p:cNvSpPr>
            <p:nvPr/>
          </p:nvSpPr>
          <p:spPr bwMode="auto">
            <a:xfrm>
              <a:off x="4318" y="863"/>
              <a:ext cx="59" cy="5"/>
            </a:xfrm>
            <a:custGeom>
              <a:avLst/>
              <a:gdLst>
                <a:gd name="T0" fmla="*/ 22 w 22"/>
                <a:gd name="T1" fmla="*/ 0 h 2"/>
                <a:gd name="T2" fmla="*/ 0 w 22"/>
                <a:gd name="T3" fmla="*/ 1 h 2"/>
                <a:gd name="T4" fmla="*/ 0 w 22"/>
                <a:gd name="T5" fmla="*/ 2 h 2"/>
                <a:gd name="T6" fmla="*/ 22 w 22"/>
                <a:gd name="T7" fmla="*/ 1 h 2"/>
                <a:gd name="T8" fmla="*/ 22 w 22"/>
                <a:gd name="T9" fmla="*/ 0 h 2"/>
              </a:gdLst>
              <a:ahLst/>
              <a:cxnLst>
                <a:cxn ang="0">
                  <a:pos x="T0" y="T1"/>
                </a:cxn>
                <a:cxn ang="0">
                  <a:pos x="T2" y="T3"/>
                </a:cxn>
                <a:cxn ang="0">
                  <a:pos x="T4" y="T5"/>
                </a:cxn>
                <a:cxn ang="0">
                  <a:pos x="T6" y="T7"/>
                </a:cxn>
                <a:cxn ang="0">
                  <a:pos x="T8" y="T9"/>
                </a:cxn>
              </a:cxnLst>
              <a:rect l="0" t="0" r="r" b="b"/>
              <a:pathLst>
                <a:path w="22" h="2">
                  <a:moveTo>
                    <a:pt x="22" y="0"/>
                  </a:moveTo>
                  <a:cubicBezTo>
                    <a:pt x="15" y="0"/>
                    <a:pt x="8" y="0"/>
                    <a:pt x="0" y="1"/>
                  </a:cubicBezTo>
                  <a:cubicBezTo>
                    <a:pt x="0" y="1"/>
                    <a:pt x="0" y="1"/>
                    <a:pt x="0" y="2"/>
                  </a:cubicBezTo>
                  <a:cubicBezTo>
                    <a:pt x="8" y="2"/>
                    <a:pt x="15" y="1"/>
                    <a:pt x="22" y="1"/>
                  </a:cubicBezTo>
                  <a:cubicBezTo>
                    <a:pt x="22" y="1"/>
                    <a:pt x="22" y="0"/>
                    <a:pt x="22"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3" name="Freeform 103">
              <a:extLst>
                <a:ext uri="{FF2B5EF4-FFF2-40B4-BE49-F238E27FC236}">
                  <a16:creationId xmlns:a16="http://schemas.microsoft.com/office/drawing/2014/main" id="{895F1E89-922D-418B-A58B-2DAFA11C5ABF}"/>
                </a:ext>
              </a:extLst>
            </p:cNvPr>
            <p:cNvSpPr>
              <a:spLocks/>
            </p:cNvSpPr>
            <p:nvPr/>
          </p:nvSpPr>
          <p:spPr bwMode="auto">
            <a:xfrm>
              <a:off x="4294" y="591"/>
              <a:ext cx="83" cy="274"/>
            </a:xfrm>
            <a:custGeom>
              <a:avLst/>
              <a:gdLst>
                <a:gd name="T0" fmla="*/ 0 w 31"/>
                <a:gd name="T1" fmla="*/ 0 h 102"/>
                <a:gd name="T2" fmla="*/ 4 w 31"/>
                <a:gd name="T3" fmla="*/ 32 h 102"/>
                <a:gd name="T4" fmla="*/ 9 w 31"/>
                <a:gd name="T5" fmla="*/ 96 h 102"/>
                <a:gd name="T6" fmla="*/ 9 w 31"/>
                <a:gd name="T7" fmla="*/ 102 h 102"/>
                <a:gd name="T8" fmla="*/ 31 w 31"/>
                <a:gd name="T9" fmla="*/ 101 h 102"/>
                <a:gd name="T10" fmla="*/ 22 w 31"/>
                <a:gd name="T11" fmla="*/ 49 h 102"/>
                <a:gd name="T12" fmla="*/ 18 w 31"/>
                <a:gd name="T13" fmla="*/ 1 h 102"/>
                <a:gd name="T14" fmla="*/ 0 w 31"/>
                <a:gd name="T15" fmla="*/ 0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02">
                  <a:moveTo>
                    <a:pt x="0" y="0"/>
                  </a:moveTo>
                  <a:cubicBezTo>
                    <a:pt x="1" y="11"/>
                    <a:pt x="3" y="22"/>
                    <a:pt x="4" y="32"/>
                  </a:cubicBezTo>
                  <a:cubicBezTo>
                    <a:pt x="5" y="53"/>
                    <a:pt x="7" y="74"/>
                    <a:pt x="9" y="96"/>
                  </a:cubicBezTo>
                  <a:cubicBezTo>
                    <a:pt x="9" y="98"/>
                    <a:pt x="9" y="100"/>
                    <a:pt x="9" y="102"/>
                  </a:cubicBezTo>
                  <a:cubicBezTo>
                    <a:pt x="17" y="101"/>
                    <a:pt x="24" y="101"/>
                    <a:pt x="31" y="101"/>
                  </a:cubicBezTo>
                  <a:cubicBezTo>
                    <a:pt x="29" y="83"/>
                    <a:pt x="24" y="65"/>
                    <a:pt x="22" y="49"/>
                  </a:cubicBezTo>
                  <a:cubicBezTo>
                    <a:pt x="20" y="33"/>
                    <a:pt x="19" y="17"/>
                    <a:pt x="18" y="1"/>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4" name="Freeform 104">
              <a:extLst>
                <a:ext uri="{FF2B5EF4-FFF2-40B4-BE49-F238E27FC236}">
                  <a16:creationId xmlns:a16="http://schemas.microsoft.com/office/drawing/2014/main" id="{B2BC5B3E-EEFA-457D-A1E6-E246294ED414}"/>
                </a:ext>
              </a:extLst>
            </p:cNvPr>
            <p:cNvSpPr>
              <a:spLocks/>
            </p:cNvSpPr>
            <p:nvPr/>
          </p:nvSpPr>
          <p:spPr bwMode="auto">
            <a:xfrm>
              <a:off x="4481" y="865"/>
              <a:ext cx="48" cy="8"/>
            </a:xfrm>
            <a:custGeom>
              <a:avLst/>
              <a:gdLst>
                <a:gd name="T0" fmla="*/ 0 w 18"/>
                <a:gd name="T1" fmla="*/ 0 h 3"/>
                <a:gd name="T2" fmla="*/ 0 w 18"/>
                <a:gd name="T3" fmla="*/ 1 h 3"/>
                <a:gd name="T4" fmla="*/ 18 w 18"/>
                <a:gd name="T5" fmla="*/ 3 h 3"/>
                <a:gd name="T6" fmla="*/ 18 w 18"/>
                <a:gd name="T7" fmla="*/ 2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cubicBezTo>
                    <a:pt x="0" y="0"/>
                    <a:pt x="0" y="1"/>
                    <a:pt x="0" y="1"/>
                  </a:cubicBezTo>
                  <a:cubicBezTo>
                    <a:pt x="6" y="2"/>
                    <a:pt x="12" y="2"/>
                    <a:pt x="18" y="3"/>
                  </a:cubicBezTo>
                  <a:cubicBezTo>
                    <a:pt x="18" y="2"/>
                    <a:pt x="18" y="2"/>
                    <a:pt x="18" y="2"/>
                  </a:cubicBezTo>
                  <a:cubicBezTo>
                    <a:pt x="12" y="1"/>
                    <a:pt x="6"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5" name="Freeform 105">
              <a:extLst>
                <a:ext uri="{FF2B5EF4-FFF2-40B4-BE49-F238E27FC236}">
                  <a16:creationId xmlns:a16="http://schemas.microsoft.com/office/drawing/2014/main" id="{A32721D8-174C-4B90-9310-1B5A05CE6DC8}"/>
                </a:ext>
              </a:extLst>
            </p:cNvPr>
            <p:cNvSpPr>
              <a:spLocks/>
            </p:cNvSpPr>
            <p:nvPr/>
          </p:nvSpPr>
          <p:spPr bwMode="auto">
            <a:xfrm>
              <a:off x="4449" y="597"/>
              <a:ext cx="80" cy="274"/>
            </a:xfrm>
            <a:custGeom>
              <a:avLst/>
              <a:gdLst>
                <a:gd name="T0" fmla="*/ 0 w 30"/>
                <a:gd name="T1" fmla="*/ 0 h 102"/>
                <a:gd name="T2" fmla="*/ 12 w 30"/>
                <a:gd name="T3" fmla="*/ 100 h 102"/>
                <a:gd name="T4" fmla="*/ 30 w 30"/>
                <a:gd name="T5" fmla="*/ 102 h 102"/>
                <a:gd name="T6" fmla="*/ 18 w 30"/>
                <a:gd name="T7" fmla="*/ 0 h 102"/>
                <a:gd name="T8" fmla="*/ 0 w 30"/>
                <a:gd name="T9" fmla="*/ 0 h 102"/>
              </a:gdLst>
              <a:ahLst/>
              <a:cxnLst>
                <a:cxn ang="0">
                  <a:pos x="T0" y="T1"/>
                </a:cxn>
                <a:cxn ang="0">
                  <a:pos x="T2" y="T3"/>
                </a:cxn>
                <a:cxn ang="0">
                  <a:pos x="T4" y="T5"/>
                </a:cxn>
                <a:cxn ang="0">
                  <a:pos x="T6" y="T7"/>
                </a:cxn>
                <a:cxn ang="0">
                  <a:pos x="T8" y="T9"/>
                </a:cxn>
              </a:cxnLst>
              <a:rect l="0" t="0" r="r" b="b"/>
              <a:pathLst>
                <a:path w="30" h="102">
                  <a:moveTo>
                    <a:pt x="0" y="0"/>
                  </a:moveTo>
                  <a:cubicBezTo>
                    <a:pt x="4" y="33"/>
                    <a:pt x="9" y="66"/>
                    <a:pt x="12" y="100"/>
                  </a:cubicBezTo>
                  <a:cubicBezTo>
                    <a:pt x="18" y="100"/>
                    <a:pt x="24" y="101"/>
                    <a:pt x="30" y="102"/>
                  </a:cubicBezTo>
                  <a:cubicBezTo>
                    <a:pt x="27" y="68"/>
                    <a:pt x="22" y="34"/>
                    <a:pt x="18" y="0"/>
                  </a:cubicBezTo>
                  <a:cubicBezTo>
                    <a:pt x="12" y="0"/>
                    <a:pt x="6" y="0"/>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6" name="Freeform 106">
              <a:extLst>
                <a:ext uri="{FF2B5EF4-FFF2-40B4-BE49-F238E27FC236}">
                  <a16:creationId xmlns:a16="http://schemas.microsoft.com/office/drawing/2014/main" id="{C387117B-77FE-4E68-B5EA-965478DC8D66}"/>
                </a:ext>
              </a:extLst>
            </p:cNvPr>
            <p:cNvSpPr>
              <a:spLocks/>
            </p:cNvSpPr>
            <p:nvPr/>
          </p:nvSpPr>
          <p:spPr bwMode="auto">
            <a:xfrm>
              <a:off x="3992" y="578"/>
              <a:ext cx="94" cy="53"/>
            </a:xfrm>
            <a:custGeom>
              <a:avLst/>
              <a:gdLst>
                <a:gd name="T0" fmla="*/ 5 w 35"/>
                <a:gd name="T1" fmla="*/ 0 h 20"/>
                <a:gd name="T2" fmla="*/ 9 w 35"/>
                <a:gd name="T3" fmla="*/ 18 h 20"/>
                <a:gd name="T4" fmla="*/ 17 w 35"/>
                <a:gd name="T5" fmla="*/ 20 h 20"/>
                <a:gd name="T6" fmla="*/ 30 w 35"/>
                <a:gd name="T7" fmla="*/ 5 h 20"/>
                <a:gd name="T8" fmla="*/ 27 w 35"/>
                <a:gd name="T9" fmla="*/ 1 h 20"/>
                <a:gd name="T10" fmla="*/ 5 w 35"/>
                <a:gd name="T11" fmla="*/ 0 h 20"/>
              </a:gdLst>
              <a:ahLst/>
              <a:cxnLst>
                <a:cxn ang="0">
                  <a:pos x="T0" y="T1"/>
                </a:cxn>
                <a:cxn ang="0">
                  <a:pos x="T2" y="T3"/>
                </a:cxn>
                <a:cxn ang="0">
                  <a:pos x="T4" y="T5"/>
                </a:cxn>
                <a:cxn ang="0">
                  <a:pos x="T6" y="T7"/>
                </a:cxn>
                <a:cxn ang="0">
                  <a:pos x="T8" y="T9"/>
                </a:cxn>
                <a:cxn ang="0">
                  <a:pos x="T10" y="T11"/>
                </a:cxn>
              </a:cxnLst>
              <a:rect l="0" t="0" r="r" b="b"/>
              <a:pathLst>
                <a:path w="35" h="20">
                  <a:moveTo>
                    <a:pt x="5" y="0"/>
                  </a:moveTo>
                  <a:cubicBezTo>
                    <a:pt x="4" y="3"/>
                    <a:pt x="0" y="13"/>
                    <a:pt x="9" y="18"/>
                  </a:cubicBezTo>
                  <a:cubicBezTo>
                    <a:pt x="12" y="19"/>
                    <a:pt x="14" y="20"/>
                    <a:pt x="17" y="20"/>
                  </a:cubicBezTo>
                  <a:cubicBezTo>
                    <a:pt x="26" y="20"/>
                    <a:pt x="35" y="12"/>
                    <a:pt x="30" y="5"/>
                  </a:cubicBezTo>
                  <a:cubicBezTo>
                    <a:pt x="29" y="4"/>
                    <a:pt x="29" y="3"/>
                    <a:pt x="27" y="1"/>
                  </a:cubicBezTo>
                  <a:cubicBezTo>
                    <a:pt x="20" y="1"/>
                    <a:pt x="13" y="1"/>
                    <a:pt x="5"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7" name="Freeform 107">
              <a:extLst>
                <a:ext uri="{FF2B5EF4-FFF2-40B4-BE49-F238E27FC236}">
                  <a16:creationId xmlns:a16="http://schemas.microsoft.com/office/drawing/2014/main" id="{08CED8A6-0B6F-42CE-8AE5-36463E6F708B}"/>
                </a:ext>
              </a:extLst>
            </p:cNvPr>
            <p:cNvSpPr>
              <a:spLocks/>
            </p:cNvSpPr>
            <p:nvPr/>
          </p:nvSpPr>
          <p:spPr bwMode="auto">
            <a:xfrm>
              <a:off x="4005" y="707"/>
              <a:ext cx="91"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0"/>
                    <a:pt x="15" y="2"/>
                  </a:cubicBezTo>
                  <a:cubicBezTo>
                    <a:pt x="15" y="2"/>
                    <a:pt x="0" y="4"/>
                    <a:pt x="8" y="17"/>
                  </a:cubicBezTo>
                  <a:cubicBezTo>
                    <a:pt x="11" y="23"/>
                    <a:pt x="17" y="26"/>
                    <a:pt x="22" y="26"/>
                  </a:cubicBezTo>
                  <a:cubicBezTo>
                    <a:pt x="28" y="26"/>
                    <a:pt x="33"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8" name="Freeform 108">
              <a:extLst>
                <a:ext uri="{FF2B5EF4-FFF2-40B4-BE49-F238E27FC236}">
                  <a16:creationId xmlns:a16="http://schemas.microsoft.com/office/drawing/2014/main" id="{82D27524-F0F7-4954-8941-C394A22051CB}"/>
                </a:ext>
              </a:extLst>
            </p:cNvPr>
            <p:cNvSpPr>
              <a:spLocks/>
            </p:cNvSpPr>
            <p:nvPr/>
          </p:nvSpPr>
          <p:spPr bwMode="auto">
            <a:xfrm>
              <a:off x="4038" y="887"/>
              <a:ext cx="56" cy="10"/>
            </a:xfrm>
            <a:custGeom>
              <a:avLst/>
              <a:gdLst>
                <a:gd name="T0" fmla="*/ 20 w 21"/>
                <a:gd name="T1" fmla="*/ 0 h 4"/>
                <a:gd name="T2" fmla="*/ 0 w 21"/>
                <a:gd name="T3" fmla="*/ 3 h 4"/>
                <a:gd name="T4" fmla="*/ 0 w 21"/>
                <a:gd name="T5" fmla="*/ 4 h 4"/>
                <a:gd name="T6" fmla="*/ 21 w 21"/>
                <a:gd name="T7" fmla="*/ 1 h 4"/>
                <a:gd name="T8" fmla="*/ 20 w 21"/>
                <a:gd name="T9" fmla="*/ 0 h 4"/>
              </a:gdLst>
              <a:ahLst/>
              <a:cxnLst>
                <a:cxn ang="0">
                  <a:pos x="T0" y="T1"/>
                </a:cxn>
                <a:cxn ang="0">
                  <a:pos x="T2" y="T3"/>
                </a:cxn>
                <a:cxn ang="0">
                  <a:pos x="T4" y="T5"/>
                </a:cxn>
                <a:cxn ang="0">
                  <a:pos x="T6" y="T7"/>
                </a:cxn>
                <a:cxn ang="0">
                  <a:pos x="T8" y="T9"/>
                </a:cxn>
              </a:cxnLst>
              <a:rect l="0" t="0" r="r" b="b"/>
              <a:pathLst>
                <a:path w="21" h="4">
                  <a:moveTo>
                    <a:pt x="20" y="0"/>
                  </a:moveTo>
                  <a:cubicBezTo>
                    <a:pt x="13" y="1"/>
                    <a:pt x="7" y="2"/>
                    <a:pt x="0" y="3"/>
                  </a:cubicBezTo>
                  <a:cubicBezTo>
                    <a:pt x="0" y="3"/>
                    <a:pt x="0" y="4"/>
                    <a:pt x="0" y="4"/>
                  </a:cubicBezTo>
                  <a:cubicBezTo>
                    <a:pt x="7" y="3"/>
                    <a:pt x="14" y="2"/>
                    <a:pt x="21" y="1"/>
                  </a:cubicBezTo>
                  <a:cubicBezTo>
                    <a:pt x="21" y="1"/>
                    <a:pt x="20" y="0"/>
                    <a:pt x="2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9" name="Freeform 109">
              <a:extLst>
                <a:ext uri="{FF2B5EF4-FFF2-40B4-BE49-F238E27FC236}">
                  <a16:creationId xmlns:a16="http://schemas.microsoft.com/office/drawing/2014/main" id="{E8D27F48-B023-4F0B-98B0-2A881CF327C0}"/>
                </a:ext>
              </a:extLst>
            </p:cNvPr>
            <p:cNvSpPr>
              <a:spLocks/>
            </p:cNvSpPr>
            <p:nvPr/>
          </p:nvSpPr>
          <p:spPr bwMode="auto">
            <a:xfrm>
              <a:off x="4038" y="873"/>
              <a:ext cx="53" cy="22"/>
            </a:xfrm>
            <a:custGeom>
              <a:avLst/>
              <a:gdLst>
                <a:gd name="T0" fmla="*/ 10 w 20"/>
                <a:gd name="T1" fmla="*/ 0 h 8"/>
                <a:gd name="T2" fmla="*/ 0 w 20"/>
                <a:gd name="T3" fmla="*/ 7 h 8"/>
                <a:gd name="T4" fmla="*/ 0 w 20"/>
                <a:gd name="T5" fmla="*/ 8 h 8"/>
                <a:gd name="T6" fmla="*/ 20 w 20"/>
                <a:gd name="T7" fmla="*/ 5 h 8"/>
                <a:gd name="T8" fmla="*/ 10 w 20"/>
                <a:gd name="T9" fmla="*/ 0 h 8"/>
              </a:gdLst>
              <a:ahLst/>
              <a:cxnLst>
                <a:cxn ang="0">
                  <a:pos x="T0" y="T1"/>
                </a:cxn>
                <a:cxn ang="0">
                  <a:pos x="T2" y="T3"/>
                </a:cxn>
                <a:cxn ang="0">
                  <a:pos x="T4" y="T5"/>
                </a:cxn>
                <a:cxn ang="0">
                  <a:pos x="T6" y="T7"/>
                </a:cxn>
                <a:cxn ang="0">
                  <a:pos x="T8" y="T9"/>
                </a:cxn>
              </a:cxnLst>
              <a:rect l="0" t="0" r="r" b="b"/>
              <a:pathLst>
                <a:path w="20" h="8">
                  <a:moveTo>
                    <a:pt x="10" y="0"/>
                  </a:moveTo>
                  <a:cubicBezTo>
                    <a:pt x="7" y="0"/>
                    <a:pt x="3" y="2"/>
                    <a:pt x="0" y="7"/>
                  </a:cubicBezTo>
                  <a:cubicBezTo>
                    <a:pt x="0" y="7"/>
                    <a:pt x="0" y="7"/>
                    <a:pt x="0" y="8"/>
                  </a:cubicBezTo>
                  <a:cubicBezTo>
                    <a:pt x="7" y="7"/>
                    <a:pt x="13" y="6"/>
                    <a:pt x="20" y="5"/>
                  </a:cubicBezTo>
                  <a:cubicBezTo>
                    <a:pt x="17" y="2"/>
                    <a:pt x="13"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0" name="Freeform 110">
              <a:extLst>
                <a:ext uri="{FF2B5EF4-FFF2-40B4-BE49-F238E27FC236}">
                  <a16:creationId xmlns:a16="http://schemas.microsoft.com/office/drawing/2014/main" id="{9265AA7A-07F6-46E4-8AD9-B960034407E8}"/>
                </a:ext>
              </a:extLst>
            </p:cNvPr>
            <p:cNvSpPr>
              <a:spLocks/>
            </p:cNvSpPr>
            <p:nvPr/>
          </p:nvSpPr>
          <p:spPr bwMode="auto">
            <a:xfrm>
              <a:off x="4361" y="691"/>
              <a:ext cx="93"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9"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1" name="Freeform 111">
              <a:extLst>
                <a:ext uri="{FF2B5EF4-FFF2-40B4-BE49-F238E27FC236}">
                  <a16:creationId xmlns:a16="http://schemas.microsoft.com/office/drawing/2014/main" id="{654598ED-FC8C-474D-B377-744BDAB3AA19}"/>
                </a:ext>
              </a:extLst>
            </p:cNvPr>
            <p:cNvSpPr>
              <a:spLocks/>
            </p:cNvSpPr>
            <p:nvPr/>
          </p:nvSpPr>
          <p:spPr bwMode="auto">
            <a:xfrm>
              <a:off x="4358" y="594"/>
              <a:ext cx="69" cy="24"/>
            </a:xfrm>
            <a:custGeom>
              <a:avLst/>
              <a:gdLst>
                <a:gd name="T0" fmla="*/ 0 w 26"/>
                <a:gd name="T1" fmla="*/ 0 h 9"/>
                <a:gd name="T2" fmla="*/ 9 w 26"/>
                <a:gd name="T3" fmla="*/ 8 h 9"/>
                <a:gd name="T4" fmla="*/ 12 w 26"/>
                <a:gd name="T5" fmla="*/ 9 h 9"/>
                <a:gd name="T6" fmla="*/ 26 w 26"/>
                <a:gd name="T7" fmla="*/ 1 h 9"/>
                <a:gd name="T8" fmla="*/ 0 w 26"/>
                <a:gd name="T9" fmla="*/ 0 h 9"/>
              </a:gdLst>
              <a:ahLst/>
              <a:cxnLst>
                <a:cxn ang="0">
                  <a:pos x="T0" y="T1"/>
                </a:cxn>
                <a:cxn ang="0">
                  <a:pos x="T2" y="T3"/>
                </a:cxn>
                <a:cxn ang="0">
                  <a:pos x="T4" y="T5"/>
                </a:cxn>
                <a:cxn ang="0">
                  <a:pos x="T6" y="T7"/>
                </a:cxn>
                <a:cxn ang="0">
                  <a:pos x="T8" y="T9"/>
                </a:cxn>
              </a:cxnLst>
              <a:rect l="0" t="0" r="r" b="b"/>
              <a:pathLst>
                <a:path w="26" h="9">
                  <a:moveTo>
                    <a:pt x="0" y="0"/>
                  </a:moveTo>
                  <a:cubicBezTo>
                    <a:pt x="1" y="4"/>
                    <a:pt x="4" y="7"/>
                    <a:pt x="9" y="8"/>
                  </a:cubicBezTo>
                  <a:cubicBezTo>
                    <a:pt x="10" y="9"/>
                    <a:pt x="11" y="9"/>
                    <a:pt x="12" y="9"/>
                  </a:cubicBezTo>
                  <a:cubicBezTo>
                    <a:pt x="18" y="9"/>
                    <a:pt x="24" y="5"/>
                    <a:pt x="26" y="1"/>
                  </a:cubicBezTo>
                  <a:cubicBezTo>
                    <a:pt x="17" y="0"/>
                    <a:pt x="9" y="0"/>
                    <a:pt x="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2" name="Freeform 112">
              <a:extLst>
                <a:ext uri="{FF2B5EF4-FFF2-40B4-BE49-F238E27FC236}">
                  <a16:creationId xmlns:a16="http://schemas.microsoft.com/office/drawing/2014/main" id="{29EBD7DF-64B5-4AB5-9346-2AC0B8C6C847}"/>
                </a:ext>
              </a:extLst>
            </p:cNvPr>
            <p:cNvSpPr>
              <a:spLocks/>
            </p:cNvSpPr>
            <p:nvPr/>
          </p:nvSpPr>
          <p:spPr bwMode="auto">
            <a:xfrm>
              <a:off x="4641" y="887"/>
              <a:ext cx="40" cy="13"/>
            </a:xfrm>
            <a:custGeom>
              <a:avLst/>
              <a:gdLst>
                <a:gd name="T0" fmla="*/ 0 w 15"/>
                <a:gd name="T1" fmla="*/ 0 h 5"/>
                <a:gd name="T2" fmla="*/ 1 w 15"/>
                <a:gd name="T3" fmla="*/ 2 h 5"/>
                <a:gd name="T4" fmla="*/ 15 w 15"/>
                <a:gd name="T5" fmla="*/ 5 h 5"/>
                <a:gd name="T6" fmla="*/ 15 w 15"/>
                <a:gd name="T7" fmla="*/ 4 h 5"/>
                <a:gd name="T8" fmla="*/ 0 w 15"/>
                <a:gd name="T9" fmla="*/ 0 h 5"/>
              </a:gdLst>
              <a:ahLst/>
              <a:cxnLst>
                <a:cxn ang="0">
                  <a:pos x="T0" y="T1"/>
                </a:cxn>
                <a:cxn ang="0">
                  <a:pos x="T2" y="T3"/>
                </a:cxn>
                <a:cxn ang="0">
                  <a:pos x="T4" y="T5"/>
                </a:cxn>
                <a:cxn ang="0">
                  <a:pos x="T6" y="T7"/>
                </a:cxn>
                <a:cxn ang="0">
                  <a:pos x="T8" y="T9"/>
                </a:cxn>
              </a:cxnLst>
              <a:rect l="0" t="0" r="r" b="b"/>
              <a:pathLst>
                <a:path w="15" h="5">
                  <a:moveTo>
                    <a:pt x="0" y="0"/>
                  </a:moveTo>
                  <a:cubicBezTo>
                    <a:pt x="1" y="1"/>
                    <a:pt x="1" y="1"/>
                    <a:pt x="1" y="2"/>
                  </a:cubicBezTo>
                  <a:cubicBezTo>
                    <a:pt x="5" y="3"/>
                    <a:pt x="9" y="4"/>
                    <a:pt x="15" y="5"/>
                  </a:cubicBezTo>
                  <a:cubicBezTo>
                    <a:pt x="15" y="5"/>
                    <a:pt x="15" y="4"/>
                    <a:pt x="15" y="4"/>
                  </a:cubicBezTo>
                  <a:cubicBezTo>
                    <a:pt x="9" y="3"/>
                    <a:pt x="4" y="1"/>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3" name="Freeform 113">
              <a:extLst>
                <a:ext uri="{FF2B5EF4-FFF2-40B4-BE49-F238E27FC236}">
                  <a16:creationId xmlns:a16="http://schemas.microsoft.com/office/drawing/2014/main" id="{5FA9C3DC-ABD2-40A2-828E-48F8A4249BA3}"/>
                </a:ext>
              </a:extLst>
            </p:cNvPr>
            <p:cNvSpPr>
              <a:spLocks/>
            </p:cNvSpPr>
            <p:nvPr/>
          </p:nvSpPr>
          <p:spPr bwMode="auto">
            <a:xfrm>
              <a:off x="4585" y="594"/>
              <a:ext cx="96" cy="303"/>
            </a:xfrm>
            <a:custGeom>
              <a:avLst/>
              <a:gdLst>
                <a:gd name="T0" fmla="*/ 18 w 36"/>
                <a:gd name="T1" fmla="*/ 0 h 113"/>
                <a:gd name="T2" fmla="*/ 0 w 36"/>
                <a:gd name="T3" fmla="*/ 0 h 113"/>
                <a:gd name="T4" fmla="*/ 16 w 36"/>
                <a:gd name="T5" fmla="*/ 79 h 113"/>
                <a:gd name="T6" fmla="*/ 21 w 36"/>
                <a:gd name="T7" fmla="*/ 109 h 113"/>
                <a:gd name="T8" fmla="*/ 36 w 36"/>
                <a:gd name="T9" fmla="*/ 113 h 113"/>
                <a:gd name="T10" fmla="*/ 33 w 36"/>
                <a:gd name="T11" fmla="*/ 77 h 113"/>
                <a:gd name="T12" fmla="*/ 18 w 36"/>
                <a:gd name="T13" fmla="*/ 0 h 113"/>
              </a:gdLst>
              <a:ahLst/>
              <a:cxnLst>
                <a:cxn ang="0">
                  <a:pos x="T0" y="T1"/>
                </a:cxn>
                <a:cxn ang="0">
                  <a:pos x="T2" y="T3"/>
                </a:cxn>
                <a:cxn ang="0">
                  <a:pos x="T4" y="T5"/>
                </a:cxn>
                <a:cxn ang="0">
                  <a:pos x="T6" y="T7"/>
                </a:cxn>
                <a:cxn ang="0">
                  <a:pos x="T8" y="T9"/>
                </a:cxn>
                <a:cxn ang="0">
                  <a:pos x="T10" y="T11"/>
                </a:cxn>
                <a:cxn ang="0">
                  <a:pos x="T12" y="T13"/>
                </a:cxn>
              </a:cxnLst>
              <a:rect l="0" t="0" r="r" b="b"/>
              <a:pathLst>
                <a:path w="36" h="113">
                  <a:moveTo>
                    <a:pt x="18" y="0"/>
                  </a:moveTo>
                  <a:cubicBezTo>
                    <a:pt x="12" y="0"/>
                    <a:pt x="6" y="0"/>
                    <a:pt x="0" y="0"/>
                  </a:cubicBezTo>
                  <a:cubicBezTo>
                    <a:pt x="5" y="27"/>
                    <a:pt x="11" y="53"/>
                    <a:pt x="16" y="79"/>
                  </a:cubicBezTo>
                  <a:cubicBezTo>
                    <a:pt x="17" y="89"/>
                    <a:pt x="20" y="99"/>
                    <a:pt x="21" y="109"/>
                  </a:cubicBezTo>
                  <a:cubicBezTo>
                    <a:pt x="25" y="110"/>
                    <a:pt x="30" y="112"/>
                    <a:pt x="36" y="113"/>
                  </a:cubicBezTo>
                  <a:cubicBezTo>
                    <a:pt x="34" y="100"/>
                    <a:pt x="35" y="87"/>
                    <a:pt x="33" y="77"/>
                  </a:cubicBezTo>
                  <a:cubicBezTo>
                    <a:pt x="28" y="51"/>
                    <a:pt x="23" y="26"/>
                    <a:pt x="18"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4" name="Freeform 114">
              <a:extLst>
                <a:ext uri="{FF2B5EF4-FFF2-40B4-BE49-F238E27FC236}">
                  <a16:creationId xmlns:a16="http://schemas.microsoft.com/office/drawing/2014/main" id="{AC5E520D-AEAA-4E72-BDB9-FCBACE7B4BAF}"/>
                </a:ext>
              </a:extLst>
            </p:cNvPr>
            <p:cNvSpPr>
              <a:spLocks/>
            </p:cNvSpPr>
            <p:nvPr/>
          </p:nvSpPr>
          <p:spPr bwMode="auto">
            <a:xfrm>
              <a:off x="4812" y="930"/>
              <a:ext cx="48" cy="16"/>
            </a:xfrm>
            <a:custGeom>
              <a:avLst/>
              <a:gdLst>
                <a:gd name="T0" fmla="*/ 0 w 18"/>
                <a:gd name="T1" fmla="*/ 0 h 6"/>
                <a:gd name="T2" fmla="*/ 0 w 18"/>
                <a:gd name="T3" fmla="*/ 1 h 6"/>
                <a:gd name="T4" fmla="*/ 18 w 18"/>
                <a:gd name="T5" fmla="*/ 6 h 6"/>
                <a:gd name="T6" fmla="*/ 18 w 18"/>
                <a:gd name="T7" fmla="*/ 4 h 6"/>
                <a:gd name="T8" fmla="*/ 0 w 18"/>
                <a:gd name="T9" fmla="*/ 0 h 6"/>
              </a:gdLst>
              <a:ahLst/>
              <a:cxnLst>
                <a:cxn ang="0">
                  <a:pos x="T0" y="T1"/>
                </a:cxn>
                <a:cxn ang="0">
                  <a:pos x="T2" y="T3"/>
                </a:cxn>
                <a:cxn ang="0">
                  <a:pos x="T4" y="T5"/>
                </a:cxn>
                <a:cxn ang="0">
                  <a:pos x="T6" y="T7"/>
                </a:cxn>
                <a:cxn ang="0">
                  <a:pos x="T8" y="T9"/>
                </a:cxn>
              </a:cxnLst>
              <a:rect l="0" t="0" r="r" b="b"/>
              <a:pathLst>
                <a:path w="18" h="6">
                  <a:moveTo>
                    <a:pt x="0" y="0"/>
                  </a:moveTo>
                  <a:cubicBezTo>
                    <a:pt x="0" y="1"/>
                    <a:pt x="0" y="1"/>
                    <a:pt x="0" y="1"/>
                  </a:cubicBezTo>
                  <a:cubicBezTo>
                    <a:pt x="6" y="3"/>
                    <a:pt x="12" y="4"/>
                    <a:pt x="18" y="6"/>
                  </a:cubicBezTo>
                  <a:cubicBezTo>
                    <a:pt x="18" y="5"/>
                    <a:pt x="18" y="5"/>
                    <a:pt x="18" y="4"/>
                  </a:cubicBezTo>
                  <a:cubicBezTo>
                    <a:pt x="12" y="3"/>
                    <a:pt x="6" y="2"/>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5" name="Freeform 115">
              <a:extLst>
                <a:ext uri="{FF2B5EF4-FFF2-40B4-BE49-F238E27FC236}">
                  <a16:creationId xmlns:a16="http://schemas.microsoft.com/office/drawing/2014/main" id="{F77CD1FE-1923-4557-A17B-500B0361B19F}"/>
                </a:ext>
              </a:extLst>
            </p:cNvPr>
            <p:cNvSpPr>
              <a:spLocks/>
            </p:cNvSpPr>
            <p:nvPr/>
          </p:nvSpPr>
          <p:spPr bwMode="auto">
            <a:xfrm>
              <a:off x="4785" y="583"/>
              <a:ext cx="75" cy="357"/>
            </a:xfrm>
            <a:custGeom>
              <a:avLst/>
              <a:gdLst>
                <a:gd name="T0" fmla="*/ 16 w 28"/>
                <a:gd name="T1" fmla="*/ 0 h 133"/>
                <a:gd name="T2" fmla="*/ 0 w 28"/>
                <a:gd name="T3" fmla="*/ 1 h 133"/>
                <a:gd name="T4" fmla="*/ 10 w 28"/>
                <a:gd name="T5" fmla="*/ 129 h 133"/>
                <a:gd name="T6" fmla="*/ 28 w 28"/>
                <a:gd name="T7" fmla="*/ 133 h 133"/>
                <a:gd name="T8" fmla="*/ 16 w 28"/>
                <a:gd name="T9" fmla="*/ 0 h 133"/>
              </a:gdLst>
              <a:ahLst/>
              <a:cxnLst>
                <a:cxn ang="0">
                  <a:pos x="T0" y="T1"/>
                </a:cxn>
                <a:cxn ang="0">
                  <a:pos x="T2" y="T3"/>
                </a:cxn>
                <a:cxn ang="0">
                  <a:pos x="T4" y="T5"/>
                </a:cxn>
                <a:cxn ang="0">
                  <a:pos x="T6" y="T7"/>
                </a:cxn>
                <a:cxn ang="0">
                  <a:pos x="T8" y="T9"/>
                </a:cxn>
              </a:cxnLst>
              <a:rect l="0" t="0" r="r" b="b"/>
              <a:pathLst>
                <a:path w="28" h="133">
                  <a:moveTo>
                    <a:pt x="16" y="0"/>
                  </a:moveTo>
                  <a:cubicBezTo>
                    <a:pt x="10" y="1"/>
                    <a:pt x="5" y="1"/>
                    <a:pt x="0" y="1"/>
                  </a:cubicBezTo>
                  <a:cubicBezTo>
                    <a:pt x="6" y="44"/>
                    <a:pt x="10" y="87"/>
                    <a:pt x="10" y="129"/>
                  </a:cubicBezTo>
                  <a:cubicBezTo>
                    <a:pt x="16" y="131"/>
                    <a:pt x="22" y="132"/>
                    <a:pt x="28" y="133"/>
                  </a:cubicBezTo>
                  <a:cubicBezTo>
                    <a:pt x="25" y="89"/>
                    <a:pt x="22" y="45"/>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6" name="Freeform 116">
              <a:extLst>
                <a:ext uri="{FF2B5EF4-FFF2-40B4-BE49-F238E27FC236}">
                  <a16:creationId xmlns:a16="http://schemas.microsoft.com/office/drawing/2014/main" id="{84DC0EB0-05E7-4BEC-A802-2D98AE1CDED0}"/>
                </a:ext>
              </a:extLst>
            </p:cNvPr>
            <p:cNvSpPr>
              <a:spLocks/>
            </p:cNvSpPr>
            <p:nvPr/>
          </p:nvSpPr>
          <p:spPr bwMode="auto">
            <a:xfrm>
              <a:off x="4996" y="967"/>
              <a:ext cx="5" cy="0"/>
            </a:xfrm>
            <a:custGeom>
              <a:avLst/>
              <a:gdLst>
                <a:gd name="T0" fmla="*/ 0 w 2"/>
                <a:gd name="T1" fmla="*/ 0 w 2"/>
                <a:gd name="T2" fmla="*/ 2 w 2"/>
                <a:gd name="T3" fmla="*/ 0 w 2"/>
              </a:gdLst>
              <a:ahLst/>
              <a:cxnLst>
                <a:cxn ang="0">
                  <a:pos x="T0" y="0"/>
                </a:cxn>
                <a:cxn ang="0">
                  <a:pos x="T1" y="0"/>
                </a:cxn>
                <a:cxn ang="0">
                  <a:pos x="T2" y="0"/>
                </a:cxn>
                <a:cxn ang="0">
                  <a:pos x="T3" y="0"/>
                </a:cxn>
              </a:cxnLst>
              <a:rect l="0" t="0" r="r" b="b"/>
              <a:pathLst>
                <a:path w="2">
                  <a:moveTo>
                    <a:pt x="0" y="0"/>
                  </a:moveTo>
                  <a:cubicBezTo>
                    <a:pt x="0" y="0"/>
                    <a:pt x="0" y="0"/>
                    <a:pt x="0" y="0"/>
                  </a:cubicBezTo>
                  <a:cubicBezTo>
                    <a:pt x="0" y="0"/>
                    <a:pt x="1" y="0"/>
                    <a:pt x="2" y="0"/>
                  </a:cubicBezTo>
                  <a:cubicBezTo>
                    <a:pt x="1" y="0"/>
                    <a:pt x="0"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7" name="Freeform 117">
              <a:extLst>
                <a:ext uri="{FF2B5EF4-FFF2-40B4-BE49-F238E27FC236}">
                  <a16:creationId xmlns:a16="http://schemas.microsoft.com/office/drawing/2014/main" id="{2B661B2F-21B8-4EFD-A746-8DE72764102D}"/>
                </a:ext>
              </a:extLst>
            </p:cNvPr>
            <p:cNvSpPr>
              <a:spLocks/>
            </p:cNvSpPr>
            <p:nvPr/>
          </p:nvSpPr>
          <p:spPr bwMode="auto">
            <a:xfrm>
              <a:off x="4961" y="578"/>
              <a:ext cx="99" cy="395"/>
            </a:xfrm>
            <a:custGeom>
              <a:avLst/>
              <a:gdLst>
                <a:gd name="T0" fmla="*/ 16 w 37"/>
                <a:gd name="T1" fmla="*/ 0 h 147"/>
                <a:gd name="T2" fmla="*/ 0 w 37"/>
                <a:gd name="T3" fmla="*/ 0 h 147"/>
                <a:gd name="T4" fmla="*/ 4 w 37"/>
                <a:gd name="T5" fmla="*/ 41 h 147"/>
                <a:gd name="T6" fmla="*/ 10 w 37"/>
                <a:gd name="T7" fmla="*/ 104 h 147"/>
                <a:gd name="T8" fmla="*/ 13 w 37"/>
                <a:gd name="T9" fmla="*/ 145 h 147"/>
                <a:gd name="T10" fmla="*/ 15 w 37"/>
                <a:gd name="T11" fmla="*/ 145 h 147"/>
                <a:gd name="T12" fmla="*/ 32 w 37"/>
                <a:gd name="T13" fmla="*/ 147 h 147"/>
                <a:gd name="T14" fmla="*/ 23 w 37"/>
                <a:gd name="T15" fmla="*/ 57 h 147"/>
                <a:gd name="T16" fmla="*/ 18 w 37"/>
                <a:gd name="T17" fmla="*/ 0 h 147"/>
                <a:gd name="T18" fmla="*/ 16 w 3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147">
                  <a:moveTo>
                    <a:pt x="16" y="0"/>
                  </a:moveTo>
                  <a:cubicBezTo>
                    <a:pt x="11" y="0"/>
                    <a:pt x="5" y="0"/>
                    <a:pt x="0" y="0"/>
                  </a:cubicBezTo>
                  <a:cubicBezTo>
                    <a:pt x="1" y="14"/>
                    <a:pt x="3" y="28"/>
                    <a:pt x="4" y="41"/>
                  </a:cubicBezTo>
                  <a:cubicBezTo>
                    <a:pt x="6" y="62"/>
                    <a:pt x="8" y="83"/>
                    <a:pt x="10" y="104"/>
                  </a:cubicBezTo>
                  <a:cubicBezTo>
                    <a:pt x="11" y="117"/>
                    <a:pt x="10" y="132"/>
                    <a:pt x="13" y="145"/>
                  </a:cubicBezTo>
                  <a:cubicBezTo>
                    <a:pt x="13" y="145"/>
                    <a:pt x="14" y="145"/>
                    <a:pt x="15" y="145"/>
                  </a:cubicBezTo>
                  <a:cubicBezTo>
                    <a:pt x="21" y="146"/>
                    <a:pt x="26" y="146"/>
                    <a:pt x="32" y="147"/>
                  </a:cubicBezTo>
                  <a:cubicBezTo>
                    <a:pt x="37" y="118"/>
                    <a:pt x="27" y="85"/>
                    <a:pt x="23" y="57"/>
                  </a:cubicBezTo>
                  <a:cubicBezTo>
                    <a:pt x="21" y="39"/>
                    <a:pt x="20" y="20"/>
                    <a:pt x="18" y="0"/>
                  </a:cubicBezTo>
                  <a:cubicBezTo>
                    <a:pt x="17" y="0"/>
                    <a:pt x="17" y="0"/>
                    <a:pt x="16"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8" name="Freeform 118">
              <a:extLst>
                <a:ext uri="{FF2B5EF4-FFF2-40B4-BE49-F238E27FC236}">
                  <a16:creationId xmlns:a16="http://schemas.microsoft.com/office/drawing/2014/main" id="{7CCD1BE5-A635-468E-8F07-D93C53338364}"/>
                </a:ext>
              </a:extLst>
            </p:cNvPr>
            <p:cNvSpPr>
              <a:spLocks/>
            </p:cNvSpPr>
            <p:nvPr/>
          </p:nvSpPr>
          <p:spPr bwMode="auto">
            <a:xfrm>
              <a:off x="4996" y="967"/>
              <a:ext cx="51" cy="11"/>
            </a:xfrm>
            <a:custGeom>
              <a:avLst/>
              <a:gdLst>
                <a:gd name="T0" fmla="*/ 0 w 19"/>
                <a:gd name="T1" fmla="*/ 0 h 4"/>
                <a:gd name="T2" fmla="*/ 0 w 19"/>
                <a:gd name="T3" fmla="*/ 1 h 4"/>
                <a:gd name="T4" fmla="*/ 19 w 19"/>
                <a:gd name="T5" fmla="*/ 4 h 4"/>
                <a:gd name="T6" fmla="*/ 19 w 19"/>
                <a:gd name="T7" fmla="*/ 2 h 4"/>
                <a:gd name="T8" fmla="*/ 2 w 19"/>
                <a:gd name="T9" fmla="*/ 0 h 4"/>
                <a:gd name="T10" fmla="*/ 0 w 19"/>
                <a:gd name="T11" fmla="*/ 0 h 4"/>
              </a:gdLst>
              <a:ahLst/>
              <a:cxnLst>
                <a:cxn ang="0">
                  <a:pos x="T0" y="T1"/>
                </a:cxn>
                <a:cxn ang="0">
                  <a:pos x="T2" y="T3"/>
                </a:cxn>
                <a:cxn ang="0">
                  <a:pos x="T4" y="T5"/>
                </a:cxn>
                <a:cxn ang="0">
                  <a:pos x="T6" y="T7"/>
                </a:cxn>
                <a:cxn ang="0">
                  <a:pos x="T8" y="T9"/>
                </a:cxn>
                <a:cxn ang="0">
                  <a:pos x="T10" y="T11"/>
                </a:cxn>
              </a:cxnLst>
              <a:rect l="0" t="0" r="r" b="b"/>
              <a:pathLst>
                <a:path w="19" h="4">
                  <a:moveTo>
                    <a:pt x="0" y="0"/>
                  </a:moveTo>
                  <a:cubicBezTo>
                    <a:pt x="0" y="1"/>
                    <a:pt x="0" y="1"/>
                    <a:pt x="0" y="1"/>
                  </a:cubicBezTo>
                  <a:cubicBezTo>
                    <a:pt x="6" y="2"/>
                    <a:pt x="13" y="3"/>
                    <a:pt x="19" y="4"/>
                  </a:cubicBezTo>
                  <a:cubicBezTo>
                    <a:pt x="19" y="3"/>
                    <a:pt x="19" y="2"/>
                    <a:pt x="19" y="2"/>
                  </a:cubicBezTo>
                  <a:cubicBezTo>
                    <a:pt x="13" y="1"/>
                    <a:pt x="8" y="1"/>
                    <a:pt x="2" y="0"/>
                  </a:cubicBezTo>
                  <a:cubicBezTo>
                    <a:pt x="1" y="0"/>
                    <a:pt x="0" y="0"/>
                    <a:pt x="0"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9" name="Freeform 119">
              <a:extLst>
                <a:ext uri="{FF2B5EF4-FFF2-40B4-BE49-F238E27FC236}">
                  <a16:creationId xmlns:a16="http://schemas.microsoft.com/office/drawing/2014/main" id="{792B60D3-9C0F-4C7A-B499-E6A42BC3903E}"/>
                </a:ext>
              </a:extLst>
            </p:cNvPr>
            <p:cNvSpPr>
              <a:spLocks/>
            </p:cNvSpPr>
            <p:nvPr/>
          </p:nvSpPr>
          <p:spPr bwMode="auto">
            <a:xfrm>
              <a:off x="5116" y="580"/>
              <a:ext cx="91" cy="393"/>
            </a:xfrm>
            <a:custGeom>
              <a:avLst/>
              <a:gdLst>
                <a:gd name="T0" fmla="*/ 0 w 34"/>
                <a:gd name="T1" fmla="*/ 0 h 146"/>
                <a:gd name="T2" fmla="*/ 15 w 34"/>
                <a:gd name="T3" fmla="*/ 146 h 146"/>
                <a:gd name="T4" fmla="*/ 25 w 34"/>
                <a:gd name="T5" fmla="*/ 145 h 146"/>
                <a:gd name="T6" fmla="*/ 34 w 34"/>
                <a:gd name="T7" fmla="*/ 145 h 146"/>
                <a:gd name="T8" fmla="*/ 17 w 34"/>
                <a:gd name="T9" fmla="*/ 2 h 146"/>
                <a:gd name="T10" fmla="*/ 0 w 34"/>
                <a:gd name="T11" fmla="*/ 0 h 146"/>
              </a:gdLst>
              <a:ahLst/>
              <a:cxnLst>
                <a:cxn ang="0">
                  <a:pos x="T0" y="T1"/>
                </a:cxn>
                <a:cxn ang="0">
                  <a:pos x="T2" y="T3"/>
                </a:cxn>
                <a:cxn ang="0">
                  <a:pos x="T4" y="T5"/>
                </a:cxn>
                <a:cxn ang="0">
                  <a:pos x="T6" y="T7"/>
                </a:cxn>
                <a:cxn ang="0">
                  <a:pos x="T8" y="T9"/>
                </a:cxn>
                <a:cxn ang="0">
                  <a:pos x="T10" y="T11"/>
                </a:cxn>
              </a:cxnLst>
              <a:rect l="0" t="0" r="r" b="b"/>
              <a:pathLst>
                <a:path w="34" h="146">
                  <a:moveTo>
                    <a:pt x="0" y="0"/>
                  </a:moveTo>
                  <a:cubicBezTo>
                    <a:pt x="5" y="49"/>
                    <a:pt x="14" y="97"/>
                    <a:pt x="15" y="146"/>
                  </a:cubicBezTo>
                  <a:cubicBezTo>
                    <a:pt x="18" y="146"/>
                    <a:pt x="21" y="146"/>
                    <a:pt x="25" y="145"/>
                  </a:cubicBezTo>
                  <a:cubicBezTo>
                    <a:pt x="28" y="145"/>
                    <a:pt x="31" y="145"/>
                    <a:pt x="34" y="145"/>
                  </a:cubicBezTo>
                  <a:cubicBezTo>
                    <a:pt x="31" y="97"/>
                    <a:pt x="24" y="49"/>
                    <a:pt x="17" y="2"/>
                  </a:cubicBezTo>
                  <a:cubicBezTo>
                    <a:pt x="12" y="1"/>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0" name="Freeform 120">
              <a:extLst>
                <a:ext uri="{FF2B5EF4-FFF2-40B4-BE49-F238E27FC236}">
                  <a16:creationId xmlns:a16="http://schemas.microsoft.com/office/drawing/2014/main" id="{6EEA9871-E2FC-43CF-A953-A1608581CE5A}"/>
                </a:ext>
              </a:extLst>
            </p:cNvPr>
            <p:cNvSpPr>
              <a:spLocks/>
            </p:cNvSpPr>
            <p:nvPr/>
          </p:nvSpPr>
          <p:spPr bwMode="auto">
            <a:xfrm>
              <a:off x="5159" y="986"/>
              <a:ext cx="48" cy="3"/>
            </a:xfrm>
            <a:custGeom>
              <a:avLst/>
              <a:gdLst>
                <a:gd name="T0" fmla="*/ 0 w 18"/>
                <a:gd name="T1" fmla="*/ 0 h 1"/>
                <a:gd name="T2" fmla="*/ 0 w 18"/>
                <a:gd name="T3" fmla="*/ 1 h 1"/>
                <a:gd name="T4" fmla="*/ 16 w 18"/>
                <a:gd name="T5" fmla="*/ 1 h 1"/>
                <a:gd name="T6" fmla="*/ 17 w 18"/>
                <a:gd name="T7" fmla="*/ 1 h 1"/>
                <a:gd name="T8" fmla="*/ 18 w 18"/>
                <a:gd name="T9" fmla="*/ 0 h 1"/>
                <a:gd name="T10" fmla="*/ 16 w 18"/>
                <a:gd name="T11" fmla="*/ 0 h 1"/>
                <a:gd name="T12" fmla="*/ 0 w 18"/>
                <a:gd name="T13" fmla="*/ 0 h 1"/>
              </a:gdLst>
              <a:ahLst/>
              <a:cxnLst>
                <a:cxn ang="0">
                  <a:pos x="T0" y="T1"/>
                </a:cxn>
                <a:cxn ang="0">
                  <a:pos x="T2" y="T3"/>
                </a:cxn>
                <a:cxn ang="0">
                  <a:pos x="T4" y="T5"/>
                </a:cxn>
                <a:cxn ang="0">
                  <a:pos x="T6" y="T7"/>
                </a:cxn>
                <a:cxn ang="0">
                  <a:pos x="T8" y="T9"/>
                </a:cxn>
                <a:cxn ang="0">
                  <a:pos x="T10" y="T11"/>
                </a:cxn>
                <a:cxn ang="0">
                  <a:pos x="T12" y="T13"/>
                </a:cxn>
              </a:cxnLst>
              <a:rect l="0" t="0" r="r" b="b"/>
              <a:pathLst>
                <a:path w="18" h="1">
                  <a:moveTo>
                    <a:pt x="0" y="0"/>
                  </a:moveTo>
                  <a:cubicBezTo>
                    <a:pt x="0" y="0"/>
                    <a:pt x="0" y="0"/>
                    <a:pt x="0" y="1"/>
                  </a:cubicBezTo>
                  <a:cubicBezTo>
                    <a:pt x="5" y="1"/>
                    <a:pt x="11" y="1"/>
                    <a:pt x="16" y="1"/>
                  </a:cubicBezTo>
                  <a:cubicBezTo>
                    <a:pt x="16" y="1"/>
                    <a:pt x="17" y="1"/>
                    <a:pt x="17" y="1"/>
                  </a:cubicBezTo>
                  <a:cubicBezTo>
                    <a:pt x="17" y="1"/>
                    <a:pt x="17" y="0"/>
                    <a:pt x="18" y="0"/>
                  </a:cubicBezTo>
                  <a:cubicBezTo>
                    <a:pt x="17" y="0"/>
                    <a:pt x="17" y="0"/>
                    <a:pt x="16" y="0"/>
                  </a:cubicBezTo>
                  <a:cubicBezTo>
                    <a:pt x="11" y="0"/>
                    <a:pt x="5" y="0"/>
                    <a:pt x="0"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1" name="Freeform 121">
              <a:extLst>
                <a:ext uri="{FF2B5EF4-FFF2-40B4-BE49-F238E27FC236}">
                  <a16:creationId xmlns:a16="http://schemas.microsoft.com/office/drawing/2014/main" id="{A6940BC5-CF0E-4087-A4B1-C36EDD11A443}"/>
                </a:ext>
              </a:extLst>
            </p:cNvPr>
            <p:cNvSpPr>
              <a:spLocks/>
            </p:cNvSpPr>
            <p:nvPr/>
          </p:nvSpPr>
          <p:spPr bwMode="auto">
            <a:xfrm>
              <a:off x="5156" y="978"/>
              <a:ext cx="51" cy="8"/>
            </a:xfrm>
            <a:custGeom>
              <a:avLst/>
              <a:gdLst>
                <a:gd name="T0" fmla="*/ 19 w 19"/>
                <a:gd name="T1" fmla="*/ 0 h 3"/>
                <a:gd name="T2" fmla="*/ 0 w 19"/>
                <a:gd name="T3" fmla="*/ 1 h 3"/>
                <a:gd name="T4" fmla="*/ 1 w 19"/>
                <a:gd name="T5" fmla="*/ 3 h 3"/>
                <a:gd name="T6" fmla="*/ 17 w 19"/>
                <a:gd name="T7" fmla="*/ 3 h 3"/>
                <a:gd name="T8" fmla="*/ 19 w 19"/>
                <a:gd name="T9" fmla="*/ 3 h 3"/>
                <a:gd name="T10" fmla="*/ 19 w 19"/>
                <a:gd name="T11" fmla="*/ 0 h 3"/>
              </a:gdLst>
              <a:ahLst/>
              <a:cxnLst>
                <a:cxn ang="0">
                  <a:pos x="T0" y="T1"/>
                </a:cxn>
                <a:cxn ang="0">
                  <a:pos x="T2" y="T3"/>
                </a:cxn>
                <a:cxn ang="0">
                  <a:pos x="T4" y="T5"/>
                </a:cxn>
                <a:cxn ang="0">
                  <a:pos x="T6" y="T7"/>
                </a:cxn>
                <a:cxn ang="0">
                  <a:pos x="T8" y="T9"/>
                </a:cxn>
                <a:cxn ang="0">
                  <a:pos x="T10" y="T11"/>
                </a:cxn>
              </a:cxnLst>
              <a:rect l="0" t="0" r="r" b="b"/>
              <a:pathLst>
                <a:path w="19" h="3">
                  <a:moveTo>
                    <a:pt x="19" y="0"/>
                  </a:moveTo>
                  <a:cubicBezTo>
                    <a:pt x="13" y="0"/>
                    <a:pt x="6" y="1"/>
                    <a:pt x="0" y="1"/>
                  </a:cubicBezTo>
                  <a:cubicBezTo>
                    <a:pt x="0" y="2"/>
                    <a:pt x="0" y="2"/>
                    <a:pt x="1" y="3"/>
                  </a:cubicBezTo>
                  <a:cubicBezTo>
                    <a:pt x="6" y="3"/>
                    <a:pt x="12" y="3"/>
                    <a:pt x="17" y="3"/>
                  </a:cubicBezTo>
                  <a:cubicBezTo>
                    <a:pt x="18" y="3"/>
                    <a:pt x="18" y="3"/>
                    <a:pt x="19" y="3"/>
                  </a:cubicBezTo>
                  <a:cubicBezTo>
                    <a:pt x="19" y="2"/>
                    <a:pt x="19" y="1"/>
                    <a:pt x="19"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2" name="Freeform 122">
              <a:extLst>
                <a:ext uri="{FF2B5EF4-FFF2-40B4-BE49-F238E27FC236}">
                  <a16:creationId xmlns:a16="http://schemas.microsoft.com/office/drawing/2014/main" id="{58E07B53-1FAB-43B0-A126-99F71F416777}"/>
                </a:ext>
              </a:extLst>
            </p:cNvPr>
            <p:cNvSpPr>
              <a:spLocks/>
            </p:cNvSpPr>
            <p:nvPr/>
          </p:nvSpPr>
          <p:spPr bwMode="auto">
            <a:xfrm>
              <a:off x="5156" y="970"/>
              <a:ext cx="51" cy="11"/>
            </a:xfrm>
            <a:custGeom>
              <a:avLst/>
              <a:gdLst>
                <a:gd name="T0" fmla="*/ 19 w 19"/>
                <a:gd name="T1" fmla="*/ 0 h 4"/>
                <a:gd name="T2" fmla="*/ 10 w 19"/>
                <a:gd name="T3" fmla="*/ 0 h 4"/>
                <a:gd name="T4" fmla="*/ 0 w 19"/>
                <a:gd name="T5" fmla="*/ 1 h 4"/>
                <a:gd name="T6" fmla="*/ 0 w 19"/>
                <a:gd name="T7" fmla="*/ 2 h 4"/>
                <a:gd name="T8" fmla="*/ 0 w 19"/>
                <a:gd name="T9" fmla="*/ 4 h 4"/>
                <a:gd name="T10" fmla="*/ 19 w 19"/>
                <a:gd name="T11" fmla="*/ 3 h 4"/>
                <a:gd name="T12" fmla="*/ 19 w 19"/>
                <a:gd name="T13" fmla="*/ 2 h 4"/>
                <a:gd name="T14" fmla="*/ 19 w 19"/>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
                  <a:moveTo>
                    <a:pt x="19" y="0"/>
                  </a:moveTo>
                  <a:cubicBezTo>
                    <a:pt x="16" y="0"/>
                    <a:pt x="13" y="0"/>
                    <a:pt x="10" y="0"/>
                  </a:cubicBezTo>
                  <a:cubicBezTo>
                    <a:pt x="6" y="1"/>
                    <a:pt x="3" y="1"/>
                    <a:pt x="0" y="1"/>
                  </a:cubicBezTo>
                  <a:cubicBezTo>
                    <a:pt x="0" y="1"/>
                    <a:pt x="0" y="2"/>
                    <a:pt x="0" y="2"/>
                  </a:cubicBezTo>
                  <a:cubicBezTo>
                    <a:pt x="0" y="3"/>
                    <a:pt x="0" y="3"/>
                    <a:pt x="0" y="4"/>
                  </a:cubicBezTo>
                  <a:cubicBezTo>
                    <a:pt x="6" y="4"/>
                    <a:pt x="13" y="3"/>
                    <a:pt x="19" y="3"/>
                  </a:cubicBezTo>
                  <a:cubicBezTo>
                    <a:pt x="19" y="2"/>
                    <a:pt x="19" y="2"/>
                    <a:pt x="19" y="2"/>
                  </a:cubicBezTo>
                  <a:cubicBezTo>
                    <a:pt x="19" y="1"/>
                    <a:pt x="19" y="0"/>
                    <a:pt x="19"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3" name="Freeform 123">
              <a:extLst>
                <a:ext uri="{FF2B5EF4-FFF2-40B4-BE49-F238E27FC236}">
                  <a16:creationId xmlns:a16="http://schemas.microsoft.com/office/drawing/2014/main" id="{EDA74531-A315-4D4E-90F0-51FD86BCD501}"/>
                </a:ext>
              </a:extLst>
            </p:cNvPr>
            <p:cNvSpPr>
              <a:spLocks/>
            </p:cNvSpPr>
            <p:nvPr/>
          </p:nvSpPr>
          <p:spPr bwMode="auto">
            <a:xfrm>
              <a:off x="4665" y="588"/>
              <a:ext cx="91" cy="54"/>
            </a:xfrm>
            <a:custGeom>
              <a:avLst/>
              <a:gdLst>
                <a:gd name="T0" fmla="*/ 26 w 34"/>
                <a:gd name="T1" fmla="*/ 0 h 20"/>
                <a:gd name="T2" fmla="*/ 3 w 34"/>
                <a:gd name="T3" fmla="*/ 2 h 20"/>
                <a:gd name="T4" fmla="*/ 8 w 34"/>
                <a:gd name="T5" fmla="*/ 18 h 20"/>
                <a:gd name="T6" fmla="*/ 16 w 34"/>
                <a:gd name="T7" fmla="*/ 20 h 20"/>
                <a:gd name="T8" fmla="*/ 29 w 34"/>
                <a:gd name="T9" fmla="*/ 5 h 20"/>
                <a:gd name="T10" fmla="*/ 26 w 34"/>
                <a:gd name="T11" fmla="*/ 0 h 20"/>
              </a:gdLst>
              <a:ahLst/>
              <a:cxnLst>
                <a:cxn ang="0">
                  <a:pos x="T0" y="T1"/>
                </a:cxn>
                <a:cxn ang="0">
                  <a:pos x="T2" y="T3"/>
                </a:cxn>
                <a:cxn ang="0">
                  <a:pos x="T4" y="T5"/>
                </a:cxn>
                <a:cxn ang="0">
                  <a:pos x="T6" y="T7"/>
                </a:cxn>
                <a:cxn ang="0">
                  <a:pos x="T8" y="T9"/>
                </a:cxn>
                <a:cxn ang="0">
                  <a:pos x="T10" y="T11"/>
                </a:cxn>
              </a:cxnLst>
              <a:rect l="0" t="0" r="r" b="b"/>
              <a:pathLst>
                <a:path w="34" h="20">
                  <a:moveTo>
                    <a:pt x="26" y="0"/>
                  </a:moveTo>
                  <a:cubicBezTo>
                    <a:pt x="18" y="1"/>
                    <a:pt x="10" y="1"/>
                    <a:pt x="3" y="2"/>
                  </a:cubicBezTo>
                  <a:cubicBezTo>
                    <a:pt x="2" y="6"/>
                    <a:pt x="0" y="13"/>
                    <a:pt x="8" y="18"/>
                  </a:cubicBezTo>
                  <a:cubicBezTo>
                    <a:pt x="10" y="19"/>
                    <a:pt x="13" y="20"/>
                    <a:pt x="16" y="20"/>
                  </a:cubicBezTo>
                  <a:cubicBezTo>
                    <a:pt x="25" y="20"/>
                    <a:pt x="34" y="12"/>
                    <a:pt x="29" y="5"/>
                  </a:cubicBezTo>
                  <a:cubicBezTo>
                    <a:pt x="28" y="3"/>
                    <a:pt x="27" y="2"/>
                    <a:pt x="26"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4" name="Freeform 124">
              <a:extLst>
                <a:ext uri="{FF2B5EF4-FFF2-40B4-BE49-F238E27FC236}">
                  <a16:creationId xmlns:a16="http://schemas.microsoft.com/office/drawing/2014/main" id="{BFCD941A-FF14-4798-A66E-C42B4001DD50}"/>
                </a:ext>
              </a:extLst>
            </p:cNvPr>
            <p:cNvSpPr>
              <a:spLocks/>
            </p:cNvSpPr>
            <p:nvPr/>
          </p:nvSpPr>
          <p:spPr bwMode="auto">
            <a:xfrm>
              <a:off x="4676" y="715"/>
              <a:ext cx="90" cy="70"/>
            </a:xfrm>
            <a:custGeom>
              <a:avLst/>
              <a:gdLst>
                <a:gd name="T0" fmla="*/ 20 w 34"/>
                <a:gd name="T1" fmla="*/ 0 h 26"/>
                <a:gd name="T2" fmla="*/ 15 w 34"/>
                <a:gd name="T3" fmla="*/ 3 h 26"/>
                <a:gd name="T4" fmla="*/ 8 w 34"/>
                <a:gd name="T5" fmla="*/ 18 h 26"/>
                <a:gd name="T6" fmla="*/ 22 w 34"/>
                <a:gd name="T7" fmla="*/ 26 h 26"/>
                <a:gd name="T8" fmla="*/ 33 w 34"/>
                <a:gd name="T9" fmla="*/ 18 h 26"/>
                <a:gd name="T10" fmla="*/ 20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0" y="0"/>
                  </a:moveTo>
                  <a:cubicBezTo>
                    <a:pt x="19" y="0"/>
                    <a:pt x="17" y="1"/>
                    <a:pt x="15" y="3"/>
                  </a:cubicBezTo>
                  <a:cubicBezTo>
                    <a:pt x="15" y="3"/>
                    <a:pt x="0" y="5"/>
                    <a:pt x="8" y="18"/>
                  </a:cubicBezTo>
                  <a:cubicBezTo>
                    <a:pt x="11" y="24"/>
                    <a:pt x="17" y="26"/>
                    <a:pt x="22" y="26"/>
                  </a:cubicBezTo>
                  <a:cubicBezTo>
                    <a:pt x="27" y="26"/>
                    <a:pt x="32" y="23"/>
                    <a:pt x="33" y="18"/>
                  </a:cubicBezTo>
                  <a:cubicBezTo>
                    <a:pt x="34" y="11"/>
                    <a:pt x="28" y="0"/>
                    <a:pt x="2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5" name="Freeform 125">
              <a:extLst>
                <a:ext uri="{FF2B5EF4-FFF2-40B4-BE49-F238E27FC236}">
                  <a16:creationId xmlns:a16="http://schemas.microsoft.com/office/drawing/2014/main" id="{28B219DD-C789-4395-AEE2-9377CA716A9F}"/>
                </a:ext>
              </a:extLst>
            </p:cNvPr>
            <p:cNvSpPr>
              <a:spLocks/>
            </p:cNvSpPr>
            <p:nvPr/>
          </p:nvSpPr>
          <p:spPr bwMode="auto">
            <a:xfrm>
              <a:off x="4708" y="905"/>
              <a:ext cx="72" cy="22"/>
            </a:xfrm>
            <a:custGeom>
              <a:avLst/>
              <a:gdLst>
                <a:gd name="T0" fmla="*/ 0 w 27"/>
                <a:gd name="T1" fmla="*/ 0 h 8"/>
                <a:gd name="T2" fmla="*/ 0 w 27"/>
                <a:gd name="T3" fmla="*/ 1 h 8"/>
                <a:gd name="T4" fmla="*/ 27 w 27"/>
                <a:gd name="T5" fmla="*/ 8 h 8"/>
                <a:gd name="T6" fmla="*/ 27 w 27"/>
                <a:gd name="T7" fmla="*/ 6 h 8"/>
                <a:gd name="T8" fmla="*/ 0 w 27"/>
                <a:gd name="T9" fmla="*/ 0 h 8"/>
              </a:gdLst>
              <a:ahLst/>
              <a:cxnLst>
                <a:cxn ang="0">
                  <a:pos x="T0" y="T1"/>
                </a:cxn>
                <a:cxn ang="0">
                  <a:pos x="T2" y="T3"/>
                </a:cxn>
                <a:cxn ang="0">
                  <a:pos x="T4" y="T5"/>
                </a:cxn>
                <a:cxn ang="0">
                  <a:pos x="T6" y="T7"/>
                </a:cxn>
                <a:cxn ang="0">
                  <a:pos x="T8" y="T9"/>
                </a:cxn>
              </a:cxnLst>
              <a:rect l="0" t="0" r="r" b="b"/>
              <a:pathLst>
                <a:path w="27" h="8">
                  <a:moveTo>
                    <a:pt x="0" y="0"/>
                  </a:moveTo>
                  <a:cubicBezTo>
                    <a:pt x="0" y="0"/>
                    <a:pt x="0" y="0"/>
                    <a:pt x="0" y="1"/>
                  </a:cubicBezTo>
                  <a:cubicBezTo>
                    <a:pt x="8" y="3"/>
                    <a:pt x="17" y="5"/>
                    <a:pt x="27" y="8"/>
                  </a:cubicBezTo>
                  <a:cubicBezTo>
                    <a:pt x="27" y="7"/>
                    <a:pt x="27" y="7"/>
                    <a:pt x="27" y="6"/>
                  </a:cubicBezTo>
                  <a:cubicBezTo>
                    <a:pt x="17" y="4"/>
                    <a:pt x="8"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6" name="Freeform 126">
              <a:extLst>
                <a:ext uri="{FF2B5EF4-FFF2-40B4-BE49-F238E27FC236}">
                  <a16:creationId xmlns:a16="http://schemas.microsoft.com/office/drawing/2014/main" id="{F3ADB6EE-6602-4D0F-BE7B-D83F9D8B3E56}"/>
                </a:ext>
              </a:extLst>
            </p:cNvPr>
            <p:cNvSpPr>
              <a:spLocks/>
            </p:cNvSpPr>
            <p:nvPr/>
          </p:nvSpPr>
          <p:spPr bwMode="auto">
            <a:xfrm>
              <a:off x="4708" y="884"/>
              <a:ext cx="72" cy="38"/>
            </a:xfrm>
            <a:custGeom>
              <a:avLst/>
              <a:gdLst>
                <a:gd name="T0" fmla="*/ 10 w 27"/>
                <a:gd name="T1" fmla="*/ 0 h 14"/>
                <a:gd name="T2" fmla="*/ 0 w 27"/>
                <a:gd name="T3" fmla="*/ 7 h 14"/>
                <a:gd name="T4" fmla="*/ 0 w 27"/>
                <a:gd name="T5" fmla="*/ 8 h 14"/>
                <a:gd name="T6" fmla="*/ 27 w 27"/>
                <a:gd name="T7" fmla="*/ 14 h 14"/>
                <a:gd name="T8" fmla="*/ 24 w 27"/>
                <a:gd name="T9" fmla="*/ 9 h 14"/>
                <a:gd name="T10" fmla="*/ 1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10" y="0"/>
                  </a:moveTo>
                  <a:cubicBezTo>
                    <a:pt x="6" y="0"/>
                    <a:pt x="3" y="2"/>
                    <a:pt x="0" y="7"/>
                  </a:cubicBezTo>
                  <a:cubicBezTo>
                    <a:pt x="0" y="7"/>
                    <a:pt x="0" y="7"/>
                    <a:pt x="0" y="8"/>
                  </a:cubicBezTo>
                  <a:cubicBezTo>
                    <a:pt x="8" y="10"/>
                    <a:pt x="17" y="12"/>
                    <a:pt x="27" y="14"/>
                  </a:cubicBezTo>
                  <a:cubicBezTo>
                    <a:pt x="27" y="13"/>
                    <a:pt x="26" y="11"/>
                    <a:pt x="24" y="9"/>
                  </a:cubicBezTo>
                  <a:cubicBezTo>
                    <a:pt x="20" y="4"/>
                    <a:pt x="15" y="0"/>
                    <a:pt x="10"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7" name="Freeform 127">
              <a:extLst>
                <a:ext uri="{FF2B5EF4-FFF2-40B4-BE49-F238E27FC236}">
                  <a16:creationId xmlns:a16="http://schemas.microsoft.com/office/drawing/2014/main" id="{945D71D9-5AB0-4EC3-95E2-CD9E4F5BC1F7}"/>
                </a:ext>
              </a:extLst>
            </p:cNvPr>
            <p:cNvSpPr>
              <a:spLocks/>
            </p:cNvSpPr>
            <p:nvPr/>
          </p:nvSpPr>
          <p:spPr bwMode="auto">
            <a:xfrm>
              <a:off x="5052" y="876"/>
              <a:ext cx="94" cy="75"/>
            </a:xfrm>
            <a:custGeom>
              <a:avLst/>
              <a:gdLst>
                <a:gd name="T0" fmla="*/ 14 w 35"/>
                <a:gd name="T1" fmla="*/ 0 h 28"/>
                <a:gd name="T2" fmla="*/ 4 w 35"/>
                <a:gd name="T3" fmla="*/ 7 h 28"/>
                <a:gd name="T4" fmla="*/ 12 w 35"/>
                <a:gd name="T5" fmla="*/ 28 h 28"/>
                <a:gd name="T6" fmla="*/ 16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2"/>
                    <a:pt x="4" y="7"/>
                  </a:cubicBezTo>
                  <a:cubicBezTo>
                    <a:pt x="4" y="7"/>
                    <a:pt x="0" y="25"/>
                    <a:pt x="12" y="28"/>
                  </a:cubicBezTo>
                  <a:cubicBezTo>
                    <a:pt x="13" y="28"/>
                    <a:pt x="15" y="28"/>
                    <a:pt x="16" y="28"/>
                  </a:cubicBezTo>
                  <a:cubicBezTo>
                    <a:pt x="26" y="28"/>
                    <a:pt x="35" y="17"/>
                    <a:pt x="28" y="9"/>
                  </a:cubicBezTo>
                  <a:cubicBezTo>
                    <a:pt x="24"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8" name="Freeform 128">
              <a:extLst>
                <a:ext uri="{FF2B5EF4-FFF2-40B4-BE49-F238E27FC236}">
                  <a16:creationId xmlns:a16="http://schemas.microsoft.com/office/drawing/2014/main" id="{A4AFE6E5-1239-43C2-B378-9C2AF2046697}"/>
                </a:ext>
              </a:extLst>
            </p:cNvPr>
            <p:cNvSpPr>
              <a:spLocks/>
            </p:cNvSpPr>
            <p:nvPr/>
          </p:nvSpPr>
          <p:spPr bwMode="auto">
            <a:xfrm>
              <a:off x="5031" y="701"/>
              <a:ext cx="93" cy="76"/>
            </a:xfrm>
            <a:custGeom>
              <a:avLst/>
              <a:gdLst>
                <a:gd name="T0" fmla="*/ 14 w 35"/>
                <a:gd name="T1" fmla="*/ 0 h 28"/>
                <a:gd name="T2" fmla="*/ 4 w 35"/>
                <a:gd name="T3" fmla="*/ 7 h 28"/>
                <a:gd name="T4" fmla="*/ 12 w 35"/>
                <a:gd name="T5" fmla="*/ 27 h 28"/>
                <a:gd name="T6" fmla="*/ 15 w 35"/>
                <a:gd name="T7" fmla="*/ 28 h 28"/>
                <a:gd name="T8" fmla="*/ 28 w 35"/>
                <a:gd name="T9" fmla="*/ 9 h 28"/>
                <a:gd name="T10" fmla="*/ 14 w 35"/>
                <a:gd name="T11" fmla="*/ 0 h 28"/>
              </a:gdLst>
              <a:ahLst/>
              <a:cxnLst>
                <a:cxn ang="0">
                  <a:pos x="T0" y="T1"/>
                </a:cxn>
                <a:cxn ang="0">
                  <a:pos x="T2" y="T3"/>
                </a:cxn>
                <a:cxn ang="0">
                  <a:pos x="T4" y="T5"/>
                </a:cxn>
                <a:cxn ang="0">
                  <a:pos x="T6" y="T7"/>
                </a:cxn>
                <a:cxn ang="0">
                  <a:pos x="T8" y="T9"/>
                </a:cxn>
                <a:cxn ang="0">
                  <a:pos x="T10" y="T11"/>
                </a:cxn>
              </a:cxnLst>
              <a:rect l="0" t="0" r="r" b="b"/>
              <a:pathLst>
                <a:path w="35" h="28">
                  <a:moveTo>
                    <a:pt x="14" y="0"/>
                  </a:moveTo>
                  <a:cubicBezTo>
                    <a:pt x="10" y="0"/>
                    <a:pt x="7" y="1"/>
                    <a:pt x="4" y="7"/>
                  </a:cubicBezTo>
                  <a:cubicBezTo>
                    <a:pt x="4" y="7"/>
                    <a:pt x="0" y="25"/>
                    <a:pt x="12" y="27"/>
                  </a:cubicBezTo>
                  <a:cubicBezTo>
                    <a:pt x="13" y="27"/>
                    <a:pt x="14" y="28"/>
                    <a:pt x="15" y="28"/>
                  </a:cubicBezTo>
                  <a:cubicBezTo>
                    <a:pt x="26" y="28"/>
                    <a:pt x="35" y="17"/>
                    <a:pt x="28" y="9"/>
                  </a:cubicBezTo>
                  <a:cubicBezTo>
                    <a:pt x="23" y="4"/>
                    <a:pt x="18" y="0"/>
                    <a:pt x="14"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9" name="Freeform 129">
              <a:extLst>
                <a:ext uri="{FF2B5EF4-FFF2-40B4-BE49-F238E27FC236}">
                  <a16:creationId xmlns:a16="http://schemas.microsoft.com/office/drawing/2014/main" id="{2EBB5E25-277C-41E3-8E7F-493E62F21045}"/>
                </a:ext>
              </a:extLst>
            </p:cNvPr>
            <p:cNvSpPr>
              <a:spLocks/>
            </p:cNvSpPr>
            <p:nvPr/>
          </p:nvSpPr>
          <p:spPr bwMode="auto">
            <a:xfrm>
              <a:off x="5025" y="578"/>
              <a:ext cx="83" cy="48"/>
            </a:xfrm>
            <a:custGeom>
              <a:avLst/>
              <a:gdLst>
                <a:gd name="T0" fmla="*/ 1 w 31"/>
                <a:gd name="T1" fmla="*/ 0 h 18"/>
                <a:gd name="T2" fmla="*/ 9 w 31"/>
                <a:gd name="T3" fmla="*/ 18 h 18"/>
                <a:gd name="T4" fmla="*/ 13 w 31"/>
                <a:gd name="T5" fmla="*/ 18 h 18"/>
                <a:gd name="T6" fmla="*/ 26 w 31"/>
                <a:gd name="T7" fmla="*/ 1 h 18"/>
                <a:gd name="T8" fmla="*/ 1 w 31"/>
                <a:gd name="T9" fmla="*/ 0 h 18"/>
              </a:gdLst>
              <a:ahLst/>
              <a:cxnLst>
                <a:cxn ang="0">
                  <a:pos x="T0" y="T1"/>
                </a:cxn>
                <a:cxn ang="0">
                  <a:pos x="T2" y="T3"/>
                </a:cxn>
                <a:cxn ang="0">
                  <a:pos x="T4" y="T5"/>
                </a:cxn>
                <a:cxn ang="0">
                  <a:pos x="T6" y="T7"/>
                </a:cxn>
                <a:cxn ang="0">
                  <a:pos x="T8" y="T9"/>
                </a:cxn>
              </a:cxnLst>
              <a:rect l="0" t="0" r="r" b="b"/>
              <a:pathLst>
                <a:path w="31" h="18">
                  <a:moveTo>
                    <a:pt x="1" y="0"/>
                  </a:moveTo>
                  <a:cubicBezTo>
                    <a:pt x="0" y="5"/>
                    <a:pt x="0" y="16"/>
                    <a:pt x="9" y="18"/>
                  </a:cubicBezTo>
                  <a:cubicBezTo>
                    <a:pt x="10" y="18"/>
                    <a:pt x="12" y="18"/>
                    <a:pt x="13" y="18"/>
                  </a:cubicBezTo>
                  <a:cubicBezTo>
                    <a:pt x="23" y="18"/>
                    <a:pt x="31" y="9"/>
                    <a:pt x="26" y="1"/>
                  </a:cubicBezTo>
                  <a:cubicBezTo>
                    <a:pt x="18" y="1"/>
                    <a:pt x="9" y="0"/>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0" name="Freeform 130">
              <a:extLst>
                <a:ext uri="{FF2B5EF4-FFF2-40B4-BE49-F238E27FC236}">
                  <a16:creationId xmlns:a16="http://schemas.microsoft.com/office/drawing/2014/main" id="{B32F995D-CA40-4007-8900-B3F8687E675E}"/>
                </a:ext>
              </a:extLst>
            </p:cNvPr>
            <p:cNvSpPr>
              <a:spLocks/>
            </p:cNvSpPr>
            <p:nvPr/>
          </p:nvSpPr>
          <p:spPr bwMode="auto">
            <a:xfrm>
              <a:off x="5244" y="599"/>
              <a:ext cx="102" cy="349"/>
            </a:xfrm>
            <a:custGeom>
              <a:avLst/>
              <a:gdLst>
                <a:gd name="T0" fmla="*/ 0 w 38"/>
                <a:gd name="T1" fmla="*/ 0 h 130"/>
                <a:gd name="T2" fmla="*/ 17 w 38"/>
                <a:gd name="T3" fmla="*/ 88 h 130"/>
                <a:gd name="T4" fmla="*/ 25 w 38"/>
                <a:gd name="T5" fmla="*/ 130 h 130"/>
                <a:gd name="T6" fmla="*/ 38 w 38"/>
                <a:gd name="T7" fmla="*/ 125 h 130"/>
                <a:gd name="T8" fmla="*/ 34 w 38"/>
                <a:gd name="T9" fmla="*/ 86 h 130"/>
                <a:gd name="T10" fmla="*/ 19 w 38"/>
                <a:gd name="T11" fmla="*/ 4 h 130"/>
                <a:gd name="T12" fmla="*/ 0 w 38"/>
                <a:gd name="T13" fmla="*/ 0 h 130"/>
              </a:gdLst>
              <a:ahLst/>
              <a:cxnLst>
                <a:cxn ang="0">
                  <a:pos x="T0" y="T1"/>
                </a:cxn>
                <a:cxn ang="0">
                  <a:pos x="T2" y="T3"/>
                </a:cxn>
                <a:cxn ang="0">
                  <a:pos x="T4" y="T5"/>
                </a:cxn>
                <a:cxn ang="0">
                  <a:pos x="T6" y="T7"/>
                </a:cxn>
                <a:cxn ang="0">
                  <a:pos x="T8" y="T9"/>
                </a:cxn>
                <a:cxn ang="0">
                  <a:pos x="T10" y="T11"/>
                </a:cxn>
                <a:cxn ang="0">
                  <a:pos x="T12" y="T13"/>
                </a:cxn>
              </a:cxnLst>
              <a:rect l="0" t="0" r="r" b="b"/>
              <a:pathLst>
                <a:path w="38" h="130">
                  <a:moveTo>
                    <a:pt x="0" y="0"/>
                  </a:moveTo>
                  <a:cubicBezTo>
                    <a:pt x="6" y="29"/>
                    <a:pt x="12" y="59"/>
                    <a:pt x="17" y="88"/>
                  </a:cubicBezTo>
                  <a:cubicBezTo>
                    <a:pt x="20" y="101"/>
                    <a:pt x="23" y="116"/>
                    <a:pt x="25" y="130"/>
                  </a:cubicBezTo>
                  <a:cubicBezTo>
                    <a:pt x="29" y="129"/>
                    <a:pt x="33" y="127"/>
                    <a:pt x="38" y="125"/>
                  </a:cubicBezTo>
                  <a:cubicBezTo>
                    <a:pt x="36" y="112"/>
                    <a:pt x="36" y="96"/>
                    <a:pt x="34" y="86"/>
                  </a:cubicBezTo>
                  <a:cubicBezTo>
                    <a:pt x="29" y="59"/>
                    <a:pt x="24" y="31"/>
                    <a:pt x="19" y="4"/>
                  </a:cubicBezTo>
                  <a:cubicBezTo>
                    <a:pt x="13" y="2"/>
                    <a:pt x="6" y="1"/>
                    <a:pt x="0"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1" name="Freeform 131">
              <a:extLst>
                <a:ext uri="{FF2B5EF4-FFF2-40B4-BE49-F238E27FC236}">
                  <a16:creationId xmlns:a16="http://schemas.microsoft.com/office/drawing/2014/main" id="{81C205B7-8403-4B34-8DDD-2877937056E2}"/>
                </a:ext>
              </a:extLst>
            </p:cNvPr>
            <p:cNvSpPr>
              <a:spLocks/>
            </p:cNvSpPr>
            <p:nvPr/>
          </p:nvSpPr>
          <p:spPr bwMode="auto">
            <a:xfrm>
              <a:off x="5314" y="967"/>
              <a:ext cx="37" cy="14"/>
            </a:xfrm>
            <a:custGeom>
              <a:avLst/>
              <a:gdLst>
                <a:gd name="T0" fmla="*/ 14 w 14"/>
                <a:gd name="T1" fmla="*/ 0 h 5"/>
                <a:gd name="T2" fmla="*/ 0 w 14"/>
                <a:gd name="T3" fmla="*/ 4 h 5"/>
                <a:gd name="T4" fmla="*/ 0 w 14"/>
                <a:gd name="T5" fmla="*/ 5 h 5"/>
                <a:gd name="T6" fmla="*/ 14 w 14"/>
                <a:gd name="T7" fmla="*/ 1 h 5"/>
                <a:gd name="T8" fmla="*/ 14 w 14"/>
                <a:gd name="T9" fmla="*/ 0 h 5"/>
              </a:gdLst>
              <a:ahLst/>
              <a:cxnLst>
                <a:cxn ang="0">
                  <a:pos x="T0" y="T1"/>
                </a:cxn>
                <a:cxn ang="0">
                  <a:pos x="T2" y="T3"/>
                </a:cxn>
                <a:cxn ang="0">
                  <a:pos x="T4" y="T5"/>
                </a:cxn>
                <a:cxn ang="0">
                  <a:pos x="T6" y="T7"/>
                </a:cxn>
                <a:cxn ang="0">
                  <a:pos x="T8" y="T9"/>
                </a:cxn>
              </a:cxnLst>
              <a:rect l="0" t="0" r="r" b="b"/>
              <a:pathLst>
                <a:path w="14" h="5">
                  <a:moveTo>
                    <a:pt x="14" y="0"/>
                  </a:moveTo>
                  <a:cubicBezTo>
                    <a:pt x="9" y="1"/>
                    <a:pt x="5" y="3"/>
                    <a:pt x="0" y="4"/>
                  </a:cubicBezTo>
                  <a:cubicBezTo>
                    <a:pt x="0" y="4"/>
                    <a:pt x="0" y="4"/>
                    <a:pt x="0" y="5"/>
                  </a:cubicBezTo>
                  <a:cubicBezTo>
                    <a:pt x="5" y="4"/>
                    <a:pt x="10" y="3"/>
                    <a:pt x="14" y="1"/>
                  </a:cubicBezTo>
                  <a:cubicBezTo>
                    <a:pt x="14" y="1"/>
                    <a:pt x="14" y="1"/>
                    <a:pt x="14" y="0"/>
                  </a:cubicBezTo>
                </a:path>
              </a:pathLst>
            </a:custGeom>
            <a:solidFill>
              <a:srgbClr val="EBED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2" name="Freeform 132">
              <a:extLst>
                <a:ext uri="{FF2B5EF4-FFF2-40B4-BE49-F238E27FC236}">
                  <a16:creationId xmlns:a16="http://schemas.microsoft.com/office/drawing/2014/main" id="{617EBDDB-97C6-4602-A7DF-3ADEA9B59F66}"/>
                </a:ext>
              </a:extLst>
            </p:cNvPr>
            <p:cNvSpPr>
              <a:spLocks/>
            </p:cNvSpPr>
            <p:nvPr/>
          </p:nvSpPr>
          <p:spPr bwMode="auto">
            <a:xfrm>
              <a:off x="5311" y="943"/>
              <a:ext cx="40" cy="35"/>
            </a:xfrm>
            <a:custGeom>
              <a:avLst/>
              <a:gdLst>
                <a:gd name="T0" fmla="*/ 13 w 15"/>
                <a:gd name="T1" fmla="*/ 0 h 13"/>
                <a:gd name="T2" fmla="*/ 0 w 15"/>
                <a:gd name="T3" fmla="*/ 5 h 13"/>
                <a:gd name="T4" fmla="*/ 1 w 15"/>
                <a:gd name="T5" fmla="*/ 13 h 13"/>
                <a:gd name="T6" fmla="*/ 15 w 15"/>
                <a:gd name="T7" fmla="*/ 9 h 13"/>
                <a:gd name="T8" fmla="*/ 13 w 15"/>
                <a:gd name="T9" fmla="*/ 0 h 13"/>
              </a:gdLst>
              <a:ahLst/>
              <a:cxnLst>
                <a:cxn ang="0">
                  <a:pos x="T0" y="T1"/>
                </a:cxn>
                <a:cxn ang="0">
                  <a:pos x="T2" y="T3"/>
                </a:cxn>
                <a:cxn ang="0">
                  <a:pos x="T4" y="T5"/>
                </a:cxn>
                <a:cxn ang="0">
                  <a:pos x="T6" y="T7"/>
                </a:cxn>
                <a:cxn ang="0">
                  <a:pos x="T8" y="T9"/>
                </a:cxn>
              </a:cxnLst>
              <a:rect l="0" t="0" r="r" b="b"/>
              <a:pathLst>
                <a:path w="15" h="13">
                  <a:moveTo>
                    <a:pt x="13" y="0"/>
                  </a:moveTo>
                  <a:cubicBezTo>
                    <a:pt x="9" y="2"/>
                    <a:pt x="5" y="4"/>
                    <a:pt x="0" y="5"/>
                  </a:cubicBezTo>
                  <a:cubicBezTo>
                    <a:pt x="0" y="8"/>
                    <a:pt x="1" y="10"/>
                    <a:pt x="1" y="13"/>
                  </a:cubicBezTo>
                  <a:cubicBezTo>
                    <a:pt x="6" y="12"/>
                    <a:pt x="10" y="10"/>
                    <a:pt x="15" y="9"/>
                  </a:cubicBezTo>
                  <a:cubicBezTo>
                    <a:pt x="14" y="6"/>
                    <a:pt x="13" y="3"/>
                    <a:pt x="13" y="0"/>
                  </a:cubicBezTo>
                </a:path>
              </a:pathLst>
            </a:custGeom>
            <a:solidFill>
              <a:srgbClr val="D4BB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3" name="Freeform 133">
              <a:extLst>
                <a:ext uri="{FF2B5EF4-FFF2-40B4-BE49-F238E27FC236}">
                  <a16:creationId xmlns:a16="http://schemas.microsoft.com/office/drawing/2014/main" id="{501F935F-68AD-4C35-B1DE-8D5ABD193EA3}"/>
                </a:ext>
              </a:extLst>
            </p:cNvPr>
            <p:cNvSpPr>
              <a:spLocks/>
            </p:cNvSpPr>
            <p:nvPr/>
          </p:nvSpPr>
          <p:spPr bwMode="auto">
            <a:xfrm>
              <a:off x="5311" y="935"/>
              <a:ext cx="35" cy="22"/>
            </a:xfrm>
            <a:custGeom>
              <a:avLst/>
              <a:gdLst>
                <a:gd name="T0" fmla="*/ 13 w 13"/>
                <a:gd name="T1" fmla="*/ 0 h 8"/>
                <a:gd name="T2" fmla="*/ 0 w 13"/>
                <a:gd name="T3" fmla="*/ 5 h 8"/>
                <a:gd name="T4" fmla="*/ 0 w 13"/>
                <a:gd name="T5" fmla="*/ 8 h 8"/>
                <a:gd name="T6" fmla="*/ 13 w 13"/>
                <a:gd name="T7" fmla="*/ 3 h 8"/>
                <a:gd name="T8" fmla="*/ 13 w 13"/>
                <a:gd name="T9" fmla="*/ 0 h 8"/>
              </a:gdLst>
              <a:ahLst/>
              <a:cxnLst>
                <a:cxn ang="0">
                  <a:pos x="T0" y="T1"/>
                </a:cxn>
                <a:cxn ang="0">
                  <a:pos x="T2" y="T3"/>
                </a:cxn>
                <a:cxn ang="0">
                  <a:pos x="T4" y="T5"/>
                </a:cxn>
                <a:cxn ang="0">
                  <a:pos x="T6" y="T7"/>
                </a:cxn>
                <a:cxn ang="0">
                  <a:pos x="T8" y="T9"/>
                </a:cxn>
              </a:cxnLst>
              <a:rect l="0" t="0" r="r" b="b"/>
              <a:pathLst>
                <a:path w="13" h="8">
                  <a:moveTo>
                    <a:pt x="13" y="0"/>
                  </a:moveTo>
                  <a:cubicBezTo>
                    <a:pt x="8" y="2"/>
                    <a:pt x="4" y="4"/>
                    <a:pt x="0" y="5"/>
                  </a:cubicBezTo>
                  <a:cubicBezTo>
                    <a:pt x="0" y="6"/>
                    <a:pt x="0" y="7"/>
                    <a:pt x="0" y="8"/>
                  </a:cubicBezTo>
                  <a:cubicBezTo>
                    <a:pt x="5" y="7"/>
                    <a:pt x="9" y="5"/>
                    <a:pt x="13" y="3"/>
                  </a:cubicBezTo>
                  <a:cubicBezTo>
                    <a:pt x="13" y="2"/>
                    <a:pt x="13" y="1"/>
                    <a:pt x="13" y="0"/>
                  </a:cubicBezTo>
                </a:path>
              </a:pathLst>
            </a:custGeom>
            <a:solidFill>
              <a:srgbClr val="6A2E1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4" name="Freeform 134">
              <a:extLst>
                <a:ext uri="{FF2B5EF4-FFF2-40B4-BE49-F238E27FC236}">
                  <a16:creationId xmlns:a16="http://schemas.microsoft.com/office/drawing/2014/main" id="{F5E3FAE9-00EF-426D-9333-57980313157F}"/>
                </a:ext>
              </a:extLst>
            </p:cNvPr>
            <p:cNvSpPr>
              <a:spLocks/>
            </p:cNvSpPr>
            <p:nvPr/>
          </p:nvSpPr>
          <p:spPr bwMode="auto">
            <a:xfrm>
              <a:off x="5341" y="629"/>
              <a:ext cx="64" cy="40"/>
            </a:xfrm>
            <a:custGeom>
              <a:avLst/>
              <a:gdLst>
                <a:gd name="T0" fmla="*/ 1 w 24"/>
                <a:gd name="T1" fmla="*/ 0 h 15"/>
                <a:gd name="T2" fmla="*/ 7 w 24"/>
                <a:gd name="T3" fmla="*/ 13 h 15"/>
                <a:gd name="T4" fmla="*/ 15 w 24"/>
                <a:gd name="T5" fmla="*/ 15 h 15"/>
                <a:gd name="T6" fmla="*/ 24 w 24"/>
                <a:gd name="T7" fmla="*/ 13 h 15"/>
                <a:gd name="T8" fmla="*/ 1 w 24"/>
                <a:gd name="T9" fmla="*/ 0 h 15"/>
              </a:gdLst>
              <a:ahLst/>
              <a:cxnLst>
                <a:cxn ang="0">
                  <a:pos x="T0" y="T1"/>
                </a:cxn>
                <a:cxn ang="0">
                  <a:pos x="T2" y="T3"/>
                </a:cxn>
                <a:cxn ang="0">
                  <a:pos x="T4" y="T5"/>
                </a:cxn>
                <a:cxn ang="0">
                  <a:pos x="T6" y="T7"/>
                </a:cxn>
                <a:cxn ang="0">
                  <a:pos x="T8" y="T9"/>
                </a:cxn>
              </a:cxnLst>
              <a:rect l="0" t="0" r="r" b="b"/>
              <a:pathLst>
                <a:path w="24" h="15">
                  <a:moveTo>
                    <a:pt x="1" y="0"/>
                  </a:moveTo>
                  <a:cubicBezTo>
                    <a:pt x="0" y="4"/>
                    <a:pt x="1" y="10"/>
                    <a:pt x="7" y="13"/>
                  </a:cubicBezTo>
                  <a:cubicBezTo>
                    <a:pt x="9" y="15"/>
                    <a:pt x="12" y="15"/>
                    <a:pt x="15" y="15"/>
                  </a:cubicBezTo>
                  <a:cubicBezTo>
                    <a:pt x="18" y="15"/>
                    <a:pt x="21" y="14"/>
                    <a:pt x="24" y="13"/>
                  </a:cubicBezTo>
                  <a:cubicBezTo>
                    <a:pt x="17" y="8"/>
                    <a:pt x="10" y="3"/>
                    <a:pt x="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5" name="Freeform 135">
              <a:extLst>
                <a:ext uri="{FF2B5EF4-FFF2-40B4-BE49-F238E27FC236}">
                  <a16:creationId xmlns:a16="http://schemas.microsoft.com/office/drawing/2014/main" id="{8F4B317E-0BBA-4E1B-9CAA-30143D596BDA}"/>
                </a:ext>
              </a:extLst>
            </p:cNvPr>
            <p:cNvSpPr>
              <a:spLocks/>
            </p:cNvSpPr>
            <p:nvPr/>
          </p:nvSpPr>
          <p:spPr bwMode="auto">
            <a:xfrm>
              <a:off x="5349" y="744"/>
              <a:ext cx="90" cy="70"/>
            </a:xfrm>
            <a:custGeom>
              <a:avLst/>
              <a:gdLst>
                <a:gd name="T0" fmla="*/ 21 w 34"/>
                <a:gd name="T1" fmla="*/ 0 h 26"/>
                <a:gd name="T2" fmla="*/ 15 w 34"/>
                <a:gd name="T3" fmla="*/ 2 h 26"/>
                <a:gd name="T4" fmla="*/ 8 w 34"/>
                <a:gd name="T5" fmla="*/ 17 h 26"/>
                <a:gd name="T6" fmla="*/ 22 w 34"/>
                <a:gd name="T7" fmla="*/ 26 h 26"/>
                <a:gd name="T8" fmla="*/ 33 w 34"/>
                <a:gd name="T9" fmla="*/ 18 h 26"/>
                <a:gd name="T10" fmla="*/ 21 w 34"/>
                <a:gd name="T11" fmla="*/ 0 h 26"/>
              </a:gdLst>
              <a:ahLst/>
              <a:cxnLst>
                <a:cxn ang="0">
                  <a:pos x="T0" y="T1"/>
                </a:cxn>
                <a:cxn ang="0">
                  <a:pos x="T2" y="T3"/>
                </a:cxn>
                <a:cxn ang="0">
                  <a:pos x="T4" y="T5"/>
                </a:cxn>
                <a:cxn ang="0">
                  <a:pos x="T6" y="T7"/>
                </a:cxn>
                <a:cxn ang="0">
                  <a:pos x="T8" y="T9"/>
                </a:cxn>
                <a:cxn ang="0">
                  <a:pos x="T10" y="T11"/>
                </a:cxn>
              </a:cxnLst>
              <a:rect l="0" t="0" r="r" b="b"/>
              <a:pathLst>
                <a:path w="34" h="26">
                  <a:moveTo>
                    <a:pt x="21" y="0"/>
                  </a:moveTo>
                  <a:cubicBezTo>
                    <a:pt x="19" y="0"/>
                    <a:pt x="17" y="1"/>
                    <a:pt x="15" y="2"/>
                  </a:cubicBezTo>
                  <a:cubicBezTo>
                    <a:pt x="15" y="2"/>
                    <a:pt x="0" y="4"/>
                    <a:pt x="8" y="17"/>
                  </a:cubicBezTo>
                  <a:cubicBezTo>
                    <a:pt x="11" y="24"/>
                    <a:pt x="17" y="26"/>
                    <a:pt x="22" y="26"/>
                  </a:cubicBezTo>
                  <a:cubicBezTo>
                    <a:pt x="27" y="26"/>
                    <a:pt x="32" y="23"/>
                    <a:pt x="33" y="18"/>
                  </a:cubicBezTo>
                  <a:cubicBezTo>
                    <a:pt x="34" y="11"/>
                    <a:pt x="28" y="0"/>
                    <a:pt x="2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6" name="Freeform 136">
              <a:extLst>
                <a:ext uri="{FF2B5EF4-FFF2-40B4-BE49-F238E27FC236}">
                  <a16:creationId xmlns:a16="http://schemas.microsoft.com/office/drawing/2014/main" id="{BF755C15-A50F-414A-91A8-B6BFB109E934}"/>
                </a:ext>
              </a:extLst>
            </p:cNvPr>
            <p:cNvSpPr>
              <a:spLocks/>
            </p:cNvSpPr>
            <p:nvPr/>
          </p:nvSpPr>
          <p:spPr bwMode="auto">
            <a:xfrm>
              <a:off x="5381" y="924"/>
              <a:ext cx="53" cy="35"/>
            </a:xfrm>
            <a:custGeom>
              <a:avLst/>
              <a:gdLst>
                <a:gd name="T0" fmla="*/ 19 w 20"/>
                <a:gd name="T1" fmla="*/ 0 h 13"/>
                <a:gd name="T2" fmla="*/ 0 w 20"/>
                <a:gd name="T3" fmla="*/ 12 h 13"/>
                <a:gd name="T4" fmla="*/ 0 w 20"/>
                <a:gd name="T5" fmla="*/ 13 h 13"/>
                <a:gd name="T6" fmla="*/ 20 w 20"/>
                <a:gd name="T7" fmla="*/ 0 h 13"/>
                <a:gd name="T8" fmla="*/ 19 w 20"/>
                <a:gd name="T9" fmla="*/ 0 h 13"/>
              </a:gdLst>
              <a:ahLst/>
              <a:cxnLst>
                <a:cxn ang="0">
                  <a:pos x="T0" y="T1"/>
                </a:cxn>
                <a:cxn ang="0">
                  <a:pos x="T2" y="T3"/>
                </a:cxn>
                <a:cxn ang="0">
                  <a:pos x="T4" y="T5"/>
                </a:cxn>
                <a:cxn ang="0">
                  <a:pos x="T6" y="T7"/>
                </a:cxn>
                <a:cxn ang="0">
                  <a:pos x="T8" y="T9"/>
                </a:cxn>
              </a:cxnLst>
              <a:rect l="0" t="0" r="r" b="b"/>
              <a:pathLst>
                <a:path w="20" h="13">
                  <a:moveTo>
                    <a:pt x="19" y="0"/>
                  </a:moveTo>
                  <a:cubicBezTo>
                    <a:pt x="14" y="5"/>
                    <a:pt x="7" y="9"/>
                    <a:pt x="0" y="12"/>
                  </a:cubicBezTo>
                  <a:cubicBezTo>
                    <a:pt x="0" y="12"/>
                    <a:pt x="0" y="13"/>
                    <a:pt x="0" y="13"/>
                  </a:cubicBezTo>
                  <a:cubicBezTo>
                    <a:pt x="8" y="10"/>
                    <a:pt x="14" y="6"/>
                    <a:pt x="20" y="0"/>
                  </a:cubicBezTo>
                  <a:cubicBezTo>
                    <a:pt x="20" y="0"/>
                    <a:pt x="19" y="0"/>
                    <a:pt x="19"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7" name="Freeform 137">
              <a:extLst>
                <a:ext uri="{FF2B5EF4-FFF2-40B4-BE49-F238E27FC236}">
                  <a16:creationId xmlns:a16="http://schemas.microsoft.com/office/drawing/2014/main" id="{0E7943B6-5C6C-4907-BCE8-FABE3055B9E7}"/>
                </a:ext>
              </a:extLst>
            </p:cNvPr>
            <p:cNvSpPr>
              <a:spLocks/>
            </p:cNvSpPr>
            <p:nvPr/>
          </p:nvSpPr>
          <p:spPr bwMode="auto">
            <a:xfrm>
              <a:off x="5378" y="914"/>
              <a:ext cx="53" cy="43"/>
            </a:xfrm>
            <a:custGeom>
              <a:avLst/>
              <a:gdLst>
                <a:gd name="T0" fmla="*/ 11 w 20"/>
                <a:gd name="T1" fmla="*/ 0 h 16"/>
                <a:gd name="T2" fmla="*/ 1 w 20"/>
                <a:gd name="T3" fmla="*/ 7 h 16"/>
                <a:gd name="T4" fmla="*/ 1 w 20"/>
                <a:gd name="T5" fmla="*/ 16 h 16"/>
                <a:gd name="T6" fmla="*/ 20 w 20"/>
                <a:gd name="T7" fmla="*/ 4 h 16"/>
                <a:gd name="T8" fmla="*/ 11 w 20"/>
                <a:gd name="T9" fmla="*/ 0 h 16"/>
              </a:gdLst>
              <a:ahLst/>
              <a:cxnLst>
                <a:cxn ang="0">
                  <a:pos x="T0" y="T1"/>
                </a:cxn>
                <a:cxn ang="0">
                  <a:pos x="T2" y="T3"/>
                </a:cxn>
                <a:cxn ang="0">
                  <a:pos x="T4" y="T5"/>
                </a:cxn>
                <a:cxn ang="0">
                  <a:pos x="T6" y="T7"/>
                </a:cxn>
                <a:cxn ang="0">
                  <a:pos x="T8" y="T9"/>
                </a:cxn>
              </a:cxnLst>
              <a:rect l="0" t="0" r="r" b="b"/>
              <a:pathLst>
                <a:path w="20" h="16">
                  <a:moveTo>
                    <a:pt x="11" y="0"/>
                  </a:moveTo>
                  <a:cubicBezTo>
                    <a:pt x="7" y="0"/>
                    <a:pt x="4" y="2"/>
                    <a:pt x="1" y="7"/>
                  </a:cubicBezTo>
                  <a:cubicBezTo>
                    <a:pt x="1" y="7"/>
                    <a:pt x="0" y="11"/>
                    <a:pt x="1" y="16"/>
                  </a:cubicBezTo>
                  <a:cubicBezTo>
                    <a:pt x="8" y="13"/>
                    <a:pt x="15" y="9"/>
                    <a:pt x="20" y="4"/>
                  </a:cubicBezTo>
                  <a:cubicBezTo>
                    <a:pt x="17" y="1"/>
                    <a:pt x="14" y="0"/>
                    <a:pt x="11" y="0"/>
                  </a:cubicBezTo>
                </a:path>
              </a:pathLst>
            </a:custGeom>
            <a:solidFill>
              <a:srgbClr val="FAF4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sp>
        <p:nvSpPr>
          <p:cNvPr id="282" name="Hộp Văn bản 281">
            <a:extLst>
              <a:ext uri="{FF2B5EF4-FFF2-40B4-BE49-F238E27FC236}">
                <a16:creationId xmlns:a16="http://schemas.microsoft.com/office/drawing/2014/main" id="{CE51A45E-CA17-4A91-A104-D137DB874E29}"/>
              </a:ext>
            </a:extLst>
          </p:cNvPr>
          <p:cNvSpPr txBox="1"/>
          <p:nvPr/>
        </p:nvSpPr>
        <p:spPr>
          <a:xfrm>
            <a:off x="2521800" y="2895845"/>
            <a:ext cx="8949764" cy="369332"/>
          </a:xfrm>
          <a:prstGeom prst="rect">
            <a:avLst/>
          </a:prstGeom>
          <a:noFill/>
        </p:spPr>
        <p:txBody>
          <a:bodyPr wrap="square">
            <a:spAutoFit/>
          </a:bodyPr>
          <a:lstStyle/>
          <a:p>
            <a:pPr algn="just" eaLnBrk="1" hangingPunct="1"/>
            <a:r>
              <a:rPr lang="vi-VN" altLang="en-US" sz="1800" b="1" dirty="0">
                <a:latin typeface="Times New Roman" panose="02020603050405020304" pitchFamily="18" charset="0"/>
              </a:rPr>
              <a:t>	</a:t>
            </a:r>
            <a:endParaRPr lang="en-US" altLang="en-US" sz="2500" b="1" dirty="0">
              <a:latin typeface="HP001 4 hàng" panose="020B0603050302020204" pitchFamily="34" charset="-93"/>
            </a:endParaRPr>
          </a:p>
        </p:txBody>
      </p:sp>
      <p:sp>
        <p:nvSpPr>
          <p:cNvPr id="139" name="WordArt 18"/>
          <p:cNvSpPr>
            <a:spLocks noChangeArrowheads="1" noChangeShapeType="1" noTextEdit="1"/>
          </p:cNvSpPr>
          <p:nvPr/>
        </p:nvSpPr>
        <p:spPr bwMode="auto">
          <a:xfrm>
            <a:off x="4162362" y="1512810"/>
            <a:ext cx="4648200" cy="914400"/>
          </a:xfrm>
          <a:prstGeom prst="rect">
            <a:avLst/>
          </a:prstGeom>
        </p:spPr>
        <p:txBody>
          <a:bodyPr wrap="none" fromWordArt="1">
            <a:prstTxWarp prst="textDeflate">
              <a:avLst>
                <a:gd name="adj" fmla="val 18750"/>
              </a:avLst>
            </a:prstTxWarp>
          </a:bodyPr>
          <a:lstStyle/>
          <a:p>
            <a:pPr algn="ctr"/>
            <a:r>
              <a:rPr lang="en-US" sz="3600" b="1" kern="10" dirty="0" err="1">
                <a:ln w="19050">
                  <a:solidFill>
                    <a:srgbClr val="FF0000"/>
                  </a:solidFill>
                  <a:round/>
                  <a:headEnd/>
                  <a:tailEnd/>
                </a:ln>
                <a:solidFill>
                  <a:srgbClr val="FF6600"/>
                </a:solidFill>
                <a:effectLst>
                  <a:outerShdw dist="35921" dir="2700000" algn="ctr" rotWithShape="0">
                    <a:srgbClr val="990000"/>
                  </a:outerShdw>
                </a:effectLst>
                <a:latin typeface="Times New Roman"/>
                <a:cs typeface="Times New Roman"/>
              </a:rPr>
              <a:t>DẶN</a:t>
            </a:r>
            <a:r>
              <a:rPr lang="en-US" sz="3600" b="1" kern="10" dirty="0">
                <a:ln w="19050">
                  <a:solidFill>
                    <a:srgbClr val="FF0000"/>
                  </a:solidFill>
                  <a:round/>
                  <a:headEnd/>
                  <a:tailEnd/>
                </a:ln>
                <a:solidFill>
                  <a:srgbClr val="FF6600"/>
                </a:solidFill>
                <a:effectLst>
                  <a:outerShdw dist="35921" dir="2700000" algn="ctr" rotWithShape="0">
                    <a:srgbClr val="990000"/>
                  </a:outerShdw>
                </a:effectLst>
                <a:latin typeface="Times New Roman"/>
                <a:cs typeface="Times New Roman"/>
              </a:rPr>
              <a:t> </a:t>
            </a:r>
            <a:r>
              <a:rPr lang="en-US" sz="3600" b="1" kern="10" dirty="0" err="1">
                <a:ln w="19050">
                  <a:solidFill>
                    <a:srgbClr val="FF0000"/>
                  </a:solidFill>
                  <a:round/>
                  <a:headEnd/>
                  <a:tailEnd/>
                </a:ln>
                <a:solidFill>
                  <a:srgbClr val="FF6600"/>
                </a:solidFill>
                <a:effectLst>
                  <a:outerShdw dist="35921" dir="2700000" algn="ctr" rotWithShape="0">
                    <a:srgbClr val="990000"/>
                  </a:outerShdw>
                </a:effectLst>
                <a:latin typeface="Times New Roman"/>
                <a:cs typeface="Times New Roman"/>
              </a:rPr>
              <a:t>DÒ</a:t>
            </a:r>
            <a:endParaRPr lang="en-US" sz="3600" b="1" kern="10" dirty="0">
              <a:ln w="19050">
                <a:solidFill>
                  <a:srgbClr val="FF0000"/>
                </a:solidFill>
                <a:round/>
                <a:headEnd/>
                <a:tailEnd/>
              </a:ln>
              <a:solidFill>
                <a:srgbClr val="FF6600"/>
              </a:solidFill>
              <a:effectLst>
                <a:outerShdw dist="35921" dir="2700000" algn="ctr" rotWithShape="0">
                  <a:srgbClr val="990000"/>
                </a:outerShdw>
              </a:effectLst>
              <a:latin typeface="Times New Roman"/>
              <a:cs typeface="Times New Roman"/>
            </a:endParaRPr>
          </a:p>
        </p:txBody>
      </p:sp>
      <p:sp>
        <p:nvSpPr>
          <p:cNvPr id="140" name="Text Box 19"/>
          <p:cNvSpPr txBox="1">
            <a:spLocks noChangeArrowheads="1"/>
          </p:cNvSpPr>
          <p:nvPr/>
        </p:nvSpPr>
        <p:spPr bwMode="auto">
          <a:xfrm>
            <a:off x="3637932" y="3265656"/>
            <a:ext cx="6400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marL="742950" indent="-285750">
              <a:defRPr sz="3200">
                <a:solidFill>
                  <a:schemeClr val="tx1"/>
                </a:solidFill>
                <a:latin typeface="Arial" pitchFamily="34" charset="0"/>
                <a:cs typeface="Arial" pitchFamily="34" charset="0"/>
              </a:defRPr>
            </a:lvl2pPr>
            <a:lvl3pPr marL="1143000" indent="-228600">
              <a:defRPr sz="3200">
                <a:solidFill>
                  <a:schemeClr val="tx1"/>
                </a:solidFill>
                <a:latin typeface="Arial" pitchFamily="34" charset="0"/>
                <a:cs typeface="Arial" pitchFamily="34" charset="0"/>
              </a:defRPr>
            </a:lvl3pPr>
            <a:lvl4pPr marL="1600200" indent="-228600">
              <a:defRPr sz="3200">
                <a:solidFill>
                  <a:schemeClr val="tx1"/>
                </a:solidFill>
                <a:latin typeface="Arial" pitchFamily="34" charset="0"/>
                <a:cs typeface="Arial" pitchFamily="34" charset="0"/>
              </a:defRPr>
            </a:lvl4pPr>
            <a:lvl5pPr marL="2057400" indent="-22860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eaLnBrk="1" hangingPunct="1">
              <a:spcBef>
                <a:spcPct val="50000"/>
              </a:spcBef>
            </a:pPr>
            <a:r>
              <a:rPr lang="en-US" altLang="en-US" b="1" dirty="0" err="1">
                <a:solidFill>
                  <a:srgbClr val="A50021"/>
                </a:solidFill>
                <a:latin typeface="Times New Roman" pitchFamily="18" charset="0"/>
              </a:rPr>
              <a:t>Đọc</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bài</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và</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trả</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lời</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lại</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các</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câu</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hỏi</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cuối</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bài</a:t>
            </a:r>
            <a:r>
              <a:rPr lang="en-US" altLang="en-US" b="1" dirty="0">
                <a:solidFill>
                  <a:srgbClr val="A50021"/>
                </a:solidFill>
                <a:latin typeface="Times New Roman" pitchFamily="18" charset="0"/>
              </a:rPr>
              <a:t>.</a:t>
            </a:r>
          </a:p>
        </p:txBody>
      </p:sp>
      <p:sp>
        <p:nvSpPr>
          <p:cNvPr id="142" name="Text Box 20"/>
          <p:cNvSpPr txBox="1">
            <a:spLocks noChangeArrowheads="1"/>
          </p:cNvSpPr>
          <p:nvPr/>
        </p:nvSpPr>
        <p:spPr bwMode="auto">
          <a:xfrm>
            <a:off x="3561732" y="4262760"/>
            <a:ext cx="6400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marL="742950" indent="-285750">
              <a:defRPr sz="3200">
                <a:solidFill>
                  <a:schemeClr val="tx1"/>
                </a:solidFill>
                <a:latin typeface="Arial" pitchFamily="34" charset="0"/>
                <a:cs typeface="Arial" pitchFamily="34" charset="0"/>
              </a:defRPr>
            </a:lvl2pPr>
            <a:lvl3pPr marL="1143000" indent="-228600">
              <a:defRPr sz="3200">
                <a:solidFill>
                  <a:schemeClr val="tx1"/>
                </a:solidFill>
                <a:latin typeface="Arial" pitchFamily="34" charset="0"/>
                <a:cs typeface="Arial" pitchFamily="34" charset="0"/>
              </a:defRPr>
            </a:lvl3pPr>
            <a:lvl4pPr marL="1600200" indent="-228600">
              <a:defRPr sz="3200">
                <a:solidFill>
                  <a:schemeClr val="tx1"/>
                </a:solidFill>
                <a:latin typeface="Arial" pitchFamily="34" charset="0"/>
                <a:cs typeface="Arial" pitchFamily="34" charset="0"/>
              </a:defRPr>
            </a:lvl4pPr>
            <a:lvl5pPr marL="2057400" indent="-228600">
              <a:defRPr sz="3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3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3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3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3200">
                <a:solidFill>
                  <a:schemeClr val="tx1"/>
                </a:solidFill>
                <a:latin typeface="Arial" pitchFamily="34" charset="0"/>
                <a:cs typeface="Arial" pitchFamily="34" charset="0"/>
              </a:defRPr>
            </a:lvl9pPr>
          </a:lstStyle>
          <a:p>
            <a:pPr eaLnBrk="1" hangingPunct="1">
              <a:spcBef>
                <a:spcPct val="50000"/>
              </a:spcBef>
            </a:pPr>
            <a:r>
              <a:rPr lang="en-US" altLang="en-US" b="1" dirty="0" err="1">
                <a:solidFill>
                  <a:srgbClr val="A50021"/>
                </a:solidFill>
                <a:latin typeface="Times New Roman" pitchFamily="18" charset="0"/>
              </a:rPr>
              <a:t>Chuẩn</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bị</a:t>
            </a:r>
            <a:r>
              <a:rPr lang="en-US" altLang="en-US" b="1" dirty="0">
                <a:solidFill>
                  <a:srgbClr val="A50021"/>
                </a:solidFill>
                <a:latin typeface="Times New Roman" pitchFamily="18" charset="0"/>
              </a:rPr>
              <a:t> </a:t>
            </a:r>
            <a:r>
              <a:rPr lang="en-US" altLang="en-US" b="1" dirty="0" err="1">
                <a:solidFill>
                  <a:srgbClr val="A50021"/>
                </a:solidFill>
                <a:latin typeface="Times New Roman" pitchFamily="18" charset="0"/>
              </a:rPr>
              <a:t>bài</a:t>
            </a:r>
            <a:r>
              <a:rPr lang="en-US" altLang="en-US" b="1" dirty="0">
                <a:solidFill>
                  <a:srgbClr val="A50021"/>
                </a:solidFill>
                <a:latin typeface="Times New Roman" pitchFamily="18" charset="0"/>
              </a:rPr>
              <a:t>: </a:t>
            </a:r>
            <a:r>
              <a:rPr lang="en-US" altLang="en-US" b="1" dirty="0" err="1" smtClean="0">
                <a:solidFill>
                  <a:srgbClr val="A50021"/>
                </a:solidFill>
                <a:latin typeface="Times New Roman" pitchFamily="18" charset="0"/>
              </a:rPr>
              <a:t>Cánh</a:t>
            </a:r>
            <a:r>
              <a:rPr lang="en-US" altLang="en-US" b="1" dirty="0" smtClean="0">
                <a:solidFill>
                  <a:srgbClr val="A50021"/>
                </a:solidFill>
                <a:latin typeface="Times New Roman" pitchFamily="18" charset="0"/>
              </a:rPr>
              <a:t> </a:t>
            </a:r>
            <a:r>
              <a:rPr lang="en-US" altLang="en-US" b="1" dirty="0" err="1" smtClean="0">
                <a:solidFill>
                  <a:srgbClr val="A50021"/>
                </a:solidFill>
                <a:latin typeface="Times New Roman" pitchFamily="18" charset="0"/>
              </a:rPr>
              <a:t>diều</a:t>
            </a:r>
            <a:r>
              <a:rPr lang="en-US" altLang="en-US" b="1" dirty="0" smtClean="0">
                <a:solidFill>
                  <a:srgbClr val="A50021"/>
                </a:solidFill>
                <a:latin typeface="Times New Roman" pitchFamily="18" charset="0"/>
              </a:rPr>
              <a:t> </a:t>
            </a:r>
            <a:r>
              <a:rPr lang="en-US" altLang="en-US" b="1" dirty="0" err="1" smtClean="0">
                <a:solidFill>
                  <a:srgbClr val="A50021"/>
                </a:solidFill>
                <a:latin typeface="Times New Roman" pitchFamily="18" charset="0"/>
              </a:rPr>
              <a:t>tuổi</a:t>
            </a:r>
            <a:r>
              <a:rPr lang="en-US" altLang="en-US" b="1" dirty="0" smtClean="0">
                <a:solidFill>
                  <a:srgbClr val="A50021"/>
                </a:solidFill>
                <a:latin typeface="Times New Roman" pitchFamily="18" charset="0"/>
              </a:rPr>
              <a:t> </a:t>
            </a:r>
            <a:r>
              <a:rPr lang="en-US" altLang="en-US" b="1" dirty="0" err="1" smtClean="0">
                <a:solidFill>
                  <a:srgbClr val="A50021"/>
                </a:solidFill>
                <a:latin typeface="Times New Roman" pitchFamily="18" charset="0"/>
              </a:rPr>
              <a:t>thơ</a:t>
            </a:r>
            <a:r>
              <a:rPr lang="en-US" altLang="en-US" b="1" dirty="0" smtClean="0">
                <a:solidFill>
                  <a:srgbClr val="A50021"/>
                </a:solidFill>
                <a:latin typeface="Times New Roman" pitchFamily="18" charset="0"/>
              </a:rPr>
              <a:t>,</a:t>
            </a:r>
          </a:p>
          <a:p>
            <a:pPr eaLnBrk="1" hangingPunct="1">
              <a:spcBef>
                <a:spcPct val="50000"/>
              </a:spcBef>
            </a:pPr>
            <a:r>
              <a:rPr lang="en-US" altLang="en-US" b="1" dirty="0" err="1" smtClean="0">
                <a:solidFill>
                  <a:srgbClr val="A50021"/>
                </a:solidFill>
                <a:latin typeface="Times New Roman" pitchFamily="18" charset="0"/>
              </a:rPr>
              <a:t>Tuổi</a:t>
            </a:r>
            <a:r>
              <a:rPr lang="en-US" altLang="en-US" b="1" dirty="0" smtClean="0">
                <a:solidFill>
                  <a:srgbClr val="A50021"/>
                </a:solidFill>
                <a:latin typeface="Times New Roman" pitchFamily="18" charset="0"/>
              </a:rPr>
              <a:t> </a:t>
            </a:r>
            <a:r>
              <a:rPr lang="en-US" altLang="en-US" b="1" dirty="0" err="1" smtClean="0">
                <a:solidFill>
                  <a:srgbClr val="A50021"/>
                </a:solidFill>
                <a:latin typeface="Times New Roman" pitchFamily="18" charset="0"/>
              </a:rPr>
              <a:t>ngựa</a:t>
            </a:r>
            <a:r>
              <a:rPr lang="en-US" altLang="en-US" b="1" dirty="0" smtClean="0">
                <a:solidFill>
                  <a:srgbClr val="A50021"/>
                </a:solidFill>
                <a:latin typeface="Times New Roman" pitchFamily="18" charset="0"/>
              </a:rPr>
              <a:t>.</a:t>
            </a:r>
            <a:endParaRPr lang="en-US" altLang="en-US" b="1" dirty="0">
              <a:solidFill>
                <a:srgbClr val="A50021"/>
              </a:solidFill>
              <a:latin typeface="Times New Roman" pitchFamily="18" charset="0"/>
            </a:endParaRPr>
          </a:p>
        </p:txBody>
      </p:sp>
      <p:pic>
        <p:nvPicPr>
          <p:cNvPr id="278" name="Picture 21" descr="arrowball-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14032" y="3405510"/>
            <a:ext cx="571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 name="Picture 22" descr="arrowball-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52132" y="4319910"/>
            <a:ext cx="571500"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9382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2">
                                            <p:txEl>
                                              <p:pRg st="0" end="0"/>
                                            </p:txEl>
                                          </p:spTgt>
                                        </p:tgtEl>
                                        <p:attrNameLst>
                                          <p:attrName>style.visibility</p:attrName>
                                        </p:attrNameLst>
                                      </p:cBhvr>
                                      <p:to>
                                        <p:strVal val="visible"/>
                                      </p:to>
                                    </p:set>
                                    <p:animEffect transition="in" filter="wipe(down)">
                                      <p:cBhvr>
                                        <p:cTn id="7" dur="500"/>
                                        <p:tgtEl>
                                          <p:spTgt spid="2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278"/>
                                        </p:tgtEl>
                                        <p:attrNameLst>
                                          <p:attrName>style.visibility</p:attrName>
                                        </p:attrNameLst>
                                      </p:cBhvr>
                                      <p:to>
                                        <p:strVal val="visible"/>
                                      </p:to>
                                    </p:set>
                                    <p:anim calcmode="lin" valueType="num">
                                      <p:cBhvr>
                                        <p:cTn id="12" dur="500" fill="hold"/>
                                        <p:tgtEl>
                                          <p:spTgt spid="278"/>
                                        </p:tgtEl>
                                        <p:attrNameLst>
                                          <p:attrName>ppt_x</p:attrName>
                                        </p:attrNameLst>
                                      </p:cBhvr>
                                      <p:tavLst>
                                        <p:tav tm="0">
                                          <p:val>
                                            <p:strVal val="#ppt_x-.2"/>
                                          </p:val>
                                        </p:tav>
                                        <p:tav tm="100000">
                                          <p:val>
                                            <p:strVal val="#ppt_x"/>
                                          </p:val>
                                        </p:tav>
                                      </p:tavLst>
                                    </p:anim>
                                    <p:anim calcmode="lin" valueType="num">
                                      <p:cBhvr>
                                        <p:cTn id="13" dur="500" fill="hold"/>
                                        <p:tgtEl>
                                          <p:spTgt spid="278"/>
                                        </p:tgtEl>
                                        <p:attrNameLst>
                                          <p:attrName>ppt_y</p:attrName>
                                        </p:attrNameLst>
                                      </p:cBhvr>
                                      <p:tavLst>
                                        <p:tav tm="0">
                                          <p:val>
                                            <p:strVal val="#ppt_y"/>
                                          </p:val>
                                        </p:tav>
                                        <p:tav tm="100000">
                                          <p:val>
                                            <p:strVal val="#ppt_y"/>
                                          </p:val>
                                        </p:tav>
                                      </p:tavLst>
                                    </p:anim>
                                    <p:animEffect transition="in" filter="wipe(right)" prLst="gradientSize: 0.1">
                                      <p:cBhvr>
                                        <p:cTn id="14" dur="500"/>
                                        <p:tgtEl>
                                          <p:spTgt spid="27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279"/>
                                        </p:tgtEl>
                                        <p:attrNameLst>
                                          <p:attrName>style.visibility</p:attrName>
                                        </p:attrNameLst>
                                      </p:cBhvr>
                                      <p:to>
                                        <p:strVal val="visible"/>
                                      </p:to>
                                    </p:set>
                                    <p:anim calcmode="lin" valueType="num">
                                      <p:cBhvr>
                                        <p:cTn id="19" dur="500" fill="hold"/>
                                        <p:tgtEl>
                                          <p:spTgt spid="279"/>
                                        </p:tgtEl>
                                        <p:attrNameLst>
                                          <p:attrName>ppt_x</p:attrName>
                                        </p:attrNameLst>
                                      </p:cBhvr>
                                      <p:tavLst>
                                        <p:tav tm="0">
                                          <p:val>
                                            <p:strVal val="#ppt_x-.2"/>
                                          </p:val>
                                        </p:tav>
                                        <p:tav tm="100000">
                                          <p:val>
                                            <p:strVal val="#ppt_x"/>
                                          </p:val>
                                        </p:tav>
                                      </p:tavLst>
                                    </p:anim>
                                    <p:anim calcmode="lin" valueType="num">
                                      <p:cBhvr>
                                        <p:cTn id="20" dur="500" fill="hold"/>
                                        <p:tgtEl>
                                          <p:spTgt spid="279"/>
                                        </p:tgtEl>
                                        <p:attrNameLst>
                                          <p:attrName>ppt_y</p:attrName>
                                        </p:attrNameLst>
                                      </p:cBhvr>
                                      <p:tavLst>
                                        <p:tav tm="0">
                                          <p:val>
                                            <p:strVal val="#ppt_y"/>
                                          </p:val>
                                        </p:tav>
                                        <p:tav tm="100000">
                                          <p:val>
                                            <p:strVal val="#ppt_y"/>
                                          </p:val>
                                        </p:tav>
                                      </p:tavLst>
                                    </p:anim>
                                    <p:animEffect transition="in" filter="wipe(right)" prLst="gradientSize: 0.1">
                                      <p:cBhvr>
                                        <p:cTn id="21" dur="5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grpSp>
        <p:nvGrpSpPr>
          <p:cNvPr id="2" name="组合 1">
            <a:extLst>
              <a:ext uri="{FF2B5EF4-FFF2-40B4-BE49-F238E27FC236}">
                <a16:creationId xmlns:a16="http://schemas.microsoft.com/office/drawing/2014/main" id="{DE0DC727-CD0A-4A78-A914-5F8ACDE4CF9E}"/>
              </a:ext>
            </a:extLst>
          </p:cNvPr>
          <p:cNvGrpSpPr/>
          <p:nvPr/>
        </p:nvGrpSpPr>
        <p:grpSpPr>
          <a:xfrm flipH="1">
            <a:off x="0" y="2073318"/>
            <a:ext cx="6303860" cy="4532249"/>
            <a:chOff x="5888140" y="2073318"/>
            <a:chExt cx="6303860" cy="4532249"/>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56" y="2073318"/>
              <a:ext cx="5470264" cy="4384425"/>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8140" y="5619751"/>
              <a:ext cx="6303860" cy="985816"/>
            </a:xfrm>
            <a:prstGeom prst="rect">
              <a:avLst/>
            </a:prstGeom>
          </p:spPr>
        </p:pic>
      </p:grpSp>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151930" y="400257"/>
            <a:ext cx="7914548" cy="1621706"/>
          </a:xfrm>
          <a:prstGeom prst="rect">
            <a:avLst/>
          </a:prstGeom>
        </p:spPr>
      </p:pic>
      <p:sp>
        <p:nvSpPr>
          <p:cNvPr id="3" name="Rectangle 2"/>
          <p:cNvSpPr/>
          <p:nvPr/>
        </p:nvSpPr>
        <p:spPr>
          <a:xfrm>
            <a:off x="3957274" y="1513725"/>
            <a:ext cx="6026651" cy="1734448"/>
          </a:xfrm>
          <a:prstGeom prst="rect">
            <a:avLst/>
          </a:prstGeom>
          <a:noFill/>
        </p:spPr>
        <p:txBody>
          <a:bodyPr wrap="none" lIns="91440" tIns="45720" rIns="91440" bIns="45720">
            <a:prstTxWarp prst="textDoubleWave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itchFamily="18" charset="0"/>
                <a:cs typeface="Times New Roman" pitchFamily="18" charset="0"/>
              </a:rPr>
              <a:t>Chào tạm biệt </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540652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p:cNvPicPr>
          <p:nvPr/>
        </p:nvPicPr>
        <p:blipFill>
          <a:blip r:embed="rId2">
            <a:extLst>
              <a:ext uri="{28A0092B-C50C-407E-A947-70E740481C1C}">
                <a14:useLocalDpi xmlns:a14="http://schemas.microsoft.com/office/drawing/2010/main" val="0"/>
              </a:ext>
            </a:extLst>
          </a:blip>
          <a:srcRect l="2" t="2" r="749" b="-4311"/>
          <a:stretch>
            <a:fillRect/>
          </a:stretch>
        </p:blipFill>
        <p:spPr bwMode="auto">
          <a:xfrm>
            <a:off x="2497667" y="-76200"/>
            <a:ext cx="7122584"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5"/>
          <p:cNvPicPr>
            <a:picLocks noChangeAspect="1"/>
          </p:cNvPicPr>
          <p:nvPr/>
        </p:nvPicPr>
        <p:blipFill>
          <a:blip r:embed="rId2">
            <a:extLst>
              <a:ext uri="{28A0092B-C50C-407E-A947-70E740481C1C}">
                <a14:useLocalDpi xmlns:a14="http://schemas.microsoft.com/office/drawing/2010/main" val="0"/>
              </a:ext>
            </a:extLst>
          </a:blip>
          <a:srcRect l="2" t="2" r="749" b="47688"/>
          <a:stretch>
            <a:fillRect/>
          </a:stretch>
        </p:blipFill>
        <p:spPr bwMode="auto">
          <a:xfrm>
            <a:off x="2497667" y="4495800"/>
            <a:ext cx="7122584" cy="260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6"/>
          <p:cNvSpPr>
            <a:spLocks noChangeArrowheads="1"/>
          </p:cNvSpPr>
          <p:nvPr/>
        </p:nvSpPr>
        <p:spPr bwMode="auto">
          <a:xfrm>
            <a:off x="3293533" y="208538"/>
            <a:ext cx="684106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n-US" sz="2100" b="1" dirty="0" err="1">
                <a:latin typeface="HP001 4 hàng" pitchFamily="34" charset="0"/>
              </a:rPr>
              <a:t>Thứ</a:t>
            </a:r>
            <a:r>
              <a:rPr lang="en-US" sz="2100" b="1" dirty="0">
                <a:latin typeface="HP001 4 hàng" pitchFamily="34" charset="0"/>
              </a:rPr>
              <a:t> </a:t>
            </a:r>
            <a:r>
              <a:rPr lang="en-US" sz="2100" b="1" dirty="0" err="1">
                <a:latin typeface="HP001 4 hàng" pitchFamily="34" charset="0"/>
              </a:rPr>
              <a:t>hai</a:t>
            </a:r>
            <a:r>
              <a:rPr lang="en-US" sz="2100" b="1" dirty="0">
                <a:latin typeface="HP001 4 hàng" pitchFamily="34" charset="0"/>
              </a:rPr>
              <a:t> </a:t>
            </a:r>
            <a:r>
              <a:rPr lang="en-US" sz="2100" b="1" dirty="0" err="1">
                <a:latin typeface="HP001 4 hàng" pitchFamily="34" charset="0"/>
              </a:rPr>
              <a:t>ngày</a:t>
            </a:r>
            <a:r>
              <a:rPr lang="en-US" sz="2100" b="1" dirty="0">
                <a:latin typeface="HP001 4 hàng" pitchFamily="34" charset="0"/>
              </a:rPr>
              <a:t> </a:t>
            </a:r>
            <a:r>
              <a:rPr lang="en-US" sz="2100" b="1" dirty="0" smtClean="0">
                <a:latin typeface="HP001 4 hàng" pitchFamily="34" charset="0"/>
              </a:rPr>
              <a:t>13 </a:t>
            </a:r>
            <a:r>
              <a:rPr lang="en-US" sz="2100" b="1" dirty="0" err="1">
                <a:latin typeface="HP001 4 hàng" pitchFamily="34" charset="0"/>
              </a:rPr>
              <a:t>tháng</a:t>
            </a:r>
            <a:r>
              <a:rPr lang="en-US" sz="2100" b="1" dirty="0">
                <a:latin typeface="HP001 4 hàng" pitchFamily="34" charset="0"/>
              </a:rPr>
              <a:t> </a:t>
            </a:r>
            <a:r>
              <a:rPr lang="en-US" sz="2100" b="1" dirty="0" smtClean="0">
                <a:latin typeface="HP001 4 hàng" pitchFamily="34" charset="0"/>
              </a:rPr>
              <a:t>12 </a:t>
            </a:r>
            <a:r>
              <a:rPr lang="en-US" sz="2100" b="1" dirty="0" err="1">
                <a:latin typeface="HP001 4 hàng" pitchFamily="34" charset="0"/>
              </a:rPr>
              <a:t>năm</a:t>
            </a:r>
            <a:r>
              <a:rPr lang="en-US" sz="2100" b="1" dirty="0">
                <a:latin typeface="HP001 4 hàng" pitchFamily="34" charset="0"/>
              </a:rPr>
              <a:t> 2021</a:t>
            </a:r>
            <a:endParaRPr lang="en-US" sz="2100" dirty="0"/>
          </a:p>
        </p:txBody>
      </p:sp>
      <p:sp>
        <p:nvSpPr>
          <p:cNvPr id="63493" name="Rectangle 7"/>
          <p:cNvSpPr>
            <a:spLocks noChangeArrowheads="1"/>
          </p:cNvSpPr>
          <p:nvPr/>
        </p:nvSpPr>
        <p:spPr bwMode="auto">
          <a:xfrm>
            <a:off x="4665133" y="669971"/>
            <a:ext cx="285326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n-US" sz="2100" b="1" dirty="0" err="1">
                <a:latin typeface="HP001 4 hàng" pitchFamily="34" charset="0"/>
              </a:rPr>
              <a:t>Tập</a:t>
            </a:r>
            <a:r>
              <a:rPr lang="en-US" sz="2100" b="1" dirty="0">
                <a:latin typeface="HP001 4 hàng" pitchFamily="34" charset="0"/>
              </a:rPr>
              <a:t> </a:t>
            </a:r>
            <a:r>
              <a:rPr lang="en-US" sz="2100" b="1" dirty="0" err="1">
                <a:latin typeface="HP001 4 hàng" pitchFamily="34" charset="0"/>
              </a:rPr>
              <a:t>đọc</a:t>
            </a:r>
            <a:endParaRPr lang="en-US" sz="2100" dirty="0"/>
          </a:p>
        </p:txBody>
      </p:sp>
      <p:sp>
        <p:nvSpPr>
          <p:cNvPr id="63494" name="Rectangle 8"/>
          <p:cNvSpPr>
            <a:spLocks noChangeArrowheads="1"/>
          </p:cNvSpPr>
          <p:nvPr/>
        </p:nvSpPr>
        <p:spPr bwMode="auto">
          <a:xfrm>
            <a:off x="4221969" y="1116221"/>
            <a:ext cx="6034616"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n-US" sz="2100" b="1" dirty="0" err="1" smtClean="0">
                <a:latin typeface="HP001 4 hàng" pitchFamily="34" charset="0"/>
              </a:rPr>
              <a:t>Chú</a:t>
            </a:r>
            <a:r>
              <a:rPr lang="en-US" sz="2100" b="1" dirty="0" smtClean="0">
                <a:latin typeface="HP001 4 hàng" pitchFamily="34" charset="0"/>
              </a:rPr>
              <a:t> </a:t>
            </a:r>
            <a:r>
              <a:rPr lang="en-US" sz="2100" b="1" dirty="0" err="1" smtClean="0">
                <a:latin typeface="HP001 4 hàng" pitchFamily="34" charset="0"/>
              </a:rPr>
              <a:t>Đất</a:t>
            </a:r>
            <a:r>
              <a:rPr lang="en-US" sz="2100" b="1" dirty="0" smtClean="0">
                <a:latin typeface="HP001 4 hàng" pitchFamily="34" charset="0"/>
              </a:rPr>
              <a:t> </a:t>
            </a:r>
            <a:r>
              <a:rPr lang="en-US" sz="2100" b="1" dirty="0" err="1" smtClean="0">
                <a:latin typeface="HP001 4 hàng" pitchFamily="34" charset="0"/>
              </a:rPr>
              <a:t>Nung</a:t>
            </a:r>
            <a:endParaRPr lang="en-US" sz="2100" dirty="0"/>
          </a:p>
        </p:txBody>
      </p:sp>
      <p:sp>
        <p:nvSpPr>
          <p:cNvPr id="7" name="Rectangle 8"/>
          <p:cNvSpPr>
            <a:spLocks noChangeArrowheads="1"/>
          </p:cNvSpPr>
          <p:nvPr/>
        </p:nvSpPr>
        <p:spPr bwMode="auto">
          <a:xfrm>
            <a:off x="2829815" y="1584461"/>
            <a:ext cx="6953419" cy="41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US" sz="2100" b="1" dirty="0">
                <a:latin typeface="HP001 4 hàng" pitchFamily="34" charset="0"/>
              </a:rPr>
              <a:t>    </a:t>
            </a:r>
            <a:r>
              <a:rPr lang="en-US" sz="2100" b="1" dirty="0" err="1">
                <a:latin typeface="HP001 4 hàng" pitchFamily="34" charset="0"/>
              </a:rPr>
              <a:t>Nội</a:t>
            </a:r>
            <a:r>
              <a:rPr lang="en-US" sz="2100" b="1" dirty="0">
                <a:latin typeface="HP001 4 hàng" pitchFamily="34" charset="0"/>
              </a:rPr>
              <a:t> dung: </a:t>
            </a:r>
            <a:r>
              <a:rPr lang="en-US" sz="2100" b="1" dirty="0" err="1" smtClean="0">
                <a:latin typeface="HP001 4 hàng" pitchFamily="34" charset="0"/>
              </a:rPr>
              <a:t>Ca</a:t>
            </a:r>
            <a:r>
              <a:rPr lang="en-US" sz="2100" b="1" dirty="0" smtClean="0">
                <a:latin typeface="HP001 4 hàng" pitchFamily="34" charset="0"/>
              </a:rPr>
              <a:t> </a:t>
            </a:r>
            <a:r>
              <a:rPr lang="en-US" sz="2100" b="1" dirty="0" err="1" smtClean="0">
                <a:latin typeface="HP001 4 hàng" pitchFamily="34" charset="0"/>
              </a:rPr>
              <a:t>ngợi</a:t>
            </a:r>
            <a:r>
              <a:rPr lang="en-US" sz="2100" b="1" dirty="0" smtClean="0">
                <a:latin typeface="HP001 4 hàng" pitchFamily="34" charset="0"/>
              </a:rPr>
              <a:t> </a:t>
            </a:r>
            <a:r>
              <a:rPr lang="en-US" sz="2100" b="1" dirty="0" err="1" smtClean="0">
                <a:latin typeface="HP001 4 hàng" pitchFamily="34" charset="0"/>
              </a:rPr>
              <a:t>chú</a:t>
            </a:r>
            <a:r>
              <a:rPr lang="en-US" sz="2100" b="1" dirty="0" smtClean="0">
                <a:latin typeface="HP001 4 hàng" pitchFamily="34" charset="0"/>
              </a:rPr>
              <a:t> </a:t>
            </a:r>
            <a:r>
              <a:rPr lang="en-US" sz="2100" b="1" dirty="0" err="1" smtClean="0">
                <a:latin typeface="HP001 4 hàng" pitchFamily="34" charset="0"/>
              </a:rPr>
              <a:t>bé</a:t>
            </a:r>
            <a:r>
              <a:rPr lang="en-US" sz="2100" b="1" dirty="0" smtClean="0">
                <a:latin typeface="HP001 4 hàng" pitchFamily="34" charset="0"/>
              </a:rPr>
              <a:t> </a:t>
            </a:r>
            <a:r>
              <a:rPr lang="en-US" sz="2100" b="1" dirty="0" err="1" smtClean="0">
                <a:latin typeface="HP001 4 hàng" pitchFamily="34" charset="0"/>
              </a:rPr>
              <a:t>Đất</a:t>
            </a:r>
            <a:r>
              <a:rPr lang="en-US" sz="2100" b="1" dirty="0" smtClean="0">
                <a:latin typeface="HP001 4 hàng" pitchFamily="34" charset="0"/>
              </a:rPr>
              <a:t> can </a:t>
            </a:r>
            <a:r>
              <a:rPr lang="en-US" sz="2100" b="1" dirty="0" err="1" smtClean="0">
                <a:latin typeface="HP001 4 hàng" pitchFamily="34" charset="0"/>
              </a:rPr>
              <a:t>đảm</a:t>
            </a:r>
            <a:r>
              <a:rPr lang="en-US" sz="2100" b="1" dirty="0" smtClean="0">
                <a:latin typeface="HP001 4 hàng" pitchFamily="34" charset="0"/>
              </a:rPr>
              <a:t>, </a:t>
            </a:r>
            <a:r>
              <a:rPr lang="en-US" sz="2100" b="1" dirty="0" err="1" smtClean="0">
                <a:latin typeface="HP001 4 hàng" pitchFamily="34" charset="0"/>
              </a:rPr>
              <a:t>muốn</a:t>
            </a:r>
            <a:r>
              <a:rPr lang="en-US" sz="2100" b="1" dirty="0" smtClean="0">
                <a:latin typeface="HP001 4 hàng" pitchFamily="34" charset="0"/>
              </a:rPr>
              <a:t> </a:t>
            </a:r>
            <a:r>
              <a:rPr lang="en-US" sz="2100" b="1" dirty="0" err="1" smtClean="0">
                <a:latin typeface="HP001 4 hàng" pitchFamily="34" charset="0"/>
              </a:rPr>
              <a:t>trở</a:t>
            </a:r>
            <a:r>
              <a:rPr lang="en-US" sz="2100" b="1" dirty="0" smtClean="0">
                <a:latin typeface="HP001 4 hàng" pitchFamily="34" charset="0"/>
              </a:rPr>
              <a:t> </a:t>
            </a:r>
            <a:endParaRPr lang="en-US" sz="2100" dirty="0"/>
          </a:p>
        </p:txBody>
      </p:sp>
      <p:sp>
        <p:nvSpPr>
          <p:cNvPr id="8" name="Rectangle 8"/>
          <p:cNvSpPr>
            <a:spLocks noChangeArrowheads="1"/>
          </p:cNvSpPr>
          <p:nvPr/>
        </p:nvSpPr>
        <p:spPr bwMode="auto">
          <a:xfrm>
            <a:off x="2873991" y="2056547"/>
            <a:ext cx="695341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US" sz="2100" b="1" dirty="0" err="1">
                <a:latin typeface="HP001 4 hàng" pitchFamily="34" charset="0"/>
              </a:rPr>
              <a:t>t</a:t>
            </a:r>
            <a:r>
              <a:rPr lang="en-US" sz="2100" b="1" dirty="0" err="1" smtClean="0">
                <a:latin typeface="HP001 4 hàng" pitchFamily="34" charset="0"/>
              </a:rPr>
              <a:t>hành</a:t>
            </a:r>
            <a:r>
              <a:rPr lang="en-US" sz="2100" b="1" dirty="0" smtClean="0">
                <a:latin typeface="HP001 4 hàng" pitchFamily="34" charset="0"/>
              </a:rPr>
              <a:t> </a:t>
            </a:r>
            <a:r>
              <a:rPr lang="en-US" sz="2100" b="1" dirty="0" err="1" smtClean="0">
                <a:latin typeface="HP001 4 hàng" pitchFamily="34" charset="0"/>
              </a:rPr>
              <a:t>người</a:t>
            </a:r>
            <a:r>
              <a:rPr lang="en-US" sz="2100" b="1" dirty="0" smtClean="0">
                <a:latin typeface="HP001 4 hàng" pitchFamily="34" charset="0"/>
              </a:rPr>
              <a:t> </a:t>
            </a:r>
            <a:r>
              <a:rPr lang="en-US" sz="2100" b="1" dirty="0" err="1" smtClean="0">
                <a:latin typeface="HP001 4 hàng" pitchFamily="34" charset="0"/>
              </a:rPr>
              <a:t>khỏe</a:t>
            </a:r>
            <a:r>
              <a:rPr lang="en-US" sz="2100" b="1" dirty="0" smtClean="0">
                <a:latin typeface="HP001 4 hàng" pitchFamily="34" charset="0"/>
              </a:rPr>
              <a:t> </a:t>
            </a:r>
            <a:r>
              <a:rPr lang="en-US" sz="2100" b="1" dirty="0" err="1" smtClean="0">
                <a:latin typeface="HP001 4 hàng" pitchFamily="34" charset="0"/>
              </a:rPr>
              <a:t>mạnh</a:t>
            </a:r>
            <a:r>
              <a:rPr lang="en-US" sz="2100" b="1" dirty="0" smtClean="0">
                <a:latin typeface="HP001 4 hàng" pitchFamily="34" charset="0"/>
              </a:rPr>
              <a:t>, </a:t>
            </a:r>
            <a:r>
              <a:rPr lang="en-US" sz="2100" b="1" dirty="0" err="1" smtClean="0">
                <a:latin typeface="HP001 4 hàng" pitchFamily="34" charset="0"/>
              </a:rPr>
              <a:t>làm</a:t>
            </a:r>
            <a:r>
              <a:rPr lang="en-US" sz="2100" b="1" dirty="0" smtClean="0">
                <a:latin typeface="HP001 4 hàng" pitchFamily="34" charset="0"/>
              </a:rPr>
              <a:t> </a:t>
            </a:r>
            <a:r>
              <a:rPr lang="en-US" sz="2100" b="1" dirty="0" err="1" smtClean="0">
                <a:latin typeface="HP001 4 hàng" pitchFamily="34" charset="0"/>
              </a:rPr>
              <a:t>được</a:t>
            </a:r>
            <a:r>
              <a:rPr lang="en-US" sz="2100" b="1" dirty="0" smtClean="0">
                <a:latin typeface="HP001 4 hàng" pitchFamily="34" charset="0"/>
              </a:rPr>
              <a:t> </a:t>
            </a:r>
            <a:r>
              <a:rPr lang="en-US" sz="2100" b="1" dirty="0" err="1" smtClean="0">
                <a:latin typeface="HP001 4 hàng" pitchFamily="34" charset="0"/>
              </a:rPr>
              <a:t>nhiều</a:t>
            </a:r>
            <a:r>
              <a:rPr lang="en-US" sz="2100" b="1" dirty="0" smtClean="0">
                <a:latin typeface="HP001 4 hàng" pitchFamily="34" charset="0"/>
              </a:rPr>
              <a:t> </a:t>
            </a:r>
            <a:r>
              <a:rPr lang="en-US" sz="2100" b="1" dirty="0" err="1" smtClean="0">
                <a:latin typeface="HP001 4 hàng" pitchFamily="34" charset="0"/>
              </a:rPr>
              <a:t>việc</a:t>
            </a:r>
            <a:r>
              <a:rPr lang="en-US" sz="2100" b="1" dirty="0" smtClean="0">
                <a:latin typeface="HP001 4 hàng" pitchFamily="34" charset="0"/>
              </a:rPr>
              <a:t> </a:t>
            </a:r>
            <a:r>
              <a:rPr lang="en-US" sz="2100" b="1" dirty="0" err="1" smtClean="0">
                <a:latin typeface="HP001 4 hàng" pitchFamily="34" charset="0"/>
              </a:rPr>
              <a:t>có</a:t>
            </a:r>
            <a:r>
              <a:rPr lang="en-US" sz="2100" b="1" dirty="0" smtClean="0">
                <a:latin typeface="HP001 4 hàng" pitchFamily="34" charset="0"/>
              </a:rPr>
              <a:t> </a:t>
            </a:r>
            <a:r>
              <a:rPr lang="en-US" sz="2100" b="1" dirty="0" err="1" smtClean="0">
                <a:latin typeface="HP001 4 hàng" pitchFamily="34" charset="0"/>
              </a:rPr>
              <a:t>ích</a:t>
            </a:r>
            <a:r>
              <a:rPr lang="en-US" sz="2100" b="1" dirty="0" smtClean="0">
                <a:latin typeface="HP001 4 hàng" pitchFamily="34" charset="0"/>
              </a:rPr>
              <a:t> </a:t>
            </a:r>
            <a:r>
              <a:rPr lang="en-US" sz="2100" b="1" dirty="0" err="1" smtClean="0">
                <a:latin typeface="HP001 4 hàng" pitchFamily="34" charset="0"/>
              </a:rPr>
              <a:t>đã</a:t>
            </a:r>
            <a:endParaRPr lang="en-US" sz="2100" dirty="0"/>
          </a:p>
        </p:txBody>
      </p:sp>
      <p:sp>
        <p:nvSpPr>
          <p:cNvPr id="9" name="Rectangle 8"/>
          <p:cNvSpPr>
            <a:spLocks noChangeArrowheads="1"/>
          </p:cNvSpPr>
          <p:nvPr/>
        </p:nvSpPr>
        <p:spPr bwMode="auto">
          <a:xfrm>
            <a:off x="2873993" y="2505195"/>
            <a:ext cx="695341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US" sz="2100" b="1" dirty="0" err="1">
                <a:latin typeface="HP001 4 hàng" pitchFamily="34" charset="0"/>
              </a:rPr>
              <a:t>d</a:t>
            </a:r>
            <a:r>
              <a:rPr lang="en-US" sz="2100" b="1" dirty="0" err="1" smtClean="0">
                <a:latin typeface="HP001 4 hàng" pitchFamily="34" charset="0"/>
              </a:rPr>
              <a:t>ám</a:t>
            </a:r>
            <a:r>
              <a:rPr lang="en-US" sz="2100" b="1" dirty="0" smtClean="0">
                <a:latin typeface="HP001 4 hàng" pitchFamily="34" charset="0"/>
              </a:rPr>
              <a:t> </a:t>
            </a:r>
            <a:r>
              <a:rPr lang="en-US" sz="2100" b="1" dirty="0" err="1" smtClean="0">
                <a:latin typeface="HP001 4 hàng" pitchFamily="34" charset="0"/>
              </a:rPr>
              <a:t>nung</a:t>
            </a:r>
            <a:r>
              <a:rPr lang="en-US" sz="2100" b="1" dirty="0" smtClean="0">
                <a:latin typeface="HP001 4 hàng" pitchFamily="34" charset="0"/>
              </a:rPr>
              <a:t> </a:t>
            </a:r>
            <a:r>
              <a:rPr lang="en-US" sz="2100" b="1" dirty="0" err="1" smtClean="0">
                <a:latin typeface="HP001 4 hàng" pitchFamily="34" charset="0"/>
              </a:rPr>
              <a:t>mình</a:t>
            </a:r>
            <a:r>
              <a:rPr lang="en-US" sz="2100" b="1" dirty="0" smtClean="0">
                <a:latin typeface="HP001 4 hàng" pitchFamily="34" charset="0"/>
              </a:rPr>
              <a:t> </a:t>
            </a:r>
            <a:r>
              <a:rPr lang="en-US" sz="2100" b="1" dirty="0" err="1" smtClean="0">
                <a:latin typeface="HP001 4 hàng" pitchFamily="34" charset="0"/>
              </a:rPr>
              <a:t>trong</a:t>
            </a:r>
            <a:r>
              <a:rPr lang="en-US" sz="2100" b="1" dirty="0" smtClean="0">
                <a:latin typeface="HP001 4 hàng" pitchFamily="34" charset="0"/>
              </a:rPr>
              <a:t> </a:t>
            </a:r>
            <a:r>
              <a:rPr lang="en-US" sz="2100" b="1" dirty="0" err="1" smtClean="0">
                <a:latin typeface="HP001 4 hàng" pitchFamily="34" charset="0"/>
              </a:rPr>
              <a:t>lửa</a:t>
            </a:r>
            <a:r>
              <a:rPr lang="en-US" sz="2100" b="1" dirty="0" smtClean="0">
                <a:latin typeface="HP001 4 hàng" pitchFamily="34" charset="0"/>
              </a:rPr>
              <a:t> </a:t>
            </a:r>
            <a:r>
              <a:rPr lang="en-US" sz="2100" b="1" dirty="0" err="1" smtClean="0">
                <a:latin typeface="HP001 4 hàng" pitchFamily="34" charset="0"/>
              </a:rPr>
              <a:t>đỏ</a:t>
            </a:r>
            <a:r>
              <a:rPr lang="en-US" sz="2100" b="1" dirty="0" smtClean="0">
                <a:latin typeface="HP001 4 hàng" pitchFamily="34" charset="0"/>
              </a:rPr>
              <a:t>.</a:t>
            </a:r>
            <a:endParaRPr lang="en-US" sz="2100" dirty="0"/>
          </a:p>
        </p:txBody>
      </p:sp>
      <p:cxnSp>
        <p:nvCxnSpPr>
          <p:cNvPr id="3" name="Straight Connector 2"/>
          <p:cNvCxnSpPr/>
          <p:nvPr/>
        </p:nvCxnSpPr>
        <p:spPr>
          <a:xfrm flipV="1">
            <a:off x="4293705" y="3214599"/>
            <a:ext cx="3684105" cy="353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7"/>
          <p:cNvSpPr>
            <a:spLocks noChangeArrowheads="1"/>
          </p:cNvSpPr>
          <p:nvPr/>
        </p:nvSpPr>
        <p:spPr bwMode="auto">
          <a:xfrm>
            <a:off x="4682805" y="3433957"/>
            <a:ext cx="2853267"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n-US" sz="2100" b="1" dirty="0" err="1">
                <a:latin typeface="HP001 4 hàng" pitchFamily="34" charset="0"/>
              </a:rPr>
              <a:t>Tập</a:t>
            </a:r>
            <a:r>
              <a:rPr lang="en-US" sz="2100" b="1" dirty="0">
                <a:latin typeface="HP001 4 hàng" pitchFamily="34" charset="0"/>
              </a:rPr>
              <a:t> </a:t>
            </a:r>
            <a:r>
              <a:rPr lang="en-US" sz="2100" b="1" dirty="0" err="1">
                <a:latin typeface="HP001 4 hàng" pitchFamily="34" charset="0"/>
              </a:rPr>
              <a:t>đọc</a:t>
            </a:r>
            <a:endParaRPr lang="en-US" sz="2100" dirty="0"/>
          </a:p>
        </p:txBody>
      </p:sp>
      <p:sp>
        <p:nvSpPr>
          <p:cNvPr id="14" name="Rectangle 8"/>
          <p:cNvSpPr>
            <a:spLocks noChangeArrowheads="1"/>
          </p:cNvSpPr>
          <p:nvPr/>
        </p:nvSpPr>
        <p:spPr bwMode="auto">
          <a:xfrm>
            <a:off x="4218125" y="3880206"/>
            <a:ext cx="6034616"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p>
            <a:r>
              <a:rPr lang="en-US" sz="2100" b="1" dirty="0" err="1" smtClean="0">
                <a:latin typeface="HP001 4 hàng" pitchFamily="34" charset="0"/>
              </a:rPr>
              <a:t>Chú</a:t>
            </a:r>
            <a:r>
              <a:rPr lang="en-US" sz="2100" b="1" dirty="0" smtClean="0">
                <a:latin typeface="HP001 4 hàng" pitchFamily="34" charset="0"/>
              </a:rPr>
              <a:t> </a:t>
            </a:r>
            <a:r>
              <a:rPr lang="en-US" sz="2100" b="1" dirty="0" err="1" smtClean="0">
                <a:latin typeface="HP001 4 hàng" pitchFamily="34" charset="0"/>
              </a:rPr>
              <a:t>Đất</a:t>
            </a:r>
            <a:r>
              <a:rPr lang="en-US" sz="2100" b="1" dirty="0" smtClean="0">
                <a:latin typeface="HP001 4 hàng" pitchFamily="34" charset="0"/>
              </a:rPr>
              <a:t> </a:t>
            </a:r>
            <a:r>
              <a:rPr lang="en-US" sz="2100" b="1" dirty="0" err="1" smtClean="0">
                <a:latin typeface="HP001 4 hàng" pitchFamily="34" charset="0"/>
              </a:rPr>
              <a:t>Nung</a:t>
            </a:r>
            <a:r>
              <a:rPr lang="en-US" sz="2100" b="1" dirty="0" smtClean="0">
                <a:latin typeface="HP001 4 hàng" pitchFamily="34" charset="0"/>
              </a:rPr>
              <a:t> (</a:t>
            </a:r>
            <a:r>
              <a:rPr lang="en-US" sz="2100" b="1" dirty="0" err="1" smtClean="0">
                <a:latin typeface="HP001 4 hàng" pitchFamily="34" charset="0"/>
              </a:rPr>
              <a:t>tiếp</a:t>
            </a:r>
            <a:r>
              <a:rPr lang="en-US" sz="2100" b="1" dirty="0" smtClean="0">
                <a:latin typeface="HP001 4 hàng" pitchFamily="34" charset="0"/>
              </a:rPr>
              <a:t>)</a:t>
            </a:r>
            <a:endParaRPr lang="en-US" sz="2100" dirty="0"/>
          </a:p>
        </p:txBody>
      </p:sp>
      <p:sp>
        <p:nvSpPr>
          <p:cNvPr id="15" name="Rectangle 8"/>
          <p:cNvSpPr>
            <a:spLocks noChangeArrowheads="1"/>
          </p:cNvSpPr>
          <p:nvPr/>
        </p:nvSpPr>
        <p:spPr bwMode="auto">
          <a:xfrm>
            <a:off x="2847487" y="4348289"/>
            <a:ext cx="6953419" cy="41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US" sz="2100" b="1" dirty="0">
                <a:latin typeface="HP001 4 hàng" pitchFamily="34" charset="0"/>
              </a:rPr>
              <a:t>    </a:t>
            </a:r>
            <a:r>
              <a:rPr lang="en-US" sz="2100" b="1" dirty="0" err="1">
                <a:latin typeface="HP001 4 hàng" pitchFamily="34" charset="0"/>
              </a:rPr>
              <a:t>Nội</a:t>
            </a:r>
            <a:r>
              <a:rPr lang="en-US" sz="2100" b="1" dirty="0">
                <a:latin typeface="HP001 4 hàng" pitchFamily="34" charset="0"/>
              </a:rPr>
              <a:t> dung: </a:t>
            </a:r>
            <a:r>
              <a:rPr lang="en-US" sz="2100" b="1" dirty="0" err="1" smtClean="0">
                <a:latin typeface="HP001 4 hàng" pitchFamily="34" charset="0"/>
              </a:rPr>
              <a:t>Chú</a:t>
            </a:r>
            <a:r>
              <a:rPr lang="en-US" sz="2100" b="1" dirty="0" smtClean="0">
                <a:latin typeface="HP001 4 hàng" pitchFamily="34" charset="0"/>
              </a:rPr>
              <a:t> </a:t>
            </a:r>
            <a:r>
              <a:rPr lang="en-US" sz="2100" b="1" dirty="0" err="1" smtClean="0">
                <a:latin typeface="HP001 4 hàng" pitchFamily="34" charset="0"/>
              </a:rPr>
              <a:t>Đất</a:t>
            </a:r>
            <a:r>
              <a:rPr lang="en-US" sz="2100" b="1" dirty="0" smtClean="0">
                <a:latin typeface="HP001 4 hàng" pitchFamily="34" charset="0"/>
              </a:rPr>
              <a:t> </a:t>
            </a:r>
            <a:r>
              <a:rPr lang="en-US" sz="2100" b="1" dirty="0" err="1" smtClean="0">
                <a:latin typeface="HP001 4 hàng" pitchFamily="34" charset="0"/>
              </a:rPr>
              <a:t>Nung</a:t>
            </a:r>
            <a:r>
              <a:rPr lang="en-US" sz="2100" b="1" dirty="0" smtClean="0">
                <a:latin typeface="HP001 4 hàng" pitchFamily="34" charset="0"/>
              </a:rPr>
              <a:t> </a:t>
            </a:r>
            <a:r>
              <a:rPr lang="en-US" sz="2100" b="1" dirty="0" err="1" smtClean="0">
                <a:latin typeface="HP001 4 hàng" pitchFamily="34" charset="0"/>
              </a:rPr>
              <a:t>nhờ</a:t>
            </a:r>
            <a:r>
              <a:rPr lang="en-US" sz="2100" b="1" dirty="0" smtClean="0">
                <a:latin typeface="HP001 4 hàng" pitchFamily="34" charset="0"/>
              </a:rPr>
              <a:t> </a:t>
            </a:r>
            <a:r>
              <a:rPr lang="en-US" sz="2100" b="1" dirty="0" err="1" smtClean="0">
                <a:latin typeface="HP001 4 hàng" pitchFamily="34" charset="0"/>
              </a:rPr>
              <a:t>dám</a:t>
            </a:r>
            <a:r>
              <a:rPr lang="en-US" sz="2100" b="1" dirty="0" smtClean="0">
                <a:latin typeface="HP001 4 hàng" pitchFamily="34" charset="0"/>
              </a:rPr>
              <a:t> </a:t>
            </a:r>
            <a:r>
              <a:rPr lang="en-US" sz="2100" b="1" dirty="0" err="1" smtClean="0">
                <a:latin typeface="HP001 4 hàng" pitchFamily="34" charset="0"/>
              </a:rPr>
              <a:t>nung</a:t>
            </a:r>
            <a:r>
              <a:rPr lang="en-US" sz="2100" b="1" dirty="0" smtClean="0">
                <a:latin typeface="HP001 4 hàng" pitchFamily="34" charset="0"/>
              </a:rPr>
              <a:t> </a:t>
            </a:r>
            <a:r>
              <a:rPr lang="en-US" sz="2100" b="1" dirty="0" err="1" smtClean="0">
                <a:latin typeface="HP001 4 hàng" pitchFamily="34" charset="0"/>
              </a:rPr>
              <a:t>mình</a:t>
            </a:r>
            <a:r>
              <a:rPr lang="en-US" sz="2100" b="1" dirty="0" smtClean="0">
                <a:latin typeface="HP001 4 hàng" pitchFamily="34" charset="0"/>
              </a:rPr>
              <a:t> </a:t>
            </a:r>
            <a:endParaRPr lang="en-US" sz="2100" dirty="0"/>
          </a:p>
        </p:txBody>
      </p:sp>
      <p:sp>
        <p:nvSpPr>
          <p:cNvPr id="16" name="Rectangle 8"/>
          <p:cNvSpPr>
            <a:spLocks noChangeArrowheads="1"/>
          </p:cNvSpPr>
          <p:nvPr/>
        </p:nvSpPr>
        <p:spPr bwMode="auto">
          <a:xfrm>
            <a:off x="2891662" y="4819749"/>
            <a:ext cx="695341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US" sz="2100" b="1" dirty="0" err="1">
                <a:latin typeface="HP001 4 hàng" pitchFamily="34" charset="0"/>
              </a:rPr>
              <a:t>t</a:t>
            </a:r>
            <a:r>
              <a:rPr lang="en-US" sz="2100" b="1" dirty="0" err="1" smtClean="0">
                <a:latin typeface="HP001 4 hàng" pitchFamily="34" charset="0"/>
              </a:rPr>
              <a:t>rong</a:t>
            </a:r>
            <a:r>
              <a:rPr lang="en-US" sz="2100" b="1" dirty="0" smtClean="0">
                <a:latin typeface="HP001 4 hàng" pitchFamily="34" charset="0"/>
              </a:rPr>
              <a:t> </a:t>
            </a:r>
            <a:r>
              <a:rPr lang="en-US" sz="2100" b="1" dirty="0" err="1" smtClean="0">
                <a:latin typeface="HP001 4 hàng" pitchFamily="34" charset="0"/>
              </a:rPr>
              <a:t>lửa</a:t>
            </a:r>
            <a:r>
              <a:rPr lang="en-US" sz="2100" b="1" dirty="0" smtClean="0">
                <a:latin typeface="HP001 4 hàng" pitchFamily="34" charset="0"/>
              </a:rPr>
              <a:t> </a:t>
            </a:r>
            <a:r>
              <a:rPr lang="en-US" sz="2100" b="1" dirty="0" err="1" smtClean="0">
                <a:latin typeface="HP001 4 hàng" pitchFamily="34" charset="0"/>
              </a:rPr>
              <a:t>đã</a:t>
            </a:r>
            <a:r>
              <a:rPr lang="en-US" sz="2100" b="1" dirty="0" smtClean="0">
                <a:latin typeface="HP001 4 hàng" pitchFamily="34" charset="0"/>
              </a:rPr>
              <a:t> </a:t>
            </a:r>
            <a:r>
              <a:rPr lang="en-US" sz="2100" b="1" dirty="0" err="1" smtClean="0">
                <a:latin typeface="HP001 4 hàng" pitchFamily="34" charset="0"/>
              </a:rPr>
              <a:t>trở</a:t>
            </a:r>
            <a:r>
              <a:rPr lang="en-US" sz="2100" b="1" dirty="0" smtClean="0">
                <a:latin typeface="HP001 4 hàng" pitchFamily="34" charset="0"/>
              </a:rPr>
              <a:t> </a:t>
            </a:r>
            <a:r>
              <a:rPr lang="en-US" sz="2100" b="1" dirty="0" err="1" smtClean="0">
                <a:latin typeface="HP001 4 hàng" pitchFamily="34" charset="0"/>
              </a:rPr>
              <a:t>thành</a:t>
            </a:r>
            <a:r>
              <a:rPr lang="en-US" sz="2100" b="1" dirty="0" smtClean="0">
                <a:latin typeface="HP001 4 hàng" pitchFamily="34" charset="0"/>
              </a:rPr>
              <a:t> </a:t>
            </a:r>
            <a:r>
              <a:rPr lang="en-US" sz="2100" b="1" dirty="0" err="1" smtClean="0">
                <a:latin typeface="HP001 4 hàng" pitchFamily="34" charset="0"/>
              </a:rPr>
              <a:t>người</a:t>
            </a:r>
            <a:r>
              <a:rPr lang="en-US" sz="2100" b="1" dirty="0" smtClean="0">
                <a:latin typeface="HP001 4 hàng" pitchFamily="34" charset="0"/>
              </a:rPr>
              <a:t> </a:t>
            </a:r>
            <a:r>
              <a:rPr lang="en-US" sz="2100" b="1" dirty="0" err="1" smtClean="0">
                <a:latin typeface="HP001 4 hàng" pitchFamily="34" charset="0"/>
              </a:rPr>
              <a:t>có</a:t>
            </a:r>
            <a:r>
              <a:rPr lang="en-US" sz="2100" b="1" dirty="0" smtClean="0">
                <a:latin typeface="HP001 4 hàng" pitchFamily="34" charset="0"/>
              </a:rPr>
              <a:t> </a:t>
            </a:r>
            <a:r>
              <a:rPr lang="en-US" sz="2100" b="1" dirty="0" err="1" smtClean="0">
                <a:latin typeface="HP001 4 hàng" pitchFamily="34" charset="0"/>
              </a:rPr>
              <a:t>ích</a:t>
            </a:r>
            <a:r>
              <a:rPr lang="en-US" sz="2100" b="1" dirty="0" smtClean="0">
                <a:latin typeface="HP001 4 hàng" pitchFamily="34" charset="0"/>
              </a:rPr>
              <a:t>, </a:t>
            </a:r>
            <a:r>
              <a:rPr lang="en-US" sz="2100" b="1" dirty="0" err="1" smtClean="0">
                <a:latin typeface="HP001 4 hàng" pitchFamily="34" charset="0"/>
              </a:rPr>
              <a:t>chịu</a:t>
            </a:r>
            <a:r>
              <a:rPr lang="en-US" sz="2100" b="1" dirty="0" smtClean="0">
                <a:latin typeface="HP001 4 hàng" pitchFamily="34" charset="0"/>
              </a:rPr>
              <a:t> </a:t>
            </a:r>
            <a:r>
              <a:rPr lang="en-US" sz="2100" b="1" dirty="0" err="1" smtClean="0">
                <a:latin typeface="HP001 4 hàng" pitchFamily="34" charset="0"/>
              </a:rPr>
              <a:t>được</a:t>
            </a:r>
            <a:r>
              <a:rPr lang="en-US" sz="2100" b="1" dirty="0" smtClean="0">
                <a:latin typeface="HP001 4 hàng" pitchFamily="34" charset="0"/>
              </a:rPr>
              <a:t> </a:t>
            </a:r>
            <a:r>
              <a:rPr lang="en-US" sz="2100" b="1" dirty="0" err="1" smtClean="0">
                <a:latin typeface="HP001 4 hàng" pitchFamily="34" charset="0"/>
              </a:rPr>
              <a:t>nắng</a:t>
            </a:r>
            <a:endParaRPr lang="en-US" sz="2100" dirty="0"/>
          </a:p>
        </p:txBody>
      </p:sp>
      <p:sp>
        <p:nvSpPr>
          <p:cNvPr id="17" name="Rectangle 8"/>
          <p:cNvSpPr>
            <a:spLocks noChangeArrowheads="1"/>
          </p:cNvSpPr>
          <p:nvPr/>
        </p:nvSpPr>
        <p:spPr bwMode="auto">
          <a:xfrm>
            <a:off x="2904208" y="5316405"/>
            <a:ext cx="6953419"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p>
            <a:r>
              <a:rPr lang="en-US" sz="2100" b="1" dirty="0" err="1">
                <a:latin typeface="HP001 4 hàng" pitchFamily="34" charset="0"/>
              </a:rPr>
              <a:t>m</a:t>
            </a:r>
            <a:r>
              <a:rPr lang="en-US" sz="2100" b="1" dirty="0" err="1" smtClean="0">
                <a:latin typeface="HP001 4 hàng" pitchFamily="34" charset="0"/>
              </a:rPr>
              <a:t>ưa</a:t>
            </a:r>
            <a:r>
              <a:rPr lang="en-US" sz="2100" b="1" dirty="0" smtClean="0">
                <a:latin typeface="HP001 4 hàng" pitchFamily="34" charset="0"/>
              </a:rPr>
              <a:t>, </a:t>
            </a:r>
            <a:r>
              <a:rPr lang="en-US" sz="2100" b="1" dirty="0" err="1" smtClean="0">
                <a:latin typeface="HP001 4 hàng" pitchFamily="34" charset="0"/>
              </a:rPr>
              <a:t>cứu</a:t>
            </a:r>
            <a:r>
              <a:rPr lang="en-US" sz="2100" b="1" dirty="0" smtClean="0">
                <a:latin typeface="HP001 4 hàng" pitchFamily="34" charset="0"/>
              </a:rPr>
              <a:t> </a:t>
            </a:r>
            <a:r>
              <a:rPr lang="en-US" sz="2100" b="1" dirty="0" err="1" smtClean="0">
                <a:latin typeface="HP001 4 hàng" pitchFamily="34" charset="0"/>
              </a:rPr>
              <a:t>sống</a:t>
            </a:r>
            <a:r>
              <a:rPr lang="en-US" sz="2100" b="1" dirty="0" smtClean="0">
                <a:latin typeface="HP001 4 hàng" pitchFamily="34" charset="0"/>
              </a:rPr>
              <a:t> </a:t>
            </a:r>
            <a:r>
              <a:rPr lang="en-US" sz="2100" b="1" dirty="0" err="1" smtClean="0">
                <a:latin typeface="HP001 4 hàng" pitchFamily="34" charset="0"/>
              </a:rPr>
              <a:t>được</a:t>
            </a:r>
            <a:r>
              <a:rPr lang="en-US" sz="2100" b="1" dirty="0" smtClean="0">
                <a:latin typeface="HP001 4 hàng" pitchFamily="34" charset="0"/>
              </a:rPr>
              <a:t> </a:t>
            </a:r>
            <a:r>
              <a:rPr lang="en-US" sz="2100" b="1" dirty="0" err="1" smtClean="0">
                <a:latin typeface="HP001 4 hàng" pitchFamily="34" charset="0"/>
              </a:rPr>
              <a:t>hai</a:t>
            </a:r>
            <a:r>
              <a:rPr lang="en-US" sz="2100" b="1" dirty="0" smtClean="0">
                <a:latin typeface="HP001 4 hàng" pitchFamily="34" charset="0"/>
              </a:rPr>
              <a:t> </a:t>
            </a:r>
            <a:r>
              <a:rPr lang="en-US" sz="2100" b="1" dirty="0" err="1" smtClean="0">
                <a:latin typeface="HP001 4 hàng" pitchFamily="34" charset="0"/>
              </a:rPr>
              <a:t>người</a:t>
            </a:r>
            <a:r>
              <a:rPr lang="en-US" sz="2100" b="1" dirty="0" smtClean="0">
                <a:latin typeface="HP001 4 hàng" pitchFamily="34" charset="0"/>
              </a:rPr>
              <a:t> </a:t>
            </a:r>
            <a:r>
              <a:rPr lang="en-US" sz="2100" b="1" dirty="0" err="1" smtClean="0">
                <a:latin typeface="HP001 4 hàng" pitchFamily="34" charset="0"/>
              </a:rPr>
              <a:t>bột</a:t>
            </a:r>
            <a:r>
              <a:rPr lang="en-US" sz="2100" b="1" dirty="0" smtClean="0">
                <a:latin typeface="HP001 4 hàng" pitchFamily="34" charset="0"/>
              </a:rPr>
              <a:t> </a:t>
            </a:r>
            <a:r>
              <a:rPr lang="en-US" sz="2100" b="1" dirty="0" err="1" smtClean="0">
                <a:latin typeface="HP001 4 hàng" pitchFamily="34" charset="0"/>
              </a:rPr>
              <a:t>yếu</a:t>
            </a:r>
            <a:r>
              <a:rPr lang="en-US" sz="2100" b="1" dirty="0" smtClean="0">
                <a:latin typeface="HP001 4 hàng" pitchFamily="34" charset="0"/>
              </a:rPr>
              <a:t> </a:t>
            </a:r>
            <a:r>
              <a:rPr lang="en-US" sz="2100" b="1" dirty="0" err="1" smtClean="0">
                <a:latin typeface="HP001 4 hàng" pitchFamily="34" charset="0"/>
              </a:rPr>
              <a:t>đuối</a:t>
            </a:r>
            <a:r>
              <a:rPr lang="en-US" sz="2100" b="1" dirty="0" smtClean="0">
                <a:latin typeface="HP001 4 hàng" pitchFamily="34" charset="0"/>
              </a:rPr>
              <a:t>.</a:t>
            </a:r>
            <a:endParaRPr lang="en-US" sz="2100" dirty="0"/>
          </a:p>
        </p:txBody>
      </p:sp>
    </p:spTree>
    <p:extLst>
      <p:ext uri="{BB962C8B-B14F-4D97-AF65-F5344CB8AC3E}">
        <p14:creationId xmlns:p14="http://schemas.microsoft.com/office/powerpoint/2010/main" val="346718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_Văn_Bản 2"/>
          <p:cNvSpPr txBox="1">
            <a:spLocks noChangeArrowheads="1"/>
          </p:cNvSpPr>
          <p:nvPr/>
        </p:nvSpPr>
        <p:spPr bwMode="auto">
          <a:xfrm>
            <a:off x="1524000" y="5842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algn="ctr" eaLnBrk="1" hangingPunct="1">
              <a:defRPr/>
            </a:pPr>
            <a:r>
              <a:rPr lang="en-US" altLang="en-US" sz="6000" b="1" dirty="0" err="1">
                <a:solidFill>
                  <a:srgbClr val="FF0000"/>
                </a:solidFill>
                <a:latin typeface="Times New Roman" pitchFamily="18" charset="0"/>
                <a:cs typeface="Times New Roman" pitchFamily="18" charset="0"/>
              </a:rPr>
              <a:t>K</a:t>
            </a:r>
            <a:r>
              <a:rPr lang="en-US" altLang="en-US" sz="6000" b="1" dirty="0" err="1">
                <a:solidFill>
                  <a:schemeClr val="bg1">
                    <a:lumMod val="65000"/>
                  </a:schemeClr>
                </a:solidFill>
                <a:latin typeface="Times New Roman" pitchFamily="18" charset="0"/>
                <a:cs typeface="Times New Roman" pitchFamily="18" charset="0"/>
              </a:rPr>
              <a:t>H</a:t>
            </a:r>
            <a:r>
              <a:rPr lang="en-US" altLang="en-US" sz="6000" b="1" dirty="0" err="1">
                <a:solidFill>
                  <a:srgbClr val="FFC000"/>
                </a:solidFill>
                <a:latin typeface="Times New Roman" pitchFamily="18" charset="0"/>
                <a:cs typeface="Times New Roman" pitchFamily="18" charset="0"/>
              </a:rPr>
              <a:t>Ở</a:t>
            </a:r>
            <a:r>
              <a:rPr lang="en-US" altLang="en-US" sz="6000" b="1" dirty="0" err="1">
                <a:solidFill>
                  <a:srgbClr val="339933"/>
                </a:solidFill>
                <a:latin typeface="Times New Roman" pitchFamily="18" charset="0"/>
                <a:cs typeface="Times New Roman" pitchFamily="18" charset="0"/>
              </a:rPr>
              <a:t>I</a:t>
            </a:r>
            <a:r>
              <a:rPr lang="en-US" altLang="en-US" sz="6000" b="1" dirty="0">
                <a:solidFill>
                  <a:srgbClr val="000099"/>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Đ</a:t>
            </a:r>
            <a:r>
              <a:rPr lang="en-US" altLang="en-US" sz="6000" b="1" dirty="0" err="1">
                <a:solidFill>
                  <a:schemeClr val="bg1">
                    <a:lumMod val="65000"/>
                  </a:schemeClr>
                </a:solidFill>
                <a:latin typeface="Times New Roman" pitchFamily="18" charset="0"/>
                <a:cs typeface="Times New Roman" pitchFamily="18" charset="0"/>
              </a:rPr>
              <a:t>Ộ</a:t>
            </a:r>
            <a:r>
              <a:rPr lang="en-US" altLang="en-US" sz="6000" b="1" dirty="0" err="1">
                <a:solidFill>
                  <a:srgbClr val="FFC000"/>
                </a:solidFill>
                <a:latin typeface="Times New Roman" pitchFamily="18" charset="0"/>
                <a:cs typeface="Times New Roman" pitchFamily="18" charset="0"/>
              </a:rPr>
              <a:t>N</a:t>
            </a:r>
            <a:r>
              <a:rPr lang="en-US" altLang="en-US" sz="6000" b="1" dirty="0" err="1">
                <a:solidFill>
                  <a:srgbClr val="339933"/>
                </a:solidFill>
                <a:latin typeface="Times New Roman" pitchFamily="18" charset="0"/>
                <a:cs typeface="Times New Roman" pitchFamily="18" charset="0"/>
              </a:rPr>
              <a:t>G</a:t>
            </a:r>
            <a:endParaRPr lang="en-US" altLang="en-US" sz="6000" b="1" dirty="0">
              <a:solidFill>
                <a:srgbClr val="339933"/>
              </a:solidFill>
              <a:latin typeface="Times New Roman" pitchFamily="18" charset="0"/>
              <a:cs typeface="Times New Roman" pitchFamily="18" charset="0"/>
            </a:endParaRPr>
          </a:p>
        </p:txBody>
      </p:sp>
      <p:pic>
        <p:nvPicPr>
          <p:cNvPr id="4099" name="Picture 2" descr="Vector khung nền trẻ em | Thư viện stock vector đẹp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0"/>
            <a:ext cx="9194800" cy="444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2821517" y="2717800"/>
            <a:ext cx="672888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pPr algn="just">
              <a:tabLst>
                <a:tab pos="1676400" algn="l"/>
              </a:tabLst>
            </a:pPr>
            <a:r>
              <a:rPr lang="en-US" altLang="en-US" sz="4000" b="1" dirty="0">
                <a:latin typeface="Times New Roman" pitchFamily="18" charset="0"/>
                <a:cs typeface="Times New Roman" pitchFamily="18" charset="0"/>
              </a:rPr>
              <a:t>1/ </a:t>
            </a:r>
            <a:r>
              <a:rPr lang="en-US" altLang="en-US" sz="4000" b="1" dirty="0" err="1">
                <a:latin typeface="Times New Roman" pitchFamily="18" charset="0"/>
                <a:cs typeface="Times New Roman" pitchFamily="18" charset="0"/>
              </a:rPr>
              <a:t>Vì</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sao</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thuở</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đi</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học</a:t>
            </a:r>
            <a:r>
              <a:rPr lang="en-US" altLang="en-US" sz="4000" b="1" dirty="0">
                <a:latin typeface="Times New Roman" pitchFamily="18" charset="0"/>
                <a:cs typeface="Times New Roman" pitchFamily="18" charset="0"/>
              </a:rPr>
              <a:t>, Cao </a:t>
            </a:r>
            <a:r>
              <a:rPr lang="en-US" altLang="en-US" sz="4000" b="1" dirty="0" err="1">
                <a:latin typeface="Times New Roman" pitchFamily="18" charset="0"/>
                <a:cs typeface="Times New Roman" pitchFamily="18" charset="0"/>
              </a:rPr>
              <a:t>Bá</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Quát</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thường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bị</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điểm</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kém</a:t>
            </a:r>
            <a:r>
              <a:rPr lang="en-US" alt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12269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p:cTn id="12"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_Văn_Bản 2"/>
          <p:cNvSpPr txBox="1">
            <a:spLocks noChangeArrowheads="1"/>
          </p:cNvSpPr>
          <p:nvPr/>
        </p:nvSpPr>
        <p:spPr bwMode="auto">
          <a:xfrm>
            <a:off x="1524000" y="584200"/>
            <a:ext cx="9144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000">
                <a:solidFill>
                  <a:schemeClr val="tx1"/>
                </a:solidFill>
                <a:latin typeface="VNI-Times" pitchFamily="2" charset="0"/>
              </a:defRPr>
            </a:lvl1pPr>
            <a:lvl2pPr marL="742950" indent="-285750">
              <a:defRPr sz="2000">
                <a:solidFill>
                  <a:schemeClr val="tx1"/>
                </a:solidFill>
                <a:latin typeface="VNI-Times" pitchFamily="2" charset="0"/>
              </a:defRPr>
            </a:lvl2pPr>
            <a:lvl3pPr marL="1143000" indent="-228600">
              <a:defRPr sz="2000">
                <a:solidFill>
                  <a:schemeClr val="tx1"/>
                </a:solidFill>
                <a:latin typeface="VNI-Times" pitchFamily="2" charset="0"/>
              </a:defRPr>
            </a:lvl3pPr>
            <a:lvl4pPr marL="1600200" indent="-228600">
              <a:defRPr sz="2000">
                <a:solidFill>
                  <a:schemeClr val="tx1"/>
                </a:solidFill>
                <a:latin typeface="VNI-Times" pitchFamily="2" charset="0"/>
              </a:defRPr>
            </a:lvl4pPr>
            <a:lvl5pPr marL="2057400" indent="-228600">
              <a:defRPr sz="2000">
                <a:solidFill>
                  <a:schemeClr val="tx1"/>
                </a:solidFill>
                <a:latin typeface="VNI-Times" pitchFamily="2" charset="0"/>
              </a:defRPr>
            </a:lvl5pPr>
            <a:lvl6pPr marL="2514600" indent="-228600" eaLnBrk="0" fontAlgn="base" hangingPunct="0">
              <a:spcBef>
                <a:spcPct val="0"/>
              </a:spcBef>
              <a:spcAft>
                <a:spcPct val="0"/>
              </a:spcAft>
              <a:defRPr sz="2000">
                <a:solidFill>
                  <a:schemeClr val="tx1"/>
                </a:solidFill>
                <a:latin typeface="VNI-Times" pitchFamily="2" charset="0"/>
              </a:defRPr>
            </a:lvl6pPr>
            <a:lvl7pPr marL="2971800" indent="-228600" eaLnBrk="0" fontAlgn="base" hangingPunct="0">
              <a:spcBef>
                <a:spcPct val="0"/>
              </a:spcBef>
              <a:spcAft>
                <a:spcPct val="0"/>
              </a:spcAft>
              <a:defRPr sz="2000">
                <a:solidFill>
                  <a:schemeClr val="tx1"/>
                </a:solidFill>
                <a:latin typeface="VNI-Times" pitchFamily="2" charset="0"/>
              </a:defRPr>
            </a:lvl7pPr>
            <a:lvl8pPr marL="3429000" indent="-228600" eaLnBrk="0" fontAlgn="base" hangingPunct="0">
              <a:spcBef>
                <a:spcPct val="0"/>
              </a:spcBef>
              <a:spcAft>
                <a:spcPct val="0"/>
              </a:spcAft>
              <a:defRPr sz="2000">
                <a:solidFill>
                  <a:schemeClr val="tx1"/>
                </a:solidFill>
                <a:latin typeface="VNI-Times" pitchFamily="2" charset="0"/>
              </a:defRPr>
            </a:lvl8pPr>
            <a:lvl9pPr marL="3886200" indent="-228600" eaLnBrk="0" fontAlgn="base" hangingPunct="0">
              <a:spcBef>
                <a:spcPct val="0"/>
              </a:spcBef>
              <a:spcAft>
                <a:spcPct val="0"/>
              </a:spcAft>
              <a:defRPr sz="2000">
                <a:solidFill>
                  <a:schemeClr val="tx1"/>
                </a:solidFill>
                <a:latin typeface="VNI-Times" pitchFamily="2" charset="0"/>
              </a:defRPr>
            </a:lvl9pPr>
          </a:lstStyle>
          <a:p>
            <a:pPr algn="ctr" eaLnBrk="1" hangingPunct="1">
              <a:defRPr/>
            </a:pPr>
            <a:r>
              <a:rPr lang="en-US" altLang="en-US" sz="6000" b="1" dirty="0" err="1">
                <a:solidFill>
                  <a:srgbClr val="FF0000"/>
                </a:solidFill>
                <a:latin typeface="Times New Roman" pitchFamily="18" charset="0"/>
                <a:cs typeface="Times New Roman" pitchFamily="18" charset="0"/>
              </a:rPr>
              <a:t>K</a:t>
            </a:r>
            <a:r>
              <a:rPr lang="en-US" altLang="en-US" sz="6000" b="1" dirty="0" err="1">
                <a:solidFill>
                  <a:schemeClr val="bg1">
                    <a:lumMod val="65000"/>
                  </a:schemeClr>
                </a:solidFill>
                <a:latin typeface="Times New Roman" pitchFamily="18" charset="0"/>
                <a:cs typeface="Times New Roman" pitchFamily="18" charset="0"/>
              </a:rPr>
              <a:t>H</a:t>
            </a:r>
            <a:r>
              <a:rPr lang="en-US" altLang="en-US" sz="6000" b="1" dirty="0" err="1">
                <a:solidFill>
                  <a:srgbClr val="FFC000"/>
                </a:solidFill>
                <a:latin typeface="Times New Roman" pitchFamily="18" charset="0"/>
                <a:cs typeface="Times New Roman" pitchFamily="18" charset="0"/>
              </a:rPr>
              <a:t>Ở</a:t>
            </a:r>
            <a:r>
              <a:rPr lang="en-US" altLang="en-US" sz="6000" b="1" dirty="0" err="1">
                <a:solidFill>
                  <a:srgbClr val="339933"/>
                </a:solidFill>
                <a:latin typeface="Times New Roman" pitchFamily="18" charset="0"/>
                <a:cs typeface="Times New Roman" pitchFamily="18" charset="0"/>
              </a:rPr>
              <a:t>I</a:t>
            </a:r>
            <a:r>
              <a:rPr lang="en-US" altLang="en-US" sz="6000" b="1" dirty="0">
                <a:solidFill>
                  <a:srgbClr val="000099"/>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Đ</a:t>
            </a:r>
            <a:r>
              <a:rPr lang="en-US" altLang="en-US" sz="6000" b="1" dirty="0" err="1">
                <a:solidFill>
                  <a:schemeClr val="bg1">
                    <a:lumMod val="65000"/>
                  </a:schemeClr>
                </a:solidFill>
                <a:latin typeface="Times New Roman" pitchFamily="18" charset="0"/>
                <a:cs typeface="Times New Roman" pitchFamily="18" charset="0"/>
              </a:rPr>
              <a:t>Ộ</a:t>
            </a:r>
            <a:r>
              <a:rPr lang="en-US" altLang="en-US" sz="6000" b="1" dirty="0" err="1">
                <a:solidFill>
                  <a:srgbClr val="FFC000"/>
                </a:solidFill>
                <a:latin typeface="Times New Roman" pitchFamily="18" charset="0"/>
                <a:cs typeface="Times New Roman" pitchFamily="18" charset="0"/>
              </a:rPr>
              <a:t>N</a:t>
            </a:r>
            <a:r>
              <a:rPr lang="en-US" altLang="en-US" sz="6000" b="1" dirty="0" err="1">
                <a:solidFill>
                  <a:srgbClr val="339933"/>
                </a:solidFill>
                <a:latin typeface="Times New Roman" pitchFamily="18" charset="0"/>
                <a:cs typeface="Times New Roman" pitchFamily="18" charset="0"/>
              </a:rPr>
              <a:t>G</a:t>
            </a:r>
            <a:endParaRPr lang="en-US" altLang="en-US" sz="6000" b="1" dirty="0">
              <a:solidFill>
                <a:srgbClr val="339933"/>
              </a:solidFill>
              <a:latin typeface="Times New Roman" pitchFamily="18" charset="0"/>
              <a:cs typeface="Times New Roman" pitchFamily="18" charset="0"/>
            </a:endParaRPr>
          </a:p>
        </p:txBody>
      </p:sp>
      <p:pic>
        <p:nvPicPr>
          <p:cNvPr id="4099" name="Picture 2" descr="Vector khung nền trẻ em | Thư viện stock vector đẹp miễn ph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05000"/>
            <a:ext cx="9194800" cy="444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2950613" y="2631736"/>
            <a:ext cx="6728883"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p>
            <a:pPr>
              <a:tabLst>
                <a:tab pos="1676400" algn="l"/>
              </a:tabLst>
            </a:pPr>
            <a:r>
              <a:rPr lang="en-US" altLang="en-US" sz="4000" b="1" dirty="0">
                <a:latin typeface="Times New Roman" pitchFamily="18" charset="0"/>
                <a:cs typeface="Times New Roman" pitchFamily="18" charset="0"/>
              </a:rPr>
              <a:t>2</a:t>
            </a:r>
            <a:r>
              <a:rPr lang="en-US" altLang="en-US" sz="4000" b="1" dirty="0" smtClean="0">
                <a:latin typeface="Times New Roman" pitchFamily="18" charset="0"/>
                <a:cs typeface="Times New Roman" pitchFamily="18" charset="0"/>
              </a:rPr>
              <a:t>. </a:t>
            </a:r>
            <a:r>
              <a:rPr lang="en-US" altLang="en-US" sz="4000" b="1" dirty="0">
                <a:latin typeface="Times New Roman" pitchFamily="18" charset="0"/>
                <a:cs typeface="Times New Roman" pitchFamily="18" charset="0"/>
              </a:rPr>
              <a:t>Cao </a:t>
            </a:r>
            <a:r>
              <a:rPr lang="en-US" altLang="en-US" sz="4000" b="1" dirty="0" err="1">
                <a:latin typeface="Times New Roman" pitchFamily="18" charset="0"/>
                <a:cs typeface="Times New Roman" pitchFamily="18" charset="0"/>
              </a:rPr>
              <a:t>Bá</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Quát</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quyết</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chí</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luyện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viết</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chữ</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như</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thế</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nào</a:t>
            </a:r>
            <a:r>
              <a:rPr lang="en-US" altLang="en-US" sz="4000" b="1" dirty="0">
                <a:latin typeface="Times New Roman" pitchFamily="18" charset="0"/>
                <a:cs typeface="Times New Roman" pitchFamily="18" charset="0"/>
              </a:rPr>
              <a:t>?</a:t>
            </a:r>
          </a:p>
        </p:txBody>
      </p:sp>
    </p:spTree>
    <p:extLst>
      <p:ext uri="{BB962C8B-B14F-4D97-AF65-F5344CB8AC3E}">
        <p14:creationId xmlns:p14="http://schemas.microsoft.com/office/powerpoint/2010/main" val="1227244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7136" y="0"/>
            <a:ext cx="11988800" cy="670560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smtClean="0">
                <a:solidFill>
                  <a:srgbClr val="002060"/>
                </a:solidFill>
                <a:latin typeface="Times New Roman" pitchFamily="18" charset="0"/>
                <a:cs typeface="Times New Roman" pitchFamily="18" charset="0"/>
              </a:rPr>
              <a:t>       </a:t>
            </a:r>
            <a:endParaRPr lang="en-US" sz="2200" b="1" dirty="0" smtClean="0">
              <a:solidFill>
                <a:srgbClr val="002060"/>
              </a:solidFill>
              <a:latin typeface="Times New Roman" pitchFamily="18" charset="0"/>
              <a:cs typeface="Times New Roman" pitchFamily="18" charset="0"/>
            </a:endParaRPr>
          </a:p>
          <a:p>
            <a:pPr algn="just"/>
            <a:r>
              <a:rPr lang="en-US" sz="2200" b="1" dirty="0" smtClean="0">
                <a:solidFill>
                  <a:srgbClr val="002060"/>
                </a:solidFill>
                <a:latin typeface="Times New Roman" pitchFamily="18" charset="0"/>
                <a:cs typeface="Times New Roman" pitchFamily="18" charset="0"/>
              </a:rPr>
              <a:t>        </a:t>
            </a:r>
            <a:r>
              <a:rPr lang="vi-VN" sz="2200" b="1" dirty="0" smtClean="0">
                <a:solidFill>
                  <a:srgbClr val="00B050"/>
                </a:solidFill>
                <a:latin typeface="Times New Roman" pitchFamily="18" charset="0"/>
                <a:cs typeface="Times New Roman" pitchFamily="18" charset="0"/>
              </a:rPr>
              <a:t>Tết Trung thu, cu Chắt được món quà. Đó là một chàng kị sĩ rất bảnh, cưỡi ngựa tía, dây cương vàng và một nàng công chúa mặt trắng, ngồi trong mái lầu son. Chắt còn một đồ chơi nữa là chú bé bằng đất em nặn lúc đi chăn trâu.</a:t>
            </a:r>
          </a:p>
          <a:p>
            <a:pPr algn="just"/>
            <a:r>
              <a:rPr lang="vi-VN" sz="2200" b="1" dirty="0" smtClean="0">
                <a:solidFill>
                  <a:srgbClr val="002060"/>
                </a:solidFill>
                <a:latin typeface="Times New Roman" pitchFamily="18" charset="0"/>
                <a:cs typeface="Times New Roman" pitchFamily="18" charset="0"/>
              </a:rPr>
              <a:t>       </a:t>
            </a:r>
            <a:r>
              <a:rPr lang="vi-VN" sz="2200" b="1" dirty="0" smtClean="0">
                <a:solidFill>
                  <a:schemeClr val="accent1">
                    <a:lumMod val="50000"/>
                  </a:schemeClr>
                </a:solidFill>
                <a:latin typeface="Times New Roman" pitchFamily="18" charset="0"/>
                <a:cs typeface="Times New Roman" pitchFamily="18" charset="0"/>
              </a:rPr>
              <a:t>Cu Chắt cất đồ chơi vào cái nắp tráp hỏng. Hai người bột và chú bé Đất làm quen với nhau. Sáng hôm sau, chàng kị sĩ phàn nàn với nàng công chúa:</a:t>
            </a:r>
          </a:p>
          <a:p>
            <a:pPr marL="342900" indent="-342900" algn="just">
              <a:buFontTx/>
              <a:buChar char="-"/>
            </a:pPr>
            <a:r>
              <a:rPr lang="vi-VN" sz="2200" b="1" dirty="0" smtClean="0">
                <a:solidFill>
                  <a:schemeClr val="accent1">
                    <a:lumMod val="50000"/>
                  </a:schemeClr>
                </a:solidFill>
                <a:latin typeface="Times New Roman" pitchFamily="18" charset="0"/>
                <a:cs typeface="Times New Roman" pitchFamily="18" charset="0"/>
              </a:rPr>
              <a:t>Cu Đất thật đoảng. Mới chơi với nó một tí mà chúng mình đã bẩn hết quần áo đẹp.</a:t>
            </a:r>
          </a:p>
          <a:p>
            <a:pPr algn="just"/>
            <a:r>
              <a:rPr lang="vi-VN" sz="2200" b="1" dirty="0" smtClean="0">
                <a:solidFill>
                  <a:schemeClr val="accent1">
                    <a:lumMod val="50000"/>
                  </a:schemeClr>
                </a:solidFill>
                <a:latin typeface="Times New Roman" pitchFamily="18" charset="0"/>
                <a:cs typeface="Times New Roman" pitchFamily="18" charset="0"/>
              </a:rPr>
              <a:t>     Cu Chắt bèn bỏ hai người bột vào cái lọ thủy tinh.</a:t>
            </a:r>
          </a:p>
          <a:p>
            <a:pPr algn="just"/>
            <a:r>
              <a:rPr lang="vi-VN" sz="2200" b="1" dirty="0" smtClean="0">
                <a:solidFill>
                  <a:srgbClr val="002060"/>
                </a:solidFill>
                <a:latin typeface="Times New Roman" pitchFamily="18" charset="0"/>
                <a:cs typeface="Times New Roman" pitchFamily="18" charset="0"/>
              </a:rPr>
              <a:t>     </a:t>
            </a:r>
            <a:r>
              <a:rPr lang="vi-VN" sz="2200" b="1" dirty="0" smtClean="0">
                <a:solidFill>
                  <a:srgbClr val="0000FF"/>
                </a:solidFill>
                <a:latin typeface="Times New Roman" pitchFamily="18" charset="0"/>
                <a:cs typeface="Times New Roman" pitchFamily="18" charset="0"/>
              </a:rPr>
              <a:t>Còn một mình, chú bé Đất nhớ quê, tìm đường ra cánh đồng. Mới đến chái bếp, gặp trời đổ mưa, chú ngấm nước, rét quá. Chú bèn vào bếp, cời đống rấm ra sưởi. Ban đầu thấy ấm và khoan khoái. Lúc sau nóng rát cả chân tay. Chú sợ, lùi lại.</a:t>
            </a:r>
          </a:p>
          <a:p>
            <a:pPr algn="just"/>
            <a:r>
              <a:rPr lang="vi-VN"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Ông</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Hòn</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Rấm</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cười</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bảo</a:t>
            </a:r>
            <a:r>
              <a:rPr lang="en-US" sz="2200" b="1" dirty="0" smtClean="0">
                <a:solidFill>
                  <a:srgbClr val="0000FF"/>
                </a:solidFill>
                <a:latin typeface="Times New Roman" pitchFamily="18" charset="0"/>
                <a:cs typeface="Times New Roman" pitchFamily="18" charset="0"/>
              </a:rPr>
              <a:t>:</a:t>
            </a:r>
          </a:p>
          <a:p>
            <a:pPr algn="just"/>
            <a:r>
              <a:rPr lang="en-US" sz="2200" b="1" dirty="0">
                <a:solidFill>
                  <a:srgbClr val="0000FF"/>
                </a:solidFill>
                <a:latin typeface="Times New Roman" pitchFamily="18" charset="0"/>
                <a:cs typeface="Times New Roman" pitchFamily="18" charset="0"/>
              </a:rPr>
              <a:t> </a:t>
            </a:r>
            <a:r>
              <a:rPr lang="en-US" sz="2200" b="1" dirty="0" smtClean="0">
                <a:solidFill>
                  <a:srgbClr val="0000FF"/>
                </a:solidFill>
                <a:latin typeface="Times New Roman" pitchFamily="18" charset="0"/>
                <a:cs typeface="Times New Roman" pitchFamily="18" charset="0"/>
              </a:rPr>
              <a:t>  - Sao </a:t>
            </a:r>
            <a:r>
              <a:rPr lang="en-US" sz="2200" b="1" dirty="0" err="1" smtClean="0">
                <a:solidFill>
                  <a:srgbClr val="0000FF"/>
                </a:solidFill>
                <a:latin typeface="Times New Roman" pitchFamily="18" charset="0"/>
                <a:cs typeface="Times New Roman" pitchFamily="18" charset="0"/>
              </a:rPr>
              <a:t>chú</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mày</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nhát</a:t>
            </a:r>
            <a:r>
              <a:rPr lang="en-US" sz="2200" b="1" dirty="0" smtClean="0">
                <a:solidFill>
                  <a:srgbClr val="0000FF"/>
                </a:solidFill>
                <a:latin typeface="Times New Roman" pitchFamily="18" charset="0"/>
                <a:cs typeface="Times New Roman" pitchFamily="18" charset="0"/>
              </a:rPr>
              <a:t> thế? </a:t>
            </a:r>
            <a:r>
              <a:rPr lang="en-US" sz="2200" b="1" dirty="0" err="1" smtClean="0">
                <a:solidFill>
                  <a:srgbClr val="0000FF"/>
                </a:solidFill>
                <a:latin typeface="Times New Roman" pitchFamily="18" charset="0"/>
                <a:cs typeface="Times New Roman" pitchFamily="18" charset="0"/>
              </a:rPr>
              <a:t>Đất</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có</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thể</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nung</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trong</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lửa</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kia</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mà</a:t>
            </a:r>
            <a:r>
              <a:rPr lang="en-US" sz="2200" b="1" dirty="0" smtClean="0">
                <a:solidFill>
                  <a:srgbClr val="0000FF"/>
                </a:solidFill>
                <a:latin typeface="Times New Roman" pitchFamily="18" charset="0"/>
                <a:cs typeface="Times New Roman" pitchFamily="18" charset="0"/>
              </a:rPr>
              <a:t>!</a:t>
            </a:r>
          </a:p>
          <a:p>
            <a:pPr algn="just"/>
            <a:r>
              <a:rPr lang="en-US" sz="2200" b="1" dirty="0">
                <a:solidFill>
                  <a:srgbClr val="0000FF"/>
                </a:solidFill>
                <a:latin typeface="Times New Roman" pitchFamily="18" charset="0"/>
                <a:cs typeface="Times New Roman" pitchFamily="18" charset="0"/>
              </a:rPr>
              <a:t> </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Chú</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bé</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Đất</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ngạc</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nhiên</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hỏi</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lại</a:t>
            </a:r>
            <a:r>
              <a:rPr lang="en-US" sz="2200" b="1" dirty="0" smtClean="0">
                <a:solidFill>
                  <a:srgbClr val="0000FF"/>
                </a:solidFill>
                <a:latin typeface="Times New Roman" pitchFamily="18" charset="0"/>
                <a:cs typeface="Times New Roman" pitchFamily="18" charset="0"/>
              </a:rPr>
              <a:t>:</a:t>
            </a:r>
          </a:p>
          <a:p>
            <a:pPr algn="just"/>
            <a:r>
              <a:rPr lang="en-US" sz="2200" b="1" dirty="0">
                <a:solidFill>
                  <a:srgbClr val="0000FF"/>
                </a:solidFill>
                <a:latin typeface="Times New Roman" pitchFamily="18" charset="0"/>
                <a:cs typeface="Times New Roman" pitchFamily="18" charset="0"/>
              </a:rPr>
              <a:t> </a:t>
            </a:r>
            <a:r>
              <a:rPr lang="en-US" sz="2200" b="1" dirty="0" smtClean="0">
                <a:solidFill>
                  <a:srgbClr val="0000FF"/>
                </a:solidFill>
                <a:latin typeface="Times New Roman" pitchFamily="18" charset="0"/>
                <a:cs typeface="Times New Roman" pitchFamily="18" charset="0"/>
              </a:rPr>
              <a:t>  - </a:t>
            </a:r>
            <a:r>
              <a:rPr lang="en-US" sz="2200" b="1" dirty="0" err="1" smtClean="0">
                <a:solidFill>
                  <a:srgbClr val="0000FF"/>
                </a:solidFill>
                <a:latin typeface="Times New Roman" pitchFamily="18" charset="0"/>
                <a:cs typeface="Times New Roman" pitchFamily="18" charset="0"/>
              </a:rPr>
              <a:t>Nung</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ấy</a:t>
            </a:r>
            <a:r>
              <a:rPr lang="en-US" sz="2200" b="1" dirty="0" smtClean="0">
                <a:solidFill>
                  <a:srgbClr val="0000FF"/>
                </a:solidFill>
                <a:latin typeface="Times New Roman" pitchFamily="18" charset="0"/>
                <a:cs typeface="Times New Roman" pitchFamily="18" charset="0"/>
              </a:rPr>
              <a:t> ạ?</a:t>
            </a:r>
          </a:p>
          <a:p>
            <a:pPr algn="just"/>
            <a:r>
              <a:rPr lang="en-US" sz="2200" b="1" dirty="0">
                <a:solidFill>
                  <a:srgbClr val="0000FF"/>
                </a:solidFill>
                <a:latin typeface="Times New Roman" pitchFamily="18" charset="0"/>
                <a:cs typeface="Times New Roman" pitchFamily="18" charset="0"/>
              </a:rPr>
              <a:t> </a:t>
            </a:r>
            <a:r>
              <a:rPr lang="en-US" sz="2200" b="1" dirty="0" smtClean="0">
                <a:solidFill>
                  <a:srgbClr val="0000FF"/>
                </a:solidFill>
                <a:latin typeface="Times New Roman" pitchFamily="18" charset="0"/>
                <a:cs typeface="Times New Roman" pitchFamily="18" charset="0"/>
              </a:rPr>
              <a:t>  - </a:t>
            </a:r>
            <a:r>
              <a:rPr lang="en-US" sz="2200" b="1" dirty="0" err="1" smtClean="0">
                <a:solidFill>
                  <a:srgbClr val="0000FF"/>
                </a:solidFill>
                <a:latin typeface="Times New Roman" pitchFamily="18" charset="0"/>
                <a:cs typeface="Times New Roman" pitchFamily="18" charset="0"/>
              </a:rPr>
              <a:t>Chứ</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sao</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Đã</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là</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người</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thì</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phải</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dám</a:t>
            </a:r>
            <a:r>
              <a:rPr lang="vi-VN" sz="2200" b="1" dirty="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xông</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pha</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làm</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được</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nhiều</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việc</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có</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ích</a:t>
            </a:r>
            <a:r>
              <a:rPr lang="en-US" sz="2200" b="1" dirty="0" smtClean="0">
                <a:solidFill>
                  <a:srgbClr val="0000FF"/>
                </a:solidFill>
                <a:latin typeface="Times New Roman" pitchFamily="18" charset="0"/>
                <a:cs typeface="Times New Roman" pitchFamily="18" charset="0"/>
              </a:rPr>
              <a:t>.</a:t>
            </a:r>
          </a:p>
          <a:p>
            <a:pPr algn="just"/>
            <a:r>
              <a:rPr lang="en-US" sz="2200" b="1" dirty="0">
                <a:solidFill>
                  <a:srgbClr val="0000FF"/>
                </a:solidFill>
                <a:latin typeface="Times New Roman" pitchFamily="18" charset="0"/>
                <a:cs typeface="Times New Roman" pitchFamily="18" charset="0"/>
              </a:rPr>
              <a:t> </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Nghe</a:t>
            </a:r>
            <a:r>
              <a:rPr lang="en-US" sz="2200" b="1" dirty="0" smtClean="0">
                <a:solidFill>
                  <a:srgbClr val="0000FF"/>
                </a:solidFill>
                <a:latin typeface="Times New Roman" pitchFamily="18" charset="0"/>
                <a:cs typeface="Times New Roman" pitchFamily="18" charset="0"/>
              </a:rPr>
              <a:t> thế, </a:t>
            </a:r>
            <a:r>
              <a:rPr lang="en-US" sz="2200" b="1" dirty="0" err="1" smtClean="0">
                <a:solidFill>
                  <a:srgbClr val="0000FF"/>
                </a:solidFill>
                <a:latin typeface="Times New Roman" pitchFamily="18" charset="0"/>
                <a:cs typeface="Times New Roman" pitchFamily="18" charset="0"/>
              </a:rPr>
              <a:t>chú</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bé</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Đất</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không</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thấy</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sợ</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nữa</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Chú</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vui</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vẻ</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bảo</a:t>
            </a:r>
            <a:r>
              <a:rPr lang="en-US" sz="2200" b="1" dirty="0" smtClean="0">
                <a:solidFill>
                  <a:srgbClr val="0000FF"/>
                </a:solidFill>
                <a:latin typeface="Times New Roman" pitchFamily="18" charset="0"/>
                <a:cs typeface="Times New Roman" pitchFamily="18" charset="0"/>
              </a:rPr>
              <a:t>:</a:t>
            </a:r>
          </a:p>
          <a:p>
            <a:pPr algn="just"/>
            <a:r>
              <a:rPr lang="en-US" sz="2200" b="1" dirty="0">
                <a:solidFill>
                  <a:srgbClr val="0000FF"/>
                </a:solidFill>
                <a:latin typeface="Times New Roman" pitchFamily="18" charset="0"/>
                <a:cs typeface="Times New Roman" pitchFamily="18" charset="0"/>
              </a:rPr>
              <a:t> </a:t>
            </a:r>
            <a:r>
              <a:rPr lang="en-US" sz="2200" b="1" dirty="0" smtClean="0">
                <a:solidFill>
                  <a:srgbClr val="0000FF"/>
                </a:solidFill>
                <a:latin typeface="Times New Roman" pitchFamily="18" charset="0"/>
                <a:cs typeface="Times New Roman" pitchFamily="18" charset="0"/>
              </a:rPr>
              <a:t>  - </a:t>
            </a:r>
            <a:r>
              <a:rPr lang="en-US" sz="2200" b="1" dirty="0" err="1" smtClean="0">
                <a:solidFill>
                  <a:srgbClr val="0000FF"/>
                </a:solidFill>
                <a:latin typeface="Times New Roman" pitchFamily="18" charset="0"/>
                <a:cs typeface="Times New Roman" pitchFamily="18" charset="0"/>
              </a:rPr>
              <a:t>Nào</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nung</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thì</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nung</a:t>
            </a:r>
            <a:r>
              <a:rPr lang="en-US" sz="2200" b="1" dirty="0" smtClean="0">
                <a:solidFill>
                  <a:srgbClr val="0000FF"/>
                </a:solidFill>
                <a:latin typeface="Times New Roman" pitchFamily="18" charset="0"/>
                <a:cs typeface="Times New Roman" pitchFamily="18" charset="0"/>
              </a:rPr>
              <a:t>!</a:t>
            </a:r>
          </a:p>
          <a:p>
            <a:pPr algn="just"/>
            <a:r>
              <a:rPr lang="en-US" sz="2200" b="1" dirty="0">
                <a:solidFill>
                  <a:srgbClr val="0000FF"/>
                </a:solidFill>
                <a:latin typeface="Times New Roman" pitchFamily="18" charset="0"/>
                <a:cs typeface="Times New Roman" pitchFamily="18" charset="0"/>
              </a:rPr>
              <a:t> </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Từ</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đấy</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chú</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thành</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Đất</a:t>
            </a:r>
            <a:r>
              <a:rPr lang="en-US" sz="2200" b="1" dirty="0" smtClean="0">
                <a:solidFill>
                  <a:srgbClr val="0000FF"/>
                </a:solidFill>
                <a:latin typeface="Times New Roman" pitchFamily="18" charset="0"/>
                <a:cs typeface="Times New Roman" pitchFamily="18" charset="0"/>
              </a:rPr>
              <a:t> </a:t>
            </a:r>
            <a:r>
              <a:rPr lang="en-US" sz="2200" b="1" dirty="0" err="1" smtClean="0">
                <a:solidFill>
                  <a:srgbClr val="0000FF"/>
                </a:solidFill>
                <a:latin typeface="Times New Roman" pitchFamily="18" charset="0"/>
                <a:cs typeface="Times New Roman" pitchFamily="18" charset="0"/>
              </a:rPr>
              <a:t>Nung</a:t>
            </a:r>
            <a:r>
              <a:rPr lang="vi-VN" sz="2200" b="1" dirty="0" smtClean="0">
                <a:solidFill>
                  <a:srgbClr val="0000FF"/>
                </a:solidFill>
                <a:latin typeface="Times New Roman" pitchFamily="18" charset="0"/>
                <a:cs typeface="Times New Roman" pitchFamily="18" charset="0"/>
              </a:rPr>
              <a:t>.   </a:t>
            </a:r>
            <a:endParaRPr lang="en-US" sz="2200" b="1" dirty="0">
              <a:solidFill>
                <a:srgbClr val="0000FF"/>
              </a:solidFill>
              <a:latin typeface="Times New Roman" pitchFamily="18" charset="0"/>
              <a:cs typeface="Times New Roman" pitchFamily="18" charset="0"/>
            </a:endParaRPr>
          </a:p>
        </p:txBody>
      </p:sp>
      <p:sp>
        <p:nvSpPr>
          <p:cNvPr id="7" name="Rectangle 11"/>
          <p:cNvSpPr>
            <a:spLocks noChangeArrowheads="1"/>
          </p:cNvSpPr>
          <p:nvPr/>
        </p:nvSpPr>
        <p:spPr bwMode="auto">
          <a:xfrm>
            <a:off x="110848" y="-62189"/>
            <a:ext cx="11785600" cy="672369"/>
          </a:xfrm>
          <a:prstGeom prst="rect">
            <a:avLst/>
          </a:prstGeom>
          <a:noFill/>
          <a:ln w="9525">
            <a:noFill/>
            <a:miter lim="800000"/>
            <a:headEnd/>
            <a:tailEnd/>
          </a:ln>
        </p:spPr>
        <p:txBody>
          <a:bodyPr wrap="square" lIns="117226" tIns="58613" rIns="117226" bIns="58613">
            <a:spAutoFit/>
          </a:bodyPr>
          <a:lstStyle/>
          <a:p>
            <a:pPr algn="ctr"/>
            <a:r>
              <a:rPr lang="en-US" sz="3600" b="1" dirty="0" err="1" smtClean="0">
                <a:solidFill>
                  <a:srgbClr val="002060"/>
                </a:solidFill>
                <a:latin typeface="Times New Roman" pitchFamily="18" charset="0"/>
                <a:cs typeface="Times New Roman" pitchFamily="18" charset="0"/>
              </a:rPr>
              <a:t>Chú</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Đất</a:t>
            </a:r>
            <a:r>
              <a:rPr lang="en-US" sz="3600" b="1" dirty="0" smtClean="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Nung</a:t>
            </a:r>
            <a:endParaRPr lang="en-US" sz="36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697924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67">
            <a:extLst>
              <a:ext uri="{FF2B5EF4-FFF2-40B4-BE49-F238E27FC236}">
                <a16:creationId xmlns:a16="http://schemas.microsoft.com/office/drawing/2014/main" id="{02593ED1-FFFA-40DB-97E2-C222486C357D}"/>
              </a:ext>
            </a:extLst>
          </p:cNvPr>
          <p:cNvGrpSpPr/>
          <p:nvPr/>
        </p:nvGrpSpPr>
        <p:grpSpPr>
          <a:xfrm>
            <a:off x="914308" y="-1759"/>
            <a:ext cx="5284635" cy="3037883"/>
            <a:chOff x="1330899" y="1678703"/>
            <a:chExt cx="4506713" cy="1211173"/>
          </a:xfrm>
        </p:grpSpPr>
        <p:grpSp>
          <p:nvGrpSpPr>
            <p:cNvPr id="3" name="组合 376">
              <a:extLst>
                <a:ext uri="{FF2B5EF4-FFF2-40B4-BE49-F238E27FC236}">
                  <a16:creationId xmlns:a16="http://schemas.microsoft.com/office/drawing/2014/main" id="{17075F78-CFAD-42E1-B81F-22BF82BE32AE}"/>
                </a:ext>
              </a:extLst>
            </p:cNvPr>
            <p:cNvGrpSpPr/>
            <p:nvPr/>
          </p:nvGrpSpPr>
          <p:grpSpPr>
            <a:xfrm>
              <a:off x="1330899" y="1678703"/>
              <a:ext cx="4506713" cy="1211173"/>
              <a:chOff x="2972472" y="1362075"/>
              <a:chExt cx="5830217" cy="1566863"/>
            </a:xfrm>
          </p:grpSpPr>
          <p:sp>
            <p:nvSpPr>
              <p:cNvPr id="5" name="Freeform 4">
                <a:extLst>
                  <a:ext uri="{FF2B5EF4-FFF2-40B4-BE49-F238E27FC236}">
                    <a16:creationId xmlns:a16="http://schemas.microsoft.com/office/drawing/2014/main" id="{40DB562D-DE12-4524-A632-A81C6420DD91}"/>
                  </a:ext>
                </a:extLst>
              </p:cNvPr>
              <p:cNvSpPr>
                <a:spLocks/>
              </p:cNvSpPr>
              <p:nvPr/>
            </p:nvSpPr>
            <p:spPr bwMode="auto">
              <a:xfrm>
                <a:off x="3605214" y="1920875"/>
                <a:ext cx="5197475" cy="995363"/>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 name="Freeform 5">
                <a:extLst>
                  <a:ext uri="{FF2B5EF4-FFF2-40B4-BE49-F238E27FC236}">
                    <a16:creationId xmlns:a16="http://schemas.microsoft.com/office/drawing/2014/main" id="{A7115DCD-A4B1-459A-A7D1-60D0E333AADE}"/>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7" name="组合 375">
                <a:extLst>
                  <a:ext uri="{FF2B5EF4-FFF2-40B4-BE49-F238E27FC236}">
                    <a16:creationId xmlns:a16="http://schemas.microsoft.com/office/drawing/2014/main" id="{6F572B46-CA3A-47C1-95BE-206CB6EDAD96}"/>
                  </a:ext>
                </a:extLst>
              </p:cNvPr>
              <p:cNvGrpSpPr/>
              <p:nvPr/>
            </p:nvGrpSpPr>
            <p:grpSpPr>
              <a:xfrm>
                <a:off x="2972472" y="1362075"/>
                <a:ext cx="1164099" cy="1506537"/>
                <a:chOff x="2105026" y="333375"/>
                <a:chExt cx="1958975" cy="2535238"/>
              </a:xfrm>
            </p:grpSpPr>
            <p:sp>
              <p:nvSpPr>
                <p:cNvPr id="8" name="Freeform 15">
                  <a:extLst>
                    <a:ext uri="{FF2B5EF4-FFF2-40B4-BE49-F238E27FC236}">
                      <a16:creationId xmlns:a16="http://schemas.microsoft.com/office/drawing/2014/main" id="{8AB632E7-705E-4A98-940D-18B3293D7DDE}"/>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 name="Freeform 16">
                  <a:extLst>
                    <a:ext uri="{FF2B5EF4-FFF2-40B4-BE49-F238E27FC236}">
                      <a16:creationId xmlns:a16="http://schemas.microsoft.com/office/drawing/2014/main" id="{23DFE8A7-DC04-4733-8584-36B556FCDE1A}"/>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 name="Freeform 17">
                  <a:extLst>
                    <a:ext uri="{FF2B5EF4-FFF2-40B4-BE49-F238E27FC236}">
                      <a16:creationId xmlns:a16="http://schemas.microsoft.com/office/drawing/2014/main" id="{12BD374F-7589-4F0E-AB66-71903951B9B8}"/>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1" name="Freeform 18">
                  <a:extLst>
                    <a:ext uri="{FF2B5EF4-FFF2-40B4-BE49-F238E27FC236}">
                      <a16:creationId xmlns:a16="http://schemas.microsoft.com/office/drawing/2014/main" id="{74A7CE17-397C-4719-87A3-D9B940D78211}"/>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2" name="Freeform 19">
                  <a:extLst>
                    <a:ext uri="{FF2B5EF4-FFF2-40B4-BE49-F238E27FC236}">
                      <a16:creationId xmlns:a16="http://schemas.microsoft.com/office/drawing/2014/main" id="{9F0EF8AB-DB3C-4DB5-804B-47A68466BE7B}"/>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3" name="Freeform 20">
                  <a:extLst>
                    <a:ext uri="{FF2B5EF4-FFF2-40B4-BE49-F238E27FC236}">
                      <a16:creationId xmlns:a16="http://schemas.microsoft.com/office/drawing/2014/main" id="{AF42CF5E-AC8D-4912-B1F0-9B5A5B1A413A}"/>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4" name="Freeform 21">
                  <a:extLst>
                    <a:ext uri="{FF2B5EF4-FFF2-40B4-BE49-F238E27FC236}">
                      <a16:creationId xmlns:a16="http://schemas.microsoft.com/office/drawing/2014/main" id="{CCF0BD19-3CAC-4F1E-99A4-211749EF1160}"/>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5" name="Freeform 22">
                  <a:extLst>
                    <a:ext uri="{FF2B5EF4-FFF2-40B4-BE49-F238E27FC236}">
                      <a16:creationId xmlns:a16="http://schemas.microsoft.com/office/drawing/2014/main" id="{2753997F-21E0-49F4-B477-CE752131D0C4}"/>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6" name="Freeform 23">
                  <a:extLst>
                    <a:ext uri="{FF2B5EF4-FFF2-40B4-BE49-F238E27FC236}">
                      <a16:creationId xmlns:a16="http://schemas.microsoft.com/office/drawing/2014/main" id="{CF14CD82-8A19-4E89-BFC9-9BE79C63EF4C}"/>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7" name="Freeform 24">
                  <a:extLst>
                    <a:ext uri="{FF2B5EF4-FFF2-40B4-BE49-F238E27FC236}">
                      <a16:creationId xmlns:a16="http://schemas.microsoft.com/office/drawing/2014/main" id="{822E32B7-96CA-494C-8939-0A0D89F3B1C3}"/>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8" name="Freeform 25">
                  <a:extLst>
                    <a:ext uri="{FF2B5EF4-FFF2-40B4-BE49-F238E27FC236}">
                      <a16:creationId xmlns:a16="http://schemas.microsoft.com/office/drawing/2014/main" id="{CCABB7BE-2255-49A4-850A-72C11738E1BD}"/>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9" name="Freeform 26">
                  <a:extLst>
                    <a:ext uri="{FF2B5EF4-FFF2-40B4-BE49-F238E27FC236}">
                      <a16:creationId xmlns:a16="http://schemas.microsoft.com/office/drawing/2014/main" id="{747C83F6-5211-496C-8639-CEF852EEF86C}"/>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0" name="Freeform 27">
                  <a:extLst>
                    <a:ext uri="{FF2B5EF4-FFF2-40B4-BE49-F238E27FC236}">
                      <a16:creationId xmlns:a16="http://schemas.microsoft.com/office/drawing/2014/main" id="{1C4F63FE-5BFF-4FD7-BDA9-A1C2A7D82D46}"/>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1" name="Freeform 28">
                  <a:extLst>
                    <a:ext uri="{FF2B5EF4-FFF2-40B4-BE49-F238E27FC236}">
                      <a16:creationId xmlns:a16="http://schemas.microsoft.com/office/drawing/2014/main" id="{A912573C-CA67-4B02-98D8-B2FC670189B5}"/>
                    </a:ext>
                  </a:extLst>
                </p:cNvPr>
                <p:cNvSpPr>
                  <a:spLocks/>
                </p:cNvSpPr>
                <p:nvPr/>
              </p:nvSpPr>
              <p:spPr bwMode="auto">
                <a:xfrm>
                  <a:off x="2843214" y="1004888"/>
                  <a:ext cx="1008063" cy="655638"/>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2" name="Freeform 29">
                  <a:extLst>
                    <a:ext uri="{FF2B5EF4-FFF2-40B4-BE49-F238E27FC236}">
                      <a16:creationId xmlns:a16="http://schemas.microsoft.com/office/drawing/2014/main" id="{AEA2FD9F-F418-4A2E-8138-322C13DF62E8}"/>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3" name="Freeform 30">
                  <a:extLst>
                    <a:ext uri="{FF2B5EF4-FFF2-40B4-BE49-F238E27FC236}">
                      <a16:creationId xmlns:a16="http://schemas.microsoft.com/office/drawing/2014/main" id="{FF9C65A6-C04E-42E4-B6A4-EE242313370E}"/>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4" name="Freeform 31">
                  <a:extLst>
                    <a:ext uri="{FF2B5EF4-FFF2-40B4-BE49-F238E27FC236}">
                      <a16:creationId xmlns:a16="http://schemas.microsoft.com/office/drawing/2014/main" id="{E67FDE38-F89B-4144-BE12-2D39AF59DABF}"/>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5" name="Freeform 32">
                  <a:extLst>
                    <a:ext uri="{FF2B5EF4-FFF2-40B4-BE49-F238E27FC236}">
                      <a16:creationId xmlns:a16="http://schemas.microsoft.com/office/drawing/2014/main" id="{C31E90ED-E2F9-411F-A4F9-53B288E33B7A}"/>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6" name="Freeform 33">
                  <a:extLst>
                    <a:ext uri="{FF2B5EF4-FFF2-40B4-BE49-F238E27FC236}">
                      <a16:creationId xmlns:a16="http://schemas.microsoft.com/office/drawing/2014/main" id="{43FFFD1A-CC06-4E86-8785-4C9D2E297E18}"/>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7" name="Freeform 34">
                  <a:extLst>
                    <a:ext uri="{FF2B5EF4-FFF2-40B4-BE49-F238E27FC236}">
                      <a16:creationId xmlns:a16="http://schemas.microsoft.com/office/drawing/2014/main" id="{7C463F08-D440-4428-BF66-8BCCAF5EF329}"/>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8" name="Freeform 35">
                  <a:extLst>
                    <a:ext uri="{FF2B5EF4-FFF2-40B4-BE49-F238E27FC236}">
                      <a16:creationId xmlns:a16="http://schemas.microsoft.com/office/drawing/2014/main" id="{329857A0-8736-4CEA-BCF1-C5B089675DE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29" name="Freeform 36">
                  <a:extLst>
                    <a:ext uri="{FF2B5EF4-FFF2-40B4-BE49-F238E27FC236}">
                      <a16:creationId xmlns:a16="http://schemas.microsoft.com/office/drawing/2014/main" id="{F54D48DA-D6B0-4B24-944F-69846E9F3358}"/>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0" name="Freeform 37">
                  <a:extLst>
                    <a:ext uri="{FF2B5EF4-FFF2-40B4-BE49-F238E27FC236}">
                      <a16:creationId xmlns:a16="http://schemas.microsoft.com/office/drawing/2014/main" id="{420625D0-141F-4867-B960-54FC5D943629}"/>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1" name="Freeform 38">
                  <a:extLst>
                    <a:ext uri="{FF2B5EF4-FFF2-40B4-BE49-F238E27FC236}">
                      <a16:creationId xmlns:a16="http://schemas.microsoft.com/office/drawing/2014/main" id="{A0929ECC-09C7-4EFA-AE10-B81BC5BFD86A}"/>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2" name="Freeform 39">
                  <a:extLst>
                    <a:ext uri="{FF2B5EF4-FFF2-40B4-BE49-F238E27FC236}">
                      <a16:creationId xmlns:a16="http://schemas.microsoft.com/office/drawing/2014/main" id="{C5CD4BC9-A7D2-4A13-9966-447CCC327123}"/>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3" name="Freeform 40">
                  <a:extLst>
                    <a:ext uri="{FF2B5EF4-FFF2-40B4-BE49-F238E27FC236}">
                      <a16:creationId xmlns:a16="http://schemas.microsoft.com/office/drawing/2014/main" id="{CC82E316-D3AD-4967-B4D5-6CEF435D87E3}"/>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4" name="Freeform 41">
                  <a:extLst>
                    <a:ext uri="{FF2B5EF4-FFF2-40B4-BE49-F238E27FC236}">
                      <a16:creationId xmlns:a16="http://schemas.microsoft.com/office/drawing/2014/main" id="{6906270F-6F87-4150-9F8E-DC877F858D1D}"/>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5" name="Freeform 42">
                  <a:extLst>
                    <a:ext uri="{FF2B5EF4-FFF2-40B4-BE49-F238E27FC236}">
                      <a16:creationId xmlns:a16="http://schemas.microsoft.com/office/drawing/2014/main" id="{BDF3B81B-57A6-4894-9EC9-3EC6D05C9A5B}"/>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6" name="Freeform 43">
                  <a:extLst>
                    <a:ext uri="{FF2B5EF4-FFF2-40B4-BE49-F238E27FC236}">
                      <a16:creationId xmlns:a16="http://schemas.microsoft.com/office/drawing/2014/main" id="{F017F46D-F7D3-4B6D-B733-A404B24956F9}"/>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7" name="Freeform 44">
                  <a:extLst>
                    <a:ext uri="{FF2B5EF4-FFF2-40B4-BE49-F238E27FC236}">
                      <a16:creationId xmlns:a16="http://schemas.microsoft.com/office/drawing/2014/main" id="{8A034467-C6FC-420B-8377-1F832A0CC1B9}"/>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8" name="Freeform 45">
                  <a:extLst>
                    <a:ext uri="{FF2B5EF4-FFF2-40B4-BE49-F238E27FC236}">
                      <a16:creationId xmlns:a16="http://schemas.microsoft.com/office/drawing/2014/main" id="{EE506ADE-A6E1-455E-8640-CBC9697808A5}"/>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39" name="Freeform 46">
                  <a:extLst>
                    <a:ext uri="{FF2B5EF4-FFF2-40B4-BE49-F238E27FC236}">
                      <a16:creationId xmlns:a16="http://schemas.microsoft.com/office/drawing/2014/main" id="{1B4D1678-38C4-4B3C-9922-73940D8D2DFE}"/>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0" name="Freeform 47">
                  <a:extLst>
                    <a:ext uri="{FF2B5EF4-FFF2-40B4-BE49-F238E27FC236}">
                      <a16:creationId xmlns:a16="http://schemas.microsoft.com/office/drawing/2014/main" id="{4FCB306C-982D-4139-97BF-7DDDF4273D0E}"/>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1" name="Freeform 48">
                  <a:extLst>
                    <a:ext uri="{FF2B5EF4-FFF2-40B4-BE49-F238E27FC236}">
                      <a16:creationId xmlns:a16="http://schemas.microsoft.com/office/drawing/2014/main" id="{933CB58B-36AC-4257-AF06-B3610CE6F573}"/>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2" name="Freeform 49">
                  <a:extLst>
                    <a:ext uri="{FF2B5EF4-FFF2-40B4-BE49-F238E27FC236}">
                      <a16:creationId xmlns:a16="http://schemas.microsoft.com/office/drawing/2014/main" id="{36E99713-9B04-4CE3-8A59-0E4BD53FB47F}"/>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3" name="Freeform 50">
                  <a:extLst>
                    <a:ext uri="{FF2B5EF4-FFF2-40B4-BE49-F238E27FC236}">
                      <a16:creationId xmlns:a16="http://schemas.microsoft.com/office/drawing/2014/main" id="{1969B6A3-CA75-46D4-8197-A9E912A64822}"/>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4" name="Freeform 51">
                  <a:extLst>
                    <a:ext uri="{FF2B5EF4-FFF2-40B4-BE49-F238E27FC236}">
                      <a16:creationId xmlns:a16="http://schemas.microsoft.com/office/drawing/2014/main" id="{9AC9B67D-25C3-45AB-A6F6-639A0F8D8718}"/>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5" name="Freeform 52">
                  <a:extLst>
                    <a:ext uri="{FF2B5EF4-FFF2-40B4-BE49-F238E27FC236}">
                      <a16:creationId xmlns:a16="http://schemas.microsoft.com/office/drawing/2014/main" id="{0C13015E-E4C2-42FD-87D2-4318726C596A}"/>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6" name="Freeform 53">
                  <a:extLst>
                    <a:ext uri="{FF2B5EF4-FFF2-40B4-BE49-F238E27FC236}">
                      <a16:creationId xmlns:a16="http://schemas.microsoft.com/office/drawing/2014/main" id="{236A4BB1-FB00-4A93-955A-D344FF917350}"/>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7" name="Freeform 54">
                  <a:extLst>
                    <a:ext uri="{FF2B5EF4-FFF2-40B4-BE49-F238E27FC236}">
                      <a16:creationId xmlns:a16="http://schemas.microsoft.com/office/drawing/2014/main" id="{1D31BE74-4597-483D-AFAD-9BC8BF160EC4}"/>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55">
                  <a:extLst>
                    <a:ext uri="{FF2B5EF4-FFF2-40B4-BE49-F238E27FC236}">
                      <a16:creationId xmlns:a16="http://schemas.microsoft.com/office/drawing/2014/main" id="{B41AB588-4368-4CA1-B77C-94268C25F8B5}"/>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9" name="Freeform 56">
                  <a:extLst>
                    <a:ext uri="{FF2B5EF4-FFF2-40B4-BE49-F238E27FC236}">
                      <a16:creationId xmlns:a16="http://schemas.microsoft.com/office/drawing/2014/main" id="{E56179C8-5A64-473C-844E-FCB48841AB9A}"/>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0" name="Freeform 57">
                  <a:extLst>
                    <a:ext uri="{FF2B5EF4-FFF2-40B4-BE49-F238E27FC236}">
                      <a16:creationId xmlns:a16="http://schemas.microsoft.com/office/drawing/2014/main" id="{73F6706B-A0DE-4088-A024-F9CD8029A212}"/>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58">
                  <a:extLst>
                    <a:ext uri="{FF2B5EF4-FFF2-40B4-BE49-F238E27FC236}">
                      <a16:creationId xmlns:a16="http://schemas.microsoft.com/office/drawing/2014/main" id="{9C248072-6F4A-4332-8FC2-B6E94999C02D}"/>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59">
                  <a:extLst>
                    <a:ext uri="{FF2B5EF4-FFF2-40B4-BE49-F238E27FC236}">
                      <a16:creationId xmlns:a16="http://schemas.microsoft.com/office/drawing/2014/main" id="{3BFD65D8-0806-48EE-B7A3-2CA9B504276C}"/>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60">
                  <a:extLst>
                    <a:ext uri="{FF2B5EF4-FFF2-40B4-BE49-F238E27FC236}">
                      <a16:creationId xmlns:a16="http://schemas.microsoft.com/office/drawing/2014/main" id="{F994A636-0580-4AFC-B478-7D55FED3955B}"/>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61">
                  <a:extLst>
                    <a:ext uri="{FF2B5EF4-FFF2-40B4-BE49-F238E27FC236}">
                      <a16:creationId xmlns:a16="http://schemas.microsoft.com/office/drawing/2014/main" id="{D6D71C4F-0C09-41D3-A59C-2ED4540985F7}"/>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62">
                  <a:extLst>
                    <a:ext uri="{FF2B5EF4-FFF2-40B4-BE49-F238E27FC236}">
                      <a16:creationId xmlns:a16="http://schemas.microsoft.com/office/drawing/2014/main" id="{5C16CEDB-B362-4FC8-BE75-9229D6999F89}"/>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63">
                  <a:extLst>
                    <a:ext uri="{FF2B5EF4-FFF2-40B4-BE49-F238E27FC236}">
                      <a16:creationId xmlns:a16="http://schemas.microsoft.com/office/drawing/2014/main" id="{21FF4049-5AAA-431F-A6FA-250A481BF022}"/>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64">
                  <a:extLst>
                    <a:ext uri="{FF2B5EF4-FFF2-40B4-BE49-F238E27FC236}">
                      <a16:creationId xmlns:a16="http://schemas.microsoft.com/office/drawing/2014/main" id="{7533CE0B-4714-4625-86F1-B74C962A8992}"/>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65">
                  <a:extLst>
                    <a:ext uri="{FF2B5EF4-FFF2-40B4-BE49-F238E27FC236}">
                      <a16:creationId xmlns:a16="http://schemas.microsoft.com/office/drawing/2014/main" id="{1502767E-1DA2-484A-8F3F-538C80615FFD}"/>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66">
                  <a:extLst>
                    <a:ext uri="{FF2B5EF4-FFF2-40B4-BE49-F238E27FC236}">
                      <a16:creationId xmlns:a16="http://schemas.microsoft.com/office/drawing/2014/main" id="{418A53AD-C645-44CA-822C-26C5F1A47DE8}"/>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67">
                  <a:extLst>
                    <a:ext uri="{FF2B5EF4-FFF2-40B4-BE49-F238E27FC236}">
                      <a16:creationId xmlns:a16="http://schemas.microsoft.com/office/drawing/2014/main" id="{C3B72028-7D93-4BDD-8A20-D77C12EC16BC}"/>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68">
                  <a:extLst>
                    <a:ext uri="{FF2B5EF4-FFF2-40B4-BE49-F238E27FC236}">
                      <a16:creationId xmlns:a16="http://schemas.microsoft.com/office/drawing/2014/main" id="{A99BAB27-1D6C-4AD3-8063-A5DC6A4DD045}"/>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69">
                  <a:extLst>
                    <a:ext uri="{FF2B5EF4-FFF2-40B4-BE49-F238E27FC236}">
                      <a16:creationId xmlns:a16="http://schemas.microsoft.com/office/drawing/2014/main" id="{702990A7-B441-421E-8A73-C4895322001B}"/>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70">
                  <a:extLst>
                    <a:ext uri="{FF2B5EF4-FFF2-40B4-BE49-F238E27FC236}">
                      <a16:creationId xmlns:a16="http://schemas.microsoft.com/office/drawing/2014/main" id="{303D46D1-D2C0-4D09-AD26-5EEA2A3392B3}"/>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4" name="文本框 558">
              <a:extLst>
                <a:ext uri="{FF2B5EF4-FFF2-40B4-BE49-F238E27FC236}">
                  <a16:creationId xmlns:a16="http://schemas.microsoft.com/office/drawing/2014/main" id="{493E842A-D658-4310-B9C4-D4F413975A38}"/>
                </a:ext>
              </a:extLst>
            </p:cNvPr>
            <p:cNvSpPr txBox="1"/>
            <p:nvPr/>
          </p:nvSpPr>
          <p:spPr>
            <a:xfrm>
              <a:off x="3764181" y="2233755"/>
              <a:ext cx="184730" cy="584775"/>
            </a:xfrm>
            <a:prstGeom prst="rect">
              <a:avLst/>
            </a:prstGeom>
            <a:noFill/>
          </p:spPr>
          <p:txBody>
            <a:bodyPr wrap="none" rtlCol="0">
              <a:spAutoFit/>
              <a:scene3d>
                <a:camera prst="orthographicFront"/>
                <a:lightRig rig="threePt" dir="t"/>
              </a:scene3d>
              <a:sp3d contourW="12700"/>
            </a:bodyPr>
            <a:lstStyle/>
            <a:p>
              <a:pPr algn="ctr"/>
              <a:endParaRPr lang="zh-CN" altLang="en-US" sz="3200" dirty="0">
                <a:pattFill prst="wdDnDiag">
                  <a:fgClr>
                    <a:schemeClr val="tx1">
                      <a:lumMod val="65000"/>
                      <a:lumOff val="35000"/>
                    </a:schemeClr>
                  </a:fgClr>
                  <a:bgClr>
                    <a:schemeClr val="tx1">
                      <a:lumMod val="85000"/>
                      <a:lumOff val="15000"/>
                    </a:schemeClr>
                  </a:bgClr>
                </a:pattFill>
                <a:latin typeface="字魂36号-正文宋楷" panose="02000000000000000000" pitchFamily="2" charset="-122"/>
                <a:ea typeface="字魂36号-正文宋楷" panose="02000000000000000000" pitchFamily="2" charset="-122"/>
              </a:endParaRPr>
            </a:p>
          </p:txBody>
        </p:sp>
      </p:grpSp>
      <p:sp>
        <p:nvSpPr>
          <p:cNvPr id="64" name="Rectangle 63"/>
          <p:cNvSpPr/>
          <p:nvPr/>
        </p:nvSpPr>
        <p:spPr>
          <a:xfrm>
            <a:off x="1975765" y="1545136"/>
            <a:ext cx="3626314" cy="1015663"/>
          </a:xfrm>
          <a:prstGeom prst="rect">
            <a:avLst/>
          </a:prstGeom>
        </p:spPr>
        <p:txBody>
          <a:bodyPr wrap="none">
            <a:spAutoFit/>
          </a:bodyPr>
          <a:lstStyle/>
          <a:p>
            <a:r>
              <a:rPr lang="en-US" sz="6000" b="1" dirty="0" err="1">
                <a:solidFill>
                  <a:srgbClr val="C00000"/>
                </a:solidFill>
                <a:latin typeface="Times New Roman" pitchFamily="18" charset="0"/>
                <a:cs typeface="Times New Roman" pitchFamily="18" charset="0"/>
              </a:rPr>
              <a:t>Luyện</a:t>
            </a:r>
            <a:r>
              <a:rPr lang="en-US" sz="6000" b="1" dirty="0">
                <a:solidFill>
                  <a:srgbClr val="C00000"/>
                </a:solidFill>
                <a:latin typeface="Times New Roman" pitchFamily="18" charset="0"/>
                <a:cs typeface="Times New Roman" pitchFamily="18" charset="0"/>
              </a:rPr>
              <a:t> </a:t>
            </a:r>
            <a:r>
              <a:rPr lang="en-US" sz="6000" b="1" dirty="0" err="1">
                <a:solidFill>
                  <a:srgbClr val="C00000"/>
                </a:solidFill>
                <a:latin typeface="Times New Roman" pitchFamily="18" charset="0"/>
                <a:cs typeface="Times New Roman" pitchFamily="18" charset="0"/>
              </a:rPr>
              <a:t>đọc</a:t>
            </a:r>
            <a:endParaRPr lang="en-NZ" sz="6000" b="1" dirty="0">
              <a:solidFill>
                <a:srgbClr val="C00000"/>
              </a:solidFill>
              <a:latin typeface="Times New Roman" pitchFamily="18" charset="0"/>
              <a:cs typeface="Times New Roman" pitchFamily="18" charset="0"/>
            </a:endParaRPr>
          </a:p>
        </p:txBody>
      </p:sp>
      <p:pic>
        <p:nvPicPr>
          <p:cNvPr id="65" name="Picture 64">
            <a:extLst>
              <a:ext uri="{FF2B5EF4-FFF2-40B4-BE49-F238E27FC236}">
                <a16:creationId xmlns:a16="http://schemas.microsoft.com/office/drawing/2014/main" id="{16BBD5E0-EE05-4600-AB67-10B52D737788}"/>
              </a:ext>
            </a:extLst>
          </p:cNvPr>
          <p:cNvPicPr>
            <a:picLocks noChangeAspect="1"/>
          </p:cNvPicPr>
          <p:nvPr/>
        </p:nvPicPr>
        <p:blipFill>
          <a:blip r:embed="rId2"/>
          <a:stretch>
            <a:fillRect/>
          </a:stretch>
        </p:blipFill>
        <p:spPr>
          <a:xfrm>
            <a:off x="1725" y="3699842"/>
            <a:ext cx="4190279" cy="2936375"/>
          </a:xfrm>
          <a:prstGeom prst="rect">
            <a:avLst/>
          </a:prstGeom>
        </p:spPr>
      </p:pic>
      <p:sp>
        <p:nvSpPr>
          <p:cNvPr id="66" name="Rectangle 65"/>
          <p:cNvSpPr/>
          <p:nvPr/>
        </p:nvSpPr>
        <p:spPr>
          <a:xfrm>
            <a:off x="6792707" y="175497"/>
            <a:ext cx="4944368"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nắp</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tráp</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7" name="Rectangle 66"/>
          <p:cNvSpPr/>
          <p:nvPr/>
        </p:nvSpPr>
        <p:spPr>
          <a:xfrm>
            <a:off x="6792707" y="909328"/>
            <a:ext cx="5121789"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k</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hoan</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khoái</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8" name="Rectangle 67"/>
          <p:cNvSpPr/>
          <p:nvPr/>
        </p:nvSpPr>
        <p:spPr>
          <a:xfrm>
            <a:off x="6792707" y="1678409"/>
            <a:ext cx="3048000"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n</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óng</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rát</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69" name="Rectangle 68"/>
          <p:cNvSpPr/>
          <p:nvPr/>
        </p:nvSpPr>
        <p:spPr>
          <a:xfrm>
            <a:off x="6761189" y="2448511"/>
            <a:ext cx="3048000" cy="830997"/>
          </a:xfrm>
          <a:prstGeom prst="rect">
            <a:avLst/>
          </a:prstGeom>
        </p:spPr>
        <p:txBody>
          <a:bodyPr wrap="square">
            <a:spAutoFit/>
          </a:bodyPr>
          <a:lstStyle/>
          <a:p>
            <a:pPr algn="just"/>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l</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ùi</a:t>
            </a:r>
            <a:r>
              <a:rPr 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4800" b="1" dirty="0" err="1"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lại</a:t>
            </a:r>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70" name="Rectangle 69"/>
          <p:cNvSpPr/>
          <p:nvPr/>
        </p:nvSpPr>
        <p:spPr>
          <a:xfrm>
            <a:off x="4235036" y="3343213"/>
            <a:ext cx="7878076" cy="3046988"/>
          </a:xfrm>
          <a:prstGeom prst="rect">
            <a:avLst/>
          </a:prstGeom>
        </p:spPr>
        <p:txBody>
          <a:bodyPr wrap="square">
            <a:spAutoFit/>
          </a:bodyPr>
          <a:lstStyle/>
          <a:p>
            <a:pPr algn="just"/>
            <a:r>
              <a:rPr lang="en-US" altLang="en-US" sz="4800" b="1" dirty="0" smtClean="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altLang="en-US" sz="4800" b="1" dirty="0" err="1" smtClean="0">
                <a:solidFill>
                  <a:srgbClr val="002060"/>
                </a:solidFill>
                <a:latin typeface="Times New Roman" panose="02020603050405020304" pitchFamily="18" charset="0"/>
                <a:cs typeface="Times New Roman" panose="02020603050405020304" pitchFamily="18" charset="0"/>
              </a:rPr>
              <a:t>Chắt</a:t>
            </a:r>
            <a:r>
              <a:rPr lang="en-US" altLang="en-US" sz="4800" b="1" dirty="0" smtClean="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còn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một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đồ</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chơi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nữa</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a:solidFill>
                  <a:srgbClr val="C00000"/>
                </a:solidFill>
                <a:latin typeface="Times New Roman" panose="02020603050405020304" pitchFamily="18" charset="0"/>
                <a:cs typeface="Times New Roman" panose="02020603050405020304" pitchFamily="18" charset="0"/>
              </a:rPr>
              <a: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là</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chú</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bé</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bằng</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đất</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smtClean="0">
                <a:solidFill>
                  <a:srgbClr val="C00000"/>
                </a:solidFill>
                <a:latin typeface="Times New Roman" panose="02020603050405020304" pitchFamily="18" charset="0"/>
                <a:cs typeface="Times New Roman" panose="02020603050405020304" pitchFamily="18" charset="0"/>
              </a:rPr>
              <a:t>/</a:t>
            </a:r>
            <a:r>
              <a:rPr lang="en-US" altLang="en-US" sz="4800" b="1" dirty="0" smtClean="0">
                <a:solidFill>
                  <a:srgbClr val="002060"/>
                </a:solidFill>
                <a:latin typeface="Times New Roman" panose="02020603050405020304" pitchFamily="18" charset="0"/>
                <a:cs typeface="Times New Roman" panose="02020603050405020304" pitchFamily="18" charset="0"/>
              </a:rPr>
              <a:t> </a:t>
            </a:r>
            <a:r>
              <a:rPr lang="en-US" altLang="en-US" sz="4800" b="1" dirty="0" err="1" smtClean="0">
                <a:solidFill>
                  <a:srgbClr val="002060"/>
                </a:solidFill>
                <a:latin typeface="Times New Roman" panose="02020603050405020304" pitchFamily="18" charset="0"/>
                <a:cs typeface="Times New Roman" panose="02020603050405020304" pitchFamily="18" charset="0"/>
              </a:rPr>
              <a:t>em</a:t>
            </a:r>
            <a:r>
              <a:rPr lang="en-US" altLang="en-US" sz="4800" b="1" dirty="0" smtClean="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nặn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lúc</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đi</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chăn</a:t>
            </a:r>
            <a:r>
              <a:rPr lang="en-US" altLang="en-US" sz="4800" b="1" dirty="0">
                <a:solidFill>
                  <a:srgbClr val="002060"/>
                </a:solidFill>
                <a:latin typeface="Times New Roman" panose="02020603050405020304" pitchFamily="18" charset="0"/>
                <a:cs typeface="Times New Roman" panose="02020603050405020304" pitchFamily="18" charset="0"/>
              </a:rPr>
              <a:t> </a:t>
            </a:r>
            <a:r>
              <a:rPr lang="en-US" altLang="en-US" sz="4800" b="1" dirty="0" err="1">
                <a:solidFill>
                  <a:srgbClr val="002060"/>
                </a:solidFill>
                <a:latin typeface="Times New Roman" panose="02020603050405020304" pitchFamily="18" charset="0"/>
                <a:cs typeface="Times New Roman" panose="02020603050405020304" pitchFamily="18" charset="0"/>
              </a:rPr>
              <a:t>trâu</a:t>
            </a:r>
            <a:r>
              <a:rPr lang="en-US" altLang="en-US" sz="4800" b="1" dirty="0">
                <a:solidFill>
                  <a:srgbClr val="002060"/>
                </a:solidFill>
                <a:latin typeface="Times New Roman" panose="02020603050405020304" pitchFamily="18" charset="0"/>
                <a:cs typeface="Times New Roman" panose="02020603050405020304" pitchFamily="18" charset="0"/>
              </a:rPr>
              <a:t>.</a:t>
            </a:r>
            <a:r>
              <a:rPr lang="en-US" altLang="en-US" sz="4800" b="1" dirty="0">
                <a:solidFill>
                  <a:srgbClr val="C00000"/>
                </a:solidFill>
                <a:latin typeface="Times New Roman" panose="02020603050405020304" pitchFamily="18" charset="0"/>
                <a:cs typeface="Times New Roman" panose="02020603050405020304" pitchFamily="18" charset="0"/>
              </a:rPr>
              <a:t>//</a:t>
            </a:r>
            <a:endParaRPr lang="en-US" altLang="en-US" sz="4800" dirty="0">
              <a:solidFill>
                <a:srgbClr val="C00000"/>
              </a:solidFill>
              <a:latin typeface="Times New Roman" panose="02020603050405020304" pitchFamily="18" charset="0"/>
              <a:cs typeface="Times New Roman" panose="02020603050405020304" pitchFamily="18" charset="0"/>
            </a:endParaRPr>
          </a:p>
          <a:p>
            <a:pPr algn="just"/>
            <a:endParaRPr lang="en-US" sz="4800" b="1" dirty="0">
              <a:ln w="0"/>
              <a:solidFill>
                <a:srgbClr val="00206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63867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fade">
                                      <p:cBhvr>
                                        <p:cTn id="14" dur="1000"/>
                                        <p:tgtEl>
                                          <p:spTgt spid="67"/>
                                        </p:tgtEl>
                                      </p:cBhvr>
                                    </p:animEffect>
                                    <p:anim calcmode="lin" valueType="num">
                                      <p:cBhvr>
                                        <p:cTn id="15" dur="1000" fill="hold"/>
                                        <p:tgtEl>
                                          <p:spTgt spid="67"/>
                                        </p:tgtEl>
                                        <p:attrNameLst>
                                          <p:attrName>ppt_x</p:attrName>
                                        </p:attrNameLst>
                                      </p:cBhvr>
                                      <p:tavLst>
                                        <p:tav tm="0">
                                          <p:val>
                                            <p:strVal val="#ppt_x"/>
                                          </p:val>
                                        </p:tav>
                                        <p:tav tm="100000">
                                          <p:val>
                                            <p:strVal val="#ppt_x"/>
                                          </p:val>
                                        </p:tav>
                                      </p:tavLst>
                                    </p:anim>
                                    <p:anim calcmode="lin" valueType="num">
                                      <p:cBhvr>
                                        <p:cTn id="1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fade">
                                      <p:cBhvr>
                                        <p:cTn id="28" dur="1000"/>
                                        <p:tgtEl>
                                          <p:spTgt spid="69"/>
                                        </p:tgtEl>
                                      </p:cBhvr>
                                    </p:animEffect>
                                    <p:anim calcmode="lin" valueType="num">
                                      <p:cBhvr>
                                        <p:cTn id="29" dur="1000" fill="hold"/>
                                        <p:tgtEl>
                                          <p:spTgt spid="69"/>
                                        </p:tgtEl>
                                        <p:attrNameLst>
                                          <p:attrName>ppt_x</p:attrName>
                                        </p:attrNameLst>
                                      </p:cBhvr>
                                      <p:tavLst>
                                        <p:tav tm="0">
                                          <p:val>
                                            <p:strVal val="#ppt_x"/>
                                          </p:val>
                                        </p:tav>
                                        <p:tav tm="100000">
                                          <p:val>
                                            <p:strVal val="#ppt_x"/>
                                          </p:val>
                                        </p:tav>
                                      </p:tavLst>
                                    </p:anim>
                                    <p:anim calcmode="lin" valueType="num">
                                      <p:cBhvr>
                                        <p:cTn id="30"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1000"/>
                                        <p:tgtEl>
                                          <p:spTgt spid="70"/>
                                        </p:tgtEl>
                                      </p:cBhvr>
                                    </p:animEffect>
                                    <p:anim calcmode="lin" valueType="num">
                                      <p:cBhvr>
                                        <p:cTn id="36" dur="1000" fill="hold"/>
                                        <p:tgtEl>
                                          <p:spTgt spid="70"/>
                                        </p:tgtEl>
                                        <p:attrNameLst>
                                          <p:attrName>ppt_x</p:attrName>
                                        </p:attrNameLst>
                                      </p:cBhvr>
                                      <p:tavLst>
                                        <p:tav tm="0">
                                          <p:val>
                                            <p:strVal val="#ppt_x"/>
                                          </p:val>
                                        </p:tav>
                                        <p:tav tm="100000">
                                          <p:val>
                                            <p:strVal val="#ppt_x"/>
                                          </p:val>
                                        </p:tav>
                                      </p:tavLst>
                                    </p:anim>
                                    <p:anim calcmode="lin" valueType="num">
                                      <p:cBhvr>
                                        <p:cTn id="37"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7" grpId="0"/>
      <p:bldP spid="68" grpId="0"/>
      <p:bldP spid="69"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2610" y="168632"/>
            <a:ext cx="3669594" cy="830997"/>
          </a:xfrm>
          <a:prstGeom prst="rect">
            <a:avLst/>
          </a:prstGeom>
        </p:spPr>
        <p:txBody>
          <a:bodyPr wrap="none">
            <a:spAutoFit/>
          </a:bodyPr>
          <a:lstStyle/>
          <a:p>
            <a:pPr algn="ctr"/>
            <a:r>
              <a:rPr lang="en-US" sz="4800" b="1" dirty="0" err="1">
                <a:solidFill>
                  <a:srgbClr val="693132"/>
                </a:solidFill>
                <a:latin typeface="Times New Roman" pitchFamily="18" charset="0"/>
                <a:cs typeface="Times New Roman" pitchFamily="18" charset="0"/>
              </a:rPr>
              <a:t>Giải</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nghĩa</a:t>
            </a:r>
            <a:r>
              <a:rPr lang="en-US" sz="4800" b="1" dirty="0">
                <a:solidFill>
                  <a:srgbClr val="693132"/>
                </a:solidFill>
                <a:latin typeface="Times New Roman" pitchFamily="18" charset="0"/>
                <a:cs typeface="Times New Roman" pitchFamily="18" charset="0"/>
              </a:rPr>
              <a:t> </a:t>
            </a:r>
            <a:r>
              <a:rPr lang="en-US" sz="4800" b="1" dirty="0" err="1">
                <a:solidFill>
                  <a:srgbClr val="693132"/>
                </a:solidFill>
                <a:latin typeface="Times New Roman" pitchFamily="18" charset="0"/>
                <a:cs typeface="Times New Roman" pitchFamily="18" charset="0"/>
              </a:rPr>
              <a:t>từ</a:t>
            </a:r>
            <a:endParaRPr lang="en-US" sz="4800" b="1" dirty="0">
              <a:solidFill>
                <a:srgbClr val="693132"/>
              </a:solidFill>
              <a:latin typeface="Times New Roman" pitchFamily="18" charset="0"/>
              <a:cs typeface="Times New Roman" pitchFamily="18" charset="0"/>
            </a:endParaRPr>
          </a:p>
        </p:txBody>
      </p:sp>
      <p:sp>
        <p:nvSpPr>
          <p:cNvPr id="6" name="Rectangle: Rounded Corners 5">
            <a:extLst>
              <a:ext uri="{FF2B5EF4-FFF2-40B4-BE49-F238E27FC236}">
                <a16:creationId xmlns:a16="http://schemas.microsoft.com/office/drawing/2014/main" id="{5CCBE212-8D75-4DC1-A42C-831D8F908D26}"/>
              </a:ext>
            </a:extLst>
          </p:cNvPr>
          <p:cNvSpPr/>
          <p:nvPr/>
        </p:nvSpPr>
        <p:spPr>
          <a:xfrm>
            <a:off x="7124105" y="2279176"/>
            <a:ext cx="4208167" cy="2634018"/>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693132"/>
              </a:solidFill>
              <a:latin typeface="Times New Roman" panose="02020603050405020304" pitchFamily="18" charset="0"/>
              <a:cs typeface="Times New Roman" panose="02020603050405020304" pitchFamily="18" charset="0"/>
            </a:endParaRPr>
          </a:p>
        </p:txBody>
      </p:sp>
      <p:sp>
        <p:nvSpPr>
          <p:cNvPr id="7" name="Rectangle: Rounded Corners 4">
            <a:extLst>
              <a:ext uri="{FF2B5EF4-FFF2-40B4-BE49-F238E27FC236}">
                <a16:creationId xmlns:a16="http://schemas.microsoft.com/office/drawing/2014/main" id="{23446BD8-8029-4DA0-BA40-A2359684201E}"/>
              </a:ext>
            </a:extLst>
          </p:cNvPr>
          <p:cNvSpPr/>
          <p:nvPr/>
        </p:nvSpPr>
        <p:spPr>
          <a:xfrm>
            <a:off x="7836883" y="1709463"/>
            <a:ext cx="2782607" cy="940631"/>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693132"/>
                </a:solidFill>
                <a:latin typeface="Franklin Gothic Medium" panose="020B0603020102020204" pitchFamily="34" charset="0"/>
                <a:cs typeface="Times New Roman" panose="02020603050405020304" pitchFamily="18" charset="0"/>
              </a:rPr>
              <a:t>Kị</a:t>
            </a:r>
            <a:r>
              <a:rPr lang="en-US" sz="3600" b="1" dirty="0" smtClean="0">
                <a:solidFill>
                  <a:srgbClr val="693132"/>
                </a:solidFill>
                <a:latin typeface="Franklin Gothic Medium" panose="020B0603020102020204" pitchFamily="34" charset="0"/>
                <a:cs typeface="Times New Roman" panose="02020603050405020304" pitchFamily="18" charset="0"/>
              </a:rPr>
              <a:t> </a:t>
            </a:r>
            <a:r>
              <a:rPr lang="en-US" sz="3600" b="1" dirty="0" err="1" smtClean="0">
                <a:solidFill>
                  <a:srgbClr val="693132"/>
                </a:solidFill>
                <a:latin typeface="Franklin Gothic Medium" panose="020B0603020102020204" pitchFamily="34" charset="0"/>
                <a:cs typeface="Times New Roman" panose="02020603050405020304" pitchFamily="18" charset="0"/>
              </a:rPr>
              <a:t>sĩ</a:t>
            </a:r>
            <a:endParaRPr lang="en-US" sz="3600" b="1" dirty="0">
              <a:solidFill>
                <a:srgbClr val="693132"/>
              </a:solidFill>
              <a:latin typeface="Franklin Gothic Medium" panose="020B0603020102020204" pitchFamily="34" charset="0"/>
              <a:cs typeface="Times New Roman" panose="02020603050405020304" pitchFamily="18" charset="0"/>
            </a:endParaRPr>
          </a:p>
        </p:txBody>
      </p:sp>
      <p:sp>
        <p:nvSpPr>
          <p:cNvPr id="9" name="Rectangle: Rounded Corners 7">
            <a:extLst>
              <a:ext uri="{FF2B5EF4-FFF2-40B4-BE49-F238E27FC236}">
                <a16:creationId xmlns:a16="http://schemas.microsoft.com/office/drawing/2014/main" id="{F7C258D7-AD2F-403F-B01B-E5458ABF92B5}"/>
              </a:ext>
            </a:extLst>
          </p:cNvPr>
          <p:cNvSpPr/>
          <p:nvPr/>
        </p:nvSpPr>
        <p:spPr>
          <a:xfrm>
            <a:off x="7250916" y="2465629"/>
            <a:ext cx="3954543" cy="2297667"/>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smtClean="0">
                <a:solidFill>
                  <a:srgbClr val="663300"/>
                </a:solidFill>
                <a:latin typeface="Franklin Gothic Medium" panose="020B0603020102020204" pitchFamily="34" charset="0"/>
              </a:rPr>
              <a:t>Lính</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cưỡi</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ngựa</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thuộc</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tầng</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lớp</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quý</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tộc</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thời</a:t>
            </a:r>
            <a:r>
              <a:rPr lang="en-US" sz="3000" b="1" dirty="0" smtClean="0">
                <a:solidFill>
                  <a:srgbClr val="663300"/>
                </a:solidFill>
                <a:latin typeface="Franklin Gothic Medium" panose="020B0603020102020204" pitchFamily="34" charset="0"/>
              </a:rPr>
              <a:t> </a:t>
            </a:r>
            <a:r>
              <a:rPr lang="en-US" sz="3000" b="1" dirty="0" err="1" smtClean="0">
                <a:solidFill>
                  <a:srgbClr val="663300"/>
                </a:solidFill>
                <a:latin typeface="Franklin Gothic Medium" panose="020B0603020102020204" pitchFamily="34" charset="0"/>
              </a:rPr>
              <a:t>xưa</a:t>
            </a:r>
            <a:endParaRPr lang="en-US" sz="3000" b="1" dirty="0">
              <a:solidFill>
                <a:srgbClr val="663300"/>
              </a:solidFill>
              <a:latin typeface="Franklin Gothic Medium" panose="020B0603020102020204" pitchFamily="34" charset="0"/>
              <a:cs typeface="Times New Roman" panose="02020603050405020304" pitchFamily="18" charset="0"/>
            </a:endParaRPr>
          </a:p>
        </p:txBody>
      </p:sp>
      <p:pic>
        <p:nvPicPr>
          <p:cNvPr id="10" name="Picture 2" descr="H:\ảnh tập đọc\Tsuchar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34" y="1016580"/>
            <a:ext cx="5464891" cy="4582758"/>
          </a:xfrm>
          <a:prstGeom prst="rect">
            <a:avLst/>
          </a:prstGeom>
          <a:noFill/>
          <a:ln w="25400">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511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5">
            <a:extLst/>
          </p:cNvPr>
          <p:cNvSpPr/>
          <p:nvPr/>
        </p:nvSpPr>
        <p:spPr>
          <a:xfrm>
            <a:off x="508000" y="2383367"/>
            <a:ext cx="3251200" cy="2893484"/>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6" name="Rectangle: Rounded Corners 4">
            <a:extLst/>
          </p:cNvPr>
          <p:cNvSpPr/>
          <p:nvPr/>
        </p:nvSpPr>
        <p:spPr>
          <a:xfrm>
            <a:off x="563033" y="1477434"/>
            <a:ext cx="3185584"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Tía</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7" name="Rectangle: Rounded Corners 7">
            <a:extLst/>
          </p:cNvPr>
          <p:cNvSpPr/>
          <p:nvPr/>
        </p:nvSpPr>
        <p:spPr>
          <a:xfrm>
            <a:off x="677333" y="2586567"/>
            <a:ext cx="2853267"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smtClean="0">
                <a:solidFill>
                  <a:srgbClr val="663300"/>
                </a:solidFill>
                <a:latin typeface="Times New Roman" pitchFamily="18" charset="0"/>
                <a:cs typeface="Times New Roman" pitchFamily="18" charset="0"/>
              </a:rPr>
              <a:t>Tím</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đỏ</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như</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màu</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mận</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chín</a:t>
            </a:r>
            <a:r>
              <a:rPr lang="en-US" sz="4000" b="1" dirty="0" smtClean="0">
                <a:solidFill>
                  <a:srgbClr val="663300"/>
                </a:solidFill>
                <a:latin typeface="Times New Roman" pitchFamily="18" charset="0"/>
                <a:cs typeface="Times New Roman" pitchFamily="18" charset="0"/>
              </a:rPr>
              <a:t>.</a:t>
            </a:r>
            <a:endParaRPr lang="en-US" sz="4000" b="1" dirty="0">
              <a:solidFill>
                <a:srgbClr val="663300"/>
              </a:solidFill>
              <a:latin typeface="Times New Roman" pitchFamily="18" charset="0"/>
              <a:cs typeface="Times New Roman" pitchFamily="18" charset="0"/>
            </a:endParaRPr>
          </a:p>
        </p:txBody>
      </p:sp>
      <p:sp>
        <p:nvSpPr>
          <p:cNvPr id="8" name="Rectangle: Rounded Corners 5">
            <a:extLst/>
          </p:cNvPr>
          <p:cNvSpPr/>
          <p:nvPr/>
        </p:nvSpPr>
        <p:spPr>
          <a:xfrm>
            <a:off x="4368800" y="2372784"/>
            <a:ext cx="3251200" cy="2893483"/>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9" name="Rectangle: Rounded Corners 4">
            <a:extLst/>
          </p:cNvPr>
          <p:cNvSpPr/>
          <p:nvPr/>
        </p:nvSpPr>
        <p:spPr>
          <a:xfrm>
            <a:off x="4423833" y="1466851"/>
            <a:ext cx="3185584"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smtClean="0">
                <a:solidFill>
                  <a:srgbClr val="663300"/>
                </a:solidFill>
                <a:latin typeface="Times New Roman" pitchFamily="18" charset="0"/>
                <a:cs typeface="Times New Roman" pitchFamily="18" charset="0"/>
              </a:rPr>
              <a:t>Son</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10" name="Rectangle: Rounded Corners 7">
            <a:extLst/>
          </p:cNvPr>
          <p:cNvSpPr/>
          <p:nvPr/>
        </p:nvSpPr>
        <p:spPr>
          <a:xfrm>
            <a:off x="4538133" y="2575985"/>
            <a:ext cx="2853267" cy="2525183"/>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smtClean="0">
                <a:solidFill>
                  <a:srgbClr val="663300"/>
                </a:solidFill>
                <a:latin typeface="Times New Roman" pitchFamily="18" charset="0"/>
                <a:cs typeface="Times New Roman" pitchFamily="18" charset="0"/>
              </a:rPr>
              <a:t>Đỏ</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tươi</a:t>
            </a:r>
            <a:endParaRPr lang="en-US" sz="4000" b="1" dirty="0">
              <a:solidFill>
                <a:srgbClr val="663300"/>
              </a:solidFill>
              <a:latin typeface="Times New Roman" pitchFamily="18" charset="0"/>
              <a:cs typeface="Times New Roman" pitchFamily="18" charset="0"/>
            </a:endParaRPr>
          </a:p>
        </p:txBody>
      </p:sp>
      <p:sp>
        <p:nvSpPr>
          <p:cNvPr id="11" name="Rectangle: Rounded Corners 5">
            <a:extLst/>
          </p:cNvPr>
          <p:cNvSpPr/>
          <p:nvPr/>
        </p:nvSpPr>
        <p:spPr>
          <a:xfrm>
            <a:off x="8229600" y="2389717"/>
            <a:ext cx="3657600" cy="2895600"/>
          </a:xfrm>
          <a:prstGeom prst="roundRect">
            <a:avLst/>
          </a:prstGeom>
          <a:solidFill>
            <a:srgbClr val="FBE0D5"/>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endParaRPr lang="en-US" sz="4800" dirty="0">
              <a:solidFill>
                <a:srgbClr val="693132"/>
              </a:solidFill>
              <a:latin typeface="Times New Roman" panose="02020603050405020304" pitchFamily="18" charset="0"/>
              <a:cs typeface="Times New Roman" panose="02020603050405020304" pitchFamily="18" charset="0"/>
            </a:endParaRPr>
          </a:p>
        </p:txBody>
      </p:sp>
      <p:sp>
        <p:nvSpPr>
          <p:cNvPr id="12" name="Rectangle: Rounded Corners 4">
            <a:extLst/>
          </p:cNvPr>
          <p:cNvSpPr/>
          <p:nvPr/>
        </p:nvSpPr>
        <p:spPr>
          <a:xfrm>
            <a:off x="8229600" y="1485900"/>
            <a:ext cx="3759200" cy="1032933"/>
          </a:xfrm>
          <a:prstGeom prst="roundRect">
            <a:avLst/>
          </a:prstGeom>
          <a:solidFill>
            <a:srgbClr val="FDC5C6"/>
          </a:solidFill>
          <a:ln w="57150">
            <a:solidFill>
              <a:srgbClr val="693132"/>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800" b="1" dirty="0" err="1" smtClean="0">
                <a:solidFill>
                  <a:srgbClr val="663300"/>
                </a:solidFill>
                <a:latin typeface="Times New Roman" pitchFamily="18" charset="0"/>
                <a:cs typeface="Times New Roman" pitchFamily="18" charset="0"/>
              </a:rPr>
              <a:t>Đoảng</a:t>
            </a:r>
            <a:endParaRPr lang="en-US" sz="4800" b="1" dirty="0">
              <a:solidFill>
                <a:srgbClr val="663300"/>
              </a:solidFill>
              <a:latin typeface="Franklin Gothic Medium" panose="020B0603020102020204" pitchFamily="34" charset="0"/>
              <a:cs typeface="Times New Roman" panose="02020603050405020304" pitchFamily="18" charset="0"/>
            </a:endParaRPr>
          </a:p>
        </p:txBody>
      </p:sp>
      <p:sp>
        <p:nvSpPr>
          <p:cNvPr id="13" name="Rectangle: Rounded Corners 7">
            <a:extLst/>
          </p:cNvPr>
          <p:cNvSpPr/>
          <p:nvPr/>
        </p:nvSpPr>
        <p:spPr>
          <a:xfrm>
            <a:off x="8424333" y="2595033"/>
            <a:ext cx="3210984" cy="2525184"/>
          </a:xfrm>
          <a:prstGeom prst="roundRect">
            <a:avLst/>
          </a:prstGeom>
          <a:noFill/>
          <a:ln w="28575">
            <a:solidFill>
              <a:srgbClr val="69313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a:defRPr/>
            </a:pPr>
            <a:r>
              <a:rPr lang="en-US" sz="4000" b="1" dirty="0" err="1" smtClean="0">
                <a:solidFill>
                  <a:srgbClr val="663300"/>
                </a:solidFill>
                <a:latin typeface="Times New Roman" pitchFamily="18" charset="0"/>
                <a:cs typeface="Times New Roman" pitchFamily="18" charset="0"/>
              </a:rPr>
              <a:t>Vụng</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về</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chẳng</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được</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việc</a:t>
            </a:r>
            <a:r>
              <a:rPr lang="en-US" sz="4000" b="1" dirty="0" smtClean="0">
                <a:solidFill>
                  <a:srgbClr val="663300"/>
                </a:solidFill>
                <a:latin typeface="Times New Roman" pitchFamily="18" charset="0"/>
                <a:cs typeface="Times New Roman" pitchFamily="18" charset="0"/>
              </a:rPr>
              <a:t> </a:t>
            </a:r>
            <a:r>
              <a:rPr lang="en-US" sz="4000" b="1" dirty="0" err="1" smtClean="0">
                <a:solidFill>
                  <a:srgbClr val="663300"/>
                </a:solidFill>
                <a:latin typeface="Times New Roman" pitchFamily="18" charset="0"/>
                <a:cs typeface="Times New Roman" pitchFamily="18" charset="0"/>
              </a:rPr>
              <a:t>gì</a:t>
            </a:r>
            <a:r>
              <a:rPr lang="en-US" sz="4000" b="1" dirty="0" smtClean="0">
                <a:solidFill>
                  <a:srgbClr val="663300"/>
                </a:solidFill>
                <a:latin typeface="Times New Roman" pitchFamily="18" charset="0"/>
                <a:cs typeface="Times New Roman" pitchFamily="18" charset="0"/>
              </a:rPr>
              <a:t>.</a:t>
            </a:r>
            <a:endParaRPr lang="en-US" sz="4000" b="1" dirty="0">
              <a:solidFill>
                <a:srgbClr val="663300"/>
              </a:solidFill>
              <a:latin typeface="Times New Roman" pitchFamily="18" charset="0"/>
              <a:cs typeface="Times New Roman" pitchFamily="18" charset="0"/>
            </a:endParaRPr>
          </a:p>
        </p:txBody>
      </p:sp>
      <p:sp>
        <p:nvSpPr>
          <p:cNvPr id="15374" name="Rectangle 13"/>
          <p:cNvSpPr>
            <a:spLocks noChangeArrowheads="1"/>
          </p:cNvSpPr>
          <p:nvPr/>
        </p:nvSpPr>
        <p:spPr bwMode="auto">
          <a:xfrm>
            <a:off x="3556001" y="224368"/>
            <a:ext cx="5162551"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gn="ctr"/>
            <a:r>
              <a:rPr lang="en-US" sz="5300" b="1">
                <a:solidFill>
                  <a:srgbClr val="C00000"/>
                </a:solidFill>
                <a:latin typeface="Times New Roman" pitchFamily="18" charset="0"/>
                <a:cs typeface="Times New Roman" pitchFamily="18" charset="0"/>
              </a:rPr>
              <a:t>Giải nghĩa từ</a:t>
            </a:r>
          </a:p>
        </p:txBody>
      </p:sp>
    </p:spTree>
    <p:extLst>
      <p:ext uri="{BB962C8B-B14F-4D97-AF65-F5344CB8AC3E}">
        <p14:creationId xmlns:p14="http://schemas.microsoft.com/office/powerpoint/2010/main" val="202504490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fltVal val="0"/>
                                          </p:val>
                                        </p:tav>
                                        <p:tav tm="100000">
                                          <p:val>
                                            <p:strVal val="#ppt_w"/>
                                          </p:val>
                                        </p:tav>
                                      </p:tavLst>
                                    </p:anim>
                                    <p:anim calcmode="lin" valueType="num">
                                      <p:cBhvr>
                                        <p:cTn id="52" dur="1000" fill="hold"/>
                                        <p:tgtEl>
                                          <p:spTgt spid="12"/>
                                        </p:tgtEl>
                                        <p:attrNameLst>
                                          <p:attrName>ppt_h</p:attrName>
                                        </p:attrNameLst>
                                      </p:cBhvr>
                                      <p:tavLst>
                                        <p:tav tm="0">
                                          <p:val>
                                            <p:fltVal val="0"/>
                                          </p:val>
                                        </p:tav>
                                        <p:tav tm="100000">
                                          <p:val>
                                            <p:strVal val="#ppt_h"/>
                                          </p:val>
                                        </p:tav>
                                      </p:tavLst>
                                    </p:anim>
                                    <p:anim calcmode="lin" valueType="num">
                                      <p:cBhvr>
                                        <p:cTn id="53" dur="1000" fill="hold"/>
                                        <p:tgtEl>
                                          <p:spTgt spid="12"/>
                                        </p:tgtEl>
                                        <p:attrNameLst>
                                          <p:attrName>style.rotation</p:attrName>
                                        </p:attrNameLst>
                                      </p:cBhvr>
                                      <p:tavLst>
                                        <p:tav tm="0">
                                          <p:val>
                                            <p:fltVal val="90"/>
                                          </p:val>
                                        </p:tav>
                                        <p:tav tm="100000">
                                          <p:val>
                                            <p:fltVal val="0"/>
                                          </p:val>
                                        </p:tav>
                                      </p:tavLst>
                                    </p:anim>
                                    <p:animEffect transition="in" filter="fade">
                                      <p:cBhvr>
                                        <p:cTn id="54" dur="1000"/>
                                        <p:tgtEl>
                                          <p:spTgt spid="12"/>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1000" fill="hold"/>
                                        <p:tgtEl>
                                          <p:spTgt spid="11"/>
                                        </p:tgtEl>
                                        <p:attrNameLst>
                                          <p:attrName>ppt_w</p:attrName>
                                        </p:attrNameLst>
                                      </p:cBhvr>
                                      <p:tavLst>
                                        <p:tav tm="0">
                                          <p:val>
                                            <p:fltVal val="0"/>
                                          </p:val>
                                        </p:tav>
                                        <p:tav tm="100000">
                                          <p:val>
                                            <p:strVal val="#ppt_w"/>
                                          </p:val>
                                        </p:tav>
                                      </p:tavLst>
                                    </p:anim>
                                    <p:anim calcmode="lin" valueType="num">
                                      <p:cBhvr>
                                        <p:cTn id="60" dur="1000" fill="hold"/>
                                        <p:tgtEl>
                                          <p:spTgt spid="11"/>
                                        </p:tgtEl>
                                        <p:attrNameLst>
                                          <p:attrName>ppt_h</p:attrName>
                                        </p:attrNameLst>
                                      </p:cBhvr>
                                      <p:tavLst>
                                        <p:tav tm="0">
                                          <p:val>
                                            <p:fltVal val="0"/>
                                          </p:val>
                                        </p:tav>
                                        <p:tav tm="100000">
                                          <p:val>
                                            <p:strVal val="#ppt_h"/>
                                          </p:val>
                                        </p:tav>
                                      </p:tavLst>
                                    </p:anim>
                                    <p:anim calcmode="lin" valueType="num">
                                      <p:cBhvr>
                                        <p:cTn id="61" dur="1000" fill="hold"/>
                                        <p:tgtEl>
                                          <p:spTgt spid="11"/>
                                        </p:tgtEl>
                                        <p:attrNameLst>
                                          <p:attrName>style.rotation</p:attrName>
                                        </p:attrNameLst>
                                      </p:cBhvr>
                                      <p:tavLst>
                                        <p:tav tm="0">
                                          <p:val>
                                            <p:fltVal val="90"/>
                                          </p:val>
                                        </p:tav>
                                        <p:tav tm="100000">
                                          <p:val>
                                            <p:fltVal val="0"/>
                                          </p:val>
                                        </p:tav>
                                      </p:tavLst>
                                    </p:anim>
                                    <p:animEffect transition="in" filter="fade">
                                      <p:cBhvr>
                                        <p:cTn id="62" dur="1000"/>
                                        <p:tgtEl>
                                          <p:spTgt spid="11"/>
                                        </p:tgtEl>
                                      </p:cBhvr>
                                    </p:animEffect>
                                  </p:childTnLst>
                                </p:cTn>
                              </p:par>
                              <p:par>
                                <p:cTn id="63" presetID="31" presetClass="entr" presetSubtype="0" fill="hold" grpId="0" nodeType="with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p:cTn id="65" dur="1000" fill="hold"/>
                                        <p:tgtEl>
                                          <p:spTgt spid="13"/>
                                        </p:tgtEl>
                                        <p:attrNameLst>
                                          <p:attrName>ppt_w</p:attrName>
                                        </p:attrNameLst>
                                      </p:cBhvr>
                                      <p:tavLst>
                                        <p:tav tm="0">
                                          <p:val>
                                            <p:fltVal val="0"/>
                                          </p:val>
                                        </p:tav>
                                        <p:tav tm="100000">
                                          <p:val>
                                            <p:strVal val="#ppt_w"/>
                                          </p:val>
                                        </p:tav>
                                      </p:tavLst>
                                    </p:anim>
                                    <p:anim calcmode="lin" valueType="num">
                                      <p:cBhvr>
                                        <p:cTn id="66" dur="1000" fill="hold"/>
                                        <p:tgtEl>
                                          <p:spTgt spid="13"/>
                                        </p:tgtEl>
                                        <p:attrNameLst>
                                          <p:attrName>ppt_h</p:attrName>
                                        </p:attrNameLst>
                                      </p:cBhvr>
                                      <p:tavLst>
                                        <p:tav tm="0">
                                          <p:val>
                                            <p:fltVal val="0"/>
                                          </p:val>
                                        </p:tav>
                                        <p:tav tm="100000">
                                          <p:val>
                                            <p:strVal val="#ppt_h"/>
                                          </p:val>
                                        </p:tav>
                                      </p:tavLst>
                                    </p:anim>
                                    <p:anim calcmode="lin" valueType="num">
                                      <p:cBhvr>
                                        <p:cTn id="67" dur="1000" fill="hold"/>
                                        <p:tgtEl>
                                          <p:spTgt spid="13"/>
                                        </p:tgtEl>
                                        <p:attrNameLst>
                                          <p:attrName>style.rotation</p:attrName>
                                        </p:attrNameLst>
                                      </p:cBhvr>
                                      <p:tavLst>
                                        <p:tav tm="0">
                                          <p:val>
                                            <p:fltVal val="90"/>
                                          </p:val>
                                        </p:tav>
                                        <p:tav tm="100000">
                                          <p:val>
                                            <p:fltVal val="0"/>
                                          </p:val>
                                        </p:tav>
                                      </p:tavLst>
                                    </p:anim>
                                    <p:animEffect transition="in" filter="fade">
                                      <p:cBhvr>
                                        <p:cTn id="6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1696</TotalTime>
  <Words>3261</Words>
  <Application>Microsoft Office PowerPoint</Application>
  <PresentationFormat>Widescreen</PresentationFormat>
  <Paragraphs>290</Paragraphs>
  <Slides>56</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微软雅黑</vt:lpstr>
      <vt:lpstr>Arial</vt:lpstr>
      <vt:lpstr>等线</vt:lpstr>
      <vt:lpstr>Franklin Gothic Medium</vt:lpstr>
      <vt:lpstr>HP001 4 hàng</vt:lpstr>
      <vt:lpstr>Times New Roman</vt:lpstr>
      <vt:lpstr>字魂36号-正文宋楷</vt:lpstr>
      <vt:lpstr>包图主题2</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158</cp:revision>
  <dcterms:created xsi:type="dcterms:W3CDTF">2017-08-18T03:02:00Z</dcterms:created>
  <dcterms:modified xsi:type="dcterms:W3CDTF">2021-12-19T03:15:40Z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