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2" r:id="rId3"/>
    <p:sldId id="263" r:id="rId4"/>
    <p:sldId id="264" r:id="rId5"/>
    <p:sldId id="261" r:id="rId6"/>
    <p:sldId id="260" r:id="rId7"/>
    <p:sldId id="259" r:id="rId8"/>
    <p:sldId id="266" r:id="rId9"/>
    <p:sldId id="269" r:id="rId10"/>
    <p:sldId id="265" r:id="rId11"/>
    <p:sldId id="267" r:id="rId12"/>
    <p:sldId id="268" r:id="rId13"/>
    <p:sldId id="271" r:id="rId14"/>
    <p:sldId id="275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3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9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8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3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3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1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2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0116-EEAC-41AF-8282-15222D66B7B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9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0116-EEAC-41AF-8282-15222D66B7B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B5F1A-2E11-4EE9-AD5A-2B47985E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1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65759" y="178753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17878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Wednesday</a:t>
                      </a:r>
                      <a:r>
                        <a:rPr lang="en-US" sz="4000" dirty="0" smtClean="0"/>
                        <a:t>,</a:t>
                      </a:r>
                      <a:r>
                        <a:rPr lang="en-US" sz="4000" baseline="0" dirty="0" smtClean="0"/>
                        <a:t> December </a:t>
                      </a:r>
                      <a:r>
                        <a:rPr lang="en-US" sz="4000" baseline="0" dirty="0" smtClean="0"/>
                        <a:t>16</a:t>
                      </a:r>
                      <a:r>
                        <a:rPr lang="en-US" sz="4000" baseline="30000" dirty="0" smtClean="0"/>
                        <a:t>th</a:t>
                      </a:r>
                      <a:r>
                        <a:rPr lang="en-US" sz="4000" baseline="0" dirty="0" smtClean="0"/>
                        <a:t>  </a:t>
                      </a:r>
                      <a:r>
                        <a:rPr lang="en-US" sz="4000" baseline="0" dirty="0" smtClean="0"/>
                        <a:t>2021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Unit 3: Is it a plane?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Lesson </a:t>
                      </a:r>
                      <a:r>
                        <a:rPr lang="en-US" sz="4000" baseline="0" dirty="0" smtClean="0"/>
                        <a:t>4</a:t>
                      </a:r>
                      <a:endParaRPr lang="en-US" sz="400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8" y="2185152"/>
            <a:ext cx="11099494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4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ảnh báo] Sầu riêng bị đắng do đâu? 5 cách lựa chọn sầu riêng không đ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2" y="480924"/>
            <a:ext cx="8242478" cy="42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468893"/>
              </p:ext>
            </p:extLst>
          </p:nvPr>
        </p:nvGraphicFramePr>
        <p:xfrm>
          <a:off x="3628981" y="5059846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1_ONE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82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Rockit - Học thêm Trực tuyến - Có 4 người và một hộp có 4 quả cam. Hãy chia  cho mỗi người một quả sao cho trong hộp vẫn còn một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0" name="Picture 16" descr="How High Is High Enough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337533"/>
            <a:ext cx="7353837" cy="51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032191"/>
              </p:ext>
            </p:extLst>
          </p:nvPr>
        </p:nvGraphicFramePr>
        <p:xfrm>
          <a:off x="3886558" y="5303520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4_four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76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a Hồng Sáp 4 Bông Hộp Nơ (xanh, hồng, tí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7" y="553793"/>
            <a:ext cx="8229600" cy="448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39084"/>
              </p:ext>
            </p:extLst>
          </p:nvPr>
        </p:nvGraphicFramePr>
        <p:xfrm>
          <a:off x="3628981" y="5059846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4_four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3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alloons 3 Three Birthday Party Decoration Orange Stock Illustration -  Illustration of birthday, closeup: 125970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2" y="400856"/>
            <a:ext cx="8100811" cy="48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373959"/>
              </p:ext>
            </p:extLst>
          </p:nvPr>
        </p:nvGraphicFramePr>
        <p:xfrm>
          <a:off x="3886558" y="5303520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3_</a:t>
                      </a:r>
                      <a:r>
                        <a:rPr lang="en-US" sz="9600" baseline="0" dirty="0" smtClean="0"/>
                        <a:t> three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5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Set Of Red And Green Apple Vector Icons. Royalty Free Cliparts, Vectors,  And Stock Illustration. Image 10803146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6 apples pictures clipart - Google Search | Apple template, Apple clip art,  Apple pic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Six Apples Fruit Images, Stock Photos &amp; Vectors | Shutter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Row Apples Leaves White Background Stock Illustrations – 7 Row Apples  Leaves White Background Stock Illustrations, Vectors &amp; Clipart - Dreamsti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Yellow, Red, and Green apples&quot; Poster by TealLeaf | Redbubbl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Apples Roll, Count &amp; Graph {Apple Themed Early Math &amp; Literacy ... -  Cliparts.c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57,499 Apples Cartoon Stock Vector Illustration and Royalty Free Apples  Cartoon Clip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0" name="Picture 18" descr="Apples | Free Printable Templates &amp; Coloring Pages | FirstPalett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12736"/>
            <a:ext cx="9759605" cy="501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64725"/>
              </p:ext>
            </p:extLst>
          </p:nvPr>
        </p:nvGraphicFramePr>
        <p:xfrm>
          <a:off x="4384714" y="5335194"/>
          <a:ext cx="3670497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497"/>
              </a:tblGrid>
              <a:tr h="1209495"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smtClean="0"/>
                        <a:t>5</a:t>
                      </a:r>
                      <a:r>
                        <a:rPr lang="en-US" sz="8800" baseline="0" dirty="0" smtClean="0"/>
                        <a:t> _ five</a:t>
                      </a:r>
                      <a:endParaRPr lang="en-US" sz="8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0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Karaloon Shop | 6 Balloons Baby Ted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98" y="759287"/>
            <a:ext cx="8497229" cy="44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689413"/>
              </p:ext>
            </p:extLst>
          </p:nvPr>
        </p:nvGraphicFramePr>
        <p:xfrm>
          <a:off x="4087258" y="5312682"/>
          <a:ext cx="270356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566"/>
              </a:tblGrid>
              <a:tr h="1209495">
                <a:tc>
                  <a:txBody>
                    <a:bodyPr/>
                    <a:lstStyle/>
                    <a:p>
                      <a:pPr algn="ctr"/>
                      <a:r>
                        <a:rPr lang="en-US" sz="8800" baseline="0" dirty="0" smtClean="0"/>
                        <a:t>6_six</a:t>
                      </a:r>
                      <a:endParaRPr lang="en-US" sz="8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58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mbers | English - Quiziz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12" y="284857"/>
            <a:ext cx="7772399" cy="475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819" y="5247059"/>
          <a:ext cx="4346498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498"/>
              </a:tblGrid>
              <a:tr h="1209495"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smtClean="0"/>
                        <a:t>5</a:t>
                      </a:r>
                      <a:r>
                        <a:rPr lang="en-US" sz="8800" baseline="0" dirty="0" smtClean="0"/>
                        <a:t> _ five</a:t>
                      </a:r>
                      <a:endParaRPr lang="en-US" sz="8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served roses - 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08" y="627962"/>
            <a:ext cx="9496540" cy="425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989748"/>
              </p:ext>
            </p:extLst>
          </p:nvPr>
        </p:nvGraphicFramePr>
        <p:xfrm>
          <a:off x="4087258" y="5312682"/>
          <a:ext cx="270356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566"/>
              </a:tblGrid>
              <a:tr h="1209495">
                <a:tc>
                  <a:txBody>
                    <a:bodyPr/>
                    <a:lstStyle/>
                    <a:p>
                      <a:pPr algn="ctr"/>
                      <a:r>
                        <a:rPr lang="en-US" sz="8800" baseline="0" dirty="0" smtClean="0"/>
                        <a:t>6_six</a:t>
                      </a:r>
                      <a:endParaRPr lang="en-US" sz="8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8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artoon blue bird collection set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Prim Tropical Birds Craft Birds Fake Birds 6 Birds: Buy Online at Best  Price in UAE - Amazon.a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Set 6 Funny Cartoon Birds Stock Illustrations – 7 Set 6 Funny Cartoon Birds  Stock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llustration Of The Six Colorful Birds On A White Royalty Free Cliparts,  Vectors, And Stock Illustration. Image 25119229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6 Set Birds Birds Flying Animals Stock Vector (Royalty Free) 1773244157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Six Parrots Comic Royalty Free Cliparts, Vectors, And Stock Illustration.  Image 7603435.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15 Different Types of Small Parrots (with Pictures) — All About Parr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36" y="465136"/>
            <a:ext cx="7943161" cy="44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220880"/>
              </p:ext>
            </p:extLst>
          </p:nvPr>
        </p:nvGraphicFramePr>
        <p:xfrm>
          <a:off x="4373696" y="5136890"/>
          <a:ext cx="3670497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497"/>
              </a:tblGrid>
              <a:tr h="1209495"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smtClean="0"/>
                        <a:t>5</a:t>
                      </a:r>
                      <a:r>
                        <a:rPr lang="en-US" sz="8800" baseline="0" dirty="0" smtClean="0"/>
                        <a:t> _ five</a:t>
                      </a:r>
                      <a:endParaRPr lang="en-US" sz="8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6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artoon blue bird collection set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Prim Tropical Birds Craft Birds Fake Birds 6 Birds: Buy Online at Best  Price in UAE - Amazon.a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Set 6 Funny Cartoon Birds Stock Illustrations – 7 Set 6 Funny Cartoon Birds  Stock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llustration Of The Six Colorful Birds On A White Royalty Free Cliparts,  Vectors, And Stock Illustration. Image 25119229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6 Set Birds Birds Flying Animals Stock Vector (Royalty Free) 1773244157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Six Parrots Comic Royalty Free Cliparts, Vectors, And Stock Illustration.  Image 7603435.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RAQUELSSCHOOL | Baamboozl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0" descr="Six Types Of Fish On White Background, Vector Illustration. Royalty Free  Cliparts, Vectors, And Stock Illustration. Image 91245483.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2" descr="6 cartoon fish stock vector. Illustration of animal, exotic - 11070096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4" descr="Set of six fish stock vector. Illustration of abstract - 26342701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2" name="Picture 26" descr="Ilustrator Tutorial: 30 Free Animals Vectors Vector Diary - Illust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65137"/>
            <a:ext cx="10106637" cy="41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14485"/>
              </p:ext>
            </p:extLst>
          </p:nvPr>
        </p:nvGraphicFramePr>
        <p:xfrm>
          <a:off x="3955055" y="5136412"/>
          <a:ext cx="270356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566"/>
              </a:tblGrid>
              <a:tr h="1209495">
                <a:tc>
                  <a:txBody>
                    <a:bodyPr/>
                    <a:lstStyle/>
                    <a:p>
                      <a:pPr algn="ctr"/>
                      <a:r>
                        <a:rPr lang="en-US" sz="8800" baseline="0" dirty="0" smtClean="0"/>
                        <a:t>6_six</a:t>
                      </a:r>
                      <a:endParaRPr lang="en-US" sz="8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5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ymphysodon discus Stock Photo by ©cookelma 26810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5" y="141667"/>
            <a:ext cx="10844011" cy="476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70240"/>
              </p:ext>
            </p:extLst>
          </p:nvPr>
        </p:nvGraphicFramePr>
        <p:xfrm>
          <a:off x="3603223" y="5253029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2_TWO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1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How Many Cats Is Too Many? - Purrfect L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3" y="293511"/>
            <a:ext cx="8534400" cy="486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503789"/>
              </p:ext>
            </p:extLst>
          </p:nvPr>
        </p:nvGraphicFramePr>
        <p:xfrm>
          <a:off x="4339830" y="5328801"/>
          <a:ext cx="3670497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497"/>
              </a:tblGrid>
              <a:tr h="1209495"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smtClean="0"/>
                        <a:t>5</a:t>
                      </a:r>
                      <a:r>
                        <a:rPr lang="en-US" sz="8800" baseline="0" dirty="0" smtClean="0"/>
                        <a:t> _ five</a:t>
                      </a:r>
                      <a:endParaRPr lang="en-US" sz="8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12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Goldfish Fish Bowl Clip Art Stock Illustrations – 200 Goldfish Fish Bowl  Clip Art Stock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53" y="79703"/>
            <a:ext cx="7579605" cy="50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28368"/>
              </p:ext>
            </p:extLst>
          </p:nvPr>
        </p:nvGraphicFramePr>
        <p:xfrm>
          <a:off x="4450814" y="5122842"/>
          <a:ext cx="270356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566"/>
              </a:tblGrid>
              <a:tr h="1209495">
                <a:tc>
                  <a:txBody>
                    <a:bodyPr/>
                    <a:lstStyle/>
                    <a:p>
                      <a:pPr algn="ctr"/>
                      <a:r>
                        <a:rPr lang="en-US" sz="8800" baseline="0" dirty="0" smtClean="0"/>
                        <a:t>6_six</a:t>
                      </a:r>
                      <a:endParaRPr lang="en-US" sz="8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0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eneral for 4's D | Baambooz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8 Bananas Clipart, HD Png Download , Transparent Png Image - PNGit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Seven bananas in a row Stock Photo - Al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03" y="160337"/>
            <a:ext cx="6336405" cy="49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Seven Butterflies - Seven Colours Of The Rainbow Stock Photo, Picture And  Royalty Free Image. Image 5252372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Seven Butterflies - Seven Colours Of The Rainbow Stock Photo, Picture And  Royalty Free Image. Image 5252370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Number 7 Character with Butterflies Stock Vector - Illustration of  alphabet, object: 30056386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59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utterfly Hair Clip 7-Pack ($48) | Lizzie McGuire's Butterfly Hair Clips  Are Back and Better Than They Were in the '90s | POPSUGAR Beauty Photo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03" y="235577"/>
            <a:ext cx="7173532" cy="50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35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even lotus stock image. Image of flower, flowers, rose - 341302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Buy SBYURE 7 PCS Artificial Floating Lotus Flowers,Floating Pond Decor  Realistic Foam Water Lily Lotus Flower,3.9 Inch  (Yellow/Pink/Blue/Purple/Ivory/Orange/Red) for Home Garden Patio Pond  Online in New Zealand. B081HZ4DZ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39" y="310702"/>
            <a:ext cx="8873544" cy="47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67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lored pencil clipart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11" y="546166"/>
            <a:ext cx="8680361" cy="4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7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1 U3 | Baambooz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8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o Play Toy Cars Set Bulk Pack of [8] Mini Collectible Toy Race Cars for  Boys &amp; Girls Assorted Die Cast Vehicles for Home, School, Toddler Birthday,  Kids Party Favors &amp; M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1,925 Toy Car Illustrations &amp;amp; Clip Art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122 Toy Car Collection Illustrations &amp; Clip Art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36" y="239110"/>
            <a:ext cx="9607640" cy="469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4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hinese Red Shanghai Lotus - One of Best Sellers! All ship in spring, 2021  - Bergen Water Gardens, Lotus Parad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82" y="231819"/>
            <a:ext cx="8486149" cy="464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250267"/>
              </p:ext>
            </p:extLst>
          </p:nvPr>
        </p:nvGraphicFramePr>
        <p:xfrm>
          <a:off x="3628981" y="5059846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1_ONE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14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 Apples Of Different Colours Royalty Free Cliparts, Vectors, And Stock  Illustration. Image 178138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3" y="656822"/>
            <a:ext cx="9646276" cy="41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360135"/>
              </p:ext>
            </p:extLst>
          </p:nvPr>
        </p:nvGraphicFramePr>
        <p:xfrm>
          <a:off x="3628981" y="5059846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3_</a:t>
                      </a:r>
                      <a:r>
                        <a:rPr lang="en-US" sz="9600" baseline="0" dirty="0" smtClean="0"/>
                        <a:t> three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7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wo Ducklings Looking At One Another by Don Farr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3" y="154547"/>
            <a:ext cx="11320532" cy="52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169559"/>
              </p:ext>
            </p:extLst>
          </p:nvPr>
        </p:nvGraphicFramePr>
        <p:xfrm>
          <a:off x="3603223" y="5389809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39247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2_TWO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3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t Bird and Parrot Behavior – Pet Birds by Lafeber Co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" y="283334"/>
            <a:ext cx="11333408" cy="472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17697"/>
              </p:ext>
            </p:extLst>
          </p:nvPr>
        </p:nvGraphicFramePr>
        <p:xfrm>
          <a:off x="3603223" y="5253029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1_ONE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7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pe/Ready-To-Eat Mango | Fruits | Walter 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3" y="542522"/>
            <a:ext cx="9749306" cy="4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253999"/>
              </p:ext>
            </p:extLst>
          </p:nvPr>
        </p:nvGraphicFramePr>
        <p:xfrm>
          <a:off x="3088068" y="5393672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3_</a:t>
                      </a:r>
                      <a:r>
                        <a:rPr lang="en-US" sz="9600" baseline="0" dirty="0" smtClean="0"/>
                        <a:t> three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7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ggs,four,food,breakfast,basket - free image from needpix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725621"/>
            <a:ext cx="9350062" cy="47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237"/>
              </p:ext>
            </p:extLst>
          </p:nvPr>
        </p:nvGraphicFramePr>
        <p:xfrm>
          <a:off x="3886558" y="5303520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4_four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06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oa đất Nhật Bản. Bình hồng 3 bông. Mã HD 01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65" y="414807"/>
            <a:ext cx="8293995" cy="474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26911"/>
              </p:ext>
            </p:extLst>
          </p:nvPr>
        </p:nvGraphicFramePr>
        <p:xfrm>
          <a:off x="3886558" y="5303520"/>
          <a:ext cx="462637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78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3_</a:t>
                      </a:r>
                      <a:r>
                        <a:rPr lang="en-US" sz="9600" baseline="0" dirty="0" smtClean="0"/>
                        <a:t> three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26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51</Words>
  <Application>Microsoft Office PowerPoint</Application>
  <PresentationFormat>Widescreen</PresentationFormat>
  <Paragraphs>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27</cp:revision>
  <dcterms:created xsi:type="dcterms:W3CDTF">2021-10-20T14:18:41Z</dcterms:created>
  <dcterms:modified xsi:type="dcterms:W3CDTF">2021-12-05T15:19:54Z</dcterms:modified>
</cp:coreProperties>
</file>