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4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C624-2747-4007-8FAF-EAFE0B514AA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96780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Friday </a:t>
                      </a:r>
                      <a:r>
                        <a:rPr lang="en-US" sz="2800" dirty="0" smtClean="0"/>
                        <a:t>, December </a:t>
                      </a:r>
                      <a:r>
                        <a:rPr lang="en-US" sz="2800" dirty="0" smtClean="0"/>
                        <a:t>23</a:t>
                      </a:r>
                      <a:r>
                        <a:rPr lang="en-US" sz="2800" baseline="30000" dirty="0" smtClean="0"/>
                        <a:t>rd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baseline="0" dirty="0" smtClean="0"/>
                        <a:t>Unit </a:t>
                      </a:r>
                      <a:r>
                        <a:rPr lang="en-US" sz="2800" baseline="0" dirty="0" smtClean="0"/>
                        <a:t>6: Whose jacket is this?</a:t>
                      </a:r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 Lesson </a:t>
                      </a:r>
                      <a:r>
                        <a:rPr lang="en-US" sz="2800" baseline="0" dirty="0" smtClean="0"/>
                        <a:t>4</a:t>
                      </a:r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9042" y="17951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Listen, point,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6l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7104" y="1773672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5/hinh-8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0" y="2991542"/>
            <a:ext cx="11753090" cy="35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69" y="352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5" name="6l4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1189" y="352719"/>
            <a:ext cx="609600" cy="609600"/>
          </a:xfrm>
          <a:prstGeom prst="rect">
            <a:avLst/>
          </a:prstGeom>
        </p:spPr>
      </p:pic>
      <p:pic>
        <p:nvPicPr>
          <p:cNvPr id="2050" name="Picture 2" descr="https://img.loigiaihay.com/picture/2018/0305/hinh-9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1366971"/>
            <a:ext cx="4197484" cy="28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90941" y="1273248"/>
            <a:ext cx="6980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waiting at the door, looking in the mirror, and brushing my hair.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going to beach with my friend today!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going to take my doll. Her name is Carrie.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We have a picnic: sandwiches, cheese, carrots, and cherries. We're going to look for shells and smell the ocean air. Oh! I can hear the doorbell.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My friend is here.</a:t>
            </a:r>
          </a:p>
        </p:txBody>
      </p:sp>
    </p:spTree>
    <p:extLst>
      <p:ext uri="{BB962C8B-B14F-4D97-AF65-F5344CB8AC3E}">
        <p14:creationId xmlns:p14="http://schemas.microsoft.com/office/powerpoint/2010/main" val="19476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5103"/>
            <a:ext cx="94573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3. Read again. Circle the words with "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ll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" and underline the words with "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rr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".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ll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": doll, shells, smell, doorbell.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rr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": mirror, Carrie, carrots, cherries.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132" y="2520661"/>
            <a:ext cx="340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Bold"/>
              </a:rPr>
              <a:t>4. Match and write.</a:t>
            </a:r>
            <a:endParaRPr lang="en-US" sz="2800" dirty="0"/>
          </a:p>
        </p:txBody>
      </p:sp>
      <p:pic>
        <p:nvPicPr>
          <p:cNvPr id="3074" name="Picture 2" descr="https://img.loigiaihay.com/picture/2018/0305/hinh-10-unit-6-f-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9" y="3172670"/>
            <a:ext cx="870509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82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168</Words>
  <Application>Microsoft Office PowerPoint</Application>
  <PresentationFormat>Widescreen</PresentationFormat>
  <Paragraphs>17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</cp:revision>
  <dcterms:created xsi:type="dcterms:W3CDTF">2021-12-12T15:09:43Z</dcterms:created>
  <dcterms:modified xsi:type="dcterms:W3CDTF">2021-12-12T15:15:38Z</dcterms:modified>
</cp:coreProperties>
</file>