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0" r:id="rId2"/>
    <p:sldId id="299" r:id="rId3"/>
    <p:sldId id="300" r:id="rId4"/>
    <p:sldId id="301" r:id="rId5"/>
    <p:sldId id="263" r:id="rId6"/>
    <p:sldId id="296" r:id="rId7"/>
    <p:sldId id="297" r:id="rId8"/>
    <p:sldId id="264" r:id="rId9"/>
    <p:sldId id="272" r:id="rId10"/>
    <p:sldId id="302" r:id="rId11"/>
    <p:sldId id="295" r:id="rId12"/>
    <p:sldId id="277" r:id="rId13"/>
    <p:sldId id="303" r:id="rId14"/>
    <p:sldId id="304" r:id="rId15"/>
    <p:sldId id="306" r:id="rId16"/>
    <p:sldId id="305" r:id="rId17"/>
    <p:sldId id="292" r:id="rId18"/>
    <p:sldId id="284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582A7-F241-46E4-AB15-5072F4288BF8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28599-1F85-4A78-88DE-118804F8E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0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D1D8-E598-468B-8AB9-3E8F137D1591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9F1B-514E-43F0-8CD1-9DF36DAB83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1894"/>
            <a:ext cx="1219200" cy="1421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143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17145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575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7072DBC8-C7E9-4669-9C3A-B035645B4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565241"/>
            <a:ext cx="1276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sz="32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2423C91-D842-4EF5-9B93-ED51F023E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29" y="2150016"/>
            <a:ext cx="80010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sz="495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Chia cho số có hai chữ số (tt)   </a:t>
            </a:r>
            <a:r>
              <a:rPr lang="vi-VN" sz="495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trang 83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E11A484E-C4ED-424C-99BB-6A2BA785B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329" y="907762"/>
            <a:ext cx="678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sz="32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Thứ sáu, ngày 31 tháng 12 năm 2021</a:t>
            </a:r>
          </a:p>
        </p:txBody>
      </p:sp>
    </p:spTree>
    <p:extLst>
      <p:ext uri="{BB962C8B-B14F-4D97-AF65-F5344CB8AC3E}">
        <p14:creationId xmlns:p14="http://schemas.microsoft.com/office/powerpoint/2010/main" val="439363279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257550" y="1143000"/>
            <a:ext cx="4400550" cy="2343150"/>
          </a:xfrm>
        </p:spPr>
        <p:txBody>
          <a:bodyPr/>
          <a:lstStyle/>
          <a:p>
            <a:pPr eaLnBrk="1" hangingPunct="1"/>
            <a:br>
              <a:rPr lang="en-US" sz="405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sz="405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829050" y="1885950"/>
            <a:ext cx="4229100" cy="85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95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LUYỆN TẬP</a:t>
            </a:r>
            <a:endParaRPr lang="vi-VN" sz="4950" b="1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79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6200" y="711062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th-TH" sz="2800" b="1" u="sng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04627" y="1352550"/>
            <a:ext cx="381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23576 : 56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31628 : 48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800600" y="1352550"/>
            <a:ext cx="3886200" cy="19389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just">
              <a:spcBef>
                <a:spcPct val="50000"/>
              </a:spcBef>
            </a:pP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18510 : 15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42546 : 37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6200" y="711062"/>
            <a:ext cx="4976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th-TH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9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15889" y="17766"/>
            <a:ext cx="734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th-TH" sz="2800" b="1" u="sng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224632" y="611617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23576 : 56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76686" y="1253191"/>
            <a:ext cx="3989388" cy="2515791"/>
            <a:chOff x="-60" y="706"/>
            <a:chExt cx="2513" cy="2113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-60" y="747"/>
              <a:ext cx="1895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23576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576" y="706"/>
              <a:ext cx="79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56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520" y="1212"/>
              <a:ext cx="93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421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505" y="1178"/>
              <a:ext cx="87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117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687" y="1649"/>
              <a:ext cx="72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056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867" y="2121"/>
              <a:ext cx="774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00</a:t>
              </a:r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515" y="860"/>
              <a:ext cx="696" cy="992"/>
              <a:chOff x="1524" y="683"/>
              <a:chExt cx="696" cy="1100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524" y="683"/>
                <a:ext cx="5" cy="1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>
                <a:off x="1535" y="1203"/>
                <a:ext cx="685" cy="1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252119" y="548130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31628 : 48</a:t>
            </a:r>
          </a:p>
        </p:txBody>
      </p:sp>
      <p:grpSp>
        <p:nvGrpSpPr>
          <p:cNvPr id="42" name="Group 19"/>
          <p:cNvGrpSpPr>
            <a:grpSpLocks/>
          </p:cNvGrpSpPr>
          <p:nvPr/>
        </p:nvGrpSpPr>
        <p:grpSpPr bwMode="auto">
          <a:xfrm>
            <a:off x="4387851" y="1302007"/>
            <a:ext cx="3989388" cy="2515791"/>
            <a:chOff x="-60" y="706"/>
            <a:chExt cx="2513" cy="2113"/>
          </a:xfrm>
        </p:grpSpPr>
        <p:sp>
          <p:nvSpPr>
            <p:cNvPr id="43" name="Text Box 20"/>
            <p:cNvSpPr txBox="1">
              <a:spLocks noChangeArrowheads="1"/>
            </p:cNvSpPr>
            <p:nvPr/>
          </p:nvSpPr>
          <p:spPr bwMode="auto">
            <a:xfrm>
              <a:off x="-60" y="747"/>
              <a:ext cx="1895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31628</a:t>
              </a:r>
            </a:p>
          </p:txBody>
        </p:sp>
        <p:sp>
          <p:nvSpPr>
            <p:cNvPr id="44" name="Text Box 21"/>
            <p:cNvSpPr txBox="1">
              <a:spLocks noChangeArrowheads="1"/>
            </p:cNvSpPr>
            <p:nvPr/>
          </p:nvSpPr>
          <p:spPr bwMode="auto">
            <a:xfrm>
              <a:off x="1576" y="706"/>
              <a:ext cx="79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48</a:t>
              </a:r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1520" y="1212"/>
              <a:ext cx="93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658</a:t>
              </a: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 flipH="1">
              <a:off x="505" y="1178"/>
              <a:ext cx="87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282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710" y="1638"/>
              <a:ext cx="72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428</a:t>
              </a:r>
            </a:p>
          </p:txBody>
        </p:sp>
        <p:sp>
          <p:nvSpPr>
            <p:cNvPr id="48" name="Text Box 26"/>
            <p:cNvSpPr txBox="1">
              <a:spLocks noChangeArrowheads="1"/>
            </p:cNvSpPr>
            <p:nvPr/>
          </p:nvSpPr>
          <p:spPr bwMode="auto">
            <a:xfrm>
              <a:off x="867" y="2121"/>
              <a:ext cx="774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</a:p>
          </p:txBody>
        </p:sp>
        <p:grpSp>
          <p:nvGrpSpPr>
            <p:cNvPr id="49" name="Group 33"/>
            <p:cNvGrpSpPr>
              <a:grpSpLocks/>
            </p:cNvGrpSpPr>
            <p:nvPr/>
          </p:nvGrpSpPr>
          <p:grpSpPr bwMode="auto">
            <a:xfrm>
              <a:off x="1515" y="860"/>
              <a:ext cx="587" cy="992"/>
              <a:chOff x="1524" y="683"/>
              <a:chExt cx="587" cy="1100"/>
            </a:xfrm>
          </p:grpSpPr>
          <p:sp>
            <p:nvSpPr>
              <p:cNvPr id="50" name="Line 34"/>
              <p:cNvSpPr>
                <a:spLocks noChangeShapeType="1"/>
              </p:cNvSpPr>
              <p:nvPr/>
            </p:nvSpPr>
            <p:spPr bwMode="auto">
              <a:xfrm>
                <a:off x="1524" y="683"/>
                <a:ext cx="5" cy="1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35"/>
              <p:cNvSpPr>
                <a:spLocks noChangeShapeType="1"/>
              </p:cNvSpPr>
              <p:nvPr/>
            </p:nvSpPr>
            <p:spPr bwMode="auto">
              <a:xfrm>
                <a:off x="1535" y="1203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115889" y="17766"/>
            <a:ext cx="734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th-TH" sz="2800" b="1" u="sng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224632" y="611617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 18510 : 15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03648" y="1253190"/>
            <a:ext cx="4392614" cy="2842559"/>
            <a:chOff x="-169" y="706"/>
            <a:chExt cx="2767" cy="2193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-169" y="747"/>
              <a:ext cx="1895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18510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576" y="706"/>
              <a:ext cx="793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520" y="1212"/>
              <a:ext cx="1078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1234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446" y="1202"/>
              <a:ext cx="879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446" y="1672"/>
              <a:ext cx="854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051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868" y="2123"/>
              <a:ext cx="774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</a:t>
              </a:r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515" y="860"/>
              <a:ext cx="1009" cy="992"/>
              <a:chOff x="1524" y="683"/>
              <a:chExt cx="1009" cy="1100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524" y="683"/>
                <a:ext cx="5" cy="1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5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 flipV="1">
                <a:off x="1535" y="1197"/>
                <a:ext cx="998" cy="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5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238676" y="567927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42546 : 37</a:t>
            </a:r>
          </a:p>
        </p:txBody>
      </p:sp>
      <p:grpSp>
        <p:nvGrpSpPr>
          <p:cNvPr id="42" name="Group 19"/>
          <p:cNvGrpSpPr>
            <a:grpSpLocks/>
          </p:cNvGrpSpPr>
          <p:nvPr/>
        </p:nvGrpSpPr>
        <p:grpSpPr bwMode="auto">
          <a:xfrm>
            <a:off x="4387851" y="1302007"/>
            <a:ext cx="3989388" cy="2946143"/>
            <a:chOff x="-60" y="706"/>
            <a:chExt cx="2513" cy="2097"/>
          </a:xfrm>
        </p:grpSpPr>
        <p:sp>
          <p:nvSpPr>
            <p:cNvPr id="43" name="Text Box 20"/>
            <p:cNvSpPr txBox="1">
              <a:spLocks noChangeArrowheads="1"/>
            </p:cNvSpPr>
            <p:nvPr/>
          </p:nvSpPr>
          <p:spPr bwMode="auto">
            <a:xfrm>
              <a:off x="-60" y="747"/>
              <a:ext cx="1895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42546</a:t>
              </a:r>
            </a:p>
          </p:txBody>
        </p:sp>
        <p:sp>
          <p:nvSpPr>
            <p:cNvPr id="44" name="Text Box 21"/>
            <p:cNvSpPr txBox="1">
              <a:spLocks noChangeArrowheads="1"/>
            </p:cNvSpPr>
            <p:nvPr/>
          </p:nvSpPr>
          <p:spPr bwMode="auto">
            <a:xfrm>
              <a:off x="1576" y="706"/>
              <a:ext cx="79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37</a:t>
              </a:r>
            </a:p>
          </p:txBody>
        </p:sp>
        <p:sp>
          <p:nvSpPr>
            <p:cNvPr id="45" name="Text Box 22"/>
            <p:cNvSpPr txBox="1">
              <a:spLocks noChangeArrowheads="1"/>
            </p:cNvSpPr>
            <p:nvPr/>
          </p:nvSpPr>
          <p:spPr bwMode="auto">
            <a:xfrm>
              <a:off x="1520" y="1212"/>
              <a:ext cx="93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1149</a:t>
              </a:r>
            </a:p>
          </p:txBody>
        </p:sp>
        <p:sp>
          <p:nvSpPr>
            <p:cNvPr id="46" name="Text Box 24"/>
            <p:cNvSpPr txBox="1">
              <a:spLocks noChangeArrowheads="1"/>
            </p:cNvSpPr>
            <p:nvPr/>
          </p:nvSpPr>
          <p:spPr bwMode="auto">
            <a:xfrm flipH="1">
              <a:off x="505" y="1178"/>
              <a:ext cx="87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</a:p>
          </p:txBody>
        </p:sp>
        <p:sp>
          <p:nvSpPr>
            <p:cNvPr id="47" name="Text Box 25"/>
            <p:cNvSpPr txBox="1">
              <a:spLocks noChangeArrowheads="1"/>
            </p:cNvSpPr>
            <p:nvPr/>
          </p:nvSpPr>
          <p:spPr bwMode="auto">
            <a:xfrm>
              <a:off x="503" y="1650"/>
              <a:ext cx="72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184</a:t>
              </a:r>
            </a:p>
          </p:txBody>
        </p:sp>
        <p:sp>
          <p:nvSpPr>
            <p:cNvPr id="48" name="Text Box 26"/>
            <p:cNvSpPr txBox="1">
              <a:spLocks noChangeArrowheads="1"/>
            </p:cNvSpPr>
            <p:nvPr/>
          </p:nvSpPr>
          <p:spPr bwMode="auto">
            <a:xfrm>
              <a:off x="680" y="2105"/>
              <a:ext cx="774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366</a:t>
              </a:r>
            </a:p>
          </p:txBody>
        </p:sp>
        <p:grpSp>
          <p:nvGrpSpPr>
            <p:cNvPr id="49" name="Group 33"/>
            <p:cNvGrpSpPr>
              <a:grpSpLocks/>
            </p:cNvGrpSpPr>
            <p:nvPr/>
          </p:nvGrpSpPr>
          <p:grpSpPr bwMode="auto">
            <a:xfrm>
              <a:off x="1515" y="860"/>
              <a:ext cx="885" cy="992"/>
              <a:chOff x="1524" y="683"/>
              <a:chExt cx="885" cy="1100"/>
            </a:xfrm>
          </p:grpSpPr>
          <p:sp>
            <p:nvSpPr>
              <p:cNvPr id="50" name="Line 34"/>
              <p:cNvSpPr>
                <a:spLocks noChangeShapeType="1"/>
              </p:cNvSpPr>
              <p:nvPr/>
            </p:nvSpPr>
            <p:spPr bwMode="auto">
              <a:xfrm>
                <a:off x="1524" y="683"/>
                <a:ext cx="5" cy="11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35"/>
              <p:cNvSpPr>
                <a:spLocks noChangeShapeType="1"/>
              </p:cNvSpPr>
              <p:nvPr/>
            </p:nvSpPr>
            <p:spPr bwMode="auto">
              <a:xfrm>
                <a:off x="1535" y="1203"/>
                <a:ext cx="874" cy="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749885" y="3679669"/>
            <a:ext cx="12287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5896280" y="3832622"/>
            <a:ext cx="914400" cy="831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307974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257550" y="1143000"/>
            <a:ext cx="4400550" cy="2343150"/>
          </a:xfrm>
        </p:spPr>
        <p:txBody>
          <a:bodyPr/>
          <a:lstStyle/>
          <a:p>
            <a:pPr eaLnBrk="1" hangingPunct="1"/>
            <a:br>
              <a:rPr lang="en-US" sz="405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sz="405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048000" y="1799526"/>
            <a:ext cx="5715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4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CỦNG CỐ, DẶN DÒ</a:t>
            </a:r>
            <a:endParaRPr lang="vi-VN" sz="4400" b="1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7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" y="0"/>
            <a:ext cx="9118997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2667000" y="800100"/>
            <a:ext cx="3800475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5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1. TRÒ CHƠI</a:t>
            </a:r>
            <a:endParaRPr lang="vi-VN" sz="405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2114550" y="1771650"/>
            <a:ext cx="5257800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4050" b="1">
                <a:solidFill>
                  <a:srgbClr val="FF3300"/>
                </a:solidFill>
                <a:latin typeface="Times New Roman" panose="02020603050405020304" pitchFamily="18" charset="0"/>
              </a:rPr>
              <a:t>AI NHANH AI ĐÚNG</a:t>
            </a:r>
            <a:endParaRPr lang="vi-VN" sz="405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22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0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30957"/>
            <a:ext cx="9144000" cy="4508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3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3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chia?</a:t>
            </a:r>
            <a:r>
              <a:rPr lang="en-US" sz="3600" b="1" dirty="0">
                <a:solidFill>
                  <a:srgbClr val="0000CC"/>
                </a:solidFill>
                <a:latin typeface="VNI-Times" pitchFamily="2" charset="0"/>
                <a:cs typeface="Arial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  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B  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C  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35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0</a:t>
            </a:r>
          </a:p>
        </p:txBody>
      </p:sp>
      <p:sp>
        <p:nvSpPr>
          <p:cNvPr id="28" name="Oval 36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1</a:t>
            </a:r>
          </a:p>
        </p:txBody>
      </p:sp>
      <p:sp>
        <p:nvSpPr>
          <p:cNvPr id="29" name="Oval 37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2</a:t>
            </a:r>
          </a:p>
        </p:txBody>
      </p:sp>
      <p:sp>
        <p:nvSpPr>
          <p:cNvPr id="30" name="Oval 38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3</a:t>
            </a:r>
          </a:p>
        </p:txBody>
      </p:sp>
      <p:sp>
        <p:nvSpPr>
          <p:cNvPr id="31" name="Oval 39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4</a:t>
            </a:r>
          </a:p>
        </p:txBody>
      </p:sp>
      <p:sp>
        <p:nvSpPr>
          <p:cNvPr id="32" name="Oval 40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100" b="1">
                <a:solidFill>
                  <a:srgbClr val="80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3" name="Oval 41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6</a:t>
            </a:r>
          </a:p>
        </p:txBody>
      </p:sp>
      <p:sp>
        <p:nvSpPr>
          <p:cNvPr id="34" name="Oval 42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7</a:t>
            </a:r>
          </a:p>
        </p:txBody>
      </p:sp>
      <p:sp>
        <p:nvSpPr>
          <p:cNvPr id="35" name="Oval 43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8</a:t>
            </a:r>
          </a:p>
        </p:txBody>
      </p:sp>
      <p:sp>
        <p:nvSpPr>
          <p:cNvPr id="36" name="Oval 44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9</a:t>
            </a:r>
          </a:p>
        </p:txBody>
      </p:sp>
      <p:sp>
        <p:nvSpPr>
          <p:cNvPr id="37" name="Oval 45"/>
          <p:cNvSpPr>
            <a:spLocks noChangeArrowheads="1"/>
          </p:cNvSpPr>
          <p:nvPr/>
        </p:nvSpPr>
        <p:spPr bwMode="auto">
          <a:xfrm>
            <a:off x="7216379" y="4114800"/>
            <a:ext cx="115133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 dirty="0"/>
              <a:t>10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5715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Oval 2"/>
          <p:cNvSpPr/>
          <p:nvPr/>
        </p:nvSpPr>
        <p:spPr>
          <a:xfrm>
            <a:off x="381000" y="2114550"/>
            <a:ext cx="838200" cy="66733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07627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4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1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71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10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9100"/>
                            </p:stCondLst>
                            <p:childTnLst>
                              <p:par>
                                <p:cTn id="10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079326" y="2592558"/>
            <a:ext cx="685800" cy="76944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468" y="58400"/>
            <a:ext cx="90423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326" y="1524583"/>
            <a:ext cx="69365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A: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chia 1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9326" y="2553184"/>
            <a:ext cx="69765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chia 1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9326" y="3644329"/>
            <a:ext cx="41040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chia.</a:t>
            </a:r>
          </a:p>
        </p:txBody>
      </p:sp>
      <p:sp>
        <p:nvSpPr>
          <p:cNvPr id="9" name="Oval 35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0</a:t>
            </a:r>
          </a:p>
        </p:txBody>
      </p:sp>
      <p:sp>
        <p:nvSpPr>
          <p:cNvPr id="10" name="Oval 36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1</a:t>
            </a:r>
          </a:p>
        </p:txBody>
      </p:sp>
      <p:sp>
        <p:nvSpPr>
          <p:cNvPr id="11" name="Oval 37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2</a:t>
            </a:r>
          </a:p>
        </p:txBody>
      </p:sp>
      <p:sp>
        <p:nvSpPr>
          <p:cNvPr id="12" name="Oval 38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3</a:t>
            </a:r>
          </a:p>
        </p:txBody>
      </p:sp>
      <p:sp>
        <p:nvSpPr>
          <p:cNvPr id="13" name="Oval 39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4</a:t>
            </a:r>
          </a:p>
        </p:txBody>
      </p:sp>
      <p:sp>
        <p:nvSpPr>
          <p:cNvPr id="14" name="Oval 40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100" b="1">
                <a:solidFill>
                  <a:srgbClr val="80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5" name="Oval 41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6</a:t>
            </a:r>
          </a:p>
        </p:txBody>
      </p:sp>
      <p:sp>
        <p:nvSpPr>
          <p:cNvPr id="16" name="Oval 42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7</a:t>
            </a:r>
          </a:p>
        </p:txBody>
      </p:sp>
      <p:sp>
        <p:nvSpPr>
          <p:cNvPr id="17" name="Oval 43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8</a:t>
            </a:r>
          </a:p>
        </p:txBody>
      </p:sp>
      <p:sp>
        <p:nvSpPr>
          <p:cNvPr id="18" name="Oval 44"/>
          <p:cNvSpPr>
            <a:spLocks noChangeArrowheads="1"/>
          </p:cNvSpPr>
          <p:nvPr/>
        </p:nvSpPr>
        <p:spPr bwMode="auto">
          <a:xfrm>
            <a:off x="7198519" y="4114800"/>
            <a:ext cx="115014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/>
              <a:t>9</a:t>
            </a:r>
          </a:p>
        </p:txBody>
      </p:sp>
      <p:sp>
        <p:nvSpPr>
          <p:cNvPr id="19" name="Oval 45"/>
          <p:cNvSpPr>
            <a:spLocks noChangeArrowheads="1"/>
          </p:cNvSpPr>
          <p:nvPr/>
        </p:nvSpPr>
        <p:spPr bwMode="auto">
          <a:xfrm>
            <a:off x="7216379" y="4114800"/>
            <a:ext cx="1151334" cy="74295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100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0243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0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1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1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1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1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1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1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100"/>
                            </p:stCondLst>
                            <p:childTnLst>
                              <p:par>
                                <p:cTn id="9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DuongLam-c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421944" y="3614737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endParaRPr lang="vi-VN" sz="3200">
              <a:solidFill>
                <a:srgbClr val="000000"/>
              </a:solidFill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2286000" y="3371850"/>
            <a:ext cx="6629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hlink"/>
                </a:solidFill>
                <a:latin typeface=".VnUniverseH" pitchFamily="34" charset="0"/>
              </a:rPr>
              <a:t>      </a:t>
            </a:r>
            <a:endParaRPr lang="en-US" sz="3200">
              <a:solidFill>
                <a:schemeClr val="tx2"/>
              </a:solidFill>
              <a:latin typeface=".VnUniverseH" pitchFamily="34" charset="0"/>
            </a:endParaRPr>
          </a:p>
        </p:txBody>
      </p:sp>
      <p:sp>
        <p:nvSpPr>
          <p:cNvPr id="57354" name="WordArt 10"/>
          <p:cNvSpPr>
            <a:spLocks noChangeArrowheads="1" noChangeShapeType="1" noTextEdit="1"/>
          </p:cNvSpPr>
          <p:nvPr/>
        </p:nvSpPr>
        <p:spPr bwMode="auto">
          <a:xfrm>
            <a:off x="990600" y="914400"/>
            <a:ext cx="7239000" cy="25717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</a:p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!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257550" y="1143000"/>
            <a:ext cx="4400550" cy="2343150"/>
          </a:xfrm>
        </p:spPr>
        <p:txBody>
          <a:bodyPr/>
          <a:lstStyle/>
          <a:p>
            <a:pPr eaLnBrk="1" hangingPunct="1"/>
            <a:br>
              <a:rPr lang="en-US" sz="405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en-US" sz="405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3829050" y="1885950"/>
            <a:ext cx="4229100" cy="854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vi-VN" sz="495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KHỞI ĐỘNG </a:t>
            </a:r>
          </a:p>
        </p:txBody>
      </p:sp>
    </p:spTree>
    <p:extLst>
      <p:ext uri="{BB962C8B-B14F-4D97-AF65-F5344CB8AC3E}">
        <p14:creationId xmlns:p14="http://schemas.microsoft.com/office/powerpoint/2010/main" val="22080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2286000" y="0"/>
            <a:ext cx="449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584775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42 : 6 =</a:t>
            </a:r>
            <a:endParaRPr lang="en-US" sz="6000"/>
          </a:p>
        </p:txBody>
      </p:sp>
      <p:sp>
        <p:nvSpPr>
          <p:cNvPr id="6" name="Rounded Rectangle 5"/>
          <p:cNvSpPr/>
          <p:nvPr/>
        </p:nvSpPr>
        <p:spPr>
          <a:xfrm>
            <a:off x="722616" y="1693489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46 : 5 =</a:t>
            </a:r>
            <a:endParaRPr lang="en-US" sz="6000" dirty="0"/>
          </a:p>
        </p:txBody>
      </p:sp>
      <p:sp>
        <p:nvSpPr>
          <p:cNvPr id="7" name="Rounded Rectangle 6"/>
          <p:cNvSpPr/>
          <p:nvPr/>
        </p:nvSpPr>
        <p:spPr>
          <a:xfrm>
            <a:off x="756863" y="2804305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38 : 9 =</a:t>
            </a:r>
            <a:endParaRPr lang="en-US" sz="6000" dirty="0"/>
          </a:p>
        </p:txBody>
      </p:sp>
      <p:sp>
        <p:nvSpPr>
          <p:cNvPr id="8" name="Rounded Rectangle 7"/>
          <p:cNvSpPr/>
          <p:nvPr/>
        </p:nvSpPr>
        <p:spPr>
          <a:xfrm>
            <a:off x="5105400" y="584775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: 8 =</a:t>
            </a:r>
            <a:endParaRPr lang="en-US" sz="6000" dirty="0"/>
          </a:p>
        </p:txBody>
      </p:sp>
      <p:sp>
        <p:nvSpPr>
          <p:cNvPr id="9" name="Rounded Rectangle 8"/>
          <p:cNvSpPr/>
          <p:nvPr/>
        </p:nvSpPr>
        <p:spPr>
          <a:xfrm>
            <a:off x="5120811" y="1693489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53 : 7 =</a:t>
            </a:r>
            <a:endParaRPr lang="en-US" sz="6000" dirty="0"/>
          </a:p>
        </p:txBody>
      </p:sp>
      <p:sp>
        <p:nvSpPr>
          <p:cNvPr id="10" name="Rounded Rectangle 9"/>
          <p:cNvSpPr/>
          <p:nvPr/>
        </p:nvSpPr>
        <p:spPr>
          <a:xfrm>
            <a:off x="5181600" y="2760427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84 : 9 =</a:t>
            </a:r>
            <a:endParaRPr lang="en-US" sz="6000" dirty="0"/>
          </a:p>
        </p:txBody>
      </p:sp>
      <p:sp>
        <p:nvSpPr>
          <p:cNvPr id="11" name="Rounded Rectangle 10"/>
          <p:cNvSpPr/>
          <p:nvPr/>
        </p:nvSpPr>
        <p:spPr>
          <a:xfrm>
            <a:off x="756863" y="3913019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 x 8 =</a:t>
            </a:r>
            <a:endParaRPr lang="en-US" sz="6000" dirty="0"/>
          </a:p>
        </p:txBody>
      </p:sp>
      <p:sp>
        <p:nvSpPr>
          <p:cNvPr id="12" name="Rounded Rectangle 11"/>
          <p:cNvSpPr/>
          <p:nvPr/>
        </p:nvSpPr>
        <p:spPr>
          <a:xfrm>
            <a:off x="5142215" y="3913018"/>
            <a:ext cx="3200400" cy="9527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11 x 7 =</a:t>
            </a:r>
            <a:endParaRPr lang="en-US" sz="6000" dirty="0"/>
          </a:p>
        </p:txBody>
      </p:sp>
      <p:pic>
        <p:nvPicPr>
          <p:cNvPr id="13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976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32399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600950" y="3589436"/>
            <a:ext cx="15430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7284" y="3475136"/>
            <a:ext cx="143708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71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976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32399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600950" y="3589436"/>
            <a:ext cx="15430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7284" y="3475136"/>
            <a:ext cx="143708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9298" y="789951"/>
            <a:ext cx="853440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50" b="1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3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05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5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CHO SỐ CÓ HAI CHỮ SỐ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(TIẾP THEO)</a:t>
            </a:r>
          </a:p>
        </p:txBody>
      </p:sp>
      <p:pic>
        <p:nvPicPr>
          <p:cNvPr id="2050" name="Picture 2" descr="E:\Video\135757ac20ba4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887" y="2932174"/>
            <a:ext cx="291465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52800" y="3231644"/>
            <a:ext cx="234315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50" dirty="0" err="1"/>
              <a:t>Trang</a:t>
            </a:r>
            <a:r>
              <a:rPr lang="en-US" sz="4050" dirty="0"/>
              <a:t> 83</a:t>
            </a:r>
          </a:p>
        </p:txBody>
      </p:sp>
    </p:spTree>
    <p:extLst>
      <p:ext uri="{BB962C8B-B14F-4D97-AF65-F5344CB8AC3E}">
        <p14:creationId xmlns:p14="http://schemas.microsoft.com/office/powerpoint/2010/main" val="115628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85800" y="819150"/>
            <a:ext cx="7086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   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10105 : 43 = ?</a:t>
            </a:r>
          </a:p>
        </p:txBody>
      </p:sp>
      <p:pic>
        <p:nvPicPr>
          <p:cNvPr id="4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976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32399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600950" y="3589436"/>
            <a:ext cx="15430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7284" y="3475136"/>
            <a:ext cx="143708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4681" y="-35864"/>
            <a:ext cx="322343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10105 : 43 = ?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-34648" y="1075856"/>
            <a:ext cx="13708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10105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356014" y="1050969"/>
            <a:ext cx="91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43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621629" y="1665722"/>
            <a:ext cx="30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52222" y="1671478"/>
            <a:ext cx="6974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5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540442" y="1622856"/>
            <a:ext cx="381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640191" y="2196274"/>
            <a:ext cx="4993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857349" y="2213410"/>
            <a:ext cx="421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1782918" y="1617227"/>
            <a:ext cx="47897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848166" y="2668369"/>
            <a:ext cx="4582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1296439" y="1622857"/>
            <a:ext cx="30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971800" y="503233"/>
            <a:ext cx="6248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101 chia 43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2852399" y="913377"/>
            <a:ext cx="618055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2 x 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6; 11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1;</a:t>
            </a: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2604535" y="1361713"/>
            <a:ext cx="7010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2 x 4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9; 10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1,        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2014603" y="2115978"/>
            <a:ext cx="6629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150; 150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43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3 ,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3; </a:t>
            </a:r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1970106" y="2562066"/>
            <a:ext cx="629432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3 x 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9; 10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1;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1278680" y="2955814"/>
            <a:ext cx="806467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3 x 4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13; 15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24" name="Text Box 36"/>
          <p:cNvSpPr txBox="1">
            <a:spLocks noChangeArrowheads="1"/>
          </p:cNvSpPr>
          <p:nvPr/>
        </p:nvSpPr>
        <p:spPr bwMode="auto">
          <a:xfrm>
            <a:off x="1943100" y="3388043"/>
            <a:ext cx="640706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215; 215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43,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1139587" y="4279448"/>
            <a:ext cx="789794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5 x 4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20,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21; 21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26" name="Text Box 41"/>
          <p:cNvSpPr txBox="1">
            <a:spLocks noChangeArrowheads="1"/>
          </p:cNvSpPr>
          <p:nvPr/>
        </p:nvSpPr>
        <p:spPr bwMode="auto">
          <a:xfrm>
            <a:off x="4338703" y="4655626"/>
            <a:ext cx="3429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10105 : 43 = 235</a:t>
            </a:r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3462403" y="94271"/>
            <a:ext cx="5181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Chia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56"/>
          <p:cNvSpPr txBox="1">
            <a:spLocks noChangeArrowheads="1"/>
          </p:cNvSpPr>
          <p:nvPr/>
        </p:nvSpPr>
        <p:spPr bwMode="auto">
          <a:xfrm>
            <a:off x="153823" y="1672522"/>
            <a:ext cx="3033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9" name="Text Box 57"/>
          <p:cNvSpPr txBox="1">
            <a:spLocks noChangeArrowheads="1"/>
          </p:cNvSpPr>
          <p:nvPr/>
        </p:nvSpPr>
        <p:spPr bwMode="auto">
          <a:xfrm>
            <a:off x="387193" y="219729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0" name="Text Box 58"/>
          <p:cNvSpPr txBox="1">
            <a:spLocks noChangeArrowheads="1"/>
          </p:cNvSpPr>
          <p:nvPr/>
        </p:nvSpPr>
        <p:spPr bwMode="auto">
          <a:xfrm>
            <a:off x="2037821" y="3829892"/>
            <a:ext cx="705528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5 x 3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15, 15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1;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746325" y="639050"/>
            <a:ext cx="632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335730" y="995676"/>
            <a:ext cx="0" cy="23196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335730" y="1622857"/>
            <a:ext cx="76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17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33400" y="971550"/>
            <a:ext cx="7086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2:    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?</a:t>
            </a:r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976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732399" y="2977"/>
            <a:ext cx="1485900" cy="1479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600950" y="3589436"/>
            <a:ext cx="15430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7284" y="3475136"/>
            <a:ext cx="143708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127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2212409" y="925361"/>
            <a:ext cx="6629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th-TH" sz="2400" b="1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endParaRPr lang="en-US" sz="2400" b="1" dirty="0">
              <a:solidFill>
                <a:srgbClr val="FFFF00"/>
              </a:solidFill>
              <a:latin typeface=".VnArial Narrow" pitchFamily="34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87160" y="-7478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?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19217" y="908236"/>
            <a:ext cx="13501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26345</a:t>
            </a:r>
          </a:p>
        </p:txBody>
      </p: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420798" y="905190"/>
            <a:ext cx="914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670681" y="1402070"/>
            <a:ext cx="37550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195660" y="1414610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576316" y="1528717"/>
            <a:ext cx="381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672022" y="1883322"/>
            <a:ext cx="4645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901203" y="1894181"/>
            <a:ext cx="4113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1811379" y="1528717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633159" y="2358074"/>
            <a:ext cx="4634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344758" y="1519709"/>
            <a:ext cx="304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835281" y="507808"/>
            <a:ext cx="525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*263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7;</a:t>
            </a:r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2358346" y="900583"/>
            <a:ext cx="6763087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7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5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35, 43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35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8,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8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nhớ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4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2335198" y="1297365"/>
            <a:ext cx="69070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7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21,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4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25; 26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2112795" y="2066038"/>
            <a:ext cx="6665659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*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Hạ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4,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184; 184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chia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35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 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1957316" y="2448872"/>
            <a:ext cx="714163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25, 34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9,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9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nhớ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1143873" y="2880326"/>
            <a:ext cx="809838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5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15,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18; 18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18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0, </a:t>
            </a:r>
            <a:r>
              <a:rPr lang="en-US" sz="25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500" b="1" dirty="0">
                <a:solidFill>
                  <a:srgbClr val="0000CC"/>
                </a:solidFill>
                <a:latin typeface="Times New Roman" pitchFamily="18" charset="0"/>
              </a:rPr>
              <a:t> 0</a:t>
            </a:r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114800" y="3943350"/>
            <a:ext cx="449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1143873" y="3309873"/>
            <a:ext cx="612314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*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Hạ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95; 95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chia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35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được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1034203" y="4113340"/>
            <a:ext cx="8052758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2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6,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thêm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7; 9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7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2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1096590" y="4546134"/>
            <a:ext cx="58376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26345 : 35 = 752 (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25)</a:t>
            </a:r>
          </a:p>
        </p:txBody>
      </p:sp>
      <p:sp>
        <p:nvSpPr>
          <p:cNvPr id="129052" name="Text Box 28"/>
          <p:cNvSpPr txBox="1">
            <a:spLocks noChangeArrowheads="1"/>
          </p:cNvSpPr>
          <p:nvPr/>
        </p:nvSpPr>
        <p:spPr bwMode="auto">
          <a:xfrm>
            <a:off x="3276600" y="32196"/>
            <a:ext cx="518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423874" y="1883322"/>
            <a:ext cx="4598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1172957" y="3683831"/>
            <a:ext cx="757929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2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10; 15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10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5,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5 </a:t>
            </a:r>
            <a:r>
              <a:rPr lang="en-US" sz="2700" b="1" dirty="0" err="1">
                <a:solidFill>
                  <a:srgbClr val="0000CC"/>
                </a:solidFill>
                <a:latin typeface="Times New Roman" pitchFamily="18" charset="0"/>
              </a:rPr>
              <a:t>nhớ</a:t>
            </a:r>
            <a:r>
              <a:rPr lang="en-US" sz="2700" b="1" dirty="0">
                <a:solidFill>
                  <a:srgbClr val="0000CC"/>
                </a:solidFill>
                <a:latin typeface="Times New Roman" pitchFamily="18" charset="0"/>
              </a:rPr>
              <a:t> 1;</a:t>
            </a:r>
          </a:p>
        </p:txBody>
      </p:sp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196241" y="1408151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880662" y="2368933"/>
            <a:ext cx="4318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603859" y="1815482"/>
            <a:ext cx="16002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397544" y="1519709"/>
            <a:ext cx="7152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8" grpId="0"/>
      <p:bldP spid="129033" grpId="0"/>
      <p:bldP spid="129034" grpId="0"/>
      <p:bldP spid="129035" grpId="0"/>
      <p:bldP spid="129036" grpId="0"/>
      <p:bldP spid="129037" grpId="0"/>
      <p:bldP spid="129038" grpId="0"/>
      <p:bldP spid="129039" grpId="0"/>
      <p:bldP spid="129040" grpId="0"/>
      <p:bldP spid="129041" grpId="0"/>
      <p:bldP spid="129042" grpId="0"/>
      <p:bldP spid="129043" grpId="0"/>
      <p:bldP spid="129044" grpId="0"/>
      <p:bldP spid="129045" grpId="0"/>
      <p:bldP spid="129046" grpId="0"/>
      <p:bldP spid="129047" grpId="0"/>
      <p:bldP spid="129049" grpId="0"/>
      <p:bldP spid="129050" grpId="0"/>
      <p:bldP spid="129052" grpId="0"/>
      <p:bldP spid="129055" grpId="0"/>
      <p:bldP spid="129056" grpId="0"/>
      <p:bldP spid="129058" grpId="0"/>
      <p:bldP spid="1290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76"/>
          <p:cNvSpPr>
            <a:spLocks noChangeShapeType="1"/>
          </p:cNvSpPr>
          <p:nvPr/>
        </p:nvSpPr>
        <p:spPr bwMode="auto">
          <a:xfrm>
            <a:off x="3721861" y="669786"/>
            <a:ext cx="0" cy="1714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/>
          </a:p>
        </p:txBody>
      </p:sp>
      <p:sp>
        <p:nvSpPr>
          <p:cNvPr id="9219" name="Text Box 88"/>
          <p:cNvSpPr txBox="1">
            <a:spLocks noChangeArrowheads="1"/>
          </p:cNvSpPr>
          <p:nvPr/>
        </p:nvSpPr>
        <p:spPr bwMode="auto">
          <a:xfrm>
            <a:off x="299710" y="-19050"/>
            <a:ext cx="3429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10105 : 43 = ?</a:t>
            </a:r>
          </a:p>
        </p:txBody>
      </p:sp>
      <p:sp>
        <p:nvSpPr>
          <p:cNvPr id="9220" name="Text Box 103"/>
          <p:cNvSpPr txBox="1">
            <a:spLocks noChangeArrowheads="1"/>
          </p:cNvSpPr>
          <p:nvPr/>
        </p:nvSpPr>
        <p:spPr bwMode="auto">
          <a:xfrm>
            <a:off x="4948666" y="41757"/>
            <a:ext cx="3429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26345 : 35 = ?</a:t>
            </a:r>
          </a:p>
        </p:txBody>
      </p:sp>
      <p:grpSp>
        <p:nvGrpSpPr>
          <p:cNvPr id="2" name="Group 115"/>
          <p:cNvGrpSpPr>
            <a:grpSpLocks/>
          </p:cNvGrpSpPr>
          <p:nvPr/>
        </p:nvGrpSpPr>
        <p:grpSpPr bwMode="auto">
          <a:xfrm>
            <a:off x="100037" y="565423"/>
            <a:ext cx="3333641" cy="2203377"/>
            <a:chOff x="233" y="1416"/>
            <a:chExt cx="1636" cy="1468"/>
          </a:xfrm>
        </p:grpSpPr>
        <p:sp>
          <p:nvSpPr>
            <p:cNvPr id="9241" name="Text Box 78"/>
            <p:cNvSpPr txBox="1">
              <a:spLocks noChangeArrowheads="1"/>
            </p:cNvSpPr>
            <p:nvPr/>
          </p:nvSpPr>
          <p:spPr bwMode="auto">
            <a:xfrm>
              <a:off x="233" y="1427"/>
              <a:ext cx="1344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10105</a:t>
              </a:r>
            </a:p>
          </p:txBody>
        </p:sp>
        <p:sp>
          <p:nvSpPr>
            <p:cNvPr id="9242" name="Text Box 80"/>
            <p:cNvSpPr txBox="1">
              <a:spLocks noChangeArrowheads="1"/>
            </p:cNvSpPr>
            <p:nvPr/>
          </p:nvSpPr>
          <p:spPr bwMode="auto">
            <a:xfrm>
              <a:off x="1361" y="1416"/>
              <a:ext cx="444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43</a:t>
              </a:r>
            </a:p>
          </p:txBody>
        </p:sp>
        <p:sp>
          <p:nvSpPr>
            <p:cNvPr id="9243" name="Text Box 81"/>
            <p:cNvSpPr txBox="1">
              <a:spLocks noChangeArrowheads="1"/>
            </p:cNvSpPr>
            <p:nvPr/>
          </p:nvSpPr>
          <p:spPr bwMode="auto">
            <a:xfrm>
              <a:off x="1289" y="1761"/>
              <a:ext cx="209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244" name="Text Box 82"/>
            <p:cNvSpPr txBox="1">
              <a:spLocks noChangeArrowheads="1"/>
            </p:cNvSpPr>
            <p:nvPr/>
          </p:nvSpPr>
          <p:spPr bwMode="auto">
            <a:xfrm>
              <a:off x="644" y="1736"/>
              <a:ext cx="240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45" name="Text Box 83"/>
            <p:cNvSpPr txBox="1">
              <a:spLocks noChangeArrowheads="1"/>
            </p:cNvSpPr>
            <p:nvPr/>
          </p:nvSpPr>
          <p:spPr bwMode="auto">
            <a:xfrm flipH="1">
              <a:off x="768" y="1728"/>
              <a:ext cx="197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246" name="Text Box 84"/>
            <p:cNvSpPr txBox="1">
              <a:spLocks noChangeArrowheads="1"/>
            </p:cNvSpPr>
            <p:nvPr/>
          </p:nvSpPr>
          <p:spPr bwMode="auto">
            <a:xfrm>
              <a:off x="1424" y="1765"/>
              <a:ext cx="192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247" name="Text Box 85"/>
            <p:cNvSpPr txBox="1">
              <a:spLocks noChangeArrowheads="1"/>
            </p:cNvSpPr>
            <p:nvPr/>
          </p:nvSpPr>
          <p:spPr bwMode="auto">
            <a:xfrm>
              <a:off x="750" y="2032"/>
              <a:ext cx="185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248" name="Text Box 86"/>
            <p:cNvSpPr txBox="1">
              <a:spLocks noChangeArrowheads="1"/>
            </p:cNvSpPr>
            <p:nvPr/>
          </p:nvSpPr>
          <p:spPr bwMode="auto">
            <a:xfrm>
              <a:off x="894" y="2032"/>
              <a:ext cx="145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49" name="Text Box 87"/>
            <p:cNvSpPr txBox="1">
              <a:spLocks noChangeArrowheads="1"/>
            </p:cNvSpPr>
            <p:nvPr/>
          </p:nvSpPr>
          <p:spPr bwMode="auto">
            <a:xfrm>
              <a:off x="1560" y="1765"/>
              <a:ext cx="144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250" name="Text Box 89"/>
            <p:cNvSpPr txBox="1">
              <a:spLocks noChangeArrowheads="1"/>
            </p:cNvSpPr>
            <p:nvPr/>
          </p:nvSpPr>
          <p:spPr bwMode="auto">
            <a:xfrm>
              <a:off x="1095" y="2371"/>
              <a:ext cx="135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51" name="Text Box 90"/>
            <p:cNvSpPr txBox="1">
              <a:spLocks noChangeArrowheads="1"/>
            </p:cNvSpPr>
            <p:nvPr/>
          </p:nvSpPr>
          <p:spPr bwMode="auto">
            <a:xfrm flipH="1">
              <a:off x="914" y="1732"/>
              <a:ext cx="197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9252" name="Text Box 91"/>
            <p:cNvSpPr txBox="1">
              <a:spLocks noChangeArrowheads="1"/>
            </p:cNvSpPr>
            <p:nvPr/>
          </p:nvSpPr>
          <p:spPr bwMode="auto">
            <a:xfrm>
              <a:off x="1039" y="2037"/>
              <a:ext cx="145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253" name="Text Box 92"/>
            <p:cNvSpPr txBox="1">
              <a:spLocks noChangeArrowheads="1"/>
            </p:cNvSpPr>
            <p:nvPr/>
          </p:nvSpPr>
          <p:spPr bwMode="auto">
            <a:xfrm>
              <a:off x="988" y="2341"/>
              <a:ext cx="336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4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grpSp>
          <p:nvGrpSpPr>
            <p:cNvPr id="3" name="Group 109"/>
            <p:cNvGrpSpPr>
              <a:grpSpLocks/>
            </p:cNvGrpSpPr>
            <p:nvPr/>
          </p:nvGrpSpPr>
          <p:grpSpPr bwMode="auto">
            <a:xfrm>
              <a:off x="1306" y="1583"/>
              <a:ext cx="563" cy="763"/>
              <a:chOff x="1315" y="1486"/>
              <a:chExt cx="563" cy="847"/>
            </a:xfrm>
          </p:grpSpPr>
          <p:sp>
            <p:nvSpPr>
              <p:cNvPr id="9255" name="Line 79"/>
              <p:cNvSpPr>
                <a:spLocks noChangeShapeType="1"/>
              </p:cNvSpPr>
              <p:nvPr/>
            </p:nvSpPr>
            <p:spPr bwMode="auto">
              <a:xfrm flipH="1">
                <a:off x="1315" y="1486"/>
                <a:ext cx="6" cy="84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56" name="Line 107"/>
              <p:cNvSpPr>
                <a:spLocks noChangeShapeType="1"/>
              </p:cNvSpPr>
              <p:nvPr/>
            </p:nvSpPr>
            <p:spPr bwMode="auto">
              <a:xfrm flipV="1">
                <a:off x="1315" y="1793"/>
                <a:ext cx="5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9222" name="Text Box 93"/>
          <p:cNvSpPr txBox="1">
            <a:spLocks noChangeArrowheads="1"/>
          </p:cNvSpPr>
          <p:nvPr/>
        </p:nvSpPr>
        <p:spPr bwMode="auto">
          <a:xfrm>
            <a:off x="3901929" y="463558"/>
            <a:ext cx="41998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26345</a:t>
            </a:r>
          </a:p>
        </p:txBody>
      </p:sp>
      <p:sp>
        <p:nvSpPr>
          <p:cNvPr id="9223" name="Text Box 95"/>
          <p:cNvSpPr txBox="1">
            <a:spLocks noChangeArrowheads="1"/>
          </p:cNvSpPr>
          <p:nvPr/>
        </p:nvSpPr>
        <p:spPr bwMode="auto">
          <a:xfrm>
            <a:off x="5950273" y="421736"/>
            <a:ext cx="12214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9224" name="Text Box 96"/>
          <p:cNvSpPr txBox="1">
            <a:spLocks noChangeArrowheads="1"/>
          </p:cNvSpPr>
          <p:nvPr/>
        </p:nvSpPr>
        <p:spPr bwMode="auto">
          <a:xfrm>
            <a:off x="5896698" y="1036287"/>
            <a:ext cx="1247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752</a:t>
            </a:r>
          </a:p>
        </p:txBody>
      </p:sp>
      <p:sp>
        <p:nvSpPr>
          <p:cNvPr id="9225" name="Text Box 97"/>
          <p:cNvSpPr txBox="1">
            <a:spLocks noChangeArrowheads="1"/>
          </p:cNvSpPr>
          <p:nvPr/>
        </p:nvSpPr>
        <p:spPr bwMode="auto">
          <a:xfrm>
            <a:off x="4677172" y="920741"/>
            <a:ext cx="103398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184</a:t>
            </a:r>
          </a:p>
        </p:txBody>
      </p:sp>
      <p:sp>
        <p:nvSpPr>
          <p:cNvPr id="9228" name="Text Box 100"/>
          <p:cNvSpPr txBox="1">
            <a:spLocks noChangeArrowheads="1"/>
          </p:cNvSpPr>
          <p:nvPr/>
        </p:nvSpPr>
        <p:spPr bwMode="auto">
          <a:xfrm>
            <a:off x="4933251" y="1347757"/>
            <a:ext cx="9503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095</a:t>
            </a:r>
          </a:p>
        </p:txBody>
      </p:sp>
      <p:grpSp>
        <p:nvGrpSpPr>
          <p:cNvPr id="4" name="Group 110"/>
          <p:cNvGrpSpPr>
            <a:grpSpLocks/>
          </p:cNvGrpSpPr>
          <p:nvPr/>
        </p:nvGrpSpPr>
        <p:grpSpPr bwMode="auto">
          <a:xfrm>
            <a:off x="5939008" y="526617"/>
            <a:ext cx="1609331" cy="1784178"/>
            <a:chOff x="4023" y="1416"/>
            <a:chExt cx="585" cy="960"/>
          </a:xfrm>
        </p:grpSpPr>
        <p:sp>
          <p:nvSpPr>
            <p:cNvPr id="9239" name="Line 94"/>
            <p:cNvSpPr>
              <a:spLocks noChangeShapeType="1"/>
            </p:cNvSpPr>
            <p:nvPr/>
          </p:nvSpPr>
          <p:spPr bwMode="auto">
            <a:xfrm>
              <a:off x="4023" y="1416"/>
              <a:ext cx="3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4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40" name="Line 108"/>
            <p:cNvSpPr>
              <a:spLocks noChangeShapeType="1"/>
            </p:cNvSpPr>
            <p:nvPr/>
          </p:nvSpPr>
          <p:spPr bwMode="auto">
            <a:xfrm>
              <a:off x="4032" y="1705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4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6856" name="Text Box 120"/>
          <p:cNvSpPr txBox="1">
            <a:spLocks noChangeArrowheads="1"/>
          </p:cNvSpPr>
          <p:nvPr/>
        </p:nvSpPr>
        <p:spPr bwMode="auto">
          <a:xfrm>
            <a:off x="228601" y="2421809"/>
            <a:ext cx="8305799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0" name="Text Box 100"/>
          <p:cNvSpPr txBox="1">
            <a:spLocks noChangeArrowheads="1"/>
          </p:cNvSpPr>
          <p:nvPr/>
        </p:nvSpPr>
        <p:spPr bwMode="auto">
          <a:xfrm>
            <a:off x="5194164" y="1767464"/>
            <a:ext cx="9503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5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781</Words>
  <Application>Microsoft Office PowerPoint</Application>
  <PresentationFormat>On-screen Show (16:9)</PresentationFormat>
  <Paragraphs>173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.VnArial Narrow</vt:lpstr>
      <vt:lpstr>.VnUniverseH</vt:lpstr>
      <vt:lpstr>Arial</vt:lpstr>
      <vt:lpstr>Calibri</vt:lpstr>
      <vt:lpstr>Times New Roman</vt:lpstr>
      <vt:lpstr>VNI-Times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Admin</cp:lastModifiedBy>
  <cp:revision>157</cp:revision>
  <dcterms:created xsi:type="dcterms:W3CDTF">2017-11-30T21:04:10Z</dcterms:created>
  <dcterms:modified xsi:type="dcterms:W3CDTF">2021-12-24T15:42:33Z</dcterms:modified>
</cp:coreProperties>
</file>