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33" r:id="rId2"/>
    <p:sldId id="336" r:id="rId3"/>
    <p:sldId id="347" r:id="rId4"/>
    <p:sldId id="346" r:id="rId5"/>
    <p:sldId id="315" r:id="rId6"/>
    <p:sldId id="345" r:id="rId7"/>
    <p:sldId id="341" r:id="rId8"/>
    <p:sldId id="343" r:id="rId9"/>
    <p:sldId id="344" r:id="rId10"/>
    <p:sldId id="304" r:id="rId11"/>
    <p:sldId id="339" r:id="rId12"/>
    <p:sldId id="352" r:id="rId13"/>
    <p:sldId id="342" r:id="rId14"/>
    <p:sldId id="313" r:id="rId15"/>
    <p:sldId id="305" r:id="rId16"/>
    <p:sldId id="314" r:id="rId17"/>
    <p:sldId id="335" r:id="rId18"/>
    <p:sldId id="338" r:id="rId19"/>
    <p:sldId id="348" r:id="rId20"/>
    <p:sldId id="349" r:id="rId21"/>
    <p:sldId id="350" r:id="rId22"/>
    <p:sldId id="351" r:id="rId23"/>
    <p:sldId id="267" r:id="rId24"/>
    <p:sldId id="34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FFDFD2"/>
    <a:srgbClr val="FF0000"/>
    <a:srgbClr val="559AA9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080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Google Shape;194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Google Shape;195;p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308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dirty="0"/>
              <a:t>Ở </a:t>
            </a:r>
            <a:r>
              <a:rPr lang="en-US" altLang="zh-CN" sz="2400" dirty="0" err="1"/>
              <a:t>tiết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học</a:t>
            </a:r>
            <a:r>
              <a:rPr lang="en-US" altLang="zh-CN" sz="2400" dirty="0"/>
              <a:t> </a:t>
            </a:r>
            <a:r>
              <a:rPr lang="en-US" altLang="zh-CN" sz="2400" dirty="0" err="1"/>
              <a:t>trước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chúng</a:t>
            </a:r>
            <a:r>
              <a:rPr lang="en-US" altLang="zh-CN" sz="2400" dirty="0"/>
              <a:t> ta </a:t>
            </a:r>
            <a:r>
              <a:rPr lang="en-US" altLang="zh-CN" sz="2400" dirty="0" err="1"/>
              <a:t>đã</a:t>
            </a:r>
            <a:r>
              <a:rPr lang="en-US" altLang="zh-CN" sz="2400" dirty="0"/>
              <a:t> </a:t>
            </a:r>
            <a:r>
              <a:rPr lang="en-US" altLang="zh-CN" sz="2400" dirty="0" err="1"/>
              <a:t>được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học</a:t>
            </a:r>
            <a:r>
              <a:rPr lang="en-US" altLang="zh-CN" sz="2400" dirty="0"/>
              <a:t> “Chia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có</a:t>
            </a:r>
            <a:r>
              <a:rPr lang="en-US" altLang="zh-CN" sz="2400" dirty="0"/>
              <a:t> 3 </a:t>
            </a:r>
            <a:r>
              <a:rPr lang="en-US" altLang="zh-CN" sz="2400" dirty="0" err="1"/>
              <a:t>chữ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cho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có</a:t>
            </a:r>
            <a:r>
              <a:rPr lang="en-US" altLang="zh-CN" sz="2400" dirty="0"/>
              <a:t> 1 </a:t>
            </a:r>
            <a:r>
              <a:rPr lang="en-US" altLang="zh-CN" sz="2400" dirty="0" err="1"/>
              <a:t>chữ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”. </a:t>
            </a:r>
            <a:r>
              <a:rPr lang="en-US" altLang="zh-CN" sz="2400" dirty="0" err="1"/>
              <a:t>Ngày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hôm</a:t>
            </a:r>
            <a:r>
              <a:rPr lang="en-US" altLang="zh-CN" sz="2400" dirty="0"/>
              <a:t> nay </a:t>
            </a:r>
            <a:r>
              <a:rPr lang="en-US" altLang="zh-CN" sz="2400" dirty="0" err="1"/>
              <a:t>cô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sẽ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cùng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các</a:t>
            </a:r>
            <a:r>
              <a:rPr lang="en-US" altLang="zh-CN" sz="2400" dirty="0"/>
              <a:t> </a:t>
            </a:r>
            <a:r>
              <a:rPr lang="en-US" altLang="zh-CN" sz="2400" dirty="0" err="1"/>
              <a:t>em</a:t>
            </a:r>
            <a:r>
              <a:rPr lang="en-US" altLang="zh-CN" sz="2400" dirty="0"/>
              <a:t> </a:t>
            </a:r>
            <a:r>
              <a:rPr lang="en-US" altLang="zh-CN" sz="2400" dirty="0" err="1"/>
              <a:t>thực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hiện</a:t>
            </a:r>
            <a:r>
              <a:rPr lang="en-US" altLang="zh-CN" sz="2400" dirty="0"/>
              <a:t> </a:t>
            </a:r>
            <a:r>
              <a:rPr lang="en-US" altLang="zh-CN" sz="2400" dirty="0" err="1"/>
              <a:t>những</a:t>
            </a:r>
            <a:r>
              <a:rPr lang="en-US" altLang="zh-CN" sz="2400" dirty="0"/>
              <a:t> </a:t>
            </a:r>
            <a:r>
              <a:rPr lang="en-US" altLang="zh-CN" sz="2400" dirty="0" err="1"/>
              <a:t>phép</a:t>
            </a:r>
            <a:r>
              <a:rPr lang="en-US" altLang="zh-CN" sz="2400" dirty="0"/>
              <a:t> chia </a:t>
            </a:r>
            <a:r>
              <a:rPr lang="en-US" altLang="zh-CN" sz="2400" dirty="0" err="1"/>
              <a:t>đặc</a:t>
            </a:r>
            <a:r>
              <a:rPr lang="en-US" altLang="zh-CN" sz="2400" dirty="0"/>
              <a:t> </a:t>
            </a:r>
            <a:r>
              <a:rPr lang="en-US" altLang="zh-CN" sz="2400" dirty="0" err="1"/>
              <a:t>biệt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hơn</a:t>
            </a:r>
            <a:r>
              <a:rPr lang="en-US" altLang="zh-CN" sz="2400" dirty="0"/>
              <a:t>. </a:t>
            </a:r>
            <a:r>
              <a:rPr lang="en-US" altLang="zh-CN" sz="2400" dirty="0" err="1"/>
              <a:t>Chúng</a:t>
            </a:r>
            <a:r>
              <a:rPr lang="en-US" altLang="zh-CN" sz="2400" dirty="0"/>
              <a:t> ta </a:t>
            </a:r>
            <a:r>
              <a:rPr lang="en-US" altLang="zh-CN" sz="2400" dirty="0" err="1"/>
              <a:t>cũng</a:t>
            </a:r>
            <a:r>
              <a:rPr lang="en-US" altLang="zh-CN" sz="2400" dirty="0"/>
              <a:t> chia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có</a:t>
            </a:r>
            <a:r>
              <a:rPr lang="en-US" altLang="zh-CN" sz="2400" dirty="0"/>
              <a:t> 3 </a:t>
            </a:r>
            <a:r>
              <a:rPr lang="en-US" altLang="zh-CN" sz="2400" dirty="0" err="1"/>
              <a:t>chữ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cho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có</a:t>
            </a:r>
            <a:r>
              <a:rPr lang="en-US" altLang="zh-CN" sz="2400" dirty="0"/>
              <a:t> 1 </a:t>
            </a:r>
            <a:r>
              <a:rPr lang="en-US" altLang="zh-CN" sz="2400" dirty="0" err="1"/>
              <a:t>chữ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</a:t>
            </a:r>
            <a:r>
              <a:rPr lang="en-US" altLang="zh-CN" sz="2400" dirty="0" err="1"/>
              <a:t>nhưng</a:t>
            </a:r>
            <a:r>
              <a:rPr lang="en-US" altLang="zh-CN" sz="2400" dirty="0"/>
              <a:t> ở </a:t>
            </a:r>
            <a:r>
              <a:rPr lang="en-US" altLang="zh-CN" sz="2400" dirty="0" err="1"/>
              <a:t>thương</a:t>
            </a:r>
            <a:r>
              <a:rPr lang="en-US" altLang="zh-CN" sz="2400" dirty="0"/>
              <a:t> </a:t>
            </a:r>
            <a:r>
              <a:rPr lang="en-US" altLang="zh-CN" sz="2400" dirty="0" err="1"/>
              <a:t>xuất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hiện</a:t>
            </a:r>
            <a:r>
              <a:rPr lang="en-US" altLang="zh-CN" sz="2400" dirty="0"/>
              <a:t> </a:t>
            </a:r>
            <a:r>
              <a:rPr lang="en-US" altLang="zh-CN" sz="2400" dirty="0" err="1"/>
              <a:t>chữ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số</a:t>
            </a:r>
            <a:r>
              <a:rPr lang="en-US" altLang="zh-CN" sz="2400" dirty="0"/>
              <a:t> 0 ở </a:t>
            </a:r>
            <a:r>
              <a:rPr lang="en-US" altLang="zh-CN" sz="2400" dirty="0" err="1"/>
              <a:t>hàng</a:t>
            </a:r>
            <a:r>
              <a:rPr lang="en-US" altLang="zh-CN" sz="2400" dirty="0"/>
              <a:t> </a:t>
            </a:r>
            <a:r>
              <a:rPr lang="en-US" altLang="zh-CN" sz="2400" dirty="0" err="1"/>
              <a:t>đơn</a:t>
            </a:r>
            <a:r>
              <a:rPr lang="en-US" altLang="zh-CN" sz="2400" dirty="0"/>
              <a:t> </a:t>
            </a:r>
            <a:r>
              <a:rPr lang="en-US" altLang="zh-CN" sz="2400" dirty="0" err="1"/>
              <a:t>vị</a:t>
            </a:r>
            <a:r>
              <a:rPr lang="en-US" altLang="zh-CN" sz="240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79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 </a:t>
            </a:r>
            <a:r>
              <a:rPr lang="en-US" b="1" dirty="0"/>
              <a:t>(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đặt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Ta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hiện</a:t>
            </a:r>
            <a:r>
              <a:rPr lang="en-US" b="0" dirty="0"/>
              <a:t> </a:t>
            </a:r>
            <a:r>
              <a:rPr lang="en-US" b="0" dirty="0" err="1"/>
              <a:t>tính</a:t>
            </a:r>
            <a:r>
              <a:rPr lang="en-US" b="0" dirty="0"/>
              <a:t> </a:t>
            </a:r>
            <a:r>
              <a:rPr lang="en-US" b="0" dirty="0" err="1"/>
              <a:t>từ</a:t>
            </a:r>
            <a:r>
              <a:rPr lang="en-US" b="0" dirty="0"/>
              <a:t> </a:t>
            </a:r>
            <a:r>
              <a:rPr lang="en-US" b="0" dirty="0" err="1"/>
              <a:t>trái</a:t>
            </a:r>
            <a:r>
              <a:rPr lang="en-US" b="0" dirty="0"/>
              <a:t> sang </a:t>
            </a:r>
            <a:r>
              <a:rPr lang="en-US" b="0" dirty="0" err="1"/>
              <a:t>phải</a:t>
            </a:r>
            <a:r>
              <a:rPr lang="en-US" b="0" dirty="0"/>
              <a:t>. (</a:t>
            </a:r>
            <a:r>
              <a:rPr lang="en-US" b="0" dirty="0" err="1"/>
              <a:t>mũi</a:t>
            </a:r>
            <a:r>
              <a:rPr lang="en-US" b="0" dirty="0"/>
              <a:t> </a:t>
            </a:r>
            <a:r>
              <a:rPr lang="en-US" b="0" dirty="0" err="1"/>
              <a:t>tên</a:t>
            </a:r>
            <a:r>
              <a:rPr lang="en-US" b="0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Ta </a:t>
            </a:r>
            <a:r>
              <a:rPr lang="en-US" b="0" dirty="0" err="1"/>
              <a:t>lấy</a:t>
            </a:r>
            <a:r>
              <a:rPr lang="en-US" b="0" dirty="0"/>
              <a:t> 56 chia 8…….</a:t>
            </a:r>
            <a:r>
              <a:rPr lang="en-US" b="0" dirty="0" err="1"/>
              <a:t>Kết</a:t>
            </a:r>
            <a:r>
              <a:rPr lang="en-US" b="0" dirty="0"/>
              <a:t> </a:t>
            </a:r>
            <a:r>
              <a:rPr lang="en-US" b="0" dirty="0" err="1"/>
              <a:t>thúc</a:t>
            </a:r>
            <a:r>
              <a:rPr lang="en-US" b="0" dirty="0"/>
              <a:t> </a:t>
            </a:r>
            <a:r>
              <a:rPr lang="en-US" b="0" dirty="0" err="1"/>
              <a:t>lượt</a:t>
            </a:r>
            <a:r>
              <a:rPr lang="en-US" b="0" dirty="0"/>
              <a:t> chia </a:t>
            </a:r>
            <a:r>
              <a:rPr lang="en-US" b="0" dirty="0" err="1"/>
              <a:t>thứ</a:t>
            </a:r>
            <a:r>
              <a:rPr lang="en-US" b="0" dirty="0"/>
              <a:t> </a:t>
            </a:r>
            <a:r>
              <a:rPr lang="en-US" b="0" dirty="0" err="1"/>
              <a:t>nhất</a:t>
            </a:r>
            <a:r>
              <a:rPr lang="en-US" b="0" dirty="0"/>
              <a:t>,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dư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0</a:t>
            </a:r>
          </a:p>
          <a:p>
            <a:pPr marL="171450" indent="-171450">
              <a:buFontTx/>
              <a:buChar char="-"/>
            </a:pPr>
            <a:r>
              <a:rPr lang="en-US" b="0" dirty="0" err="1"/>
              <a:t>Hạ</a:t>
            </a:r>
            <a:r>
              <a:rPr lang="en-US" b="0" dirty="0"/>
              <a:t> 0……..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Ta </a:t>
            </a:r>
            <a:r>
              <a:rPr lang="en-US" b="1" dirty="0" err="1"/>
              <a:t>thấy</a:t>
            </a:r>
            <a:r>
              <a:rPr lang="en-US" b="1" dirty="0"/>
              <a:t> </a:t>
            </a:r>
            <a:r>
              <a:rPr lang="en-US" b="1" dirty="0" err="1"/>
              <a:t>thương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ở </a:t>
            </a:r>
            <a:r>
              <a:rPr lang="en-US" b="1" dirty="0" err="1"/>
              <a:t>hàng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74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chia </a:t>
            </a:r>
            <a:r>
              <a:rPr lang="en-US" dirty="0" err="1"/>
              <a:t>trên</a:t>
            </a:r>
            <a:endParaRPr lang="en-US" dirty="0"/>
          </a:p>
          <a:p>
            <a:r>
              <a:rPr lang="en-US" b="1" dirty="0"/>
              <a:t>KL: </a:t>
            </a:r>
            <a:r>
              <a:rPr lang="en-US" b="1" dirty="0" err="1"/>
              <a:t>Phép</a:t>
            </a:r>
            <a:r>
              <a:rPr lang="en-US" b="1" dirty="0"/>
              <a:t> chia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thương</a:t>
            </a:r>
            <a:r>
              <a:rPr lang="en-US" b="1" dirty="0"/>
              <a:t> </a:t>
            </a:r>
            <a:r>
              <a:rPr lang="en-US" b="1" dirty="0" err="1"/>
              <a:t>cũng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ờ hang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0.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đây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 chia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dư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8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hd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chia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 ở hang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807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 </a:t>
            </a:r>
          </a:p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07996D-C431-4A25-9AC2-FFA6D30DDFA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564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b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(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1 </a:t>
            </a:r>
            <a:r>
              <a:rPr lang="en-US" dirty="0" err="1"/>
              <a:t>lượt</a:t>
            </a:r>
            <a:r>
              <a:rPr lang="en-US" dirty="0"/>
              <a:t> chia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04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2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0C9F25-29F7-412C-A203-1A2E963C709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56884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0" y="1504667"/>
            <a:ext cx="6295200" cy="32564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9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1" y="2903374"/>
            <a:ext cx="11172824" cy="19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CHÀO CÁC EM HỌC SINH KHỐI 3 </a:t>
            </a:r>
          </a:p>
          <a:p>
            <a:pPr algn="ctr">
              <a:lnSpc>
                <a:spcPct val="130000"/>
              </a:lnSpc>
            </a:pP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ĐẾN VỚI LỚP HỌC TRỰC TUYẾN</a:t>
            </a:r>
          </a:p>
        </p:txBody>
      </p:sp>
    </p:spTree>
    <p:extLst>
      <p:ext uri="{BB962C8B-B14F-4D97-AF65-F5344CB8AC3E}">
        <p14:creationId xmlns:p14="http://schemas.microsoft.com/office/powerpoint/2010/main" val="1595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557601" y="585758"/>
            <a:ext cx="3596514" cy="646331"/>
          </a:xfrm>
          <a:custGeom>
            <a:avLst/>
            <a:gdLst>
              <a:gd name="connsiteX0" fmla="*/ 0 w 3596514"/>
              <a:gd name="connsiteY0" fmla="*/ 0 h 646331"/>
              <a:gd name="connsiteX1" fmla="*/ 527489 w 3596514"/>
              <a:gd name="connsiteY1" fmla="*/ 0 h 646331"/>
              <a:gd name="connsiteX2" fmla="*/ 1126908 w 3596514"/>
              <a:gd name="connsiteY2" fmla="*/ 0 h 646331"/>
              <a:gd name="connsiteX3" fmla="*/ 1798257 w 3596514"/>
              <a:gd name="connsiteY3" fmla="*/ 0 h 646331"/>
              <a:gd name="connsiteX4" fmla="*/ 2289781 w 3596514"/>
              <a:gd name="connsiteY4" fmla="*/ 0 h 646331"/>
              <a:gd name="connsiteX5" fmla="*/ 2925165 w 3596514"/>
              <a:gd name="connsiteY5" fmla="*/ 0 h 646331"/>
              <a:gd name="connsiteX6" fmla="*/ 3596514 w 3596514"/>
              <a:gd name="connsiteY6" fmla="*/ 0 h 646331"/>
              <a:gd name="connsiteX7" fmla="*/ 3596514 w 3596514"/>
              <a:gd name="connsiteY7" fmla="*/ 323166 h 646331"/>
              <a:gd name="connsiteX8" fmla="*/ 3596514 w 3596514"/>
              <a:gd name="connsiteY8" fmla="*/ 646331 h 646331"/>
              <a:gd name="connsiteX9" fmla="*/ 3104990 w 3596514"/>
              <a:gd name="connsiteY9" fmla="*/ 646331 h 646331"/>
              <a:gd name="connsiteX10" fmla="*/ 2577502 w 3596514"/>
              <a:gd name="connsiteY10" fmla="*/ 646331 h 646331"/>
              <a:gd name="connsiteX11" fmla="*/ 1942118 w 3596514"/>
              <a:gd name="connsiteY11" fmla="*/ 646331 h 646331"/>
              <a:gd name="connsiteX12" fmla="*/ 1342699 w 3596514"/>
              <a:gd name="connsiteY12" fmla="*/ 646331 h 646331"/>
              <a:gd name="connsiteX13" fmla="*/ 743280 w 3596514"/>
              <a:gd name="connsiteY13" fmla="*/ 646331 h 646331"/>
              <a:gd name="connsiteX14" fmla="*/ 0 w 3596514"/>
              <a:gd name="connsiteY14" fmla="*/ 646331 h 646331"/>
              <a:gd name="connsiteX15" fmla="*/ 0 w 3596514"/>
              <a:gd name="connsiteY15" fmla="*/ 336092 h 646331"/>
              <a:gd name="connsiteX16" fmla="*/ 0 w 3596514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646331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596879" y="131749"/>
                  <a:pt x="3576912" y="248720"/>
                  <a:pt x="3596514" y="323166"/>
                </a:cubicBezTo>
                <a:cubicBezTo>
                  <a:pt x="3616116" y="397612"/>
                  <a:pt x="3560830" y="556371"/>
                  <a:pt x="3596514" y="646331"/>
                </a:cubicBezTo>
                <a:cubicBezTo>
                  <a:pt x="3363147" y="650100"/>
                  <a:pt x="3296527" y="638702"/>
                  <a:pt x="3104990" y="646331"/>
                </a:cubicBezTo>
                <a:cubicBezTo>
                  <a:pt x="2913453" y="653960"/>
                  <a:pt x="2826859" y="599269"/>
                  <a:pt x="2577502" y="646331"/>
                </a:cubicBezTo>
                <a:cubicBezTo>
                  <a:pt x="2328145" y="693393"/>
                  <a:pt x="2116211" y="590027"/>
                  <a:pt x="1942118" y="646331"/>
                </a:cubicBezTo>
                <a:cubicBezTo>
                  <a:pt x="1768025" y="702635"/>
                  <a:pt x="1591809" y="598187"/>
                  <a:pt x="1342699" y="646331"/>
                </a:cubicBezTo>
                <a:cubicBezTo>
                  <a:pt x="1093589" y="694475"/>
                  <a:pt x="919818" y="621860"/>
                  <a:pt x="743280" y="646331"/>
                </a:cubicBezTo>
                <a:cubicBezTo>
                  <a:pt x="566742" y="670802"/>
                  <a:pt x="219640" y="616735"/>
                  <a:pt x="0" y="646331"/>
                </a:cubicBezTo>
                <a:cubicBezTo>
                  <a:pt x="-1892" y="527392"/>
                  <a:pt x="27058" y="406933"/>
                  <a:pt x="0" y="336092"/>
                </a:cubicBezTo>
                <a:cubicBezTo>
                  <a:pt x="-27058" y="265251"/>
                  <a:pt x="36589" y="108649"/>
                  <a:pt x="0" y="0"/>
                </a:cubicBezTo>
                <a:close/>
              </a:path>
              <a:path w="3596514" h="646331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33214" y="84041"/>
                  <a:pt x="3577553" y="175137"/>
                  <a:pt x="3596514" y="310239"/>
                </a:cubicBezTo>
                <a:cubicBezTo>
                  <a:pt x="3615475" y="445341"/>
                  <a:pt x="3586017" y="502894"/>
                  <a:pt x="3596514" y="646331"/>
                </a:cubicBezTo>
                <a:cubicBezTo>
                  <a:pt x="3459101" y="674540"/>
                  <a:pt x="3304119" y="584205"/>
                  <a:pt x="3033060" y="646331"/>
                </a:cubicBezTo>
                <a:cubicBezTo>
                  <a:pt x="2762001" y="708457"/>
                  <a:pt x="2706596" y="596965"/>
                  <a:pt x="2541537" y="646331"/>
                </a:cubicBezTo>
                <a:cubicBezTo>
                  <a:pt x="2376478" y="695697"/>
                  <a:pt x="2185358" y="608385"/>
                  <a:pt x="1978083" y="646331"/>
                </a:cubicBezTo>
                <a:cubicBezTo>
                  <a:pt x="1770808" y="684277"/>
                  <a:pt x="1708078" y="623672"/>
                  <a:pt x="1450594" y="646331"/>
                </a:cubicBezTo>
                <a:cubicBezTo>
                  <a:pt x="1193110" y="668990"/>
                  <a:pt x="1038788" y="636500"/>
                  <a:pt x="815210" y="646331"/>
                </a:cubicBezTo>
                <a:cubicBezTo>
                  <a:pt x="591632" y="656162"/>
                  <a:pt x="260958" y="625108"/>
                  <a:pt x="0" y="646331"/>
                </a:cubicBezTo>
                <a:cubicBezTo>
                  <a:pt x="-3801" y="498980"/>
                  <a:pt x="25739" y="444634"/>
                  <a:pt x="0" y="342555"/>
                </a:cubicBezTo>
                <a:cubicBezTo>
                  <a:pt x="-25739" y="240476"/>
                  <a:pt x="13157" y="1547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000" b="1">
                <a:solidFill>
                  <a:srgbClr val="002060"/>
                </a:solidFill>
              </a:rPr>
              <a:t>560 : 8 </a:t>
            </a:r>
            <a:r>
              <a:rPr lang="en-US" sz="4000" b="1" dirty="0">
                <a:solidFill>
                  <a:srgbClr val="002060"/>
                </a:solidFill>
              </a:rPr>
              <a:t>= 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4988335" y="4606155"/>
            <a:ext cx="6599812" cy="840230"/>
          </a:xfrm>
          <a:custGeom>
            <a:avLst/>
            <a:gdLst>
              <a:gd name="connsiteX0" fmla="*/ 0 w 6599812"/>
              <a:gd name="connsiteY0" fmla="*/ 0 h 840230"/>
              <a:gd name="connsiteX1" fmla="*/ 467987 w 6599812"/>
              <a:gd name="connsiteY1" fmla="*/ 0 h 840230"/>
              <a:gd name="connsiteX2" fmla="*/ 869975 w 6599812"/>
              <a:gd name="connsiteY2" fmla="*/ 0 h 840230"/>
              <a:gd name="connsiteX3" fmla="*/ 1271964 w 6599812"/>
              <a:gd name="connsiteY3" fmla="*/ 0 h 840230"/>
              <a:gd name="connsiteX4" fmla="*/ 1739950 w 6599812"/>
              <a:gd name="connsiteY4" fmla="*/ 0 h 840230"/>
              <a:gd name="connsiteX5" fmla="*/ 2141939 w 6599812"/>
              <a:gd name="connsiteY5" fmla="*/ 0 h 840230"/>
              <a:gd name="connsiteX6" fmla="*/ 2609926 w 6599812"/>
              <a:gd name="connsiteY6" fmla="*/ 0 h 840230"/>
              <a:gd name="connsiteX7" fmla="*/ 3209909 w 6599812"/>
              <a:gd name="connsiteY7" fmla="*/ 0 h 840230"/>
              <a:gd name="connsiteX8" fmla="*/ 3875890 w 6599812"/>
              <a:gd name="connsiteY8" fmla="*/ 0 h 840230"/>
              <a:gd name="connsiteX9" fmla="*/ 4277878 w 6599812"/>
              <a:gd name="connsiteY9" fmla="*/ 0 h 840230"/>
              <a:gd name="connsiteX10" fmla="*/ 4877861 w 6599812"/>
              <a:gd name="connsiteY10" fmla="*/ 0 h 840230"/>
              <a:gd name="connsiteX11" fmla="*/ 5609840 w 6599812"/>
              <a:gd name="connsiteY11" fmla="*/ 0 h 840230"/>
              <a:gd name="connsiteX12" fmla="*/ 6077827 w 6599812"/>
              <a:gd name="connsiteY12" fmla="*/ 0 h 840230"/>
              <a:gd name="connsiteX13" fmla="*/ 6599812 w 6599812"/>
              <a:gd name="connsiteY13" fmla="*/ 0 h 840230"/>
              <a:gd name="connsiteX14" fmla="*/ 6599812 w 6599812"/>
              <a:gd name="connsiteY14" fmla="*/ 428517 h 840230"/>
              <a:gd name="connsiteX15" fmla="*/ 6599812 w 6599812"/>
              <a:gd name="connsiteY15" fmla="*/ 840230 h 840230"/>
              <a:gd name="connsiteX16" fmla="*/ 5933831 w 6599812"/>
              <a:gd name="connsiteY16" fmla="*/ 840230 h 840230"/>
              <a:gd name="connsiteX17" fmla="*/ 5201852 w 6599812"/>
              <a:gd name="connsiteY17" fmla="*/ 840230 h 840230"/>
              <a:gd name="connsiteX18" fmla="*/ 4667867 w 6599812"/>
              <a:gd name="connsiteY18" fmla="*/ 840230 h 840230"/>
              <a:gd name="connsiteX19" fmla="*/ 4265878 w 6599812"/>
              <a:gd name="connsiteY19" fmla="*/ 840230 h 840230"/>
              <a:gd name="connsiteX20" fmla="*/ 3599897 w 6599812"/>
              <a:gd name="connsiteY20" fmla="*/ 840230 h 840230"/>
              <a:gd name="connsiteX21" fmla="*/ 3197909 w 6599812"/>
              <a:gd name="connsiteY21" fmla="*/ 840230 h 840230"/>
              <a:gd name="connsiteX22" fmla="*/ 2531928 w 6599812"/>
              <a:gd name="connsiteY22" fmla="*/ 840230 h 840230"/>
              <a:gd name="connsiteX23" fmla="*/ 1799949 w 6599812"/>
              <a:gd name="connsiteY23" fmla="*/ 840230 h 840230"/>
              <a:gd name="connsiteX24" fmla="*/ 1265964 w 6599812"/>
              <a:gd name="connsiteY24" fmla="*/ 840230 h 840230"/>
              <a:gd name="connsiteX25" fmla="*/ 863975 w 6599812"/>
              <a:gd name="connsiteY25" fmla="*/ 840230 h 840230"/>
              <a:gd name="connsiteX26" fmla="*/ 0 w 6599812"/>
              <a:gd name="connsiteY26" fmla="*/ 840230 h 840230"/>
              <a:gd name="connsiteX27" fmla="*/ 0 w 6599812"/>
              <a:gd name="connsiteY27" fmla="*/ 403310 h 840230"/>
              <a:gd name="connsiteX28" fmla="*/ 0 w 6599812"/>
              <a:gd name="connsiteY28" fmla="*/ 0 h 84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99812" h="840230" fill="none" extrusionOk="0">
                <a:moveTo>
                  <a:pt x="0" y="0"/>
                </a:moveTo>
                <a:cubicBezTo>
                  <a:pt x="144763" y="-8546"/>
                  <a:pt x="337286" y="54153"/>
                  <a:pt x="467987" y="0"/>
                </a:cubicBezTo>
                <a:cubicBezTo>
                  <a:pt x="598688" y="-54153"/>
                  <a:pt x="733129" y="16361"/>
                  <a:pt x="869975" y="0"/>
                </a:cubicBezTo>
                <a:cubicBezTo>
                  <a:pt x="1006821" y="-16361"/>
                  <a:pt x="1182866" y="37538"/>
                  <a:pt x="1271964" y="0"/>
                </a:cubicBezTo>
                <a:cubicBezTo>
                  <a:pt x="1361062" y="-37538"/>
                  <a:pt x="1517932" y="40408"/>
                  <a:pt x="1739950" y="0"/>
                </a:cubicBezTo>
                <a:cubicBezTo>
                  <a:pt x="1961968" y="-40408"/>
                  <a:pt x="2004263" y="40061"/>
                  <a:pt x="2141939" y="0"/>
                </a:cubicBezTo>
                <a:cubicBezTo>
                  <a:pt x="2279615" y="-40061"/>
                  <a:pt x="2510567" y="5804"/>
                  <a:pt x="2609926" y="0"/>
                </a:cubicBezTo>
                <a:cubicBezTo>
                  <a:pt x="2709285" y="-5804"/>
                  <a:pt x="2919891" y="47517"/>
                  <a:pt x="3209909" y="0"/>
                </a:cubicBezTo>
                <a:cubicBezTo>
                  <a:pt x="3499927" y="-47517"/>
                  <a:pt x="3657034" y="73067"/>
                  <a:pt x="3875890" y="0"/>
                </a:cubicBezTo>
                <a:cubicBezTo>
                  <a:pt x="4094746" y="-73067"/>
                  <a:pt x="4109098" y="15980"/>
                  <a:pt x="4277878" y="0"/>
                </a:cubicBezTo>
                <a:cubicBezTo>
                  <a:pt x="4446658" y="-15980"/>
                  <a:pt x="4609908" y="44732"/>
                  <a:pt x="4877861" y="0"/>
                </a:cubicBezTo>
                <a:cubicBezTo>
                  <a:pt x="5145814" y="-44732"/>
                  <a:pt x="5418827" y="50262"/>
                  <a:pt x="5609840" y="0"/>
                </a:cubicBezTo>
                <a:cubicBezTo>
                  <a:pt x="5800853" y="-50262"/>
                  <a:pt x="5856397" y="33239"/>
                  <a:pt x="6077827" y="0"/>
                </a:cubicBezTo>
                <a:cubicBezTo>
                  <a:pt x="6299257" y="-33239"/>
                  <a:pt x="6410955" y="28224"/>
                  <a:pt x="6599812" y="0"/>
                </a:cubicBezTo>
                <a:cubicBezTo>
                  <a:pt x="6640787" y="163141"/>
                  <a:pt x="6550401" y="270976"/>
                  <a:pt x="6599812" y="428517"/>
                </a:cubicBezTo>
                <a:cubicBezTo>
                  <a:pt x="6649223" y="586058"/>
                  <a:pt x="6591163" y="654377"/>
                  <a:pt x="6599812" y="840230"/>
                </a:cubicBezTo>
                <a:cubicBezTo>
                  <a:pt x="6286427" y="843624"/>
                  <a:pt x="6165003" y="801894"/>
                  <a:pt x="5933831" y="840230"/>
                </a:cubicBezTo>
                <a:cubicBezTo>
                  <a:pt x="5702659" y="878566"/>
                  <a:pt x="5355163" y="807583"/>
                  <a:pt x="5201852" y="840230"/>
                </a:cubicBezTo>
                <a:cubicBezTo>
                  <a:pt x="5048541" y="872877"/>
                  <a:pt x="4852528" y="781649"/>
                  <a:pt x="4667867" y="840230"/>
                </a:cubicBezTo>
                <a:cubicBezTo>
                  <a:pt x="4483207" y="898811"/>
                  <a:pt x="4366563" y="829967"/>
                  <a:pt x="4265878" y="840230"/>
                </a:cubicBezTo>
                <a:cubicBezTo>
                  <a:pt x="4165193" y="850493"/>
                  <a:pt x="3883728" y="831119"/>
                  <a:pt x="3599897" y="840230"/>
                </a:cubicBezTo>
                <a:cubicBezTo>
                  <a:pt x="3316066" y="849341"/>
                  <a:pt x="3292293" y="818675"/>
                  <a:pt x="3197909" y="840230"/>
                </a:cubicBezTo>
                <a:cubicBezTo>
                  <a:pt x="3103525" y="861785"/>
                  <a:pt x="2699698" y="824744"/>
                  <a:pt x="2531928" y="840230"/>
                </a:cubicBezTo>
                <a:cubicBezTo>
                  <a:pt x="2364158" y="855716"/>
                  <a:pt x="1995933" y="783639"/>
                  <a:pt x="1799949" y="840230"/>
                </a:cubicBezTo>
                <a:cubicBezTo>
                  <a:pt x="1603965" y="896821"/>
                  <a:pt x="1410020" y="809544"/>
                  <a:pt x="1265964" y="840230"/>
                </a:cubicBezTo>
                <a:cubicBezTo>
                  <a:pt x="1121909" y="870916"/>
                  <a:pt x="953060" y="824865"/>
                  <a:pt x="863975" y="840230"/>
                </a:cubicBezTo>
                <a:cubicBezTo>
                  <a:pt x="774890" y="855595"/>
                  <a:pt x="197588" y="813565"/>
                  <a:pt x="0" y="840230"/>
                </a:cubicBezTo>
                <a:cubicBezTo>
                  <a:pt x="-34445" y="632622"/>
                  <a:pt x="52218" y="582371"/>
                  <a:pt x="0" y="403310"/>
                </a:cubicBezTo>
                <a:cubicBezTo>
                  <a:pt x="-52218" y="224249"/>
                  <a:pt x="33748" y="198304"/>
                  <a:pt x="0" y="0"/>
                </a:cubicBezTo>
                <a:close/>
              </a:path>
              <a:path w="6599812" h="840230" stroke="0" extrusionOk="0">
                <a:moveTo>
                  <a:pt x="0" y="0"/>
                </a:moveTo>
                <a:cubicBezTo>
                  <a:pt x="137320" y="-40853"/>
                  <a:pt x="354046" y="49153"/>
                  <a:pt x="467987" y="0"/>
                </a:cubicBezTo>
                <a:cubicBezTo>
                  <a:pt x="581928" y="-49153"/>
                  <a:pt x="799315" y="36765"/>
                  <a:pt x="1067970" y="0"/>
                </a:cubicBezTo>
                <a:cubicBezTo>
                  <a:pt x="1336625" y="-36765"/>
                  <a:pt x="1467907" y="25390"/>
                  <a:pt x="1733951" y="0"/>
                </a:cubicBezTo>
                <a:cubicBezTo>
                  <a:pt x="1999995" y="-25390"/>
                  <a:pt x="2013295" y="24527"/>
                  <a:pt x="2135939" y="0"/>
                </a:cubicBezTo>
                <a:cubicBezTo>
                  <a:pt x="2258583" y="-24527"/>
                  <a:pt x="2509487" y="30543"/>
                  <a:pt x="2801920" y="0"/>
                </a:cubicBezTo>
                <a:cubicBezTo>
                  <a:pt x="3094353" y="-30543"/>
                  <a:pt x="3308189" y="52961"/>
                  <a:pt x="3533899" y="0"/>
                </a:cubicBezTo>
                <a:cubicBezTo>
                  <a:pt x="3759609" y="-52961"/>
                  <a:pt x="3892350" y="38183"/>
                  <a:pt x="4001886" y="0"/>
                </a:cubicBezTo>
                <a:cubicBezTo>
                  <a:pt x="4111422" y="-38183"/>
                  <a:pt x="4216254" y="3938"/>
                  <a:pt x="4403875" y="0"/>
                </a:cubicBezTo>
                <a:cubicBezTo>
                  <a:pt x="4591497" y="-3938"/>
                  <a:pt x="4686070" y="18569"/>
                  <a:pt x="4871861" y="0"/>
                </a:cubicBezTo>
                <a:cubicBezTo>
                  <a:pt x="5057652" y="-18569"/>
                  <a:pt x="5287336" y="52452"/>
                  <a:pt x="5471844" y="0"/>
                </a:cubicBezTo>
                <a:cubicBezTo>
                  <a:pt x="5656352" y="-52452"/>
                  <a:pt x="5760162" y="15100"/>
                  <a:pt x="5939831" y="0"/>
                </a:cubicBezTo>
                <a:cubicBezTo>
                  <a:pt x="6119500" y="-15100"/>
                  <a:pt x="6465508" y="53117"/>
                  <a:pt x="6599812" y="0"/>
                </a:cubicBezTo>
                <a:cubicBezTo>
                  <a:pt x="6635370" y="168409"/>
                  <a:pt x="6555208" y="267796"/>
                  <a:pt x="6599812" y="403310"/>
                </a:cubicBezTo>
                <a:cubicBezTo>
                  <a:pt x="6644416" y="538824"/>
                  <a:pt x="6588697" y="639076"/>
                  <a:pt x="6599812" y="840230"/>
                </a:cubicBezTo>
                <a:cubicBezTo>
                  <a:pt x="6328083" y="841064"/>
                  <a:pt x="6233143" y="780615"/>
                  <a:pt x="5867833" y="840230"/>
                </a:cubicBezTo>
                <a:cubicBezTo>
                  <a:pt x="5502523" y="899845"/>
                  <a:pt x="5598837" y="829003"/>
                  <a:pt x="5333848" y="840230"/>
                </a:cubicBezTo>
                <a:cubicBezTo>
                  <a:pt x="5068860" y="851457"/>
                  <a:pt x="5050350" y="800593"/>
                  <a:pt x="4931860" y="840230"/>
                </a:cubicBezTo>
                <a:cubicBezTo>
                  <a:pt x="4813370" y="879867"/>
                  <a:pt x="4633344" y="837435"/>
                  <a:pt x="4397875" y="840230"/>
                </a:cubicBezTo>
                <a:cubicBezTo>
                  <a:pt x="4162407" y="843025"/>
                  <a:pt x="4103532" y="802354"/>
                  <a:pt x="3995886" y="840230"/>
                </a:cubicBezTo>
                <a:cubicBezTo>
                  <a:pt x="3888240" y="878106"/>
                  <a:pt x="3447733" y="811066"/>
                  <a:pt x="3263907" y="840230"/>
                </a:cubicBezTo>
                <a:cubicBezTo>
                  <a:pt x="3080081" y="869394"/>
                  <a:pt x="2989574" y="813842"/>
                  <a:pt x="2861918" y="840230"/>
                </a:cubicBezTo>
                <a:cubicBezTo>
                  <a:pt x="2734262" y="866618"/>
                  <a:pt x="2462162" y="839796"/>
                  <a:pt x="2195937" y="840230"/>
                </a:cubicBezTo>
                <a:cubicBezTo>
                  <a:pt x="1929712" y="840664"/>
                  <a:pt x="1868436" y="831690"/>
                  <a:pt x="1595955" y="840230"/>
                </a:cubicBezTo>
                <a:cubicBezTo>
                  <a:pt x="1323474" y="848770"/>
                  <a:pt x="1143329" y="826615"/>
                  <a:pt x="929974" y="840230"/>
                </a:cubicBezTo>
                <a:cubicBezTo>
                  <a:pt x="716619" y="853845"/>
                  <a:pt x="241430" y="765077"/>
                  <a:pt x="0" y="840230"/>
                </a:cubicBezTo>
                <a:cubicBezTo>
                  <a:pt x="-13614" y="631338"/>
                  <a:pt x="10545" y="555399"/>
                  <a:pt x="0" y="420115"/>
                </a:cubicBezTo>
                <a:cubicBezTo>
                  <a:pt x="-10545" y="284831"/>
                  <a:pt x="32162" y="1472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 : 8 = 70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 rot="5400000">
            <a:off x="-58888" y="1675999"/>
            <a:ext cx="4799718" cy="42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882104" y="4625320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572161" y="4685143"/>
            <a:ext cx="820439" cy="42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146025" y="3120780"/>
            <a:ext cx="12705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3"/>
          <p:cNvSpPr txBox="1">
            <a:spLocks noChangeArrowheads="1"/>
          </p:cNvSpPr>
          <p:nvPr/>
        </p:nvSpPr>
        <p:spPr bwMode="auto">
          <a:xfrm>
            <a:off x="2537080" y="1494607"/>
            <a:ext cx="7508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TextBox 49"/>
          <p:cNvSpPr txBox="1">
            <a:spLocks noChangeArrowheads="1"/>
          </p:cNvSpPr>
          <p:nvPr/>
        </p:nvSpPr>
        <p:spPr bwMode="auto">
          <a:xfrm>
            <a:off x="1115065" y="1497700"/>
            <a:ext cx="13514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560</a:t>
            </a: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 bwMode="auto">
          <a:xfrm>
            <a:off x="2522971" y="2355797"/>
            <a:ext cx="8620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743337" y="2466221"/>
            <a:ext cx="152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862647" y="3818760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45662" y="2265016"/>
            <a:ext cx="275508" cy="95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873226" y="149460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473029" y="3038993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107200" y="2260653"/>
            <a:ext cx="11331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460649" y="227010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7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27319" y="2009105"/>
            <a:ext cx="750804" cy="599554"/>
            <a:chOff x="3428059" y="2466818"/>
            <a:chExt cx="1049581" cy="879585"/>
          </a:xfrm>
        </p:grpSpPr>
        <p:sp>
          <p:nvSpPr>
            <p:cNvPr id="14" name="Curved Up Arrow 13"/>
            <p:cNvSpPr/>
            <p:nvPr/>
          </p:nvSpPr>
          <p:spPr>
            <a:xfrm rot="15152063">
              <a:off x="3172044" y="2722833"/>
              <a:ext cx="879585" cy="367555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Multiply 46"/>
            <p:cNvSpPr/>
            <p:nvPr/>
          </p:nvSpPr>
          <p:spPr>
            <a:xfrm>
              <a:off x="3738051" y="2526928"/>
              <a:ext cx="739589" cy="565044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 rot="11901397">
            <a:off x="230282" y="2016618"/>
            <a:ext cx="681379" cy="608378"/>
            <a:chOff x="3384470" y="2544109"/>
            <a:chExt cx="958056" cy="786011"/>
          </a:xfrm>
        </p:grpSpPr>
        <p:sp>
          <p:nvSpPr>
            <p:cNvPr id="50" name="Curved Up Arrow 49"/>
            <p:cNvSpPr/>
            <p:nvPr/>
          </p:nvSpPr>
          <p:spPr>
            <a:xfrm rot="15152063">
              <a:off x="3187282" y="2741297"/>
              <a:ext cx="786011" cy="391636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Minus 50"/>
            <p:cNvSpPr/>
            <p:nvPr/>
          </p:nvSpPr>
          <p:spPr>
            <a:xfrm rot="20498603">
              <a:off x="3741580" y="2548759"/>
              <a:ext cx="600946" cy="56504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 rot="11901397">
            <a:off x="492042" y="3429042"/>
            <a:ext cx="958056" cy="786011"/>
            <a:chOff x="3384470" y="2544109"/>
            <a:chExt cx="958056" cy="786011"/>
          </a:xfrm>
        </p:grpSpPr>
        <p:sp>
          <p:nvSpPr>
            <p:cNvPr id="56" name="Curved Up Arrow 55"/>
            <p:cNvSpPr/>
            <p:nvPr/>
          </p:nvSpPr>
          <p:spPr>
            <a:xfrm rot="15152063">
              <a:off x="3187282" y="2741297"/>
              <a:ext cx="786011" cy="391636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Minus 56"/>
            <p:cNvSpPr/>
            <p:nvPr/>
          </p:nvSpPr>
          <p:spPr>
            <a:xfrm rot="20498603">
              <a:off x="3741580" y="2548759"/>
              <a:ext cx="600946" cy="56504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288178" y="1577429"/>
            <a:ext cx="659969" cy="2423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52D63C-8D72-42D3-B23D-1561C27D5771}"/>
              </a:ext>
            </a:extLst>
          </p:cNvPr>
          <p:cNvGrpSpPr/>
          <p:nvPr/>
        </p:nvGrpSpPr>
        <p:grpSpPr>
          <a:xfrm>
            <a:off x="5322951" y="1073943"/>
            <a:ext cx="6448462" cy="553998"/>
            <a:chOff x="5322951" y="1073943"/>
            <a:chExt cx="6448462" cy="553998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322951" y="1073943"/>
              <a:ext cx="6448462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514350" indent="-5143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56 chia 8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B5C6B6-A789-4854-9104-FEA607E810A9}"/>
                </a:ext>
              </a:extLst>
            </p:cNvPr>
            <p:cNvSpPr/>
            <p:nvPr/>
          </p:nvSpPr>
          <p:spPr>
            <a:xfrm>
              <a:off x="5381897" y="1405830"/>
              <a:ext cx="88777" cy="887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FA478C-D0C9-4FF5-BF6E-FC2A0B19B9DB}"/>
              </a:ext>
            </a:extLst>
          </p:cNvPr>
          <p:cNvGrpSpPr/>
          <p:nvPr/>
        </p:nvGrpSpPr>
        <p:grpSpPr>
          <a:xfrm>
            <a:off x="5322951" y="2242654"/>
            <a:ext cx="6448462" cy="553998"/>
            <a:chOff x="5149473" y="2683183"/>
            <a:chExt cx="6448462" cy="553998"/>
          </a:xfrm>
        </p:grpSpPr>
        <p:sp>
          <p:nvSpPr>
            <p:cNvPr id="53" name="Text Box 8">
              <a:extLst>
                <a:ext uri="{FF2B5EF4-FFF2-40B4-BE49-F238E27FC236}">
                  <a16:creationId xmlns:a16="http://schemas.microsoft.com/office/drawing/2014/main" id="{B662DEC6-B58D-47F0-A495-0234258F2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9473" y="2683183"/>
              <a:ext cx="6448462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514350" indent="-5143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0; 0 chia 8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0,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B46B906-FE0A-4828-9AB3-74B11179A18E}"/>
                </a:ext>
              </a:extLst>
            </p:cNvPr>
            <p:cNvSpPr/>
            <p:nvPr/>
          </p:nvSpPr>
          <p:spPr>
            <a:xfrm>
              <a:off x="5234174" y="2954465"/>
              <a:ext cx="88777" cy="887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F141F1C-5C38-42FF-A48F-072A9867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021" y="1494607"/>
            <a:ext cx="11331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B06A575E-2F90-42BD-9E7D-E3E2C1B48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493" y="1610873"/>
            <a:ext cx="6448462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56; 56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7CDE2A2D-2A27-4584-A99A-FF3FF2F5A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645" y="2792623"/>
            <a:ext cx="6448462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0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8791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4.81481E-6 L -0.00013 0.22731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/>
      <p:bldP spid="37" grpId="0"/>
      <p:bldP spid="38" grpId="0"/>
      <p:bldP spid="41" grpId="0"/>
      <p:bldP spid="42" grpId="0"/>
      <p:bldP spid="43" grpId="1"/>
      <p:bldP spid="43" grpId="2"/>
      <p:bldP spid="44" grpId="0"/>
      <p:bldP spid="45" grpId="0"/>
      <p:bldP spid="46" grpId="0"/>
      <p:bldP spid="3" grpId="0" animBg="1"/>
      <p:bldP spid="59" grpId="0"/>
      <p:bldP spid="36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557601" y="585758"/>
            <a:ext cx="3596514" cy="646331"/>
          </a:xfrm>
          <a:custGeom>
            <a:avLst/>
            <a:gdLst>
              <a:gd name="connsiteX0" fmla="*/ 0 w 3596514"/>
              <a:gd name="connsiteY0" fmla="*/ 0 h 646331"/>
              <a:gd name="connsiteX1" fmla="*/ 527489 w 3596514"/>
              <a:gd name="connsiteY1" fmla="*/ 0 h 646331"/>
              <a:gd name="connsiteX2" fmla="*/ 1126908 w 3596514"/>
              <a:gd name="connsiteY2" fmla="*/ 0 h 646331"/>
              <a:gd name="connsiteX3" fmla="*/ 1798257 w 3596514"/>
              <a:gd name="connsiteY3" fmla="*/ 0 h 646331"/>
              <a:gd name="connsiteX4" fmla="*/ 2289781 w 3596514"/>
              <a:gd name="connsiteY4" fmla="*/ 0 h 646331"/>
              <a:gd name="connsiteX5" fmla="*/ 2925165 w 3596514"/>
              <a:gd name="connsiteY5" fmla="*/ 0 h 646331"/>
              <a:gd name="connsiteX6" fmla="*/ 3596514 w 3596514"/>
              <a:gd name="connsiteY6" fmla="*/ 0 h 646331"/>
              <a:gd name="connsiteX7" fmla="*/ 3596514 w 3596514"/>
              <a:gd name="connsiteY7" fmla="*/ 323166 h 646331"/>
              <a:gd name="connsiteX8" fmla="*/ 3596514 w 3596514"/>
              <a:gd name="connsiteY8" fmla="*/ 646331 h 646331"/>
              <a:gd name="connsiteX9" fmla="*/ 3104990 w 3596514"/>
              <a:gd name="connsiteY9" fmla="*/ 646331 h 646331"/>
              <a:gd name="connsiteX10" fmla="*/ 2577502 w 3596514"/>
              <a:gd name="connsiteY10" fmla="*/ 646331 h 646331"/>
              <a:gd name="connsiteX11" fmla="*/ 1942118 w 3596514"/>
              <a:gd name="connsiteY11" fmla="*/ 646331 h 646331"/>
              <a:gd name="connsiteX12" fmla="*/ 1342699 w 3596514"/>
              <a:gd name="connsiteY12" fmla="*/ 646331 h 646331"/>
              <a:gd name="connsiteX13" fmla="*/ 743280 w 3596514"/>
              <a:gd name="connsiteY13" fmla="*/ 646331 h 646331"/>
              <a:gd name="connsiteX14" fmla="*/ 0 w 3596514"/>
              <a:gd name="connsiteY14" fmla="*/ 646331 h 646331"/>
              <a:gd name="connsiteX15" fmla="*/ 0 w 3596514"/>
              <a:gd name="connsiteY15" fmla="*/ 336092 h 646331"/>
              <a:gd name="connsiteX16" fmla="*/ 0 w 3596514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646331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596879" y="131749"/>
                  <a:pt x="3576912" y="248720"/>
                  <a:pt x="3596514" y="323166"/>
                </a:cubicBezTo>
                <a:cubicBezTo>
                  <a:pt x="3616116" y="397612"/>
                  <a:pt x="3560830" y="556371"/>
                  <a:pt x="3596514" y="646331"/>
                </a:cubicBezTo>
                <a:cubicBezTo>
                  <a:pt x="3363147" y="650100"/>
                  <a:pt x="3296527" y="638702"/>
                  <a:pt x="3104990" y="646331"/>
                </a:cubicBezTo>
                <a:cubicBezTo>
                  <a:pt x="2913453" y="653960"/>
                  <a:pt x="2826859" y="599269"/>
                  <a:pt x="2577502" y="646331"/>
                </a:cubicBezTo>
                <a:cubicBezTo>
                  <a:pt x="2328145" y="693393"/>
                  <a:pt x="2116211" y="590027"/>
                  <a:pt x="1942118" y="646331"/>
                </a:cubicBezTo>
                <a:cubicBezTo>
                  <a:pt x="1768025" y="702635"/>
                  <a:pt x="1591809" y="598187"/>
                  <a:pt x="1342699" y="646331"/>
                </a:cubicBezTo>
                <a:cubicBezTo>
                  <a:pt x="1093589" y="694475"/>
                  <a:pt x="919818" y="621860"/>
                  <a:pt x="743280" y="646331"/>
                </a:cubicBezTo>
                <a:cubicBezTo>
                  <a:pt x="566742" y="670802"/>
                  <a:pt x="219640" y="616735"/>
                  <a:pt x="0" y="646331"/>
                </a:cubicBezTo>
                <a:cubicBezTo>
                  <a:pt x="-1892" y="527392"/>
                  <a:pt x="27058" y="406933"/>
                  <a:pt x="0" y="336092"/>
                </a:cubicBezTo>
                <a:cubicBezTo>
                  <a:pt x="-27058" y="265251"/>
                  <a:pt x="36589" y="108649"/>
                  <a:pt x="0" y="0"/>
                </a:cubicBezTo>
                <a:close/>
              </a:path>
              <a:path w="3596514" h="646331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33214" y="84041"/>
                  <a:pt x="3577553" y="175137"/>
                  <a:pt x="3596514" y="310239"/>
                </a:cubicBezTo>
                <a:cubicBezTo>
                  <a:pt x="3615475" y="445341"/>
                  <a:pt x="3586017" y="502894"/>
                  <a:pt x="3596514" y="646331"/>
                </a:cubicBezTo>
                <a:cubicBezTo>
                  <a:pt x="3459101" y="674540"/>
                  <a:pt x="3304119" y="584205"/>
                  <a:pt x="3033060" y="646331"/>
                </a:cubicBezTo>
                <a:cubicBezTo>
                  <a:pt x="2762001" y="708457"/>
                  <a:pt x="2706596" y="596965"/>
                  <a:pt x="2541537" y="646331"/>
                </a:cubicBezTo>
                <a:cubicBezTo>
                  <a:pt x="2376478" y="695697"/>
                  <a:pt x="2185358" y="608385"/>
                  <a:pt x="1978083" y="646331"/>
                </a:cubicBezTo>
                <a:cubicBezTo>
                  <a:pt x="1770808" y="684277"/>
                  <a:pt x="1708078" y="623672"/>
                  <a:pt x="1450594" y="646331"/>
                </a:cubicBezTo>
                <a:cubicBezTo>
                  <a:pt x="1193110" y="668990"/>
                  <a:pt x="1038788" y="636500"/>
                  <a:pt x="815210" y="646331"/>
                </a:cubicBezTo>
                <a:cubicBezTo>
                  <a:pt x="591632" y="656162"/>
                  <a:pt x="260958" y="625108"/>
                  <a:pt x="0" y="646331"/>
                </a:cubicBezTo>
                <a:cubicBezTo>
                  <a:pt x="-3801" y="498980"/>
                  <a:pt x="25739" y="444634"/>
                  <a:pt x="0" y="342555"/>
                </a:cubicBezTo>
                <a:cubicBezTo>
                  <a:pt x="-25739" y="240476"/>
                  <a:pt x="13157" y="1547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000" b="1" dirty="0">
                <a:solidFill>
                  <a:srgbClr val="002060"/>
                </a:solidFill>
              </a:rPr>
              <a:t>632 : 7 = 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4988335" y="4606155"/>
            <a:ext cx="6599812" cy="840230"/>
          </a:xfrm>
          <a:custGeom>
            <a:avLst/>
            <a:gdLst>
              <a:gd name="connsiteX0" fmla="*/ 0 w 6599812"/>
              <a:gd name="connsiteY0" fmla="*/ 0 h 840230"/>
              <a:gd name="connsiteX1" fmla="*/ 467987 w 6599812"/>
              <a:gd name="connsiteY1" fmla="*/ 0 h 840230"/>
              <a:gd name="connsiteX2" fmla="*/ 869975 w 6599812"/>
              <a:gd name="connsiteY2" fmla="*/ 0 h 840230"/>
              <a:gd name="connsiteX3" fmla="*/ 1271964 w 6599812"/>
              <a:gd name="connsiteY3" fmla="*/ 0 h 840230"/>
              <a:gd name="connsiteX4" fmla="*/ 1739950 w 6599812"/>
              <a:gd name="connsiteY4" fmla="*/ 0 h 840230"/>
              <a:gd name="connsiteX5" fmla="*/ 2141939 w 6599812"/>
              <a:gd name="connsiteY5" fmla="*/ 0 h 840230"/>
              <a:gd name="connsiteX6" fmla="*/ 2609926 w 6599812"/>
              <a:gd name="connsiteY6" fmla="*/ 0 h 840230"/>
              <a:gd name="connsiteX7" fmla="*/ 3209909 w 6599812"/>
              <a:gd name="connsiteY7" fmla="*/ 0 h 840230"/>
              <a:gd name="connsiteX8" fmla="*/ 3875890 w 6599812"/>
              <a:gd name="connsiteY8" fmla="*/ 0 h 840230"/>
              <a:gd name="connsiteX9" fmla="*/ 4277878 w 6599812"/>
              <a:gd name="connsiteY9" fmla="*/ 0 h 840230"/>
              <a:gd name="connsiteX10" fmla="*/ 4877861 w 6599812"/>
              <a:gd name="connsiteY10" fmla="*/ 0 h 840230"/>
              <a:gd name="connsiteX11" fmla="*/ 5609840 w 6599812"/>
              <a:gd name="connsiteY11" fmla="*/ 0 h 840230"/>
              <a:gd name="connsiteX12" fmla="*/ 6077827 w 6599812"/>
              <a:gd name="connsiteY12" fmla="*/ 0 h 840230"/>
              <a:gd name="connsiteX13" fmla="*/ 6599812 w 6599812"/>
              <a:gd name="connsiteY13" fmla="*/ 0 h 840230"/>
              <a:gd name="connsiteX14" fmla="*/ 6599812 w 6599812"/>
              <a:gd name="connsiteY14" fmla="*/ 428517 h 840230"/>
              <a:gd name="connsiteX15" fmla="*/ 6599812 w 6599812"/>
              <a:gd name="connsiteY15" fmla="*/ 840230 h 840230"/>
              <a:gd name="connsiteX16" fmla="*/ 5933831 w 6599812"/>
              <a:gd name="connsiteY16" fmla="*/ 840230 h 840230"/>
              <a:gd name="connsiteX17" fmla="*/ 5201852 w 6599812"/>
              <a:gd name="connsiteY17" fmla="*/ 840230 h 840230"/>
              <a:gd name="connsiteX18" fmla="*/ 4667867 w 6599812"/>
              <a:gd name="connsiteY18" fmla="*/ 840230 h 840230"/>
              <a:gd name="connsiteX19" fmla="*/ 4265878 w 6599812"/>
              <a:gd name="connsiteY19" fmla="*/ 840230 h 840230"/>
              <a:gd name="connsiteX20" fmla="*/ 3599897 w 6599812"/>
              <a:gd name="connsiteY20" fmla="*/ 840230 h 840230"/>
              <a:gd name="connsiteX21" fmla="*/ 3197909 w 6599812"/>
              <a:gd name="connsiteY21" fmla="*/ 840230 h 840230"/>
              <a:gd name="connsiteX22" fmla="*/ 2531928 w 6599812"/>
              <a:gd name="connsiteY22" fmla="*/ 840230 h 840230"/>
              <a:gd name="connsiteX23" fmla="*/ 1799949 w 6599812"/>
              <a:gd name="connsiteY23" fmla="*/ 840230 h 840230"/>
              <a:gd name="connsiteX24" fmla="*/ 1265964 w 6599812"/>
              <a:gd name="connsiteY24" fmla="*/ 840230 h 840230"/>
              <a:gd name="connsiteX25" fmla="*/ 863975 w 6599812"/>
              <a:gd name="connsiteY25" fmla="*/ 840230 h 840230"/>
              <a:gd name="connsiteX26" fmla="*/ 0 w 6599812"/>
              <a:gd name="connsiteY26" fmla="*/ 840230 h 840230"/>
              <a:gd name="connsiteX27" fmla="*/ 0 w 6599812"/>
              <a:gd name="connsiteY27" fmla="*/ 403310 h 840230"/>
              <a:gd name="connsiteX28" fmla="*/ 0 w 6599812"/>
              <a:gd name="connsiteY28" fmla="*/ 0 h 84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99812" h="840230" fill="none" extrusionOk="0">
                <a:moveTo>
                  <a:pt x="0" y="0"/>
                </a:moveTo>
                <a:cubicBezTo>
                  <a:pt x="144763" y="-8546"/>
                  <a:pt x="337286" y="54153"/>
                  <a:pt x="467987" y="0"/>
                </a:cubicBezTo>
                <a:cubicBezTo>
                  <a:pt x="598688" y="-54153"/>
                  <a:pt x="733129" y="16361"/>
                  <a:pt x="869975" y="0"/>
                </a:cubicBezTo>
                <a:cubicBezTo>
                  <a:pt x="1006821" y="-16361"/>
                  <a:pt x="1182866" y="37538"/>
                  <a:pt x="1271964" y="0"/>
                </a:cubicBezTo>
                <a:cubicBezTo>
                  <a:pt x="1361062" y="-37538"/>
                  <a:pt x="1517932" y="40408"/>
                  <a:pt x="1739950" y="0"/>
                </a:cubicBezTo>
                <a:cubicBezTo>
                  <a:pt x="1961968" y="-40408"/>
                  <a:pt x="2004263" y="40061"/>
                  <a:pt x="2141939" y="0"/>
                </a:cubicBezTo>
                <a:cubicBezTo>
                  <a:pt x="2279615" y="-40061"/>
                  <a:pt x="2510567" y="5804"/>
                  <a:pt x="2609926" y="0"/>
                </a:cubicBezTo>
                <a:cubicBezTo>
                  <a:pt x="2709285" y="-5804"/>
                  <a:pt x="2919891" y="47517"/>
                  <a:pt x="3209909" y="0"/>
                </a:cubicBezTo>
                <a:cubicBezTo>
                  <a:pt x="3499927" y="-47517"/>
                  <a:pt x="3657034" y="73067"/>
                  <a:pt x="3875890" y="0"/>
                </a:cubicBezTo>
                <a:cubicBezTo>
                  <a:pt x="4094746" y="-73067"/>
                  <a:pt x="4109098" y="15980"/>
                  <a:pt x="4277878" y="0"/>
                </a:cubicBezTo>
                <a:cubicBezTo>
                  <a:pt x="4446658" y="-15980"/>
                  <a:pt x="4609908" y="44732"/>
                  <a:pt x="4877861" y="0"/>
                </a:cubicBezTo>
                <a:cubicBezTo>
                  <a:pt x="5145814" y="-44732"/>
                  <a:pt x="5418827" y="50262"/>
                  <a:pt x="5609840" y="0"/>
                </a:cubicBezTo>
                <a:cubicBezTo>
                  <a:pt x="5800853" y="-50262"/>
                  <a:pt x="5856397" y="33239"/>
                  <a:pt x="6077827" y="0"/>
                </a:cubicBezTo>
                <a:cubicBezTo>
                  <a:pt x="6299257" y="-33239"/>
                  <a:pt x="6410955" y="28224"/>
                  <a:pt x="6599812" y="0"/>
                </a:cubicBezTo>
                <a:cubicBezTo>
                  <a:pt x="6640787" y="163141"/>
                  <a:pt x="6550401" y="270976"/>
                  <a:pt x="6599812" y="428517"/>
                </a:cubicBezTo>
                <a:cubicBezTo>
                  <a:pt x="6649223" y="586058"/>
                  <a:pt x="6591163" y="654377"/>
                  <a:pt x="6599812" y="840230"/>
                </a:cubicBezTo>
                <a:cubicBezTo>
                  <a:pt x="6286427" y="843624"/>
                  <a:pt x="6165003" y="801894"/>
                  <a:pt x="5933831" y="840230"/>
                </a:cubicBezTo>
                <a:cubicBezTo>
                  <a:pt x="5702659" y="878566"/>
                  <a:pt x="5355163" y="807583"/>
                  <a:pt x="5201852" y="840230"/>
                </a:cubicBezTo>
                <a:cubicBezTo>
                  <a:pt x="5048541" y="872877"/>
                  <a:pt x="4852528" y="781649"/>
                  <a:pt x="4667867" y="840230"/>
                </a:cubicBezTo>
                <a:cubicBezTo>
                  <a:pt x="4483207" y="898811"/>
                  <a:pt x="4366563" y="829967"/>
                  <a:pt x="4265878" y="840230"/>
                </a:cubicBezTo>
                <a:cubicBezTo>
                  <a:pt x="4165193" y="850493"/>
                  <a:pt x="3883728" y="831119"/>
                  <a:pt x="3599897" y="840230"/>
                </a:cubicBezTo>
                <a:cubicBezTo>
                  <a:pt x="3316066" y="849341"/>
                  <a:pt x="3292293" y="818675"/>
                  <a:pt x="3197909" y="840230"/>
                </a:cubicBezTo>
                <a:cubicBezTo>
                  <a:pt x="3103525" y="861785"/>
                  <a:pt x="2699698" y="824744"/>
                  <a:pt x="2531928" y="840230"/>
                </a:cubicBezTo>
                <a:cubicBezTo>
                  <a:pt x="2364158" y="855716"/>
                  <a:pt x="1995933" y="783639"/>
                  <a:pt x="1799949" y="840230"/>
                </a:cubicBezTo>
                <a:cubicBezTo>
                  <a:pt x="1603965" y="896821"/>
                  <a:pt x="1410020" y="809544"/>
                  <a:pt x="1265964" y="840230"/>
                </a:cubicBezTo>
                <a:cubicBezTo>
                  <a:pt x="1121909" y="870916"/>
                  <a:pt x="953060" y="824865"/>
                  <a:pt x="863975" y="840230"/>
                </a:cubicBezTo>
                <a:cubicBezTo>
                  <a:pt x="774890" y="855595"/>
                  <a:pt x="197588" y="813565"/>
                  <a:pt x="0" y="840230"/>
                </a:cubicBezTo>
                <a:cubicBezTo>
                  <a:pt x="-34445" y="632622"/>
                  <a:pt x="52218" y="582371"/>
                  <a:pt x="0" y="403310"/>
                </a:cubicBezTo>
                <a:cubicBezTo>
                  <a:pt x="-52218" y="224249"/>
                  <a:pt x="33748" y="198304"/>
                  <a:pt x="0" y="0"/>
                </a:cubicBezTo>
                <a:close/>
              </a:path>
              <a:path w="6599812" h="840230" stroke="0" extrusionOk="0">
                <a:moveTo>
                  <a:pt x="0" y="0"/>
                </a:moveTo>
                <a:cubicBezTo>
                  <a:pt x="137320" y="-40853"/>
                  <a:pt x="354046" y="49153"/>
                  <a:pt x="467987" y="0"/>
                </a:cubicBezTo>
                <a:cubicBezTo>
                  <a:pt x="581928" y="-49153"/>
                  <a:pt x="799315" y="36765"/>
                  <a:pt x="1067970" y="0"/>
                </a:cubicBezTo>
                <a:cubicBezTo>
                  <a:pt x="1336625" y="-36765"/>
                  <a:pt x="1467907" y="25390"/>
                  <a:pt x="1733951" y="0"/>
                </a:cubicBezTo>
                <a:cubicBezTo>
                  <a:pt x="1999995" y="-25390"/>
                  <a:pt x="2013295" y="24527"/>
                  <a:pt x="2135939" y="0"/>
                </a:cubicBezTo>
                <a:cubicBezTo>
                  <a:pt x="2258583" y="-24527"/>
                  <a:pt x="2509487" y="30543"/>
                  <a:pt x="2801920" y="0"/>
                </a:cubicBezTo>
                <a:cubicBezTo>
                  <a:pt x="3094353" y="-30543"/>
                  <a:pt x="3308189" y="52961"/>
                  <a:pt x="3533899" y="0"/>
                </a:cubicBezTo>
                <a:cubicBezTo>
                  <a:pt x="3759609" y="-52961"/>
                  <a:pt x="3892350" y="38183"/>
                  <a:pt x="4001886" y="0"/>
                </a:cubicBezTo>
                <a:cubicBezTo>
                  <a:pt x="4111422" y="-38183"/>
                  <a:pt x="4216254" y="3938"/>
                  <a:pt x="4403875" y="0"/>
                </a:cubicBezTo>
                <a:cubicBezTo>
                  <a:pt x="4591497" y="-3938"/>
                  <a:pt x="4686070" y="18569"/>
                  <a:pt x="4871861" y="0"/>
                </a:cubicBezTo>
                <a:cubicBezTo>
                  <a:pt x="5057652" y="-18569"/>
                  <a:pt x="5287336" y="52452"/>
                  <a:pt x="5471844" y="0"/>
                </a:cubicBezTo>
                <a:cubicBezTo>
                  <a:pt x="5656352" y="-52452"/>
                  <a:pt x="5760162" y="15100"/>
                  <a:pt x="5939831" y="0"/>
                </a:cubicBezTo>
                <a:cubicBezTo>
                  <a:pt x="6119500" y="-15100"/>
                  <a:pt x="6465508" y="53117"/>
                  <a:pt x="6599812" y="0"/>
                </a:cubicBezTo>
                <a:cubicBezTo>
                  <a:pt x="6635370" y="168409"/>
                  <a:pt x="6555208" y="267796"/>
                  <a:pt x="6599812" y="403310"/>
                </a:cubicBezTo>
                <a:cubicBezTo>
                  <a:pt x="6644416" y="538824"/>
                  <a:pt x="6588697" y="639076"/>
                  <a:pt x="6599812" y="840230"/>
                </a:cubicBezTo>
                <a:cubicBezTo>
                  <a:pt x="6328083" y="841064"/>
                  <a:pt x="6233143" y="780615"/>
                  <a:pt x="5867833" y="840230"/>
                </a:cubicBezTo>
                <a:cubicBezTo>
                  <a:pt x="5502523" y="899845"/>
                  <a:pt x="5598837" y="829003"/>
                  <a:pt x="5333848" y="840230"/>
                </a:cubicBezTo>
                <a:cubicBezTo>
                  <a:pt x="5068860" y="851457"/>
                  <a:pt x="5050350" y="800593"/>
                  <a:pt x="4931860" y="840230"/>
                </a:cubicBezTo>
                <a:cubicBezTo>
                  <a:pt x="4813370" y="879867"/>
                  <a:pt x="4633344" y="837435"/>
                  <a:pt x="4397875" y="840230"/>
                </a:cubicBezTo>
                <a:cubicBezTo>
                  <a:pt x="4162407" y="843025"/>
                  <a:pt x="4103532" y="802354"/>
                  <a:pt x="3995886" y="840230"/>
                </a:cubicBezTo>
                <a:cubicBezTo>
                  <a:pt x="3888240" y="878106"/>
                  <a:pt x="3447733" y="811066"/>
                  <a:pt x="3263907" y="840230"/>
                </a:cubicBezTo>
                <a:cubicBezTo>
                  <a:pt x="3080081" y="869394"/>
                  <a:pt x="2989574" y="813842"/>
                  <a:pt x="2861918" y="840230"/>
                </a:cubicBezTo>
                <a:cubicBezTo>
                  <a:pt x="2734262" y="866618"/>
                  <a:pt x="2462162" y="839796"/>
                  <a:pt x="2195937" y="840230"/>
                </a:cubicBezTo>
                <a:cubicBezTo>
                  <a:pt x="1929712" y="840664"/>
                  <a:pt x="1868436" y="831690"/>
                  <a:pt x="1595955" y="840230"/>
                </a:cubicBezTo>
                <a:cubicBezTo>
                  <a:pt x="1323474" y="848770"/>
                  <a:pt x="1143329" y="826615"/>
                  <a:pt x="929974" y="840230"/>
                </a:cubicBezTo>
                <a:cubicBezTo>
                  <a:pt x="716619" y="853845"/>
                  <a:pt x="241430" y="765077"/>
                  <a:pt x="0" y="840230"/>
                </a:cubicBezTo>
                <a:cubicBezTo>
                  <a:pt x="-13614" y="631338"/>
                  <a:pt x="10545" y="555399"/>
                  <a:pt x="0" y="420115"/>
                </a:cubicBezTo>
                <a:cubicBezTo>
                  <a:pt x="-10545" y="284831"/>
                  <a:pt x="32162" y="1472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 : 7 = 90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 rot="5400000">
            <a:off x="90588" y="1674688"/>
            <a:ext cx="4799718" cy="42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882104" y="4625320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572161" y="4685143"/>
            <a:ext cx="820439" cy="42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146025" y="3120780"/>
            <a:ext cx="12705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3"/>
          <p:cNvSpPr txBox="1">
            <a:spLocks noChangeArrowheads="1"/>
          </p:cNvSpPr>
          <p:nvPr/>
        </p:nvSpPr>
        <p:spPr bwMode="auto">
          <a:xfrm>
            <a:off x="2537080" y="1494607"/>
            <a:ext cx="7508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8" name="TextBox 49"/>
          <p:cNvSpPr txBox="1">
            <a:spLocks noChangeArrowheads="1"/>
          </p:cNvSpPr>
          <p:nvPr/>
        </p:nvSpPr>
        <p:spPr bwMode="auto">
          <a:xfrm>
            <a:off x="1115065" y="1497700"/>
            <a:ext cx="13514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632</a:t>
            </a: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 bwMode="auto">
          <a:xfrm>
            <a:off x="2522971" y="2355797"/>
            <a:ext cx="8620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743337" y="2466221"/>
            <a:ext cx="152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862647" y="3818760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45662" y="2265016"/>
            <a:ext cx="275508" cy="95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873226" y="149460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473029" y="3038993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107200" y="2260653"/>
            <a:ext cx="11331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63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460649" y="227010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9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27319" y="2009105"/>
            <a:ext cx="750804" cy="599554"/>
            <a:chOff x="3428059" y="2466818"/>
            <a:chExt cx="1049581" cy="879585"/>
          </a:xfrm>
        </p:grpSpPr>
        <p:sp>
          <p:nvSpPr>
            <p:cNvPr id="14" name="Curved Up Arrow 13"/>
            <p:cNvSpPr/>
            <p:nvPr/>
          </p:nvSpPr>
          <p:spPr>
            <a:xfrm rot="15152063">
              <a:off x="3172044" y="2722833"/>
              <a:ext cx="879585" cy="367555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Multiply 46"/>
            <p:cNvSpPr/>
            <p:nvPr/>
          </p:nvSpPr>
          <p:spPr>
            <a:xfrm>
              <a:off x="3738051" y="2526928"/>
              <a:ext cx="739589" cy="565044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 rot="11901397">
            <a:off x="230282" y="2016618"/>
            <a:ext cx="681379" cy="608378"/>
            <a:chOff x="3384470" y="2544109"/>
            <a:chExt cx="958056" cy="786011"/>
          </a:xfrm>
        </p:grpSpPr>
        <p:sp>
          <p:nvSpPr>
            <p:cNvPr id="50" name="Curved Up Arrow 49"/>
            <p:cNvSpPr/>
            <p:nvPr/>
          </p:nvSpPr>
          <p:spPr>
            <a:xfrm rot="15152063">
              <a:off x="3187282" y="2741297"/>
              <a:ext cx="786011" cy="391636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Minus 50"/>
            <p:cNvSpPr/>
            <p:nvPr/>
          </p:nvSpPr>
          <p:spPr>
            <a:xfrm rot="20498603">
              <a:off x="3741580" y="2548759"/>
              <a:ext cx="600946" cy="56504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 rot="11901397">
            <a:off x="492042" y="3429042"/>
            <a:ext cx="958056" cy="786011"/>
            <a:chOff x="3384470" y="2544109"/>
            <a:chExt cx="958056" cy="786011"/>
          </a:xfrm>
        </p:grpSpPr>
        <p:sp>
          <p:nvSpPr>
            <p:cNvPr id="56" name="Curved Up Arrow 55"/>
            <p:cNvSpPr/>
            <p:nvPr/>
          </p:nvSpPr>
          <p:spPr>
            <a:xfrm rot="15152063">
              <a:off x="3187282" y="2741297"/>
              <a:ext cx="786011" cy="391636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Minus 56"/>
            <p:cNvSpPr/>
            <p:nvPr/>
          </p:nvSpPr>
          <p:spPr>
            <a:xfrm rot="20498603">
              <a:off x="3741580" y="2548759"/>
              <a:ext cx="600946" cy="56504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288178" y="1577429"/>
            <a:ext cx="659969" cy="2423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52D63C-8D72-42D3-B23D-1561C27D5771}"/>
              </a:ext>
            </a:extLst>
          </p:cNvPr>
          <p:cNvGrpSpPr/>
          <p:nvPr/>
        </p:nvGrpSpPr>
        <p:grpSpPr>
          <a:xfrm>
            <a:off x="5322951" y="1073943"/>
            <a:ext cx="6448462" cy="553998"/>
            <a:chOff x="5322951" y="1073943"/>
            <a:chExt cx="6448462" cy="553998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322951" y="1073943"/>
              <a:ext cx="6448462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514350" indent="-5143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63 chia 7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B5C6B6-A789-4854-9104-FEA607E810A9}"/>
                </a:ext>
              </a:extLst>
            </p:cNvPr>
            <p:cNvSpPr/>
            <p:nvPr/>
          </p:nvSpPr>
          <p:spPr>
            <a:xfrm>
              <a:off x="5381897" y="1405830"/>
              <a:ext cx="88777" cy="887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FA478C-D0C9-4FF5-BF6E-FC2A0B19B9DB}"/>
              </a:ext>
            </a:extLst>
          </p:cNvPr>
          <p:cNvGrpSpPr/>
          <p:nvPr/>
        </p:nvGrpSpPr>
        <p:grpSpPr>
          <a:xfrm>
            <a:off x="5322951" y="2242654"/>
            <a:ext cx="6448462" cy="553998"/>
            <a:chOff x="5149473" y="2683183"/>
            <a:chExt cx="6448462" cy="553998"/>
          </a:xfrm>
        </p:grpSpPr>
        <p:sp>
          <p:nvSpPr>
            <p:cNvPr id="53" name="Text Box 8">
              <a:extLst>
                <a:ext uri="{FF2B5EF4-FFF2-40B4-BE49-F238E27FC236}">
                  <a16:creationId xmlns:a16="http://schemas.microsoft.com/office/drawing/2014/main" id="{B662DEC6-B58D-47F0-A495-0234258F2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9473" y="2683183"/>
              <a:ext cx="6448462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514350" indent="-5143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2; 2 chia 7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0,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B46B906-FE0A-4828-9AB3-74B11179A18E}"/>
                </a:ext>
              </a:extLst>
            </p:cNvPr>
            <p:cNvSpPr/>
            <p:nvPr/>
          </p:nvSpPr>
          <p:spPr>
            <a:xfrm>
              <a:off x="5234174" y="2954465"/>
              <a:ext cx="88777" cy="887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F141F1C-5C38-42FF-A48F-072A9867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141" y="1503404"/>
            <a:ext cx="11331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63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B06A575E-2F90-42BD-9E7D-E3E2C1B48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493" y="1610873"/>
            <a:ext cx="6448462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63; 63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63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7CDE2A2D-2A27-4584-A99A-FF3FF2F5A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645" y="2792623"/>
            <a:ext cx="6448462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2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694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4.81481E-6 L -0.00013 0.22731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/>
      <p:bldP spid="37" grpId="0"/>
      <p:bldP spid="38" grpId="0"/>
      <p:bldP spid="41" grpId="0"/>
      <p:bldP spid="42" grpId="0"/>
      <p:bldP spid="43" grpId="0"/>
      <p:bldP spid="43" grpId="1"/>
      <p:bldP spid="44" grpId="0"/>
      <p:bldP spid="45" grpId="0"/>
      <p:bldP spid="46" grpId="0"/>
      <p:bldP spid="3" grpId="0" animBg="1"/>
      <p:bldP spid="59" grpId="0"/>
      <p:bldP spid="3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6831013" y="1057275"/>
            <a:ext cx="696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63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7369175" y="1057275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826250" y="1722438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63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7966075" y="1698625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3300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9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7102475" y="2279650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7388225" y="285591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7386638" y="3417888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9225" name="Line 13"/>
          <p:cNvSpPr>
            <a:spLocks noChangeShapeType="1"/>
          </p:cNvSpPr>
          <p:nvPr/>
        </p:nvSpPr>
        <p:spPr bwMode="auto">
          <a:xfrm>
            <a:off x="7915275" y="120015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4"/>
          <p:cNvSpPr>
            <a:spLocks noChangeShapeType="1"/>
          </p:cNvSpPr>
          <p:nvPr/>
        </p:nvSpPr>
        <p:spPr bwMode="auto">
          <a:xfrm>
            <a:off x="7915275" y="1720850"/>
            <a:ext cx="9890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8"/>
          <p:cNvSpPr>
            <a:spLocks noChangeShapeType="1"/>
          </p:cNvSpPr>
          <p:nvPr/>
        </p:nvSpPr>
        <p:spPr bwMode="auto">
          <a:xfrm>
            <a:off x="6883400" y="2328863"/>
            <a:ext cx="849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9"/>
          <p:cNvSpPr>
            <a:spLocks noChangeShapeType="1"/>
          </p:cNvSpPr>
          <p:nvPr/>
        </p:nvSpPr>
        <p:spPr bwMode="auto">
          <a:xfrm>
            <a:off x="7170738" y="3441700"/>
            <a:ext cx="561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Text Box 20"/>
          <p:cNvSpPr txBox="1">
            <a:spLocks noChangeArrowheads="1"/>
          </p:cNvSpPr>
          <p:nvPr/>
        </p:nvSpPr>
        <p:spPr bwMode="auto">
          <a:xfrm>
            <a:off x="3446463" y="1062038"/>
            <a:ext cx="696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56</a:t>
            </a:r>
          </a:p>
        </p:txBody>
      </p:sp>
      <p:sp>
        <p:nvSpPr>
          <p:cNvPr id="9230" name="Text Box 21"/>
          <p:cNvSpPr txBox="1">
            <a:spLocks noChangeArrowheads="1"/>
          </p:cNvSpPr>
          <p:nvPr/>
        </p:nvSpPr>
        <p:spPr bwMode="auto">
          <a:xfrm>
            <a:off x="3984625" y="1062038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31" name="Text Box 22"/>
          <p:cNvSpPr txBox="1">
            <a:spLocks noChangeArrowheads="1"/>
          </p:cNvSpPr>
          <p:nvPr/>
        </p:nvSpPr>
        <p:spPr bwMode="auto">
          <a:xfrm>
            <a:off x="3441700" y="17272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56</a:t>
            </a:r>
          </a:p>
        </p:txBody>
      </p:sp>
      <p:sp>
        <p:nvSpPr>
          <p:cNvPr id="9232" name="Text Box 24"/>
          <p:cNvSpPr txBox="1">
            <a:spLocks noChangeArrowheads="1"/>
          </p:cNvSpPr>
          <p:nvPr/>
        </p:nvSpPr>
        <p:spPr bwMode="auto">
          <a:xfrm>
            <a:off x="4581525" y="1703388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3300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7</a:t>
            </a:r>
          </a:p>
        </p:txBody>
      </p:sp>
      <p:sp>
        <p:nvSpPr>
          <p:cNvPr id="9233" name="Text Box 25"/>
          <p:cNvSpPr txBox="1">
            <a:spLocks noChangeArrowheads="1"/>
          </p:cNvSpPr>
          <p:nvPr/>
        </p:nvSpPr>
        <p:spPr bwMode="auto">
          <a:xfrm>
            <a:off x="3717925" y="228441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34" name="Text Box 28"/>
          <p:cNvSpPr txBox="1">
            <a:spLocks noChangeArrowheads="1"/>
          </p:cNvSpPr>
          <p:nvPr/>
        </p:nvSpPr>
        <p:spPr bwMode="auto">
          <a:xfrm>
            <a:off x="4003675" y="2860675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35" name="Text Box 29"/>
          <p:cNvSpPr txBox="1">
            <a:spLocks noChangeArrowheads="1"/>
          </p:cNvSpPr>
          <p:nvPr/>
        </p:nvSpPr>
        <p:spPr bwMode="auto">
          <a:xfrm>
            <a:off x="4002088" y="3422650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36" name="Line 30"/>
          <p:cNvSpPr>
            <a:spLocks noChangeShapeType="1"/>
          </p:cNvSpPr>
          <p:nvPr/>
        </p:nvSpPr>
        <p:spPr bwMode="auto">
          <a:xfrm>
            <a:off x="4530725" y="1204913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7" name="Line 31"/>
          <p:cNvSpPr>
            <a:spLocks noChangeShapeType="1"/>
          </p:cNvSpPr>
          <p:nvPr/>
        </p:nvSpPr>
        <p:spPr bwMode="auto">
          <a:xfrm>
            <a:off x="4530725" y="1725613"/>
            <a:ext cx="9890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Line 32"/>
          <p:cNvSpPr>
            <a:spLocks noChangeShapeType="1"/>
          </p:cNvSpPr>
          <p:nvPr/>
        </p:nvSpPr>
        <p:spPr bwMode="auto">
          <a:xfrm>
            <a:off x="3498850" y="2333625"/>
            <a:ext cx="849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Line 33"/>
          <p:cNvSpPr>
            <a:spLocks noChangeShapeType="1"/>
          </p:cNvSpPr>
          <p:nvPr/>
        </p:nvSpPr>
        <p:spPr bwMode="auto">
          <a:xfrm>
            <a:off x="3786188" y="3446463"/>
            <a:ext cx="561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Text Box 49"/>
          <p:cNvSpPr txBox="1">
            <a:spLocks noChangeArrowheads="1"/>
          </p:cNvSpPr>
          <p:nvPr/>
        </p:nvSpPr>
        <p:spPr bwMode="auto">
          <a:xfrm>
            <a:off x="4724400" y="1076325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8</a:t>
            </a:r>
          </a:p>
        </p:txBody>
      </p:sp>
      <p:sp>
        <p:nvSpPr>
          <p:cNvPr id="9241" name="Text Box 50"/>
          <p:cNvSpPr txBox="1">
            <a:spLocks noChangeArrowheads="1"/>
          </p:cNvSpPr>
          <p:nvPr/>
        </p:nvSpPr>
        <p:spPr bwMode="auto">
          <a:xfrm>
            <a:off x="7388225" y="2287588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9242" name="Text Box 51"/>
          <p:cNvSpPr txBox="1">
            <a:spLocks noChangeArrowheads="1"/>
          </p:cNvSpPr>
          <p:nvPr/>
        </p:nvSpPr>
        <p:spPr bwMode="auto">
          <a:xfrm>
            <a:off x="8086725" y="105251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7</a:t>
            </a:r>
          </a:p>
        </p:txBody>
      </p:sp>
      <p:sp>
        <p:nvSpPr>
          <p:cNvPr id="9243" name="Text Box 52"/>
          <p:cNvSpPr txBox="1">
            <a:spLocks noChangeArrowheads="1"/>
          </p:cNvSpPr>
          <p:nvPr/>
        </p:nvSpPr>
        <p:spPr bwMode="auto">
          <a:xfrm>
            <a:off x="4003675" y="229076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44" name="Text Box 54"/>
          <p:cNvSpPr txBox="1">
            <a:spLocks noChangeArrowheads="1"/>
          </p:cNvSpPr>
          <p:nvPr/>
        </p:nvSpPr>
        <p:spPr bwMode="auto">
          <a:xfrm>
            <a:off x="4838700" y="1714500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3300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45" name="Text Box 55"/>
          <p:cNvSpPr txBox="1">
            <a:spLocks noChangeArrowheads="1"/>
          </p:cNvSpPr>
          <p:nvPr/>
        </p:nvSpPr>
        <p:spPr bwMode="auto">
          <a:xfrm>
            <a:off x="8240713" y="170021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3300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46" name="Rectangle 60"/>
          <p:cNvSpPr>
            <a:spLocks noChangeArrowheads="1"/>
          </p:cNvSpPr>
          <p:nvPr/>
        </p:nvSpPr>
        <p:spPr bwMode="auto">
          <a:xfrm>
            <a:off x="4005263" y="2287588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47" name="Rectangle 61"/>
          <p:cNvSpPr>
            <a:spLocks noChangeArrowheads="1"/>
          </p:cNvSpPr>
          <p:nvPr/>
        </p:nvSpPr>
        <p:spPr bwMode="auto">
          <a:xfrm>
            <a:off x="4722813" y="1076325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8</a:t>
            </a:r>
          </a:p>
        </p:txBody>
      </p:sp>
      <p:sp>
        <p:nvSpPr>
          <p:cNvPr id="9248" name="Rectangle 62"/>
          <p:cNvSpPr>
            <a:spLocks noChangeArrowheads="1"/>
          </p:cNvSpPr>
          <p:nvPr/>
        </p:nvSpPr>
        <p:spPr bwMode="auto">
          <a:xfrm>
            <a:off x="7394575" y="2293938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9249" name="Rectangle 63"/>
          <p:cNvSpPr>
            <a:spLocks noChangeArrowheads="1"/>
          </p:cNvSpPr>
          <p:nvPr/>
        </p:nvSpPr>
        <p:spPr bwMode="auto">
          <a:xfrm>
            <a:off x="8085138" y="105251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7</a:t>
            </a:r>
          </a:p>
        </p:txBody>
      </p:sp>
      <p:sp>
        <p:nvSpPr>
          <p:cNvPr id="9250" name="Rectangle 66"/>
          <p:cNvSpPr>
            <a:spLocks noChangeArrowheads="1"/>
          </p:cNvSpPr>
          <p:nvPr/>
        </p:nvSpPr>
        <p:spPr bwMode="auto">
          <a:xfrm>
            <a:off x="4841875" y="1714500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9251" name="Rectangle 67"/>
          <p:cNvSpPr>
            <a:spLocks noChangeArrowheads="1"/>
          </p:cNvSpPr>
          <p:nvPr/>
        </p:nvSpPr>
        <p:spPr bwMode="auto">
          <a:xfrm>
            <a:off x="8247063" y="170021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33CC"/>
                </a:solidFill>
                <a:latin typeface=".VnTime" panose="020B7200000000000000" pitchFamily="34" charset="0"/>
                <a:ea typeface="SimSun" panose="02010600030101010101" pitchFamily="2" charset="-122"/>
              </a:rPr>
              <a:t>0</a:t>
            </a:r>
          </a:p>
        </p:txBody>
      </p:sp>
      <p:grpSp>
        <p:nvGrpSpPr>
          <p:cNvPr id="9252" name="Group 5"/>
          <p:cNvGrpSpPr>
            <a:grpSpLocks/>
          </p:cNvGrpSpPr>
          <p:nvPr/>
        </p:nvGrpSpPr>
        <p:grpSpPr bwMode="auto">
          <a:xfrm>
            <a:off x="0" y="0"/>
            <a:ext cx="12317413" cy="6858000"/>
            <a:chOff x="8" y="0"/>
            <a:chExt cx="5760" cy="4320"/>
          </a:xfrm>
        </p:grpSpPr>
        <p:pic>
          <p:nvPicPr>
            <p:cNvPr id="9254" name="Picture 6" descr="GRANS0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7" descr="GRANS0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56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9257" name="Picture 9" descr="BD21325_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8" name="Picture 10" descr="BD21325_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9" name="Picture 11" descr="BD21325_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60" name="Picture 12" descr="BD21325_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Rectangle 51"/>
          <p:cNvSpPr txBox="1">
            <a:spLocks noChangeArrowheads="1"/>
          </p:cNvSpPr>
          <p:nvPr/>
        </p:nvSpPr>
        <p:spPr bwMode="auto">
          <a:xfrm>
            <a:off x="327025" y="4311650"/>
            <a:ext cx="11682413" cy="1754188"/>
          </a:xfrm>
          <a:prstGeom prst="rect">
            <a:avLst/>
          </a:prstGeom>
          <a:solidFill>
            <a:srgbClr val="CCFFCC"/>
          </a:solidFill>
          <a:ln w="57150" cmpd="thickThin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000" b="1" i="1" kern="0" dirty="0">
                <a:solidFill>
                  <a:srgbClr val="0000FF"/>
                </a:solidFill>
              </a:rPr>
              <a:t>  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Khi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chia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số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có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ba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chữ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số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cho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số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có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1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chữ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số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, ở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lần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chia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thứ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2,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nếu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số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bị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chia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bé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hơn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số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chia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thì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ta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viết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>
                <a:solidFill>
                  <a:srgbClr val="FF0000"/>
                </a:solidFill>
              </a:rPr>
              <a:t>0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ở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thương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theo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lần</a:t>
            </a:r>
            <a:r>
              <a:rPr lang="en-US" altLang="en-US" sz="3600" b="1" i="1" kern="0" dirty="0">
                <a:solidFill>
                  <a:srgbClr val="0000FF"/>
                </a:solidFill>
              </a:rPr>
              <a:t> chia </a:t>
            </a:r>
            <a:r>
              <a:rPr lang="en-US" altLang="en-US" sz="3600" b="1" i="1" kern="0" dirty="0" err="1">
                <a:solidFill>
                  <a:srgbClr val="0000FF"/>
                </a:solidFill>
              </a:rPr>
              <a:t>đó</a:t>
            </a:r>
            <a:endParaRPr lang="en-US" altLang="en-US" sz="3600" b="1" i="1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ueShape1">
            <a:extLst>
              <a:ext uri="{FF2B5EF4-FFF2-40B4-BE49-F238E27FC236}">
                <a16:creationId xmlns:a16="http://schemas.microsoft.com/office/drawing/2014/main" id="{CAEE83E4-2ADB-4319-906E-16F457BE0674}"/>
              </a:ext>
            </a:extLst>
          </p:cNvPr>
          <p:cNvSpPr/>
          <p:nvPr/>
        </p:nvSpPr>
        <p:spPr bwMode="auto">
          <a:xfrm>
            <a:off x="7868132" y="1585700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AAAA6-C3AB-4D78-8AA3-1CD20D74EC15}"/>
              </a:ext>
            </a:extLst>
          </p:cNvPr>
          <p:cNvSpPr/>
          <p:nvPr/>
        </p:nvSpPr>
        <p:spPr>
          <a:xfrm>
            <a:off x="6809409" y="3007926"/>
            <a:ext cx="41697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stomText1">
            <a:extLst>
              <a:ext uri="{FF2B5EF4-FFF2-40B4-BE49-F238E27FC236}">
                <a16:creationId xmlns:a16="http://schemas.microsoft.com/office/drawing/2014/main" id="{DA30A179-82EE-476C-A90F-8CFB4FF79C10}"/>
              </a:ext>
            </a:extLst>
          </p:cNvPr>
          <p:cNvSpPr txBox="1"/>
          <p:nvPr/>
        </p:nvSpPr>
        <p:spPr>
          <a:xfrm>
            <a:off x="6094092" y="2865193"/>
            <a:ext cx="796582" cy="1343062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2" y="0"/>
            <a:ext cx="4789926" cy="6807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458" y="346959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458" y="462381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458" y="5138379"/>
            <a:ext cx="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83940" y="3654257"/>
            <a:ext cx="601561" cy="989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87380" y="3608090"/>
            <a:ext cx="601561" cy="989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32839" y="2191543"/>
            <a:ext cx="2100207" cy="1524000"/>
            <a:chOff x="197103" y="2407657"/>
            <a:chExt cx="1574252" cy="1524000"/>
          </a:xfrm>
        </p:grpSpPr>
        <p:sp>
          <p:nvSpPr>
            <p:cNvPr id="5" name="TextBox 15"/>
            <p:cNvSpPr txBox="1">
              <a:spLocks noChangeArrowheads="1"/>
            </p:cNvSpPr>
            <p:nvPr/>
          </p:nvSpPr>
          <p:spPr bwMode="auto">
            <a:xfrm>
              <a:off x="1298365" y="2407657"/>
              <a:ext cx="381000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xtBox 16"/>
            <p:cNvSpPr txBox="1">
              <a:spLocks noChangeArrowheads="1"/>
            </p:cNvSpPr>
            <p:nvPr/>
          </p:nvSpPr>
          <p:spPr bwMode="auto">
            <a:xfrm>
              <a:off x="197103" y="2407657"/>
              <a:ext cx="831596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085555" y="3169657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327627" y="3169657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17726" y="356164"/>
            <a:ext cx="4722557" cy="1729226"/>
            <a:chOff x="63378" y="43403"/>
            <a:chExt cx="7774217" cy="3697251"/>
          </a:xfrm>
        </p:grpSpPr>
        <p:pic>
          <p:nvPicPr>
            <p:cNvPr id="23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378" y="43403"/>
              <a:ext cx="7774217" cy="3697251"/>
            </a:xfrm>
            <a:prstGeom prst="rect">
              <a:avLst/>
            </a:prstGeom>
          </p:spPr>
        </p:pic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78866" y="1380938"/>
              <a:ext cx="6797504" cy="138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36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45" y="399754"/>
            <a:ext cx="988966" cy="563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" y="-131193"/>
            <a:ext cx="1515113" cy="151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03" y="614582"/>
            <a:ext cx="1535870" cy="8754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70305" y="1228182"/>
            <a:ext cx="1063852" cy="828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7A5AA1-9B36-4C4A-959C-3DB148B619BA}"/>
              </a:ext>
            </a:extLst>
          </p:cNvPr>
          <p:cNvSpPr txBox="1"/>
          <p:nvPr/>
        </p:nvSpPr>
        <p:spPr>
          <a:xfrm>
            <a:off x="501003" y="2191543"/>
            <a:ext cx="5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01DA72-F636-4211-90D8-36B3FE266095}"/>
              </a:ext>
            </a:extLst>
          </p:cNvPr>
          <p:cNvSpPr txBox="1"/>
          <p:nvPr/>
        </p:nvSpPr>
        <p:spPr>
          <a:xfrm>
            <a:off x="403457" y="4274984"/>
            <a:ext cx="79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F56D9221-D605-4942-853F-23D92B211DD8}"/>
              </a:ext>
            </a:extLst>
          </p:cNvPr>
          <p:cNvGrpSpPr>
            <a:grpSpLocks/>
          </p:cNvGrpSpPr>
          <p:nvPr/>
        </p:nvGrpSpPr>
        <p:grpSpPr bwMode="auto">
          <a:xfrm>
            <a:off x="1532839" y="4223656"/>
            <a:ext cx="2100207" cy="1524000"/>
            <a:chOff x="197103" y="2407657"/>
            <a:chExt cx="1574252" cy="1524000"/>
          </a:xfrm>
        </p:grpSpPr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82ACBF27-7A11-48BD-9FDA-33A929ADB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365" y="2407657"/>
              <a:ext cx="381000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A3CEA31A-3862-4BC7-987D-44A9E55D6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03" y="2407657"/>
              <a:ext cx="831596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490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3BA7261-9E36-4DB3-9C64-974D3FFB0388}"/>
                </a:ext>
              </a:extLst>
            </p:cNvPr>
            <p:cNvCxnSpPr/>
            <p:nvPr/>
          </p:nvCxnSpPr>
          <p:spPr>
            <a:xfrm>
              <a:off x="1085555" y="3169657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BF8421-80BB-4A28-9DE6-6FDED393791D}"/>
                </a:ext>
              </a:extLst>
            </p:cNvPr>
            <p:cNvCxnSpPr/>
            <p:nvPr/>
          </p:nvCxnSpPr>
          <p:spPr>
            <a:xfrm rot="5400000">
              <a:off x="327627" y="3169657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14">
            <a:extLst>
              <a:ext uri="{FF2B5EF4-FFF2-40B4-BE49-F238E27FC236}">
                <a16:creationId xmlns:a16="http://schemas.microsoft.com/office/drawing/2014/main" id="{7021DD8E-574F-44C4-B33E-37CA2003918F}"/>
              </a:ext>
            </a:extLst>
          </p:cNvPr>
          <p:cNvGrpSpPr>
            <a:grpSpLocks/>
          </p:cNvGrpSpPr>
          <p:nvPr/>
        </p:nvGrpSpPr>
        <p:grpSpPr bwMode="auto">
          <a:xfrm>
            <a:off x="4520852" y="2170895"/>
            <a:ext cx="2100207" cy="1524000"/>
            <a:chOff x="197103" y="2407657"/>
            <a:chExt cx="1574252" cy="1524000"/>
          </a:xfrm>
        </p:grpSpPr>
        <p:sp>
          <p:nvSpPr>
            <p:cNvPr id="54" name="TextBox 15">
              <a:extLst>
                <a:ext uri="{FF2B5EF4-FFF2-40B4-BE49-F238E27FC236}">
                  <a16:creationId xmlns:a16="http://schemas.microsoft.com/office/drawing/2014/main" id="{6E9E8AD7-78B7-4D97-9A8F-107042E34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365" y="2407657"/>
              <a:ext cx="381000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045AF546-2FA3-4603-A13E-6CA84D47A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03" y="2407657"/>
              <a:ext cx="831596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92F096-5AEB-42AD-8DEC-D1DC670E16B8}"/>
                </a:ext>
              </a:extLst>
            </p:cNvPr>
            <p:cNvCxnSpPr/>
            <p:nvPr/>
          </p:nvCxnSpPr>
          <p:spPr>
            <a:xfrm>
              <a:off x="1085555" y="3169657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6B9C167-68ED-4E02-959B-A74ED26B9880}"/>
                </a:ext>
              </a:extLst>
            </p:cNvPr>
            <p:cNvCxnSpPr/>
            <p:nvPr/>
          </p:nvCxnSpPr>
          <p:spPr>
            <a:xfrm rot="5400000">
              <a:off x="327627" y="3169657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14">
            <a:extLst>
              <a:ext uri="{FF2B5EF4-FFF2-40B4-BE49-F238E27FC236}">
                <a16:creationId xmlns:a16="http://schemas.microsoft.com/office/drawing/2014/main" id="{DFB2BB99-D595-44EE-9176-ED29391B6B95}"/>
              </a:ext>
            </a:extLst>
          </p:cNvPr>
          <p:cNvGrpSpPr>
            <a:grpSpLocks/>
          </p:cNvGrpSpPr>
          <p:nvPr/>
        </p:nvGrpSpPr>
        <p:grpSpPr bwMode="auto">
          <a:xfrm>
            <a:off x="4520852" y="4203008"/>
            <a:ext cx="2100207" cy="1524000"/>
            <a:chOff x="197103" y="2407657"/>
            <a:chExt cx="1574252" cy="1524000"/>
          </a:xfrm>
        </p:grpSpPr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EF7F99FE-F26D-4353-9C8D-159803BD1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365" y="2407657"/>
              <a:ext cx="381000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9D7A2B3C-B173-40C8-9699-B96C4E280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03" y="2407657"/>
              <a:ext cx="831596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EE85171-675E-4BC1-BE83-99FF09DBABF5}"/>
                </a:ext>
              </a:extLst>
            </p:cNvPr>
            <p:cNvCxnSpPr/>
            <p:nvPr/>
          </p:nvCxnSpPr>
          <p:spPr>
            <a:xfrm>
              <a:off x="1085555" y="3169657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E61687-2F34-4561-9529-9D7F93DFACC3}"/>
                </a:ext>
              </a:extLst>
            </p:cNvPr>
            <p:cNvCxnSpPr/>
            <p:nvPr/>
          </p:nvCxnSpPr>
          <p:spPr>
            <a:xfrm rot="5400000">
              <a:off x="327627" y="3169657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14">
            <a:extLst>
              <a:ext uri="{FF2B5EF4-FFF2-40B4-BE49-F238E27FC236}">
                <a16:creationId xmlns:a16="http://schemas.microsoft.com/office/drawing/2014/main" id="{AC3D5CFA-923D-4584-A55E-FED4585EA5BD}"/>
              </a:ext>
            </a:extLst>
          </p:cNvPr>
          <p:cNvGrpSpPr>
            <a:grpSpLocks/>
          </p:cNvGrpSpPr>
          <p:nvPr/>
        </p:nvGrpSpPr>
        <p:grpSpPr bwMode="auto">
          <a:xfrm>
            <a:off x="7975252" y="2191543"/>
            <a:ext cx="2100207" cy="1524000"/>
            <a:chOff x="197103" y="2407657"/>
            <a:chExt cx="1574252" cy="1524000"/>
          </a:xfrm>
        </p:grpSpPr>
        <p:sp>
          <p:nvSpPr>
            <p:cNvPr id="64" name="TextBox 15">
              <a:extLst>
                <a:ext uri="{FF2B5EF4-FFF2-40B4-BE49-F238E27FC236}">
                  <a16:creationId xmlns:a16="http://schemas.microsoft.com/office/drawing/2014/main" id="{B9C54BEF-4762-4F20-8A5A-355661B30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365" y="2407657"/>
              <a:ext cx="381000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440AAE94-B190-475D-8337-F96E38438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03" y="2407657"/>
              <a:ext cx="831596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480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ADEA126-07A1-466B-B9BB-E989B12521F3}"/>
                </a:ext>
              </a:extLst>
            </p:cNvPr>
            <p:cNvCxnSpPr/>
            <p:nvPr/>
          </p:nvCxnSpPr>
          <p:spPr>
            <a:xfrm>
              <a:off x="1085555" y="3169657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8823405-916A-48EF-9BD0-C034B9D8E001}"/>
                </a:ext>
              </a:extLst>
            </p:cNvPr>
            <p:cNvCxnSpPr/>
            <p:nvPr/>
          </p:nvCxnSpPr>
          <p:spPr>
            <a:xfrm rot="5400000">
              <a:off x="327627" y="3169657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14">
            <a:extLst>
              <a:ext uri="{FF2B5EF4-FFF2-40B4-BE49-F238E27FC236}">
                <a16:creationId xmlns:a16="http://schemas.microsoft.com/office/drawing/2014/main" id="{FFEC59CF-55E3-4A73-A381-EFBFC38EC4A1}"/>
              </a:ext>
            </a:extLst>
          </p:cNvPr>
          <p:cNvGrpSpPr>
            <a:grpSpLocks/>
          </p:cNvGrpSpPr>
          <p:nvPr/>
        </p:nvGrpSpPr>
        <p:grpSpPr bwMode="auto">
          <a:xfrm>
            <a:off x="7975252" y="4223656"/>
            <a:ext cx="2100207" cy="1524000"/>
            <a:chOff x="197103" y="2407657"/>
            <a:chExt cx="1574252" cy="1524000"/>
          </a:xfrm>
        </p:grpSpPr>
        <p:sp>
          <p:nvSpPr>
            <p:cNvPr id="69" name="TextBox 15">
              <a:extLst>
                <a:ext uri="{FF2B5EF4-FFF2-40B4-BE49-F238E27FC236}">
                  <a16:creationId xmlns:a16="http://schemas.microsoft.com/office/drawing/2014/main" id="{2BF8BE8F-6A3F-4B45-B672-0925660A0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365" y="2407657"/>
              <a:ext cx="381000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181F3EBF-67C0-4146-B02B-7721C51FC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03" y="2407657"/>
              <a:ext cx="831596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725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3C6A88C-53E3-4B59-BCAE-B29187BF5E95}"/>
                </a:ext>
              </a:extLst>
            </p:cNvPr>
            <p:cNvCxnSpPr/>
            <p:nvPr/>
          </p:nvCxnSpPr>
          <p:spPr>
            <a:xfrm>
              <a:off x="1085555" y="3169657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4066DC1-8802-4EC7-9E93-5C7F6AE53611}"/>
                </a:ext>
              </a:extLst>
            </p:cNvPr>
            <p:cNvCxnSpPr/>
            <p:nvPr/>
          </p:nvCxnSpPr>
          <p:spPr>
            <a:xfrm rot="5400000">
              <a:off x="327627" y="3169657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86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75" y="1320922"/>
            <a:ext cx="3394630" cy="4709147"/>
          </a:xfrm>
          <a:prstGeom prst="rect">
            <a:avLst/>
          </a:prstGeom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4946711" y="1456281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3797258" y="1470645"/>
            <a:ext cx="104694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856690" y="2187729"/>
            <a:ext cx="9149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rot="5400000">
            <a:off x="4094690" y="2393359"/>
            <a:ext cx="152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848018" y="4187756"/>
            <a:ext cx="82851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821383" y="2844617"/>
            <a:ext cx="8871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91582" y="4152927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09821" y="3438768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00857" y="2128658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35909" y="1475944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55675" y="2790426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01529" y="2124286"/>
            <a:ext cx="99049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22258" y="2128658"/>
            <a:ext cx="5082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0" y="103207"/>
            <a:ext cx="1535870" cy="8754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53579" y="908442"/>
            <a:ext cx="1063852" cy="8283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7568" y="2749885"/>
            <a:ext cx="3099626" cy="2431715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0C305700-5497-44AF-B964-63CE9A1CDCA0}"/>
              </a:ext>
            </a:extLst>
          </p:cNvPr>
          <p:cNvSpPr/>
          <p:nvPr/>
        </p:nvSpPr>
        <p:spPr>
          <a:xfrm>
            <a:off x="4081763" y="1499302"/>
            <a:ext cx="362607" cy="267905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0013 0.19051 " pathEditMode="relative" rAng="0" ptsTypes="AA">
                                      <p:cBhvr>
                                        <p:cTn id="9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  <p:bldP spid="14" grpId="0"/>
      <p:bldP spid="14" grpId="1"/>
      <p:bldP spid="15" grpId="0"/>
      <p:bldP spid="16" grpId="0"/>
      <p:bldP spid="17" grpId="0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1885C14-5D52-4081-AED2-6F810F49CB4D}"/>
              </a:ext>
            </a:extLst>
          </p:cNvPr>
          <p:cNvGrpSpPr/>
          <p:nvPr/>
        </p:nvGrpSpPr>
        <p:grpSpPr>
          <a:xfrm>
            <a:off x="448762" y="352508"/>
            <a:ext cx="11402942" cy="6152983"/>
            <a:chOff x="458955" y="468147"/>
            <a:chExt cx="11402942" cy="61529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69" y="468147"/>
              <a:ext cx="11396828" cy="427890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995A473-7130-4508-BC0D-5D40B2B12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180"/>
            <a:stretch/>
          </p:blipFill>
          <p:spPr>
            <a:xfrm>
              <a:off x="458955" y="4746127"/>
              <a:ext cx="11396828" cy="1875003"/>
            </a:xfrm>
            <a:prstGeom prst="rect">
              <a:avLst/>
            </a:prstGeom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9534" y="1187845"/>
            <a:ext cx="1606644" cy="1142885"/>
            <a:chOff x="427750" y="2407657"/>
            <a:chExt cx="1204915" cy="1142885"/>
          </a:xfrm>
        </p:grpSpPr>
        <p:sp>
          <p:nvSpPr>
            <p:cNvPr id="5" name="TextBox 15"/>
            <p:cNvSpPr txBox="1">
              <a:spLocks noChangeArrowheads="1"/>
            </p:cNvSpPr>
            <p:nvPr/>
          </p:nvSpPr>
          <p:spPr bwMode="auto">
            <a:xfrm>
              <a:off x="1178809" y="2427901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6" name="TextBox 16"/>
            <p:cNvSpPr txBox="1">
              <a:spLocks noChangeArrowheads="1"/>
            </p:cNvSpPr>
            <p:nvPr/>
          </p:nvSpPr>
          <p:spPr bwMode="auto">
            <a:xfrm>
              <a:off x="427750" y="2422323"/>
              <a:ext cx="8204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350</a:t>
              </a:r>
            </a:p>
          </p:txBody>
        </p:sp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1089627" y="2957315"/>
              <a:ext cx="543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89627" y="2407657"/>
              <a:ext cx="1650" cy="11428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10">
            <a:extLst>
              <a:ext uri="{FF2B5EF4-FFF2-40B4-BE49-F238E27FC236}">
                <a16:creationId xmlns:a16="http://schemas.microsoft.com/office/drawing/2014/main" id="{9B3AA4E8-48D1-43DC-9C18-A7D769ECDEBC}"/>
              </a:ext>
            </a:extLst>
          </p:cNvPr>
          <p:cNvSpPr txBox="1"/>
          <p:nvPr/>
        </p:nvSpPr>
        <p:spPr>
          <a:xfrm>
            <a:off x="944056" y="608785"/>
            <a:ext cx="450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1 (T. 73) : </a:t>
            </a:r>
            <a:r>
              <a:rPr lang="en-US" sz="3200" b="1" dirty="0" err="1">
                <a:solidFill>
                  <a:srgbClr val="00206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Tính</a:t>
            </a:r>
            <a:endParaRPr lang="vi-VN" sz="3200" b="1" dirty="0">
              <a:solidFill>
                <a:srgbClr val="00206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 bwMode="auto">
          <a:xfrm flipV="1">
            <a:off x="528620" y="3598433"/>
            <a:ext cx="733466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>
            <a:off x="528620" y="2323566"/>
            <a:ext cx="6682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lowchart: Document 79"/>
          <p:cNvSpPr/>
          <p:nvPr/>
        </p:nvSpPr>
        <p:spPr>
          <a:xfrm>
            <a:off x="10773903" y="413"/>
            <a:ext cx="1363213" cy="663146"/>
          </a:xfrm>
          <a:prstGeom prst="flowChartDocumen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</a:p>
        </p:txBody>
      </p:sp>
      <p:grpSp>
        <p:nvGrpSpPr>
          <p:cNvPr id="82" name="Group 14">
            <a:extLst>
              <a:ext uri="{FF2B5EF4-FFF2-40B4-BE49-F238E27FC236}">
                <a16:creationId xmlns:a16="http://schemas.microsoft.com/office/drawing/2014/main" id="{491D0B6E-2A5C-48D3-BE2F-C438EED1894C}"/>
              </a:ext>
            </a:extLst>
          </p:cNvPr>
          <p:cNvGrpSpPr>
            <a:grpSpLocks/>
          </p:cNvGrpSpPr>
          <p:nvPr/>
        </p:nvGrpSpPr>
        <p:grpSpPr bwMode="auto">
          <a:xfrm>
            <a:off x="4903802" y="1180681"/>
            <a:ext cx="1635111" cy="1142885"/>
            <a:chOff x="419718" y="2407657"/>
            <a:chExt cx="1226263" cy="1142885"/>
          </a:xfrm>
        </p:grpSpPr>
        <p:sp>
          <p:nvSpPr>
            <p:cNvPr id="83" name="TextBox 15">
              <a:extLst>
                <a:ext uri="{FF2B5EF4-FFF2-40B4-BE49-F238E27FC236}">
                  <a16:creationId xmlns:a16="http://schemas.microsoft.com/office/drawing/2014/main" id="{20EF8C83-D90E-437A-94D1-16B14E180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809" y="2427901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4</a:t>
              </a:r>
              <a:endPara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16">
              <a:extLst>
                <a:ext uri="{FF2B5EF4-FFF2-40B4-BE49-F238E27FC236}">
                  <a16:creationId xmlns:a16="http://schemas.microsoft.com/office/drawing/2014/main" id="{4AAFB915-3F51-4FA6-86F0-412A06307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718" y="2435065"/>
              <a:ext cx="8204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480</a:t>
              </a:r>
              <a:endPara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042BB4-FB87-453B-8811-FEE1AF5E525B}"/>
                </a:ext>
              </a:extLst>
            </p:cNvPr>
            <p:cNvCxnSpPr>
              <a:cxnSpLocks/>
            </p:cNvCxnSpPr>
            <p:nvPr/>
          </p:nvCxnSpPr>
          <p:spPr>
            <a:xfrm>
              <a:off x="1102943" y="2957315"/>
              <a:ext cx="543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950410C-8636-4F9E-8F47-B9AA3E9EAB21}"/>
                </a:ext>
              </a:extLst>
            </p:cNvPr>
            <p:cNvCxnSpPr/>
            <p:nvPr/>
          </p:nvCxnSpPr>
          <p:spPr>
            <a:xfrm>
              <a:off x="1096285" y="2407657"/>
              <a:ext cx="1650" cy="11428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14">
            <a:extLst>
              <a:ext uri="{FF2B5EF4-FFF2-40B4-BE49-F238E27FC236}">
                <a16:creationId xmlns:a16="http://schemas.microsoft.com/office/drawing/2014/main" id="{2A042808-CB3B-4689-A77B-A89ECCFBA7B1}"/>
              </a:ext>
            </a:extLst>
          </p:cNvPr>
          <p:cNvGrpSpPr>
            <a:grpSpLocks/>
          </p:cNvGrpSpPr>
          <p:nvPr/>
        </p:nvGrpSpPr>
        <p:grpSpPr bwMode="auto">
          <a:xfrm>
            <a:off x="7156106" y="1166060"/>
            <a:ext cx="1688698" cy="1142885"/>
            <a:chOff x="379530" y="2407657"/>
            <a:chExt cx="1266451" cy="1142885"/>
          </a:xfrm>
        </p:grpSpPr>
        <p:sp>
          <p:nvSpPr>
            <p:cNvPr id="88" name="TextBox 15">
              <a:extLst>
                <a:ext uri="{FF2B5EF4-FFF2-40B4-BE49-F238E27FC236}">
                  <a16:creationId xmlns:a16="http://schemas.microsoft.com/office/drawing/2014/main" id="{4A9E4FAF-9226-4A59-BBC1-C7660E5F2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809" y="2427901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6</a:t>
              </a:r>
              <a:endPara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16">
              <a:extLst>
                <a:ext uri="{FF2B5EF4-FFF2-40B4-BE49-F238E27FC236}">
                  <a16:creationId xmlns:a16="http://schemas.microsoft.com/office/drawing/2014/main" id="{061BEF09-9CAE-4F11-A00F-0EFD6D155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30" y="2444868"/>
              <a:ext cx="8204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725</a:t>
              </a:r>
              <a:endPara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2D4D9AD-E85B-45FE-8601-33F274C2D9AD}"/>
                </a:ext>
              </a:extLst>
            </p:cNvPr>
            <p:cNvCxnSpPr>
              <a:cxnSpLocks/>
            </p:cNvCxnSpPr>
            <p:nvPr/>
          </p:nvCxnSpPr>
          <p:spPr>
            <a:xfrm>
              <a:off x="1102943" y="2957315"/>
              <a:ext cx="543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CE940E4-253F-4A24-A871-757B5097B280}"/>
                </a:ext>
              </a:extLst>
            </p:cNvPr>
            <p:cNvCxnSpPr/>
            <p:nvPr/>
          </p:nvCxnSpPr>
          <p:spPr>
            <a:xfrm>
              <a:off x="1089627" y="2407657"/>
              <a:ext cx="1650" cy="11428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14">
            <a:extLst>
              <a:ext uri="{FF2B5EF4-FFF2-40B4-BE49-F238E27FC236}">
                <a16:creationId xmlns:a16="http://schemas.microsoft.com/office/drawing/2014/main" id="{A0848052-BEEB-4F52-9C20-A17277D2F809}"/>
              </a:ext>
            </a:extLst>
          </p:cNvPr>
          <p:cNvGrpSpPr>
            <a:grpSpLocks/>
          </p:cNvGrpSpPr>
          <p:nvPr/>
        </p:nvGrpSpPr>
        <p:grpSpPr bwMode="auto">
          <a:xfrm>
            <a:off x="2653583" y="1195214"/>
            <a:ext cx="1582813" cy="1142885"/>
            <a:chOff x="445622" y="2407657"/>
            <a:chExt cx="1187043" cy="1142885"/>
          </a:xfrm>
        </p:grpSpPr>
        <p:sp>
          <p:nvSpPr>
            <p:cNvPr id="93" name="TextBox 15">
              <a:extLst>
                <a:ext uri="{FF2B5EF4-FFF2-40B4-BE49-F238E27FC236}">
                  <a16:creationId xmlns:a16="http://schemas.microsoft.com/office/drawing/2014/main" id="{EB7DB878-E899-492A-9CE7-88F30D97E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809" y="2427901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94" name="TextBox 16">
              <a:extLst>
                <a:ext uri="{FF2B5EF4-FFF2-40B4-BE49-F238E27FC236}">
                  <a16:creationId xmlns:a16="http://schemas.microsoft.com/office/drawing/2014/main" id="{DA2446B6-AEEE-4040-BE76-5BDE4CE06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622" y="2409167"/>
              <a:ext cx="8204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rPr>
                <a:t>490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8A60ECF-04B2-4B50-B36F-B8AA6AE53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27" y="2957315"/>
              <a:ext cx="543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A560B75-C106-45B0-930A-B9F66E193A74}"/>
                </a:ext>
              </a:extLst>
            </p:cNvPr>
            <p:cNvCxnSpPr/>
            <p:nvPr/>
          </p:nvCxnSpPr>
          <p:spPr>
            <a:xfrm>
              <a:off x="1089627" y="2407657"/>
              <a:ext cx="1650" cy="11428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5">
            <a:extLst>
              <a:ext uri="{FF2B5EF4-FFF2-40B4-BE49-F238E27FC236}">
                <a16:creationId xmlns:a16="http://schemas.microsoft.com/office/drawing/2014/main" id="{E526AB9C-AA07-4F98-98AF-920F2B098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06" y="1810038"/>
            <a:ext cx="834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13" name="TextBox 15">
            <a:extLst>
              <a:ext uri="{FF2B5EF4-FFF2-40B4-BE49-F238E27FC236}">
                <a16:creationId xmlns:a16="http://schemas.microsoft.com/office/drawing/2014/main" id="{706B3CCC-2886-4C81-A902-6B21BD7FC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87" y="1819498"/>
            <a:ext cx="834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14" name="TextBox 15">
            <a:extLst>
              <a:ext uri="{FF2B5EF4-FFF2-40B4-BE49-F238E27FC236}">
                <a16:creationId xmlns:a16="http://schemas.microsoft.com/office/drawing/2014/main" id="{42B0CC7E-7016-4A5E-AC29-F5A7A1CCE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51" y="2423349"/>
            <a:ext cx="834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15" name="TextBox 15">
            <a:extLst>
              <a:ext uri="{FF2B5EF4-FFF2-40B4-BE49-F238E27FC236}">
                <a16:creationId xmlns:a16="http://schemas.microsoft.com/office/drawing/2014/main" id="{280B9252-CA79-47DE-A69A-33E920933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845" y="3068002"/>
            <a:ext cx="354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6" name="TextBox 15">
            <a:extLst>
              <a:ext uri="{FF2B5EF4-FFF2-40B4-BE49-F238E27FC236}">
                <a16:creationId xmlns:a16="http://schemas.microsoft.com/office/drawing/2014/main" id="{4BA0197D-57AB-4A28-8148-90AAF8071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28" y="3652828"/>
            <a:ext cx="354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724" y="1810038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66" y="1800233"/>
            <a:ext cx="734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49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2738960" y="2345593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851" y="2423348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366" y="2430196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760" y="1818967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366" y="3030917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2767320" y="3587402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220" y="3635879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040" y="1828772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882" y="1818967"/>
            <a:ext cx="734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4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4996276" y="2364327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802" y="2419688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212" y="2425596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8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076" y="1826550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212" y="3027269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8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5024636" y="3606136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911" y="3665844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925" y="3661496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3090" y="1824899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921" y="4254967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5049785" y="4773296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517" y="4874808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408" y="1826021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250" y="1816216"/>
            <a:ext cx="734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6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7288644" y="2361576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70" y="2416937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8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580" y="2422845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444" y="1823799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0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444" y="3057071"/>
            <a:ext cx="799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spc="300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12</a:t>
            </a:r>
            <a:endParaRPr lang="en-US" altLang="en-US" b="1" spc="300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7317004" y="3603385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279" y="3663093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293" y="3658745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5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458" y="1822148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0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289" y="4252216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C042BB4-FB87-453B-8811-FEE1AF5E525B}"/>
              </a:ext>
            </a:extLst>
          </p:cNvPr>
          <p:cNvCxnSpPr>
            <a:cxnSpLocks/>
          </p:cNvCxnSpPr>
          <p:nvPr/>
        </p:nvCxnSpPr>
        <p:spPr bwMode="auto">
          <a:xfrm>
            <a:off x="7342153" y="4770545"/>
            <a:ext cx="7240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5">
            <a:extLst>
              <a:ext uri="{FF2B5EF4-FFF2-40B4-BE49-F238E27FC236}">
                <a16:creationId xmlns:a16="http://schemas.microsoft.com/office/drawing/2014/main" id="{EB7DB878-E899-492A-9CE7-88F30D9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885" y="4872057"/>
            <a:ext cx="508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5</a:t>
            </a:r>
            <a:endParaRPr lang="en-US" altLang="en-US" b="1" dirty="0">
              <a:solidFill>
                <a:srgbClr val="00206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12" grpId="0"/>
      <p:bldP spid="113" grpId="0"/>
      <p:bldP spid="114" grpId="0"/>
      <p:bldP spid="115" grpId="0"/>
      <p:bldP spid="116" grpId="0"/>
      <p:bldP spid="50" grpId="0"/>
      <p:bldP spid="51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4" grpId="0"/>
      <p:bldP spid="76" grpId="0"/>
      <p:bldP spid="77" grpId="0"/>
      <p:bldP spid="79" grpId="0"/>
      <p:bldP spid="108" grpId="0"/>
      <p:bldP spid="109" grpId="0"/>
      <p:bldP spid="110" grpId="0"/>
      <p:bldP spid="117" grpId="0"/>
      <p:bldP spid="118" grpId="0"/>
      <p:bldP spid="119" grpId="0"/>
      <p:bldP spid="120" grpId="0"/>
      <p:bldP spid="1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295711" y="333041"/>
            <a:ext cx="3270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Bài 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3 (T.73)</a:t>
            </a:r>
            <a:r>
              <a:rPr lang="vi-VN" altLang="en-US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7190" name="Text Box 7189"/>
          <p:cNvSpPr txBox="1">
            <a:spLocks noChangeArrowheads="1"/>
          </p:cNvSpPr>
          <p:nvPr/>
        </p:nvSpPr>
        <p:spPr bwMode="auto">
          <a:xfrm>
            <a:off x="5909482" y="2972346"/>
            <a:ext cx="182464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i</a:t>
            </a:r>
            <a:r>
              <a:rPr lang="en-US" alt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giải</a:t>
            </a:r>
            <a:endParaRPr lang="en-US" altLang="en-US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731139" y="-1"/>
            <a:ext cx="2688" cy="694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Document 18"/>
          <p:cNvSpPr/>
          <p:nvPr/>
        </p:nvSpPr>
        <p:spPr>
          <a:xfrm>
            <a:off x="487581" y="134713"/>
            <a:ext cx="1226179" cy="1102960"/>
          </a:xfrm>
          <a:prstGeom prst="flowChartDocumen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0832" y="3641751"/>
            <a:ext cx="584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Ta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: 365 : 7 = 52 (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1)</a:t>
            </a:r>
            <a:endParaRPr lang="vi-VN" sz="3200" b="1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4539" y="4947174"/>
            <a:ext cx="657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: 52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Ǉuần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Δ˙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ngày</a:t>
            </a:r>
            <a:endParaRPr lang="vi-VN" sz="3200" b="1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9B023-A41F-484A-93E0-F260C75BA2E1}"/>
              </a:ext>
            </a:extLst>
          </p:cNvPr>
          <p:cNvSpPr txBox="1"/>
          <p:nvPr/>
        </p:nvSpPr>
        <p:spPr>
          <a:xfrm>
            <a:off x="2731139" y="2307764"/>
            <a:ext cx="129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777498-8A9A-494F-88D3-5BCC9744F360}"/>
              </a:ext>
            </a:extLst>
          </p:cNvPr>
          <p:cNvSpPr txBox="1"/>
          <p:nvPr/>
        </p:nvSpPr>
        <p:spPr>
          <a:xfrm>
            <a:off x="3276246" y="1008191"/>
            <a:ext cx="8915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2021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365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mĕ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Ǉuần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Δ˙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CAD530-137E-4CC8-8317-AB2A56E0ADA1}"/>
              </a:ext>
            </a:extLst>
          </p:cNvPr>
          <p:cNvSpPr txBox="1"/>
          <p:nvPr/>
        </p:nvSpPr>
        <p:spPr>
          <a:xfrm>
            <a:off x="2731139" y="1649889"/>
            <a:ext cx="870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HĈ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2021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nh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Η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łu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Ǉuần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Δ˙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mấy</a:t>
            </a:r>
            <a:endParaRPr lang="vi-VN" sz="3200" b="1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95AB7C-E57C-4C3C-95FF-4A43FF4C175B}"/>
              </a:ext>
            </a:extLst>
          </p:cNvPr>
          <p:cNvSpPr txBox="1"/>
          <p:nvPr/>
        </p:nvSpPr>
        <p:spPr>
          <a:xfrm>
            <a:off x="3276246" y="4294799"/>
            <a:ext cx="930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2021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52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Ǉuần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Δ˙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thừa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5515D5-7958-4176-AA23-F02435BFC145}"/>
              </a:ext>
            </a:extLst>
          </p:cNvPr>
          <p:cNvCxnSpPr/>
          <p:nvPr/>
        </p:nvCxnSpPr>
        <p:spPr>
          <a:xfrm>
            <a:off x="5581937" y="1514309"/>
            <a:ext cx="22220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8456D6-AB67-438A-8FA8-29F18CED4C37}"/>
              </a:ext>
            </a:extLst>
          </p:cNvPr>
          <p:cNvCxnSpPr>
            <a:cxnSpLocks/>
          </p:cNvCxnSpPr>
          <p:nvPr/>
        </p:nvCxnSpPr>
        <p:spPr>
          <a:xfrm>
            <a:off x="3569848" y="2143574"/>
            <a:ext cx="1962929" cy="0"/>
          </a:xfrm>
          <a:prstGeom prst="line">
            <a:avLst/>
          </a:prstGeom>
          <a:ln w="571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7C53A6-4F22-4E9E-BFDB-65B384899BBA}"/>
              </a:ext>
            </a:extLst>
          </p:cNvPr>
          <p:cNvCxnSpPr>
            <a:cxnSpLocks/>
          </p:cNvCxnSpPr>
          <p:nvPr/>
        </p:nvCxnSpPr>
        <p:spPr>
          <a:xfrm>
            <a:off x="8059666" y="1494644"/>
            <a:ext cx="3857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BA89F1-6E2E-4304-B2A0-2C27972103A9}"/>
              </a:ext>
            </a:extLst>
          </p:cNvPr>
          <p:cNvCxnSpPr>
            <a:cxnSpLocks/>
          </p:cNvCxnSpPr>
          <p:nvPr/>
        </p:nvCxnSpPr>
        <p:spPr>
          <a:xfrm>
            <a:off x="8479396" y="2185644"/>
            <a:ext cx="2788968" cy="0"/>
          </a:xfrm>
          <a:prstGeom prst="line">
            <a:avLst/>
          </a:prstGeom>
          <a:ln w="571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346232-5152-44A1-8EFA-479C9D423B18}"/>
              </a:ext>
            </a:extLst>
          </p:cNvPr>
          <p:cNvCxnSpPr>
            <a:cxnSpLocks/>
          </p:cNvCxnSpPr>
          <p:nvPr/>
        </p:nvCxnSpPr>
        <p:spPr>
          <a:xfrm>
            <a:off x="2743809" y="2775579"/>
            <a:ext cx="992449" cy="0"/>
          </a:xfrm>
          <a:prstGeom prst="line">
            <a:avLst/>
          </a:prstGeom>
          <a:ln w="571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0" grpId="0"/>
      <p:bldP spid="19" grpId="0" animBg="1"/>
      <p:bldP spid="16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9F889BD0-9136-4EEC-A342-D32FB98A6F74}"/>
              </a:ext>
            </a:extLst>
          </p:cNvPr>
          <p:cNvGrpSpPr/>
          <p:nvPr/>
        </p:nvGrpSpPr>
        <p:grpSpPr>
          <a:xfrm>
            <a:off x="1752628" y="1529907"/>
            <a:ext cx="1974357" cy="3445634"/>
            <a:chOff x="1752628" y="1529907"/>
            <a:chExt cx="1974357" cy="3445634"/>
          </a:xfrm>
        </p:grpSpPr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3156227" y="2202284"/>
              <a:ext cx="508292" cy="74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D3DA57-B931-46A7-B81A-9E8EC1D29B5B}"/>
                </a:ext>
              </a:extLst>
            </p:cNvPr>
            <p:cNvGrpSpPr/>
            <p:nvPr/>
          </p:nvGrpSpPr>
          <p:grpSpPr>
            <a:xfrm>
              <a:off x="1752628" y="1529907"/>
              <a:ext cx="1974357" cy="3445634"/>
              <a:chOff x="1752628" y="1529907"/>
              <a:chExt cx="1974357" cy="3445634"/>
            </a:xfrm>
          </p:grpSpPr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2877628" y="2202284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" name="TextBox 15"/>
              <p:cNvSpPr txBox="1">
                <a:spLocks noChangeArrowheads="1"/>
              </p:cNvSpPr>
              <p:nvPr/>
            </p:nvSpPr>
            <p:spPr bwMode="auto">
              <a:xfrm>
                <a:off x="2902081" y="1529907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6" name="TextBox 16"/>
              <p:cNvSpPr txBox="1">
                <a:spLocks noChangeArrowheads="1"/>
              </p:cNvSpPr>
              <p:nvPr/>
            </p:nvSpPr>
            <p:spPr bwMode="auto">
              <a:xfrm>
                <a:off x="1752628" y="1544271"/>
                <a:ext cx="104694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185</a:t>
                </a: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>
                <a:off x="2812060" y="2261355"/>
                <a:ext cx="91492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 bwMode="auto">
              <a:xfrm rot="5400000">
                <a:off x="2050060" y="2466985"/>
                <a:ext cx="1524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cxnSpLocks/>
              </p:cNvCxnSpPr>
              <p:nvPr/>
            </p:nvCxnSpPr>
            <p:spPr>
              <a:xfrm>
                <a:off x="1803388" y="4261382"/>
                <a:ext cx="8285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>
                <a:off x="1887434" y="2890686"/>
                <a:ext cx="88712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2246952" y="4226553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2265191" y="3512394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2011044" y="2864052"/>
                <a:ext cx="774927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05</a:t>
                </a:r>
              </a:p>
            </p:txBody>
          </p:sp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1756899" y="2197912"/>
                <a:ext cx="82710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839" y="2792106"/>
            <a:ext cx="3099626" cy="243171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2E5C1DE-CB28-4E32-A5E5-4CCF3B9CE466}"/>
              </a:ext>
            </a:extLst>
          </p:cNvPr>
          <p:cNvGrpSpPr/>
          <p:nvPr/>
        </p:nvGrpSpPr>
        <p:grpSpPr>
          <a:xfrm>
            <a:off x="6379875" y="1548957"/>
            <a:ext cx="1974357" cy="2083133"/>
            <a:chOff x="6379875" y="1548957"/>
            <a:chExt cx="1974357" cy="208313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5F0B4A3-6E56-45AD-971D-C8CB9DE57BDE}"/>
                </a:ext>
              </a:extLst>
            </p:cNvPr>
            <p:cNvCxnSpPr/>
            <p:nvPr/>
          </p:nvCxnSpPr>
          <p:spPr bwMode="auto">
            <a:xfrm rot="5400000">
              <a:off x="6677307" y="2486035"/>
              <a:ext cx="152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3708E0-41EF-4597-AD4A-042517112541}"/>
                </a:ext>
              </a:extLst>
            </p:cNvPr>
            <p:cNvGrpSpPr/>
            <p:nvPr/>
          </p:nvGrpSpPr>
          <p:grpSpPr>
            <a:xfrm>
              <a:off x="6379875" y="1548957"/>
              <a:ext cx="1974357" cy="2083133"/>
              <a:chOff x="6379875" y="1548957"/>
              <a:chExt cx="1974357" cy="20831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7C117F-7273-43BF-BC5C-982AFA69E6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4875" y="2221334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4" name="TextBox 15">
                <a:extLst>
                  <a:ext uri="{FF2B5EF4-FFF2-40B4-BE49-F238E27FC236}">
                    <a16:creationId xmlns:a16="http://schemas.microsoft.com/office/drawing/2014/main" id="{ADCBE823-2A88-412E-BA18-BBA9AABF81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29328" y="1548957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5" name="TextBox 16">
                <a:extLst>
                  <a:ext uri="{FF2B5EF4-FFF2-40B4-BE49-F238E27FC236}">
                    <a16:creationId xmlns:a16="http://schemas.microsoft.com/office/drawing/2014/main" id="{A693D9E8-D98F-4D6F-8793-DE2F566FFA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9875" y="1563321"/>
                <a:ext cx="1020140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283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719AD80-4E55-424F-9F7D-3D4C117AC832}"/>
                  </a:ext>
                </a:extLst>
              </p:cNvPr>
              <p:cNvCxnSpPr/>
              <p:nvPr/>
            </p:nvCxnSpPr>
            <p:spPr bwMode="auto">
              <a:xfrm>
                <a:off x="7439307" y="2280405"/>
                <a:ext cx="91492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0CCD4B-83B6-42E4-8AD5-2770C627C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6583" y="2874204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B88B088-D160-48B3-950F-0D8C441212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8292" y="2883102"/>
                <a:ext cx="508292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DAA0407-0740-4E6A-AECD-68F6257A37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84147" y="2216962"/>
                <a:ext cx="842129" cy="74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0E9917C-4AC2-4A7C-B5D9-50219754B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9688" y="2911292"/>
                <a:ext cx="88712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DDA6416-3B30-4ED5-9524-CF1640298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96" y="4794724"/>
            <a:ext cx="5049754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 : 6 = 30 (</a:t>
            </a:r>
            <a:r>
              <a:rPr lang="en-US" alt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B210A2-2B69-49B5-89F2-BCB638758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743" y="4794724"/>
            <a:ext cx="5049754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283 : 7 = 4 (</a:t>
            </a:r>
            <a:r>
              <a:rPr lang="en-US" alt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B7E285-02FD-477F-9C4C-5694D346C082}"/>
              </a:ext>
            </a:extLst>
          </p:cNvPr>
          <p:cNvSpPr/>
          <p:nvPr/>
        </p:nvSpPr>
        <p:spPr>
          <a:xfrm>
            <a:off x="3744211" y="2379215"/>
            <a:ext cx="656947" cy="6569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850ADB-2C61-409F-AABF-01109C57261C}"/>
              </a:ext>
            </a:extLst>
          </p:cNvPr>
          <p:cNvSpPr txBox="1"/>
          <p:nvPr/>
        </p:nvSpPr>
        <p:spPr>
          <a:xfrm>
            <a:off x="3816332" y="2379215"/>
            <a:ext cx="5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03B82D2-DFB2-4B85-ABAF-623D5019C9EB}"/>
              </a:ext>
            </a:extLst>
          </p:cNvPr>
          <p:cNvSpPr/>
          <p:nvPr/>
        </p:nvSpPr>
        <p:spPr>
          <a:xfrm>
            <a:off x="8373616" y="2379215"/>
            <a:ext cx="656947" cy="6569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EE3AB2-D30F-4FEB-8D39-BED11AC21EF1}"/>
              </a:ext>
            </a:extLst>
          </p:cNvPr>
          <p:cNvSpPr txBox="1"/>
          <p:nvPr/>
        </p:nvSpPr>
        <p:spPr>
          <a:xfrm>
            <a:off x="8464025" y="2379215"/>
            <a:ext cx="5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D13C6-1B2A-4955-BEB7-DF39B4CC9B08}"/>
              </a:ext>
            </a:extLst>
          </p:cNvPr>
          <p:cNvSpPr txBox="1"/>
          <p:nvPr/>
        </p:nvSpPr>
        <p:spPr>
          <a:xfrm>
            <a:off x="182614" y="119887"/>
            <a:ext cx="131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B6A956-ABEE-4A9C-B8B0-AF4EEC8DF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59" y="1529251"/>
            <a:ext cx="708834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3A94E5-F98B-40DC-832B-CB9CD9908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285" y="1537356"/>
            <a:ext cx="708834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2D7834-E69A-4CA6-A798-6F13BBC5EFBD}"/>
              </a:ext>
            </a:extLst>
          </p:cNvPr>
          <p:cNvSpPr/>
          <p:nvPr/>
        </p:nvSpPr>
        <p:spPr>
          <a:xfrm>
            <a:off x="1364809" y="33912"/>
            <a:ext cx="522625" cy="800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" grpId="0" animBg="1"/>
      <p:bldP spid="18" grpId="0"/>
      <p:bldP spid="42" grpId="0" animBg="1"/>
      <p:bldP spid="43" grpId="0"/>
      <p:bldP spid="44" grpId="0"/>
      <p:bldP spid="45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7" descr="pp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514600"/>
            <a:ext cx="8534400" cy="1143000"/>
          </a:xfrm>
          <a:solidFill>
            <a:srgbClr val="CCFF99"/>
          </a:solidFill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</a:rPr>
              <a:t>Em hãy chọn câu đúng nhất</a:t>
            </a:r>
            <a:endParaRPr lang="en-US" altLang="en-US" sz="54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A03BB5-E497-4419-8648-C488F8C1A700}"/>
              </a:ext>
            </a:extLst>
          </p:cNvPr>
          <p:cNvGrpSpPr/>
          <p:nvPr/>
        </p:nvGrpSpPr>
        <p:grpSpPr>
          <a:xfrm>
            <a:off x="2675620" y="3087329"/>
            <a:ext cx="6840760" cy="2035277"/>
            <a:chOff x="1116509" y="2700337"/>
            <a:chExt cx="6840760" cy="25922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0A9730D-AA75-482B-8EDA-E08D3ECC8C73}"/>
                </a:ext>
              </a:extLst>
            </p:cNvPr>
            <p:cNvSpPr/>
            <p:nvPr/>
          </p:nvSpPr>
          <p:spPr>
            <a:xfrm>
              <a:off x="1116509" y="2700337"/>
              <a:ext cx="6840760" cy="2592288"/>
            </a:xfrm>
            <a:prstGeom prst="roundRect">
              <a:avLst/>
            </a:prstGeom>
            <a:noFill/>
            <a:ln w="28575">
              <a:solidFill>
                <a:srgbClr val="F9564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EDD95E-62CD-4754-87E2-7F0B9B8FB5DC}"/>
                </a:ext>
              </a:extLst>
            </p:cNvPr>
            <p:cNvSpPr txBox="1"/>
            <p:nvPr/>
          </p:nvSpPr>
          <p:spPr>
            <a:xfrm>
              <a:off x="1326168" y="2875281"/>
              <a:ext cx="6449165" cy="22344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汉仪喵魂体W" panose="00020600040101010101" pitchFamily="18" charset="-122"/>
                  <a:cs typeface="Times New Roman" panose="02020603050405020304" pitchFamily="18" charset="0"/>
                </a:rPr>
                <a:t>Môn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汉仪喵魂体W" panose="00020600040101010101" pitchFamily="18" charset="-122"/>
                  <a:cs typeface="Times New Roman" panose="02020603050405020304" pitchFamily="18" charset="0"/>
                </a:rPr>
                <a:t>: TOÁN</a:t>
              </a:r>
            </a:p>
            <a:p>
              <a:pPr algn="ctr"/>
              <a:r>
                <a:rPr lang="en-US" altLang="zh-CN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汉仪喵魂体W" panose="00020600040101010101" pitchFamily="18" charset="-122"/>
                  <a:cs typeface="Times New Roman" panose="02020603050405020304" pitchFamily="18" charset="0"/>
                </a:rPr>
                <a:t>Lớp</a:t>
              </a:r>
              <a:r>
                <a:rPr lang="en-US" altLang="zh-CN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汉仪喵魂体W" panose="00020600040101010101" pitchFamily="18" charset="-122"/>
                  <a:cs typeface="Times New Roman" panose="02020603050405020304" pitchFamily="18" charset="0"/>
                </a:rPr>
                <a:t> 3</a:t>
              </a:r>
              <a:endParaRPr lang="zh-CN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endParaRPr>
            </a:p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CA19BA12-52D9-40A4-80DA-1C0118C57C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000.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54" y="-2458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C3E44-AF82-4A77-8A25-4D8F966A4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8685"/>
            <a:ext cx="9950245" cy="919316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A0588FC-EE84-453B-A5FE-5CFC9DF0D5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43" y="2877816"/>
            <a:ext cx="573001" cy="63531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DFEE877-DFC8-4B85-8D17-C2DEDBC47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78" y="5761675"/>
            <a:ext cx="648424" cy="79806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27D4934-7FCA-40CB-BE14-50DF97007D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00" y="3513127"/>
            <a:ext cx="2200900" cy="20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4" descr="hinh-dong-cho-powerpoi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1828800" y="2359025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u="sng">
                <a:solidFill>
                  <a:srgbClr val="3333FF"/>
                </a:solidFill>
                <a:latin typeface="Times New Roman" panose="02020603050405020304" pitchFamily="18" charset="0"/>
              </a:rPr>
              <a:t>Tính nhẩm</a:t>
            </a:r>
            <a:r>
              <a:rPr lang="vi-VN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(Hãy chọn đáp án đúng nhất)</a:t>
            </a:r>
            <a:endParaRPr lang="en-US" altLang="en-US" sz="36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2286000" y="3197226"/>
            <a:ext cx="35052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800" b="1">
                <a:solidFill>
                  <a:srgbClr val="FF0000"/>
                </a:solidFill>
                <a:latin typeface="Times New Roman" panose="02020603050405020304" pitchFamily="18" charset="0"/>
              </a:rPr>
              <a:t> 220 : 2 = ?</a:t>
            </a:r>
            <a:endParaRPr lang="en-US" altLang="en-US" sz="3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0" name="AutoShape 30"/>
          <p:cNvSpPr>
            <a:spLocks noChangeArrowheads="1"/>
          </p:cNvSpPr>
          <p:nvPr/>
        </p:nvSpPr>
        <p:spPr bwMode="auto">
          <a:xfrm>
            <a:off x="2667000" y="3962400"/>
            <a:ext cx="2286000" cy="762000"/>
          </a:xfrm>
          <a:prstGeom prst="octagon">
            <a:avLst>
              <a:gd name="adj" fmla="val 29287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1828800" y="3962401"/>
            <a:ext cx="3810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11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011</a:t>
            </a:r>
          </a:p>
        </p:txBody>
      </p:sp>
    </p:spTree>
    <p:extLst>
      <p:ext uri="{BB962C8B-B14F-4D97-AF65-F5344CB8AC3E}">
        <p14:creationId xmlns:p14="http://schemas.microsoft.com/office/powerpoint/2010/main" val="33705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7" grpId="0"/>
      <p:bldP spid="25628" grpId="0"/>
      <p:bldP spid="25630" grpId="0" animBg="1"/>
      <p:bldP spid="256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inh-dong-cho-powerpoi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438400" y="3124201"/>
            <a:ext cx="3657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800" b="1">
                <a:solidFill>
                  <a:srgbClr val="FF0000"/>
                </a:solidFill>
                <a:latin typeface="Times New Roman" panose="02020603050405020304" pitchFamily="18" charset="0"/>
              </a:rPr>
              <a:t>999 : 3 = ?</a:t>
            </a:r>
            <a:endParaRPr lang="en-US" altLang="en-US" sz="3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2743200" y="5486400"/>
            <a:ext cx="2286000" cy="762000"/>
          </a:xfrm>
          <a:prstGeom prst="octagon">
            <a:avLst>
              <a:gd name="adj" fmla="val 29287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895600" y="3886201"/>
            <a:ext cx="2971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111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222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333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6" name="Text Box 27"/>
          <p:cNvSpPr txBox="1">
            <a:spLocks noChangeArrowheads="1"/>
          </p:cNvSpPr>
          <p:nvPr/>
        </p:nvSpPr>
        <p:spPr bwMode="auto">
          <a:xfrm>
            <a:off x="1828800" y="2359025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u="sng">
                <a:solidFill>
                  <a:srgbClr val="3333FF"/>
                </a:solidFill>
                <a:latin typeface="Times New Roman" panose="02020603050405020304" pitchFamily="18" charset="0"/>
              </a:rPr>
              <a:t>Tính nhẩm</a:t>
            </a:r>
            <a:r>
              <a:rPr lang="vi-VN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(Hãy chọn đáp án đúng nhất)</a:t>
            </a:r>
            <a:endParaRPr lang="en-US" altLang="en-US" sz="36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 animBg="1"/>
      <p:bldP spid="337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inh-dong-cho-powerpoi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3" name="Text Box 45"/>
          <p:cNvSpPr txBox="1">
            <a:spLocks noChangeArrowheads="1"/>
          </p:cNvSpPr>
          <p:nvPr/>
        </p:nvSpPr>
        <p:spPr bwMode="auto">
          <a:xfrm>
            <a:off x="2438400" y="3197226"/>
            <a:ext cx="3657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>
                <a:solidFill>
                  <a:srgbClr val="FF0000"/>
                </a:solidFill>
                <a:latin typeface="Times New Roman" panose="02020603050405020304" pitchFamily="18" charset="0"/>
              </a:rPr>
              <a:t>565</a:t>
            </a:r>
            <a:r>
              <a:rPr lang="vi-VN" altLang="en-US" sz="3800" b="1">
                <a:solidFill>
                  <a:srgbClr val="FF0000"/>
                </a:solidFill>
                <a:latin typeface="Times New Roman" panose="02020603050405020304" pitchFamily="18" charset="0"/>
              </a:rPr>
              <a:t> : 5 = ?</a:t>
            </a:r>
            <a:endParaRPr lang="en-US" altLang="en-US" sz="3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5" name="AutoShape 47"/>
          <p:cNvSpPr>
            <a:spLocks noChangeArrowheads="1"/>
          </p:cNvSpPr>
          <p:nvPr/>
        </p:nvSpPr>
        <p:spPr bwMode="auto">
          <a:xfrm>
            <a:off x="2667000" y="4873625"/>
            <a:ext cx="2286000" cy="762000"/>
          </a:xfrm>
          <a:prstGeom prst="octagon">
            <a:avLst>
              <a:gd name="adj" fmla="val 29287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4" name="Text Box 46"/>
          <p:cNvSpPr txBox="1">
            <a:spLocks noChangeArrowheads="1"/>
          </p:cNvSpPr>
          <p:nvPr/>
        </p:nvSpPr>
        <p:spPr bwMode="auto">
          <a:xfrm>
            <a:off x="2895600" y="4111626"/>
            <a:ext cx="2971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011</a:t>
            </a:r>
            <a:endParaRPr lang="vi-VN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113</a:t>
            </a:r>
            <a:endParaRPr lang="vi-VN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. 110</a:t>
            </a:r>
          </a:p>
        </p:txBody>
      </p:sp>
      <p:sp>
        <p:nvSpPr>
          <p:cNvPr id="236550" name="Text Box 27"/>
          <p:cNvSpPr txBox="1">
            <a:spLocks noChangeArrowheads="1"/>
          </p:cNvSpPr>
          <p:nvPr/>
        </p:nvSpPr>
        <p:spPr bwMode="auto">
          <a:xfrm>
            <a:off x="1828800" y="2359025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u="sng">
                <a:solidFill>
                  <a:srgbClr val="3333FF"/>
                </a:solidFill>
                <a:latin typeface="Times New Roman" panose="02020603050405020304" pitchFamily="18" charset="0"/>
              </a:rPr>
              <a:t>Tính nhẩm</a:t>
            </a:r>
            <a:r>
              <a:rPr lang="vi-VN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(Hãy chọn đáp án đúng nhất)</a:t>
            </a:r>
            <a:endParaRPr lang="en-US" altLang="en-US" sz="36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93" grpId="0"/>
      <p:bldP spid="27695" grpId="0" animBg="1"/>
      <p:bldP spid="276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Shape 18"/>
          <p:cNvSpPr/>
          <p:nvPr/>
        </p:nvSpPr>
        <p:spPr>
          <a:xfrm>
            <a:off x="4308907" y="682536"/>
            <a:ext cx="3610284" cy="875252"/>
          </a:xfrm>
          <a:prstGeom prst="roundRect">
            <a:avLst>
              <a:gd name="adj" fmla="val 50000"/>
            </a:avLst>
          </a:prstGeom>
          <a:solidFill>
            <a:srgbClr val="FFDFD2">
              <a:alpha val="45000"/>
            </a:srgbClr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rgbClr val="5DA2B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4415246" y="766194"/>
            <a:ext cx="35039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TẬP</a:t>
            </a:r>
            <a:endParaRPr lang="en-US" alt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800100" y="2242783"/>
            <a:ext cx="11287125" cy="2171700"/>
          </a:xfrm>
          <a:prstGeom prst="rect">
            <a:avLst/>
          </a:prstGeom>
        </p:spPr>
        <p:txBody>
          <a:bodyPr anchor="ctr"/>
          <a:lstStyle/>
          <a:p>
            <a:pPr algn="l" eaLnBrk="1" hangingPunct="1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vở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Chuẩn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Giới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thiệu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bảng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nhân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chia</a:t>
            </a:r>
            <a:r>
              <a:rPr lang="en-US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SGK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74, 75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</a:pPr>
            <a:endParaRPr lang="en-US" sz="3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2150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CBE7D-CD2C-48E9-BE5B-8440BC3EB9AA}"/>
              </a:ext>
            </a:extLst>
          </p:cNvPr>
          <p:cNvSpPr txBox="1"/>
          <p:nvPr/>
        </p:nvSpPr>
        <p:spPr>
          <a:xfrm>
            <a:off x="3136392" y="2380565"/>
            <a:ext cx="625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Google Shape;197;p27"/>
          <p:cNvSpPr>
            <a:spLocks noGrp="1"/>
          </p:cNvSpPr>
          <p:nvPr>
            <p:ph type="ctrTitle"/>
          </p:nvPr>
        </p:nvSpPr>
        <p:spPr>
          <a:xfrm>
            <a:off x="5251451" y="1952626"/>
            <a:ext cx="4721225" cy="32559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215043" name="Google Shape;200;p27"/>
          <p:cNvGrpSpPr>
            <a:grpSpLocks/>
          </p:cNvGrpSpPr>
          <p:nvPr/>
        </p:nvGrpSpPr>
        <p:grpSpPr bwMode="auto">
          <a:xfrm rot="10800000">
            <a:off x="1936751" y="4392613"/>
            <a:ext cx="2754313" cy="679450"/>
            <a:chOff x="4399950" y="2954075"/>
            <a:chExt cx="1287675" cy="238725"/>
          </a:xfrm>
        </p:grpSpPr>
        <p:sp>
          <p:nvSpPr>
            <p:cNvPr id="215107" name="Google Shape;201;p27"/>
            <p:cNvSpPr>
              <a:spLocks/>
            </p:cNvSpPr>
            <p:nvPr/>
          </p:nvSpPr>
          <p:spPr bwMode="auto">
            <a:xfrm>
              <a:off x="4399950" y="2954075"/>
              <a:ext cx="1287675" cy="238725"/>
            </a:xfrm>
            <a:custGeom>
              <a:avLst/>
              <a:gdLst>
                <a:gd name="T0" fmla="*/ 864062500 w 51507"/>
                <a:gd name="T1" fmla="*/ 1499609375 h 9549"/>
                <a:gd name="T2" fmla="*/ 1232421875 w 51507"/>
                <a:gd name="T3" fmla="*/ 1864843750 h 9549"/>
                <a:gd name="T4" fmla="*/ 865234375 w 51507"/>
                <a:gd name="T5" fmla="*/ 2147483646 h 9549"/>
                <a:gd name="T6" fmla="*/ 604687500 w 51507"/>
                <a:gd name="T7" fmla="*/ 1609375000 h 9549"/>
                <a:gd name="T8" fmla="*/ 864062500 w 51507"/>
                <a:gd name="T9" fmla="*/ 1499609375 h 9549"/>
                <a:gd name="T10" fmla="*/ 618750000 w 51507"/>
                <a:gd name="T11" fmla="*/ 0 h 9549"/>
                <a:gd name="T12" fmla="*/ 0 w 51507"/>
                <a:gd name="T13" fmla="*/ 623437500 h 9549"/>
                <a:gd name="T14" fmla="*/ 0 w 51507"/>
                <a:gd name="T15" fmla="*/ 2147483646 h 9549"/>
                <a:gd name="T16" fmla="*/ 618750000 w 51507"/>
                <a:gd name="T17" fmla="*/ 2147483646 h 9549"/>
                <a:gd name="T18" fmla="*/ 2147483646 w 51507"/>
                <a:gd name="T19" fmla="*/ 2147483646 h 9549"/>
                <a:gd name="T20" fmla="*/ 2147483646 w 51507"/>
                <a:gd name="T21" fmla="*/ 2147483646 h 9549"/>
                <a:gd name="T22" fmla="*/ 2147483646 w 51507"/>
                <a:gd name="T23" fmla="*/ 623437500 h 9549"/>
                <a:gd name="T24" fmla="*/ 2147483646 w 51507"/>
                <a:gd name="T25" fmla="*/ 0 h 9549"/>
                <a:gd name="T26" fmla="*/ 618750000 w 51507"/>
                <a:gd name="T27" fmla="*/ 0 h 95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8" name="Google Shape;202;p27"/>
            <p:cNvSpPr>
              <a:spLocks/>
            </p:cNvSpPr>
            <p:nvPr/>
          </p:nvSpPr>
          <p:spPr bwMode="auto">
            <a:xfrm>
              <a:off x="4471375" y="3122975"/>
              <a:ext cx="10450" cy="52575"/>
            </a:xfrm>
            <a:custGeom>
              <a:avLst/>
              <a:gdLst>
                <a:gd name="T0" fmla="*/ 82421875 w 418"/>
                <a:gd name="T1" fmla="*/ 390625 h 2103"/>
                <a:gd name="T2" fmla="*/ 5078125 w 418"/>
                <a:gd name="T3" fmla="*/ 76953125 h 2103"/>
                <a:gd name="T4" fmla="*/ 5078125 w 418"/>
                <a:gd name="T5" fmla="*/ 737500000 h 2103"/>
                <a:gd name="T6" fmla="*/ 56250000 w 418"/>
                <a:gd name="T7" fmla="*/ 816406250 h 2103"/>
                <a:gd name="T8" fmla="*/ 839843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242187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9" name="Google Shape;203;p27"/>
            <p:cNvSpPr>
              <a:spLocks/>
            </p:cNvSpPr>
            <p:nvPr/>
          </p:nvSpPr>
          <p:spPr bwMode="auto">
            <a:xfrm>
              <a:off x="4505900" y="3122750"/>
              <a:ext cx="10450" cy="52800"/>
            </a:xfrm>
            <a:custGeom>
              <a:avLst/>
              <a:gdLst>
                <a:gd name="T0" fmla="*/ 80078125 w 418"/>
                <a:gd name="T1" fmla="*/ 390625 h 2112"/>
                <a:gd name="T2" fmla="*/ 390625 w 418"/>
                <a:gd name="T3" fmla="*/ 80468750 h 2112"/>
                <a:gd name="T4" fmla="*/ 390625 w 418"/>
                <a:gd name="T5" fmla="*/ 741015625 h 2112"/>
                <a:gd name="T6" fmla="*/ 51562500 w 418"/>
                <a:gd name="T7" fmla="*/ 819921875 h 2112"/>
                <a:gd name="T8" fmla="*/ 79296875 w 418"/>
                <a:gd name="T9" fmla="*/ 824609375 h 2112"/>
                <a:gd name="T10" fmla="*/ 163281250 w 418"/>
                <a:gd name="T11" fmla="*/ 741015625 h 2112"/>
                <a:gd name="T12" fmla="*/ 163281250 w 418"/>
                <a:gd name="T13" fmla="*/ 80468750 h 2112"/>
                <a:gd name="T14" fmla="*/ 80078125 w 418"/>
                <a:gd name="T15" fmla="*/ 390625 h 2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0" name="Google Shape;204;p27"/>
            <p:cNvSpPr>
              <a:spLocks/>
            </p:cNvSpPr>
            <p:nvPr/>
          </p:nvSpPr>
          <p:spPr bwMode="auto">
            <a:xfrm>
              <a:off x="4540150" y="3122975"/>
              <a:ext cx="10425" cy="52575"/>
            </a:xfrm>
            <a:custGeom>
              <a:avLst/>
              <a:gdLst>
                <a:gd name="T0" fmla="*/ 81250000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5859375 w 417"/>
                <a:gd name="T7" fmla="*/ 816406250 h 2103"/>
                <a:gd name="T8" fmla="*/ 83593750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250000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1" name="Google Shape;205;p27"/>
            <p:cNvSpPr>
              <a:spLocks/>
            </p:cNvSpPr>
            <p:nvPr/>
          </p:nvSpPr>
          <p:spPr bwMode="auto">
            <a:xfrm>
              <a:off x="4574675" y="3122975"/>
              <a:ext cx="10425" cy="52575"/>
            </a:xfrm>
            <a:custGeom>
              <a:avLst/>
              <a:gdLst>
                <a:gd name="T0" fmla="*/ 81640625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1171875 w 417"/>
                <a:gd name="T7" fmla="*/ 816406250 h 2103"/>
                <a:gd name="T8" fmla="*/ 79296875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640625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2" name="Google Shape;206;p27"/>
            <p:cNvSpPr>
              <a:spLocks/>
            </p:cNvSpPr>
            <p:nvPr/>
          </p:nvSpPr>
          <p:spPr bwMode="auto">
            <a:xfrm>
              <a:off x="460890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0 w 418"/>
                <a:gd name="T3" fmla="*/ 76953125 h 2103"/>
                <a:gd name="T4" fmla="*/ 0 w 418"/>
                <a:gd name="T5" fmla="*/ 737500000 h 2103"/>
                <a:gd name="T6" fmla="*/ 55859375 w 418"/>
                <a:gd name="T7" fmla="*/ 816406250 h 2103"/>
                <a:gd name="T8" fmla="*/ 839843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3" name="Google Shape;207;p27"/>
            <p:cNvSpPr>
              <a:spLocks/>
            </p:cNvSpPr>
            <p:nvPr/>
          </p:nvSpPr>
          <p:spPr bwMode="auto">
            <a:xfrm>
              <a:off x="4643425" y="3122975"/>
              <a:ext cx="10150" cy="52575"/>
            </a:xfrm>
            <a:custGeom>
              <a:avLst/>
              <a:gdLst>
                <a:gd name="T0" fmla="*/ 80859375 w 406"/>
                <a:gd name="T1" fmla="*/ 390625 h 2103"/>
                <a:gd name="T2" fmla="*/ 390625 w 406"/>
                <a:gd name="T3" fmla="*/ 76953125 h 2103"/>
                <a:gd name="T4" fmla="*/ 390625 w 406"/>
                <a:gd name="T5" fmla="*/ 737500000 h 2103"/>
                <a:gd name="T6" fmla="*/ 51171875 w 406"/>
                <a:gd name="T7" fmla="*/ 816406250 h 2103"/>
                <a:gd name="T8" fmla="*/ 79296875 w 406"/>
                <a:gd name="T9" fmla="*/ 821093750 h 2103"/>
                <a:gd name="T10" fmla="*/ 158203125 w 406"/>
                <a:gd name="T11" fmla="*/ 737500000 h 2103"/>
                <a:gd name="T12" fmla="*/ 158203125 w 406"/>
                <a:gd name="T13" fmla="*/ 76953125 h 2103"/>
                <a:gd name="T14" fmla="*/ 80859375 w 406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4" name="Google Shape;208;p27"/>
            <p:cNvSpPr>
              <a:spLocks/>
            </p:cNvSpPr>
            <p:nvPr/>
          </p:nvSpPr>
          <p:spPr bwMode="auto">
            <a:xfrm>
              <a:off x="467765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390625 w 418"/>
                <a:gd name="T3" fmla="*/ 76953125 h 2103"/>
                <a:gd name="T4" fmla="*/ 390625 w 418"/>
                <a:gd name="T5" fmla="*/ 737500000 h 2103"/>
                <a:gd name="T6" fmla="*/ 51562500 w 418"/>
                <a:gd name="T7" fmla="*/ 816406250 h 2103"/>
                <a:gd name="T8" fmla="*/ 792968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5" name="Google Shape;209;p27"/>
            <p:cNvSpPr>
              <a:spLocks/>
            </p:cNvSpPr>
            <p:nvPr/>
          </p:nvSpPr>
          <p:spPr bwMode="auto">
            <a:xfrm>
              <a:off x="4712175" y="3122975"/>
              <a:ext cx="10150" cy="52575"/>
            </a:xfrm>
            <a:custGeom>
              <a:avLst/>
              <a:gdLst>
                <a:gd name="T0" fmla="*/ 77734375 w 406"/>
                <a:gd name="T1" fmla="*/ 390625 h 2103"/>
                <a:gd name="T2" fmla="*/ 390625 w 406"/>
                <a:gd name="T3" fmla="*/ 76953125 h 2103"/>
                <a:gd name="T4" fmla="*/ 390625 w 406"/>
                <a:gd name="T5" fmla="*/ 737500000 h 2103"/>
                <a:gd name="T6" fmla="*/ 51562500 w 406"/>
                <a:gd name="T7" fmla="*/ 816406250 h 2103"/>
                <a:gd name="T8" fmla="*/ 79296875 w 406"/>
                <a:gd name="T9" fmla="*/ 821093750 h 2103"/>
                <a:gd name="T10" fmla="*/ 158593750 w 406"/>
                <a:gd name="T11" fmla="*/ 737500000 h 2103"/>
                <a:gd name="T12" fmla="*/ 158593750 w 406"/>
                <a:gd name="T13" fmla="*/ 76953125 h 2103"/>
                <a:gd name="T14" fmla="*/ 77734375 w 406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6" name="Google Shape;210;p27"/>
            <p:cNvSpPr>
              <a:spLocks/>
            </p:cNvSpPr>
            <p:nvPr/>
          </p:nvSpPr>
          <p:spPr bwMode="auto">
            <a:xfrm>
              <a:off x="4746425" y="3122975"/>
              <a:ext cx="10425" cy="52575"/>
            </a:xfrm>
            <a:custGeom>
              <a:avLst/>
              <a:gdLst>
                <a:gd name="T0" fmla="*/ 81250000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1171875 w 417"/>
                <a:gd name="T7" fmla="*/ 816406250 h 2103"/>
                <a:gd name="T8" fmla="*/ 78906250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250000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7" name="Google Shape;211;p27"/>
            <p:cNvSpPr>
              <a:spLocks/>
            </p:cNvSpPr>
            <p:nvPr/>
          </p:nvSpPr>
          <p:spPr bwMode="auto">
            <a:xfrm>
              <a:off x="4780650" y="3122975"/>
              <a:ext cx="10425" cy="52575"/>
            </a:xfrm>
            <a:custGeom>
              <a:avLst/>
              <a:gdLst>
                <a:gd name="T0" fmla="*/ 81640625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5859375 w 417"/>
                <a:gd name="T7" fmla="*/ 816406250 h 2103"/>
                <a:gd name="T8" fmla="*/ 83984375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640625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8" name="Google Shape;212;p27"/>
            <p:cNvSpPr>
              <a:spLocks/>
            </p:cNvSpPr>
            <p:nvPr/>
          </p:nvSpPr>
          <p:spPr bwMode="auto">
            <a:xfrm>
              <a:off x="4815175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0 w 418"/>
                <a:gd name="T3" fmla="*/ 76953125 h 2103"/>
                <a:gd name="T4" fmla="*/ 0 w 418"/>
                <a:gd name="T5" fmla="*/ 737500000 h 2103"/>
                <a:gd name="T6" fmla="*/ 51171875 w 418"/>
                <a:gd name="T7" fmla="*/ 816406250 h 2103"/>
                <a:gd name="T8" fmla="*/ 792968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19" name="Google Shape;213;p27"/>
            <p:cNvSpPr>
              <a:spLocks/>
            </p:cNvSpPr>
            <p:nvPr/>
          </p:nvSpPr>
          <p:spPr bwMode="auto">
            <a:xfrm>
              <a:off x="4849400" y="3122525"/>
              <a:ext cx="10450" cy="53025"/>
            </a:xfrm>
            <a:custGeom>
              <a:avLst/>
              <a:gdLst>
                <a:gd name="T0" fmla="*/ 83984375 w 418"/>
                <a:gd name="T1" fmla="*/ 390625 h 2121"/>
                <a:gd name="T2" fmla="*/ 390625 w 418"/>
                <a:gd name="T3" fmla="*/ 83984375 h 2121"/>
                <a:gd name="T4" fmla="*/ 390625 w 418"/>
                <a:gd name="T5" fmla="*/ 744531250 h 2121"/>
                <a:gd name="T6" fmla="*/ 56250000 w 418"/>
                <a:gd name="T7" fmla="*/ 823437500 h 2121"/>
                <a:gd name="T8" fmla="*/ 83984375 w 418"/>
                <a:gd name="T9" fmla="*/ 828125000 h 2121"/>
                <a:gd name="T10" fmla="*/ 162890625 w 418"/>
                <a:gd name="T11" fmla="*/ 744531250 h 2121"/>
                <a:gd name="T12" fmla="*/ 162890625 w 418"/>
                <a:gd name="T13" fmla="*/ 83984375 h 2121"/>
                <a:gd name="T14" fmla="*/ 83984375 w 418"/>
                <a:gd name="T15" fmla="*/ 390625 h 2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0" name="Google Shape;214;p27"/>
            <p:cNvSpPr>
              <a:spLocks/>
            </p:cNvSpPr>
            <p:nvPr/>
          </p:nvSpPr>
          <p:spPr bwMode="auto">
            <a:xfrm>
              <a:off x="4883925" y="3122975"/>
              <a:ext cx="10150" cy="52575"/>
            </a:xfrm>
            <a:custGeom>
              <a:avLst/>
              <a:gdLst>
                <a:gd name="T0" fmla="*/ 81250000 w 406"/>
                <a:gd name="T1" fmla="*/ 390625 h 2103"/>
                <a:gd name="T2" fmla="*/ 390625 w 406"/>
                <a:gd name="T3" fmla="*/ 76953125 h 2103"/>
                <a:gd name="T4" fmla="*/ 390625 w 406"/>
                <a:gd name="T5" fmla="*/ 737500000 h 2103"/>
                <a:gd name="T6" fmla="*/ 51562500 w 406"/>
                <a:gd name="T7" fmla="*/ 816406250 h 2103"/>
                <a:gd name="T8" fmla="*/ 79296875 w 406"/>
                <a:gd name="T9" fmla="*/ 821093750 h 2103"/>
                <a:gd name="T10" fmla="*/ 158593750 w 406"/>
                <a:gd name="T11" fmla="*/ 737500000 h 2103"/>
                <a:gd name="T12" fmla="*/ 158593750 w 406"/>
                <a:gd name="T13" fmla="*/ 76953125 h 2103"/>
                <a:gd name="T14" fmla="*/ 81250000 w 406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1" name="Google Shape;215;p27"/>
            <p:cNvSpPr>
              <a:spLocks/>
            </p:cNvSpPr>
            <p:nvPr/>
          </p:nvSpPr>
          <p:spPr bwMode="auto">
            <a:xfrm>
              <a:off x="4918150" y="3122750"/>
              <a:ext cx="10450" cy="52800"/>
            </a:xfrm>
            <a:custGeom>
              <a:avLst/>
              <a:gdLst>
                <a:gd name="T0" fmla="*/ 81640625 w 418"/>
                <a:gd name="T1" fmla="*/ 390625 h 2112"/>
                <a:gd name="T2" fmla="*/ 390625 w 418"/>
                <a:gd name="T3" fmla="*/ 80468750 h 2112"/>
                <a:gd name="T4" fmla="*/ 390625 w 418"/>
                <a:gd name="T5" fmla="*/ 741015625 h 2112"/>
                <a:gd name="T6" fmla="*/ 56250000 w 418"/>
                <a:gd name="T7" fmla="*/ 819921875 h 2112"/>
                <a:gd name="T8" fmla="*/ 83984375 w 418"/>
                <a:gd name="T9" fmla="*/ 824609375 h 2112"/>
                <a:gd name="T10" fmla="*/ 163281250 w 418"/>
                <a:gd name="T11" fmla="*/ 741015625 h 2112"/>
                <a:gd name="T12" fmla="*/ 163281250 w 418"/>
                <a:gd name="T13" fmla="*/ 80468750 h 2112"/>
                <a:gd name="T14" fmla="*/ 81640625 w 418"/>
                <a:gd name="T15" fmla="*/ 390625 h 2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2" name="Google Shape;216;p27"/>
            <p:cNvSpPr>
              <a:spLocks/>
            </p:cNvSpPr>
            <p:nvPr/>
          </p:nvSpPr>
          <p:spPr bwMode="auto">
            <a:xfrm>
              <a:off x="4952700" y="3122975"/>
              <a:ext cx="10125" cy="52575"/>
            </a:xfrm>
            <a:custGeom>
              <a:avLst/>
              <a:gdLst>
                <a:gd name="T0" fmla="*/ 77343750 w 405"/>
                <a:gd name="T1" fmla="*/ 390625 h 2103"/>
                <a:gd name="T2" fmla="*/ 0 w 405"/>
                <a:gd name="T3" fmla="*/ 76953125 h 2103"/>
                <a:gd name="T4" fmla="*/ 0 w 405"/>
                <a:gd name="T5" fmla="*/ 737500000 h 2103"/>
                <a:gd name="T6" fmla="*/ 51171875 w 405"/>
                <a:gd name="T7" fmla="*/ 816406250 h 2103"/>
                <a:gd name="T8" fmla="*/ 79296875 w 405"/>
                <a:gd name="T9" fmla="*/ 821093750 h 2103"/>
                <a:gd name="T10" fmla="*/ 158203125 w 405"/>
                <a:gd name="T11" fmla="*/ 737500000 h 2103"/>
                <a:gd name="T12" fmla="*/ 158203125 w 405"/>
                <a:gd name="T13" fmla="*/ 76953125 h 2103"/>
                <a:gd name="T14" fmla="*/ 77343750 w 405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3" name="Google Shape;217;p27"/>
            <p:cNvSpPr>
              <a:spLocks/>
            </p:cNvSpPr>
            <p:nvPr/>
          </p:nvSpPr>
          <p:spPr bwMode="auto">
            <a:xfrm>
              <a:off x="4986925" y="3122525"/>
              <a:ext cx="10450" cy="53025"/>
            </a:xfrm>
            <a:custGeom>
              <a:avLst/>
              <a:gdLst>
                <a:gd name="T0" fmla="*/ 83984375 w 418"/>
                <a:gd name="T1" fmla="*/ 390625 h 2121"/>
                <a:gd name="T2" fmla="*/ 0 w 418"/>
                <a:gd name="T3" fmla="*/ 83984375 h 2121"/>
                <a:gd name="T4" fmla="*/ 0 w 418"/>
                <a:gd name="T5" fmla="*/ 744531250 h 2121"/>
                <a:gd name="T6" fmla="*/ 55859375 w 418"/>
                <a:gd name="T7" fmla="*/ 823437500 h 2121"/>
                <a:gd name="T8" fmla="*/ 83984375 w 418"/>
                <a:gd name="T9" fmla="*/ 828125000 h 2121"/>
                <a:gd name="T10" fmla="*/ 162890625 w 418"/>
                <a:gd name="T11" fmla="*/ 744531250 h 2121"/>
                <a:gd name="T12" fmla="*/ 162890625 w 418"/>
                <a:gd name="T13" fmla="*/ 83984375 h 2121"/>
                <a:gd name="T14" fmla="*/ 83984375 w 418"/>
                <a:gd name="T15" fmla="*/ 390625 h 2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4" name="Google Shape;218;p27"/>
            <p:cNvSpPr>
              <a:spLocks/>
            </p:cNvSpPr>
            <p:nvPr/>
          </p:nvSpPr>
          <p:spPr bwMode="auto">
            <a:xfrm>
              <a:off x="5021450" y="3122975"/>
              <a:ext cx="10150" cy="52575"/>
            </a:xfrm>
            <a:custGeom>
              <a:avLst/>
              <a:gdLst>
                <a:gd name="T0" fmla="*/ 77343750 w 406"/>
                <a:gd name="T1" fmla="*/ 390625 h 2103"/>
                <a:gd name="T2" fmla="*/ 0 w 406"/>
                <a:gd name="T3" fmla="*/ 76953125 h 2103"/>
                <a:gd name="T4" fmla="*/ 0 w 406"/>
                <a:gd name="T5" fmla="*/ 737500000 h 2103"/>
                <a:gd name="T6" fmla="*/ 51171875 w 406"/>
                <a:gd name="T7" fmla="*/ 816406250 h 2103"/>
                <a:gd name="T8" fmla="*/ 79296875 w 406"/>
                <a:gd name="T9" fmla="*/ 821093750 h 2103"/>
                <a:gd name="T10" fmla="*/ 158203125 w 406"/>
                <a:gd name="T11" fmla="*/ 737500000 h 2103"/>
                <a:gd name="T12" fmla="*/ 158203125 w 406"/>
                <a:gd name="T13" fmla="*/ 76953125 h 2103"/>
                <a:gd name="T14" fmla="*/ 77343750 w 406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5" name="Google Shape;219;p27"/>
            <p:cNvSpPr>
              <a:spLocks/>
            </p:cNvSpPr>
            <p:nvPr/>
          </p:nvSpPr>
          <p:spPr bwMode="auto">
            <a:xfrm>
              <a:off x="5055675" y="3122525"/>
              <a:ext cx="10450" cy="53025"/>
            </a:xfrm>
            <a:custGeom>
              <a:avLst/>
              <a:gdLst>
                <a:gd name="T0" fmla="*/ 79296875 w 418"/>
                <a:gd name="T1" fmla="*/ 390625 h 2121"/>
                <a:gd name="T2" fmla="*/ 390625 w 418"/>
                <a:gd name="T3" fmla="*/ 83984375 h 2121"/>
                <a:gd name="T4" fmla="*/ 390625 w 418"/>
                <a:gd name="T5" fmla="*/ 744531250 h 2121"/>
                <a:gd name="T6" fmla="*/ 56250000 w 418"/>
                <a:gd name="T7" fmla="*/ 823437500 h 2121"/>
                <a:gd name="T8" fmla="*/ 79296875 w 418"/>
                <a:gd name="T9" fmla="*/ 828125000 h 2121"/>
                <a:gd name="T10" fmla="*/ 162890625 w 418"/>
                <a:gd name="T11" fmla="*/ 744531250 h 2121"/>
                <a:gd name="T12" fmla="*/ 162890625 w 418"/>
                <a:gd name="T13" fmla="*/ 83984375 h 2121"/>
                <a:gd name="T14" fmla="*/ 79296875 w 418"/>
                <a:gd name="T15" fmla="*/ 390625 h 2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6" name="Google Shape;220;p27"/>
            <p:cNvSpPr>
              <a:spLocks/>
            </p:cNvSpPr>
            <p:nvPr/>
          </p:nvSpPr>
          <p:spPr bwMode="auto">
            <a:xfrm>
              <a:off x="509020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390625 w 418"/>
                <a:gd name="T3" fmla="*/ 76953125 h 2103"/>
                <a:gd name="T4" fmla="*/ 390625 w 418"/>
                <a:gd name="T5" fmla="*/ 737500000 h 2103"/>
                <a:gd name="T6" fmla="*/ 56250000 w 418"/>
                <a:gd name="T7" fmla="*/ 816406250 h 2103"/>
                <a:gd name="T8" fmla="*/ 79296875 w 418"/>
                <a:gd name="T9" fmla="*/ 821093750 h 2103"/>
                <a:gd name="T10" fmla="*/ 163281250 w 418"/>
                <a:gd name="T11" fmla="*/ 737500000 h 2103"/>
                <a:gd name="T12" fmla="*/ 163281250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7" name="Google Shape;221;p27"/>
            <p:cNvSpPr>
              <a:spLocks/>
            </p:cNvSpPr>
            <p:nvPr/>
          </p:nvSpPr>
          <p:spPr bwMode="auto">
            <a:xfrm>
              <a:off x="5124450" y="3122975"/>
              <a:ext cx="10425" cy="52575"/>
            </a:xfrm>
            <a:custGeom>
              <a:avLst/>
              <a:gdLst>
                <a:gd name="T0" fmla="*/ 81250000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1171875 w 417"/>
                <a:gd name="T7" fmla="*/ 816406250 h 2103"/>
                <a:gd name="T8" fmla="*/ 78906250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250000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8" name="Google Shape;222;p27"/>
            <p:cNvSpPr>
              <a:spLocks/>
            </p:cNvSpPr>
            <p:nvPr/>
          </p:nvSpPr>
          <p:spPr bwMode="auto">
            <a:xfrm>
              <a:off x="5158675" y="3122975"/>
              <a:ext cx="10425" cy="52575"/>
            </a:xfrm>
            <a:custGeom>
              <a:avLst/>
              <a:gdLst>
                <a:gd name="T0" fmla="*/ 81640625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5859375 w 417"/>
                <a:gd name="T7" fmla="*/ 816406250 h 2103"/>
                <a:gd name="T8" fmla="*/ 83984375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640625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29" name="Google Shape;223;p27"/>
            <p:cNvSpPr>
              <a:spLocks/>
            </p:cNvSpPr>
            <p:nvPr/>
          </p:nvSpPr>
          <p:spPr bwMode="auto">
            <a:xfrm>
              <a:off x="519320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0 w 418"/>
                <a:gd name="T3" fmla="*/ 76953125 h 2103"/>
                <a:gd name="T4" fmla="*/ 0 w 418"/>
                <a:gd name="T5" fmla="*/ 737500000 h 2103"/>
                <a:gd name="T6" fmla="*/ 51171875 w 418"/>
                <a:gd name="T7" fmla="*/ 816406250 h 2103"/>
                <a:gd name="T8" fmla="*/ 792968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0" name="Google Shape;224;p27"/>
            <p:cNvSpPr>
              <a:spLocks/>
            </p:cNvSpPr>
            <p:nvPr/>
          </p:nvSpPr>
          <p:spPr bwMode="auto">
            <a:xfrm>
              <a:off x="5227425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390625 w 418"/>
                <a:gd name="T3" fmla="*/ 76953125 h 2103"/>
                <a:gd name="T4" fmla="*/ 390625 w 418"/>
                <a:gd name="T5" fmla="*/ 737500000 h 2103"/>
                <a:gd name="T6" fmla="*/ 55859375 w 418"/>
                <a:gd name="T7" fmla="*/ 816406250 h 2103"/>
                <a:gd name="T8" fmla="*/ 839843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1" name="Google Shape;225;p27"/>
            <p:cNvSpPr>
              <a:spLocks/>
            </p:cNvSpPr>
            <p:nvPr/>
          </p:nvSpPr>
          <p:spPr bwMode="auto">
            <a:xfrm>
              <a:off x="5261950" y="3122975"/>
              <a:ext cx="10150" cy="52575"/>
            </a:xfrm>
            <a:custGeom>
              <a:avLst/>
              <a:gdLst>
                <a:gd name="T0" fmla="*/ 81250000 w 406"/>
                <a:gd name="T1" fmla="*/ 390625 h 2103"/>
                <a:gd name="T2" fmla="*/ 390625 w 406"/>
                <a:gd name="T3" fmla="*/ 76953125 h 2103"/>
                <a:gd name="T4" fmla="*/ 390625 w 406"/>
                <a:gd name="T5" fmla="*/ 737500000 h 2103"/>
                <a:gd name="T6" fmla="*/ 51562500 w 406"/>
                <a:gd name="T7" fmla="*/ 816406250 h 2103"/>
                <a:gd name="T8" fmla="*/ 79296875 w 406"/>
                <a:gd name="T9" fmla="*/ 821093750 h 2103"/>
                <a:gd name="T10" fmla="*/ 158593750 w 406"/>
                <a:gd name="T11" fmla="*/ 737500000 h 2103"/>
                <a:gd name="T12" fmla="*/ 158593750 w 406"/>
                <a:gd name="T13" fmla="*/ 76953125 h 2103"/>
                <a:gd name="T14" fmla="*/ 81250000 w 406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2" name="Google Shape;226;p27"/>
            <p:cNvSpPr>
              <a:spLocks/>
            </p:cNvSpPr>
            <p:nvPr/>
          </p:nvSpPr>
          <p:spPr bwMode="auto">
            <a:xfrm>
              <a:off x="5296175" y="3122525"/>
              <a:ext cx="10450" cy="53025"/>
            </a:xfrm>
            <a:custGeom>
              <a:avLst/>
              <a:gdLst>
                <a:gd name="T0" fmla="*/ 83984375 w 418"/>
                <a:gd name="T1" fmla="*/ 390625 h 2121"/>
                <a:gd name="T2" fmla="*/ 390625 w 418"/>
                <a:gd name="T3" fmla="*/ 83984375 h 2121"/>
                <a:gd name="T4" fmla="*/ 390625 w 418"/>
                <a:gd name="T5" fmla="*/ 744531250 h 2121"/>
                <a:gd name="T6" fmla="*/ 56250000 w 418"/>
                <a:gd name="T7" fmla="*/ 823437500 h 2121"/>
                <a:gd name="T8" fmla="*/ 83984375 w 418"/>
                <a:gd name="T9" fmla="*/ 828125000 h 2121"/>
                <a:gd name="T10" fmla="*/ 163281250 w 418"/>
                <a:gd name="T11" fmla="*/ 744531250 h 2121"/>
                <a:gd name="T12" fmla="*/ 163281250 w 418"/>
                <a:gd name="T13" fmla="*/ 83984375 h 2121"/>
                <a:gd name="T14" fmla="*/ 83984375 w 418"/>
                <a:gd name="T15" fmla="*/ 390625 h 2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3" name="Google Shape;227;p27"/>
            <p:cNvSpPr>
              <a:spLocks/>
            </p:cNvSpPr>
            <p:nvPr/>
          </p:nvSpPr>
          <p:spPr bwMode="auto">
            <a:xfrm>
              <a:off x="5330725" y="3122750"/>
              <a:ext cx="10125" cy="52800"/>
            </a:xfrm>
            <a:custGeom>
              <a:avLst/>
              <a:gdLst>
                <a:gd name="T0" fmla="*/ 78906250 w 405"/>
                <a:gd name="T1" fmla="*/ 390625 h 2112"/>
                <a:gd name="T2" fmla="*/ 0 w 405"/>
                <a:gd name="T3" fmla="*/ 80468750 h 2112"/>
                <a:gd name="T4" fmla="*/ 0 w 405"/>
                <a:gd name="T5" fmla="*/ 741015625 h 2112"/>
                <a:gd name="T6" fmla="*/ 51171875 w 405"/>
                <a:gd name="T7" fmla="*/ 819921875 h 2112"/>
                <a:gd name="T8" fmla="*/ 78906250 w 405"/>
                <a:gd name="T9" fmla="*/ 824609375 h 2112"/>
                <a:gd name="T10" fmla="*/ 158203125 w 405"/>
                <a:gd name="T11" fmla="*/ 741015625 h 2112"/>
                <a:gd name="T12" fmla="*/ 158203125 w 405"/>
                <a:gd name="T13" fmla="*/ 80468750 h 2112"/>
                <a:gd name="T14" fmla="*/ 78906250 w 405"/>
                <a:gd name="T15" fmla="*/ 390625 h 2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4" name="Google Shape;228;p27"/>
            <p:cNvSpPr>
              <a:spLocks/>
            </p:cNvSpPr>
            <p:nvPr/>
          </p:nvSpPr>
          <p:spPr bwMode="auto">
            <a:xfrm>
              <a:off x="5364950" y="3122975"/>
              <a:ext cx="10425" cy="52575"/>
            </a:xfrm>
            <a:custGeom>
              <a:avLst/>
              <a:gdLst>
                <a:gd name="T0" fmla="*/ 81640625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5859375 w 417"/>
                <a:gd name="T7" fmla="*/ 816406250 h 2103"/>
                <a:gd name="T8" fmla="*/ 79296875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640625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5" name="Google Shape;229;p27"/>
            <p:cNvSpPr>
              <a:spLocks/>
            </p:cNvSpPr>
            <p:nvPr/>
          </p:nvSpPr>
          <p:spPr bwMode="auto">
            <a:xfrm>
              <a:off x="5399475" y="3122750"/>
              <a:ext cx="10150" cy="52800"/>
            </a:xfrm>
            <a:custGeom>
              <a:avLst/>
              <a:gdLst>
                <a:gd name="T0" fmla="*/ 79296875 w 406"/>
                <a:gd name="T1" fmla="*/ 390625 h 2112"/>
                <a:gd name="T2" fmla="*/ 0 w 406"/>
                <a:gd name="T3" fmla="*/ 80468750 h 2112"/>
                <a:gd name="T4" fmla="*/ 0 w 406"/>
                <a:gd name="T5" fmla="*/ 741015625 h 2112"/>
                <a:gd name="T6" fmla="*/ 51171875 w 406"/>
                <a:gd name="T7" fmla="*/ 819921875 h 2112"/>
                <a:gd name="T8" fmla="*/ 79296875 w 406"/>
                <a:gd name="T9" fmla="*/ 824609375 h 2112"/>
                <a:gd name="T10" fmla="*/ 158203125 w 406"/>
                <a:gd name="T11" fmla="*/ 741015625 h 2112"/>
                <a:gd name="T12" fmla="*/ 158203125 w 406"/>
                <a:gd name="T13" fmla="*/ 80468750 h 2112"/>
                <a:gd name="T14" fmla="*/ 79296875 w 406"/>
                <a:gd name="T15" fmla="*/ 390625 h 2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6" name="Google Shape;230;p27"/>
            <p:cNvSpPr>
              <a:spLocks/>
            </p:cNvSpPr>
            <p:nvPr/>
          </p:nvSpPr>
          <p:spPr bwMode="auto">
            <a:xfrm>
              <a:off x="543370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390625 w 418"/>
                <a:gd name="T3" fmla="*/ 76953125 h 2103"/>
                <a:gd name="T4" fmla="*/ 390625 w 418"/>
                <a:gd name="T5" fmla="*/ 737500000 h 2103"/>
                <a:gd name="T6" fmla="*/ 51562500 w 418"/>
                <a:gd name="T7" fmla="*/ 816406250 h 2103"/>
                <a:gd name="T8" fmla="*/ 792968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7" name="Google Shape;231;p27"/>
            <p:cNvSpPr>
              <a:spLocks/>
            </p:cNvSpPr>
            <p:nvPr/>
          </p:nvSpPr>
          <p:spPr bwMode="auto">
            <a:xfrm>
              <a:off x="5467925" y="3122750"/>
              <a:ext cx="10450" cy="52800"/>
            </a:xfrm>
            <a:custGeom>
              <a:avLst/>
              <a:gdLst>
                <a:gd name="T0" fmla="*/ 83984375 w 418"/>
                <a:gd name="T1" fmla="*/ 390625 h 2112"/>
                <a:gd name="T2" fmla="*/ 5078125 w 418"/>
                <a:gd name="T3" fmla="*/ 80468750 h 2112"/>
                <a:gd name="T4" fmla="*/ 5078125 w 418"/>
                <a:gd name="T5" fmla="*/ 741015625 h 2112"/>
                <a:gd name="T6" fmla="*/ 56250000 w 418"/>
                <a:gd name="T7" fmla="*/ 819921875 h 2112"/>
                <a:gd name="T8" fmla="*/ 83984375 w 418"/>
                <a:gd name="T9" fmla="*/ 824609375 h 2112"/>
                <a:gd name="T10" fmla="*/ 163281250 w 418"/>
                <a:gd name="T11" fmla="*/ 741015625 h 2112"/>
                <a:gd name="T12" fmla="*/ 163281250 w 418"/>
                <a:gd name="T13" fmla="*/ 80468750 h 2112"/>
                <a:gd name="T14" fmla="*/ 83984375 w 418"/>
                <a:gd name="T15" fmla="*/ 390625 h 2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8" name="Google Shape;232;p27"/>
            <p:cNvSpPr>
              <a:spLocks/>
            </p:cNvSpPr>
            <p:nvPr/>
          </p:nvSpPr>
          <p:spPr bwMode="auto">
            <a:xfrm>
              <a:off x="550245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390625 w 418"/>
                <a:gd name="T3" fmla="*/ 76953125 h 2103"/>
                <a:gd name="T4" fmla="*/ 390625 w 418"/>
                <a:gd name="T5" fmla="*/ 737500000 h 2103"/>
                <a:gd name="T6" fmla="*/ 51562500 w 418"/>
                <a:gd name="T7" fmla="*/ 816406250 h 2103"/>
                <a:gd name="T8" fmla="*/ 79296875 w 418"/>
                <a:gd name="T9" fmla="*/ 821093750 h 2103"/>
                <a:gd name="T10" fmla="*/ 163281250 w 418"/>
                <a:gd name="T11" fmla="*/ 737500000 h 2103"/>
                <a:gd name="T12" fmla="*/ 163281250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39" name="Google Shape;233;p27"/>
            <p:cNvSpPr>
              <a:spLocks/>
            </p:cNvSpPr>
            <p:nvPr/>
          </p:nvSpPr>
          <p:spPr bwMode="auto">
            <a:xfrm>
              <a:off x="5536700" y="3122975"/>
              <a:ext cx="10425" cy="52575"/>
            </a:xfrm>
            <a:custGeom>
              <a:avLst/>
              <a:gdLst>
                <a:gd name="T0" fmla="*/ 81640625 w 417"/>
                <a:gd name="T1" fmla="*/ 390625 h 2103"/>
                <a:gd name="T2" fmla="*/ 0 w 417"/>
                <a:gd name="T3" fmla="*/ 76953125 h 2103"/>
                <a:gd name="T4" fmla="*/ 0 w 417"/>
                <a:gd name="T5" fmla="*/ 737500000 h 2103"/>
                <a:gd name="T6" fmla="*/ 55859375 w 417"/>
                <a:gd name="T7" fmla="*/ 816406250 h 2103"/>
                <a:gd name="T8" fmla="*/ 79296875 w 417"/>
                <a:gd name="T9" fmla="*/ 821093750 h 2103"/>
                <a:gd name="T10" fmla="*/ 162890625 w 417"/>
                <a:gd name="T11" fmla="*/ 737500000 h 2103"/>
                <a:gd name="T12" fmla="*/ 162890625 w 417"/>
                <a:gd name="T13" fmla="*/ 76953125 h 2103"/>
                <a:gd name="T14" fmla="*/ 81640625 w 417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40" name="Google Shape;234;p27"/>
            <p:cNvSpPr>
              <a:spLocks/>
            </p:cNvSpPr>
            <p:nvPr/>
          </p:nvSpPr>
          <p:spPr bwMode="auto">
            <a:xfrm>
              <a:off x="5571225" y="3122975"/>
              <a:ext cx="10150" cy="52575"/>
            </a:xfrm>
            <a:custGeom>
              <a:avLst/>
              <a:gdLst>
                <a:gd name="T0" fmla="*/ 80859375 w 406"/>
                <a:gd name="T1" fmla="*/ 390625 h 2103"/>
                <a:gd name="T2" fmla="*/ 0 w 406"/>
                <a:gd name="T3" fmla="*/ 76953125 h 2103"/>
                <a:gd name="T4" fmla="*/ 0 w 406"/>
                <a:gd name="T5" fmla="*/ 737500000 h 2103"/>
                <a:gd name="T6" fmla="*/ 51171875 w 406"/>
                <a:gd name="T7" fmla="*/ 816406250 h 2103"/>
                <a:gd name="T8" fmla="*/ 79296875 w 406"/>
                <a:gd name="T9" fmla="*/ 821093750 h 2103"/>
                <a:gd name="T10" fmla="*/ 158203125 w 406"/>
                <a:gd name="T11" fmla="*/ 737500000 h 2103"/>
                <a:gd name="T12" fmla="*/ 158203125 w 406"/>
                <a:gd name="T13" fmla="*/ 76953125 h 2103"/>
                <a:gd name="T14" fmla="*/ 80859375 w 406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41" name="Google Shape;235;p27"/>
            <p:cNvSpPr>
              <a:spLocks/>
            </p:cNvSpPr>
            <p:nvPr/>
          </p:nvSpPr>
          <p:spPr bwMode="auto">
            <a:xfrm>
              <a:off x="5605450" y="3122975"/>
              <a:ext cx="10450" cy="52575"/>
            </a:xfrm>
            <a:custGeom>
              <a:avLst/>
              <a:gdLst>
                <a:gd name="T0" fmla="*/ 81640625 w 418"/>
                <a:gd name="T1" fmla="*/ 390625 h 2103"/>
                <a:gd name="T2" fmla="*/ 390625 w 418"/>
                <a:gd name="T3" fmla="*/ 76953125 h 2103"/>
                <a:gd name="T4" fmla="*/ 390625 w 418"/>
                <a:gd name="T5" fmla="*/ 737500000 h 2103"/>
                <a:gd name="T6" fmla="*/ 55859375 w 418"/>
                <a:gd name="T7" fmla="*/ 816406250 h 2103"/>
                <a:gd name="T8" fmla="*/ 83984375 w 418"/>
                <a:gd name="T9" fmla="*/ 821093750 h 2103"/>
                <a:gd name="T10" fmla="*/ 162890625 w 418"/>
                <a:gd name="T11" fmla="*/ 737500000 h 2103"/>
                <a:gd name="T12" fmla="*/ 162890625 w 418"/>
                <a:gd name="T13" fmla="*/ 76953125 h 2103"/>
                <a:gd name="T14" fmla="*/ 81640625 w 418"/>
                <a:gd name="T15" fmla="*/ 390625 h 2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15044" name="Google Shape;236;p27"/>
          <p:cNvGrpSpPr>
            <a:grpSpLocks/>
          </p:cNvGrpSpPr>
          <p:nvPr/>
        </p:nvGrpSpPr>
        <p:grpSpPr bwMode="auto">
          <a:xfrm rot="21386822" flipH="1">
            <a:off x="1471613" y="4864100"/>
            <a:ext cx="3397251" cy="768350"/>
            <a:chOff x="4330300" y="3920250"/>
            <a:chExt cx="1682975" cy="210775"/>
          </a:xfrm>
        </p:grpSpPr>
        <p:sp>
          <p:nvSpPr>
            <p:cNvPr id="237" name="Google Shape;237;p27"/>
            <p:cNvSpPr/>
            <p:nvPr/>
          </p:nvSpPr>
          <p:spPr>
            <a:xfrm>
              <a:off x="4586134" y="3920211"/>
              <a:ext cx="1427383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5103" name="Google Shape;238;p27"/>
            <p:cNvSpPr>
              <a:spLocks/>
            </p:cNvSpPr>
            <p:nvPr/>
          </p:nvSpPr>
          <p:spPr bwMode="auto">
            <a:xfrm>
              <a:off x="4330300" y="3920250"/>
              <a:ext cx="304225" cy="210775"/>
            </a:xfrm>
            <a:custGeom>
              <a:avLst/>
              <a:gdLst>
                <a:gd name="T0" fmla="*/ 2147483646 w 12169"/>
                <a:gd name="T1" fmla="*/ 390625 h 8431"/>
                <a:gd name="T2" fmla="*/ 0 w 12169"/>
                <a:gd name="T3" fmla="*/ 1646484375 h 8431"/>
                <a:gd name="T4" fmla="*/ 2147483646 w 12169"/>
                <a:gd name="T5" fmla="*/ 2147483646 h 8431"/>
                <a:gd name="T6" fmla="*/ 2147483646 w 12169"/>
                <a:gd name="T7" fmla="*/ 2147483646 h 8431"/>
                <a:gd name="T8" fmla="*/ 2147483646 w 12169"/>
                <a:gd name="T9" fmla="*/ 1646484375 h 8431"/>
                <a:gd name="T10" fmla="*/ 2147483646 w 12169"/>
                <a:gd name="T11" fmla="*/ 683984375 h 8431"/>
                <a:gd name="T12" fmla="*/ 2147483646 w 12169"/>
                <a:gd name="T13" fmla="*/ 390625 h 84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4" name="Google Shape;239;p27"/>
            <p:cNvSpPr>
              <a:spLocks/>
            </p:cNvSpPr>
            <p:nvPr/>
          </p:nvSpPr>
          <p:spPr bwMode="auto">
            <a:xfrm>
              <a:off x="4330300" y="3978300"/>
              <a:ext cx="114625" cy="94675"/>
            </a:xfrm>
            <a:custGeom>
              <a:avLst/>
              <a:gdLst>
                <a:gd name="T0" fmla="*/ 1790625000 w 4585"/>
                <a:gd name="T1" fmla="*/ 0 h 3787"/>
                <a:gd name="T2" fmla="*/ 0 w 4585"/>
                <a:gd name="T3" fmla="*/ 739453125 h 3787"/>
                <a:gd name="T4" fmla="*/ 1790625000 w 4585"/>
                <a:gd name="T5" fmla="*/ 1479296875 h 3787"/>
                <a:gd name="T6" fmla="*/ 1790625000 w 4585"/>
                <a:gd name="T7" fmla="*/ 0 h 37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5" name="Google Shape;240;p27"/>
            <p:cNvSpPr>
              <a:spLocks/>
            </p:cNvSpPr>
            <p:nvPr/>
          </p:nvSpPr>
          <p:spPr bwMode="auto">
            <a:xfrm>
              <a:off x="4634500" y="4070875"/>
              <a:ext cx="1378775" cy="13700"/>
            </a:xfrm>
            <a:custGeom>
              <a:avLst/>
              <a:gdLst>
                <a:gd name="T0" fmla="*/ 0 w 55151"/>
                <a:gd name="T1" fmla="*/ 0 h 548"/>
                <a:gd name="T2" fmla="*/ 0 w 55151"/>
                <a:gd name="T3" fmla="*/ 214062500 h 548"/>
                <a:gd name="T4" fmla="*/ 2147483646 w 55151"/>
                <a:gd name="T5" fmla="*/ 214062500 h 548"/>
                <a:gd name="T6" fmla="*/ 2147483646 w 55151"/>
                <a:gd name="T7" fmla="*/ 0 h 548"/>
                <a:gd name="T8" fmla="*/ 0 w 55151"/>
                <a:gd name="T9" fmla="*/ 0 h 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6" name="Google Shape;241;p27"/>
            <p:cNvSpPr>
              <a:spLocks/>
            </p:cNvSpPr>
            <p:nvPr/>
          </p:nvSpPr>
          <p:spPr bwMode="auto">
            <a:xfrm>
              <a:off x="4634500" y="3960150"/>
              <a:ext cx="1378775" cy="14000"/>
            </a:xfrm>
            <a:custGeom>
              <a:avLst/>
              <a:gdLst>
                <a:gd name="T0" fmla="*/ 0 w 55151"/>
                <a:gd name="T1" fmla="*/ 0 h 560"/>
                <a:gd name="T2" fmla="*/ 0 w 55151"/>
                <a:gd name="T3" fmla="*/ 218750000 h 560"/>
                <a:gd name="T4" fmla="*/ 2147483646 w 55151"/>
                <a:gd name="T5" fmla="*/ 218750000 h 560"/>
                <a:gd name="T6" fmla="*/ 2147483646 w 55151"/>
                <a:gd name="T7" fmla="*/ 0 h 560"/>
                <a:gd name="T8" fmla="*/ 0 w 55151"/>
                <a:gd name="T9" fmla="*/ 0 h 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15045" name="Google Shape;242;p27"/>
          <p:cNvGrpSpPr>
            <a:grpSpLocks/>
          </p:cNvGrpSpPr>
          <p:nvPr/>
        </p:nvGrpSpPr>
        <p:grpSpPr bwMode="auto">
          <a:xfrm rot="11125711" flipH="1">
            <a:off x="1382713" y="1646239"/>
            <a:ext cx="3490913" cy="2943225"/>
            <a:chOff x="2600325" y="3927100"/>
            <a:chExt cx="1196000" cy="691475"/>
          </a:xfrm>
        </p:grpSpPr>
        <p:sp>
          <p:nvSpPr>
            <p:cNvPr id="243" name="Google Shape;243;p27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5082" name="Google Shape;244;p27"/>
            <p:cNvSpPr>
              <a:spLocks/>
            </p:cNvSpPr>
            <p:nvPr/>
          </p:nvSpPr>
          <p:spPr bwMode="auto">
            <a:xfrm>
              <a:off x="2663425" y="4553375"/>
              <a:ext cx="14000" cy="50025"/>
            </a:xfrm>
            <a:custGeom>
              <a:avLst/>
              <a:gdLst>
                <a:gd name="T0" fmla="*/ 107031250 w 560"/>
                <a:gd name="T1" fmla="*/ 0 h 2001"/>
                <a:gd name="T2" fmla="*/ 60546875 w 560"/>
                <a:gd name="T3" fmla="*/ 14062500 h 2001"/>
                <a:gd name="T4" fmla="*/ 0 w 560"/>
                <a:gd name="T5" fmla="*/ 107031250 h 2001"/>
                <a:gd name="T6" fmla="*/ 0 w 560"/>
                <a:gd name="T7" fmla="*/ 674609375 h 2001"/>
                <a:gd name="T8" fmla="*/ 107031250 w 560"/>
                <a:gd name="T9" fmla="*/ 781250000 h 2001"/>
                <a:gd name="T10" fmla="*/ 218750000 w 560"/>
                <a:gd name="T11" fmla="*/ 674609375 h 2001"/>
                <a:gd name="T12" fmla="*/ 218750000 w 560"/>
                <a:gd name="T13" fmla="*/ 107031250 h 2001"/>
                <a:gd name="T14" fmla="*/ 107031250 w 560"/>
                <a:gd name="T15" fmla="*/ 0 h 20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3" name="Google Shape;245;p27"/>
            <p:cNvSpPr>
              <a:spLocks/>
            </p:cNvSpPr>
            <p:nvPr/>
          </p:nvSpPr>
          <p:spPr bwMode="auto">
            <a:xfrm>
              <a:off x="2712075" y="4553375"/>
              <a:ext cx="14475" cy="50550"/>
            </a:xfrm>
            <a:custGeom>
              <a:avLst/>
              <a:gdLst>
                <a:gd name="T0" fmla="*/ 114453125 w 579"/>
                <a:gd name="T1" fmla="*/ 0 h 2022"/>
                <a:gd name="T2" fmla="*/ 63281250 w 579"/>
                <a:gd name="T3" fmla="*/ 9375000 h 2022"/>
                <a:gd name="T4" fmla="*/ 7421875 w 579"/>
                <a:gd name="T5" fmla="*/ 107031250 h 2022"/>
                <a:gd name="T6" fmla="*/ 7421875 w 579"/>
                <a:gd name="T7" fmla="*/ 674609375 h 2022"/>
                <a:gd name="T8" fmla="*/ 112500000 w 579"/>
                <a:gd name="T9" fmla="*/ 789453125 h 2022"/>
                <a:gd name="T10" fmla="*/ 221093750 w 579"/>
                <a:gd name="T11" fmla="*/ 674609375 h 2022"/>
                <a:gd name="T12" fmla="*/ 221093750 w 579"/>
                <a:gd name="T13" fmla="*/ 107031250 h 2022"/>
                <a:gd name="T14" fmla="*/ 114453125 w 579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4" name="Google Shape;246;p27"/>
            <p:cNvSpPr>
              <a:spLocks/>
            </p:cNvSpPr>
            <p:nvPr/>
          </p:nvSpPr>
          <p:spPr bwMode="auto">
            <a:xfrm>
              <a:off x="2761650" y="4553375"/>
              <a:ext cx="13700" cy="49425"/>
            </a:xfrm>
            <a:custGeom>
              <a:avLst/>
              <a:gdLst>
                <a:gd name="T0" fmla="*/ 107031250 w 548"/>
                <a:gd name="T1" fmla="*/ 0 h 1977"/>
                <a:gd name="T2" fmla="*/ 55859375 w 548"/>
                <a:gd name="T3" fmla="*/ 9375000 h 1977"/>
                <a:gd name="T4" fmla="*/ 0 w 548"/>
                <a:gd name="T5" fmla="*/ 107031250 h 1977"/>
                <a:gd name="T6" fmla="*/ 0 w 548"/>
                <a:gd name="T7" fmla="*/ 674609375 h 1977"/>
                <a:gd name="T8" fmla="*/ 107031250 w 548"/>
                <a:gd name="T9" fmla="*/ 772265625 h 1977"/>
                <a:gd name="T10" fmla="*/ 214062500 w 548"/>
                <a:gd name="T11" fmla="*/ 674609375 h 1977"/>
                <a:gd name="T12" fmla="*/ 214062500 w 548"/>
                <a:gd name="T13" fmla="*/ 107031250 h 1977"/>
                <a:gd name="T14" fmla="*/ 107031250 w 548"/>
                <a:gd name="T15" fmla="*/ 0 h 19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5" name="Google Shape;247;p27"/>
            <p:cNvSpPr>
              <a:spLocks/>
            </p:cNvSpPr>
            <p:nvPr/>
          </p:nvSpPr>
          <p:spPr bwMode="auto">
            <a:xfrm>
              <a:off x="2810750" y="4553375"/>
              <a:ext cx="13725" cy="50025"/>
            </a:xfrm>
            <a:custGeom>
              <a:avLst/>
              <a:gdLst>
                <a:gd name="T0" fmla="*/ 107421875 w 549"/>
                <a:gd name="T1" fmla="*/ 0 h 2001"/>
                <a:gd name="T2" fmla="*/ 56250000 w 549"/>
                <a:gd name="T3" fmla="*/ 14062500 h 2001"/>
                <a:gd name="T4" fmla="*/ 390625 w 549"/>
                <a:gd name="T5" fmla="*/ 107031250 h 2001"/>
                <a:gd name="T6" fmla="*/ 390625 w 549"/>
                <a:gd name="T7" fmla="*/ 674609375 h 2001"/>
                <a:gd name="T8" fmla="*/ 107421875 w 549"/>
                <a:gd name="T9" fmla="*/ 781250000 h 2001"/>
                <a:gd name="T10" fmla="*/ 214062500 w 549"/>
                <a:gd name="T11" fmla="*/ 674609375 h 2001"/>
                <a:gd name="T12" fmla="*/ 214062500 w 549"/>
                <a:gd name="T13" fmla="*/ 107031250 h 2001"/>
                <a:gd name="T14" fmla="*/ 107421875 w 549"/>
                <a:gd name="T15" fmla="*/ 0 h 20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6" name="Google Shape;248;p27"/>
            <p:cNvSpPr>
              <a:spLocks/>
            </p:cNvSpPr>
            <p:nvPr/>
          </p:nvSpPr>
          <p:spPr bwMode="auto">
            <a:xfrm>
              <a:off x="2859425" y="4553375"/>
              <a:ext cx="14450" cy="50550"/>
            </a:xfrm>
            <a:custGeom>
              <a:avLst/>
              <a:gdLst>
                <a:gd name="T0" fmla="*/ 114062500 w 578"/>
                <a:gd name="T1" fmla="*/ 0 h 2022"/>
                <a:gd name="T2" fmla="*/ 62890625 w 578"/>
                <a:gd name="T3" fmla="*/ 9375000 h 2022"/>
                <a:gd name="T4" fmla="*/ 7031250 w 578"/>
                <a:gd name="T5" fmla="*/ 107031250 h 2022"/>
                <a:gd name="T6" fmla="*/ 7031250 w 578"/>
                <a:gd name="T7" fmla="*/ 674609375 h 2022"/>
                <a:gd name="T8" fmla="*/ 112500000 w 578"/>
                <a:gd name="T9" fmla="*/ 789453125 h 2022"/>
                <a:gd name="T10" fmla="*/ 221093750 w 578"/>
                <a:gd name="T11" fmla="*/ 674609375 h 2022"/>
                <a:gd name="T12" fmla="*/ 221093750 w 578"/>
                <a:gd name="T13" fmla="*/ 107031250 h 2022"/>
                <a:gd name="T14" fmla="*/ 11406250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7" name="Google Shape;249;p27"/>
            <p:cNvSpPr>
              <a:spLocks/>
            </p:cNvSpPr>
            <p:nvPr/>
          </p:nvSpPr>
          <p:spPr bwMode="auto">
            <a:xfrm>
              <a:off x="2908675" y="4553375"/>
              <a:ext cx="14025" cy="50025"/>
            </a:xfrm>
            <a:custGeom>
              <a:avLst/>
              <a:gdLst>
                <a:gd name="T0" fmla="*/ 107421875 w 561"/>
                <a:gd name="T1" fmla="*/ 0 h 2001"/>
                <a:gd name="T2" fmla="*/ 60937500 w 561"/>
                <a:gd name="T3" fmla="*/ 14062500 h 2001"/>
                <a:gd name="T4" fmla="*/ 390625 w 561"/>
                <a:gd name="T5" fmla="*/ 107031250 h 2001"/>
                <a:gd name="T6" fmla="*/ 390625 w 561"/>
                <a:gd name="T7" fmla="*/ 674609375 h 2001"/>
                <a:gd name="T8" fmla="*/ 107421875 w 561"/>
                <a:gd name="T9" fmla="*/ 781250000 h 2001"/>
                <a:gd name="T10" fmla="*/ 218750000 w 561"/>
                <a:gd name="T11" fmla="*/ 674609375 h 2001"/>
                <a:gd name="T12" fmla="*/ 218750000 w 561"/>
                <a:gd name="T13" fmla="*/ 107031250 h 2001"/>
                <a:gd name="T14" fmla="*/ 107421875 w 561"/>
                <a:gd name="T15" fmla="*/ 0 h 20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8" name="Google Shape;250;p27"/>
            <p:cNvSpPr>
              <a:spLocks/>
            </p:cNvSpPr>
            <p:nvPr/>
          </p:nvSpPr>
          <p:spPr bwMode="auto">
            <a:xfrm>
              <a:off x="2957650" y="4553375"/>
              <a:ext cx="14450" cy="50550"/>
            </a:xfrm>
            <a:custGeom>
              <a:avLst/>
              <a:gdLst>
                <a:gd name="T0" fmla="*/ 114062500 w 578"/>
                <a:gd name="T1" fmla="*/ 0 h 2022"/>
                <a:gd name="T2" fmla="*/ 62890625 w 578"/>
                <a:gd name="T3" fmla="*/ 14062500 h 2022"/>
                <a:gd name="T4" fmla="*/ 7031250 w 578"/>
                <a:gd name="T5" fmla="*/ 107031250 h 2022"/>
                <a:gd name="T6" fmla="*/ 7031250 w 578"/>
                <a:gd name="T7" fmla="*/ 674609375 h 2022"/>
                <a:gd name="T8" fmla="*/ 112500000 w 578"/>
                <a:gd name="T9" fmla="*/ 789453125 h 2022"/>
                <a:gd name="T10" fmla="*/ 221093750 w 578"/>
                <a:gd name="T11" fmla="*/ 674609375 h 2022"/>
                <a:gd name="T12" fmla="*/ 221093750 w 578"/>
                <a:gd name="T13" fmla="*/ 107031250 h 2022"/>
                <a:gd name="T14" fmla="*/ 11406250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9" name="Google Shape;251;p27"/>
            <p:cNvSpPr>
              <a:spLocks/>
            </p:cNvSpPr>
            <p:nvPr/>
          </p:nvSpPr>
          <p:spPr bwMode="auto">
            <a:xfrm>
              <a:off x="3006900" y="4553375"/>
              <a:ext cx="13725" cy="49875"/>
            </a:xfrm>
            <a:custGeom>
              <a:avLst/>
              <a:gdLst>
                <a:gd name="T0" fmla="*/ 107421875 w 549"/>
                <a:gd name="T1" fmla="*/ 0 h 1995"/>
                <a:gd name="T2" fmla="*/ 56250000 w 549"/>
                <a:gd name="T3" fmla="*/ 9375000 h 1995"/>
                <a:gd name="T4" fmla="*/ 390625 w 549"/>
                <a:gd name="T5" fmla="*/ 107031250 h 1995"/>
                <a:gd name="T6" fmla="*/ 390625 w 549"/>
                <a:gd name="T7" fmla="*/ 674609375 h 1995"/>
                <a:gd name="T8" fmla="*/ 107421875 w 549"/>
                <a:gd name="T9" fmla="*/ 779296875 h 1995"/>
                <a:gd name="T10" fmla="*/ 214453125 w 549"/>
                <a:gd name="T11" fmla="*/ 674609375 h 1995"/>
                <a:gd name="T12" fmla="*/ 214453125 w 549"/>
                <a:gd name="T13" fmla="*/ 107031250 h 1995"/>
                <a:gd name="T14" fmla="*/ 107421875 w 549"/>
                <a:gd name="T15" fmla="*/ 0 h 19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0" name="Google Shape;252;p27"/>
            <p:cNvSpPr>
              <a:spLocks/>
            </p:cNvSpPr>
            <p:nvPr/>
          </p:nvSpPr>
          <p:spPr bwMode="auto">
            <a:xfrm>
              <a:off x="3055575" y="4553375"/>
              <a:ext cx="14475" cy="50550"/>
            </a:xfrm>
            <a:custGeom>
              <a:avLst/>
              <a:gdLst>
                <a:gd name="T0" fmla="*/ 114062500 w 579"/>
                <a:gd name="T1" fmla="*/ 0 h 2022"/>
                <a:gd name="T2" fmla="*/ 62890625 w 579"/>
                <a:gd name="T3" fmla="*/ 14062500 h 2022"/>
                <a:gd name="T4" fmla="*/ 7031250 w 579"/>
                <a:gd name="T5" fmla="*/ 107031250 h 2022"/>
                <a:gd name="T6" fmla="*/ 7031250 w 579"/>
                <a:gd name="T7" fmla="*/ 674609375 h 2022"/>
                <a:gd name="T8" fmla="*/ 112500000 w 579"/>
                <a:gd name="T9" fmla="*/ 789453125 h 2022"/>
                <a:gd name="T10" fmla="*/ 221093750 w 579"/>
                <a:gd name="T11" fmla="*/ 674609375 h 2022"/>
                <a:gd name="T12" fmla="*/ 221093750 w 579"/>
                <a:gd name="T13" fmla="*/ 107031250 h 2022"/>
                <a:gd name="T14" fmla="*/ 114062500 w 579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1" name="Google Shape;253;p27"/>
            <p:cNvSpPr>
              <a:spLocks/>
            </p:cNvSpPr>
            <p:nvPr/>
          </p:nvSpPr>
          <p:spPr bwMode="auto">
            <a:xfrm>
              <a:off x="3104700" y="4553375"/>
              <a:ext cx="14450" cy="50550"/>
            </a:xfrm>
            <a:custGeom>
              <a:avLst/>
              <a:gdLst>
                <a:gd name="T0" fmla="*/ 114062500 w 578"/>
                <a:gd name="T1" fmla="*/ 0 h 2022"/>
                <a:gd name="T2" fmla="*/ 62890625 w 578"/>
                <a:gd name="T3" fmla="*/ 9375000 h 2022"/>
                <a:gd name="T4" fmla="*/ 7031250 w 578"/>
                <a:gd name="T5" fmla="*/ 107031250 h 2022"/>
                <a:gd name="T6" fmla="*/ 7031250 w 578"/>
                <a:gd name="T7" fmla="*/ 674609375 h 2022"/>
                <a:gd name="T8" fmla="*/ 112109375 w 578"/>
                <a:gd name="T9" fmla="*/ 789453125 h 2022"/>
                <a:gd name="T10" fmla="*/ 221093750 w 578"/>
                <a:gd name="T11" fmla="*/ 674609375 h 2022"/>
                <a:gd name="T12" fmla="*/ 221093750 w 578"/>
                <a:gd name="T13" fmla="*/ 107031250 h 2022"/>
                <a:gd name="T14" fmla="*/ 11406250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2" name="Google Shape;254;p27"/>
            <p:cNvSpPr>
              <a:spLocks/>
            </p:cNvSpPr>
            <p:nvPr/>
          </p:nvSpPr>
          <p:spPr bwMode="auto">
            <a:xfrm>
              <a:off x="3153950" y="4553375"/>
              <a:ext cx="14025" cy="50025"/>
            </a:xfrm>
            <a:custGeom>
              <a:avLst/>
              <a:gdLst>
                <a:gd name="T0" fmla="*/ 107031250 w 561"/>
                <a:gd name="T1" fmla="*/ 0 h 2001"/>
                <a:gd name="T2" fmla="*/ 60546875 w 561"/>
                <a:gd name="T3" fmla="*/ 14062500 h 2001"/>
                <a:gd name="T4" fmla="*/ 390625 w 561"/>
                <a:gd name="T5" fmla="*/ 107031250 h 2001"/>
                <a:gd name="T6" fmla="*/ 390625 w 561"/>
                <a:gd name="T7" fmla="*/ 674609375 h 2001"/>
                <a:gd name="T8" fmla="*/ 107031250 w 561"/>
                <a:gd name="T9" fmla="*/ 781250000 h 2001"/>
                <a:gd name="T10" fmla="*/ 218750000 w 561"/>
                <a:gd name="T11" fmla="*/ 674609375 h 2001"/>
                <a:gd name="T12" fmla="*/ 218750000 w 561"/>
                <a:gd name="T13" fmla="*/ 107031250 h 2001"/>
                <a:gd name="T14" fmla="*/ 107031250 w 561"/>
                <a:gd name="T15" fmla="*/ 0 h 20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3" name="Google Shape;255;p27"/>
            <p:cNvSpPr>
              <a:spLocks/>
            </p:cNvSpPr>
            <p:nvPr/>
          </p:nvSpPr>
          <p:spPr bwMode="auto">
            <a:xfrm>
              <a:off x="3202775" y="4553375"/>
              <a:ext cx="14450" cy="50550"/>
            </a:xfrm>
            <a:custGeom>
              <a:avLst/>
              <a:gdLst>
                <a:gd name="T0" fmla="*/ 111718750 w 578"/>
                <a:gd name="T1" fmla="*/ 0 h 2022"/>
                <a:gd name="T2" fmla="*/ 65234375 w 578"/>
                <a:gd name="T3" fmla="*/ 14062500 h 2022"/>
                <a:gd name="T4" fmla="*/ 4687500 w 578"/>
                <a:gd name="T5" fmla="*/ 107031250 h 2022"/>
                <a:gd name="T6" fmla="*/ 4687500 w 578"/>
                <a:gd name="T7" fmla="*/ 674609375 h 2022"/>
                <a:gd name="T8" fmla="*/ 113281250 w 578"/>
                <a:gd name="T9" fmla="*/ 789453125 h 2022"/>
                <a:gd name="T10" fmla="*/ 218750000 w 578"/>
                <a:gd name="T11" fmla="*/ 674609375 h 2022"/>
                <a:gd name="T12" fmla="*/ 218750000 w 578"/>
                <a:gd name="T13" fmla="*/ 107031250 h 2022"/>
                <a:gd name="T14" fmla="*/ 11171875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4" name="Google Shape;256;p27"/>
            <p:cNvSpPr>
              <a:spLocks/>
            </p:cNvSpPr>
            <p:nvPr/>
          </p:nvSpPr>
          <p:spPr bwMode="auto">
            <a:xfrm>
              <a:off x="3251725" y="4553375"/>
              <a:ext cx="14475" cy="50550"/>
            </a:xfrm>
            <a:custGeom>
              <a:avLst/>
              <a:gdLst>
                <a:gd name="T0" fmla="*/ 114453125 w 579"/>
                <a:gd name="T1" fmla="*/ 0 h 2022"/>
                <a:gd name="T2" fmla="*/ 63281250 w 579"/>
                <a:gd name="T3" fmla="*/ 9375000 h 2022"/>
                <a:gd name="T4" fmla="*/ 7421875 w 579"/>
                <a:gd name="T5" fmla="*/ 107031250 h 2022"/>
                <a:gd name="T6" fmla="*/ 7421875 w 579"/>
                <a:gd name="T7" fmla="*/ 674609375 h 2022"/>
                <a:gd name="T8" fmla="*/ 112500000 w 579"/>
                <a:gd name="T9" fmla="*/ 789453125 h 2022"/>
                <a:gd name="T10" fmla="*/ 221093750 w 579"/>
                <a:gd name="T11" fmla="*/ 674609375 h 2022"/>
                <a:gd name="T12" fmla="*/ 221093750 w 579"/>
                <a:gd name="T13" fmla="*/ 107031250 h 2022"/>
                <a:gd name="T14" fmla="*/ 114453125 w 579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5" name="Google Shape;257;p27"/>
            <p:cNvSpPr>
              <a:spLocks/>
            </p:cNvSpPr>
            <p:nvPr/>
          </p:nvSpPr>
          <p:spPr bwMode="auto">
            <a:xfrm>
              <a:off x="3301300" y="4553375"/>
              <a:ext cx="13700" cy="50025"/>
            </a:xfrm>
            <a:custGeom>
              <a:avLst/>
              <a:gdLst>
                <a:gd name="T0" fmla="*/ 107031250 w 548"/>
                <a:gd name="T1" fmla="*/ 0 h 2001"/>
                <a:gd name="T2" fmla="*/ 55859375 w 548"/>
                <a:gd name="T3" fmla="*/ 14062500 h 2001"/>
                <a:gd name="T4" fmla="*/ 0 w 548"/>
                <a:gd name="T5" fmla="*/ 107031250 h 2001"/>
                <a:gd name="T6" fmla="*/ 0 w 548"/>
                <a:gd name="T7" fmla="*/ 674609375 h 2001"/>
                <a:gd name="T8" fmla="*/ 107031250 w 548"/>
                <a:gd name="T9" fmla="*/ 781250000 h 2001"/>
                <a:gd name="T10" fmla="*/ 214062500 w 548"/>
                <a:gd name="T11" fmla="*/ 674609375 h 2001"/>
                <a:gd name="T12" fmla="*/ 214062500 w 548"/>
                <a:gd name="T13" fmla="*/ 107031250 h 2001"/>
                <a:gd name="T14" fmla="*/ 107031250 w 548"/>
                <a:gd name="T15" fmla="*/ 0 h 20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6" name="Google Shape;258;p27"/>
            <p:cNvSpPr>
              <a:spLocks/>
            </p:cNvSpPr>
            <p:nvPr/>
          </p:nvSpPr>
          <p:spPr bwMode="auto">
            <a:xfrm>
              <a:off x="3349950" y="4553375"/>
              <a:ext cx="14475" cy="50550"/>
            </a:xfrm>
            <a:custGeom>
              <a:avLst/>
              <a:gdLst>
                <a:gd name="T0" fmla="*/ 114453125 w 579"/>
                <a:gd name="T1" fmla="*/ 0 h 2022"/>
                <a:gd name="T2" fmla="*/ 63281250 w 579"/>
                <a:gd name="T3" fmla="*/ 9375000 h 2022"/>
                <a:gd name="T4" fmla="*/ 7421875 w 579"/>
                <a:gd name="T5" fmla="*/ 107031250 h 2022"/>
                <a:gd name="T6" fmla="*/ 7421875 w 579"/>
                <a:gd name="T7" fmla="*/ 674609375 h 2022"/>
                <a:gd name="T8" fmla="*/ 112500000 w 579"/>
                <a:gd name="T9" fmla="*/ 789453125 h 2022"/>
                <a:gd name="T10" fmla="*/ 221093750 w 579"/>
                <a:gd name="T11" fmla="*/ 674609375 h 2022"/>
                <a:gd name="T12" fmla="*/ 221093750 w 579"/>
                <a:gd name="T13" fmla="*/ 107031250 h 2022"/>
                <a:gd name="T14" fmla="*/ 114453125 w 579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7" name="Google Shape;259;p27"/>
            <p:cNvSpPr>
              <a:spLocks/>
            </p:cNvSpPr>
            <p:nvPr/>
          </p:nvSpPr>
          <p:spPr bwMode="auto">
            <a:xfrm>
              <a:off x="3399225" y="4553375"/>
              <a:ext cx="14000" cy="50025"/>
            </a:xfrm>
            <a:custGeom>
              <a:avLst/>
              <a:gdLst>
                <a:gd name="T0" fmla="*/ 107031250 w 560"/>
                <a:gd name="T1" fmla="*/ 0 h 2001"/>
                <a:gd name="T2" fmla="*/ 60546875 w 560"/>
                <a:gd name="T3" fmla="*/ 14062500 h 2001"/>
                <a:gd name="T4" fmla="*/ 4687500 w 560"/>
                <a:gd name="T5" fmla="*/ 107031250 h 2001"/>
                <a:gd name="T6" fmla="*/ 4687500 w 560"/>
                <a:gd name="T7" fmla="*/ 674609375 h 2001"/>
                <a:gd name="T8" fmla="*/ 111718750 w 560"/>
                <a:gd name="T9" fmla="*/ 781250000 h 2001"/>
                <a:gd name="T10" fmla="*/ 218750000 w 560"/>
                <a:gd name="T11" fmla="*/ 674609375 h 2001"/>
                <a:gd name="T12" fmla="*/ 218750000 w 560"/>
                <a:gd name="T13" fmla="*/ 107031250 h 2001"/>
                <a:gd name="T14" fmla="*/ 107031250 w 560"/>
                <a:gd name="T15" fmla="*/ 0 h 20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8" name="Google Shape;260;p27"/>
            <p:cNvSpPr>
              <a:spLocks/>
            </p:cNvSpPr>
            <p:nvPr/>
          </p:nvSpPr>
          <p:spPr bwMode="auto">
            <a:xfrm>
              <a:off x="3448050" y="4553375"/>
              <a:ext cx="14450" cy="50550"/>
            </a:xfrm>
            <a:custGeom>
              <a:avLst/>
              <a:gdLst>
                <a:gd name="T0" fmla="*/ 111718750 w 578"/>
                <a:gd name="T1" fmla="*/ 0 h 2022"/>
                <a:gd name="T2" fmla="*/ 65234375 w 578"/>
                <a:gd name="T3" fmla="*/ 14062500 h 2022"/>
                <a:gd name="T4" fmla="*/ 4687500 w 578"/>
                <a:gd name="T5" fmla="*/ 107031250 h 2022"/>
                <a:gd name="T6" fmla="*/ 4687500 w 578"/>
                <a:gd name="T7" fmla="*/ 674609375 h 2022"/>
                <a:gd name="T8" fmla="*/ 113281250 w 578"/>
                <a:gd name="T9" fmla="*/ 789453125 h 2022"/>
                <a:gd name="T10" fmla="*/ 218750000 w 578"/>
                <a:gd name="T11" fmla="*/ 674609375 h 2022"/>
                <a:gd name="T12" fmla="*/ 218750000 w 578"/>
                <a:gd name="T13" fmla="*/ 107031250 h 2022"/>
                <a:gd name="T14" fmla="*/ 11171875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99" name="Google Shape;261;p27"/>
            <p:cNvSpPr>
              <a:spLocks/>
            </p:cNvSpPr>
            <p:nvPr/>
          </p:nvSpPr>
          <p:spPr bwMode="auto">
            <a:xfrm>
              <a:off x="3497150" y="4553375"/>
              <a:ext cx="14450" cy="50550"/>
            </a:xfrm>
            <a:custGeom>
              <a:avLst/>
              <a:gdLst>
                <a:gd name="T0" fmla="*/ 111718750 w 578"/>
                <a:gd name="T1" fmla="*/ 0 h 2022"/>
                <a:gd name="T2" fmla="*/ 65234375 w 578"/>
                <a:gd name="T3" fmla="*/ 9375000 h 2022"/>
                <a:gd name="T4" fmla="*/ 4687500 w 578"/>
                <a:gd name="T5" fmla="*/ 107031250 h 2022"/>
                <a:gd name="T6" fmla="*/ 4687500 w 578"/>
                <a:gd name="T7" fmla="*/ 674609375 h 2022"/>
                <a:gd name="T8" fmla="*/ 113671875 w 578"/>
                <a:gd name="T9" fmla="*/ 789453125 h 2022"/>
                <a:gd name="T10" fmla="*/ 218750000 w 578"/>
                <a:gd name="T11" fmla="*/ 674609375 h 2022"/>
                <a:gd name="T12" fmla="*/ 218750000 w 578"/>
                <a:gd name="T13" fmla="*/ 107031250 h 2022"/>
                <a:gd name="T14" fmla="*/ 11171875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0" name="Google Shape;262;p27"/>
            <p:cNvSpPr>
              <a:spLocks/>
            </p:cNvSpPr>
            <p:nvPr/>
          </p:nvSpPr>
          <p:spPr bwMode="auto">
            <a:xfrm>
              <a:off x="3546125" y="4553375"/>
              <a:ext cx="14450" cy="50550"/>
            </a:xfrm>
            <a:custGeom>
              <a:avLst/>
              <a:gdLst>
                <a:gd name="T0" fmla="*/ 114062500 w 578"/>
                <a:gd name="T1" fmla="*/ 0 h 2022"/>
                <a:gd name="T2" fmla="*/ 62890625 w 578"/>
                <a:gd name="T3" fmla="*/ 14062500 h 2022"/>
                <a:gd name="T4" fmla="*/ 7031250 w 578"/>
                <a:gd name="T5" fmla="*/ 107031250 h 2022"/>
                <a:gd name="T6" fmla="*/ 7031250 w 578"/>
                <a:gd name="T7" fmla="*/ 674609375 h 2022"/>
                <a:gd name="T8" fmla="*/ 112109375 w 578"/>
                <a:gd name="T9" fmla="*/ 789453125 h 2022"/>
                <a:gd name="T10" fmla="*/ 221093750 w 578"/>
                <a:gd name="T11" fmla="*/ 674609375 h 2022"/>
                <a:gd name="T12" fmla="*/ 221093750 w 578"/>
                <a:gd name="T13" fmla="*/ 107031250 h 2022"/>
                <a:gd name="T14" fmla="*/ 114062500 w 578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101" name="Google Shape;263;p27"/>
            <p:cNvSpPr>
              <a:spLocks/>
            </p:cNvSpPr>
            <p:nvPr/>
          </p:nvSpPr>
          <p:spPr bwMode="auto">
            <a:xfrm>
              <a:off x="3595225" y="4553375"/>
              <a:ext cx="14475" cy="50550"/>
            </a:xfrm>
            <a:custGeom>
              <a:avLst/>
              <a:gdLst>
                <a:gd name="T0" fmla="*/ 114062500 w 579"/>
                <a:gd name="T1" fmla="*/ 0 h 2022"/>
                <a:gd name="T2" fmla="*/ 62890625 w 579"/>
                <a:gd name="T3" fmla="*/ 9375000 h 2022"/>
                <a:gd name="T4" fmla="*/ 7421875 w 579"/>
                <a:gd name="T5" fmla="*/ 107031250 h 2022"/>
                <a:gd name="T6" fmla="*/ 7421875 w 579"/>
                <a:gd name="T7" fmla="*/ 674609375 h 2022"/>
                <a:gd name="T8" fmla="*/ 112500000 w 579"/>
                <a:gd name="T9" fmla="*/ 789453125 h 2022"/>
                <a:gd name="T10" fmla="*/ 221093750 w 579"/>
                <a:gd name="T11" fmla="*/ 674609375 h 2022"/>
                <a:gd name="T12" fmla="*/ 221093750 w 579"/>
                <a:gd name="T13" fmla="*/ 107031250 h 2022"/>
                <a:gd name="T14" fmla="*/ 114062500 w 579"/>
                <a:gd name="T15" fmla="*/ 0 h 20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15046" name="Google Shape;264;p27"/>
          <p:cNvGrpSpPr>
            <a:grpSpLocks/>
          </p:cNvGrpSpPr>
          <p:nvPr/>
        </p:nvGrpSpPr>
        <p:grpSpPr bwMode="auto">
          <a:xfrm rot="10588659">
            <a:off x="1566863" y="3652838"/>
            <a:ext cx="3122612" cy="855662"/>
            <a:chOff x="4341300" y="4367325"/>
            <a:chExt cx="1511525" cy="310775"/>
          </a:xfrm>
        </p:grpSpPr>
        <p:sp>
          <p:nvSpPr>
            <p:cNvPr id="265" name="Google Shape;265;p27"/>
            <p:cNvSpPr/>
            <p:nvPr/>
          </p:nvSpPr>
          <p:spPr>
            <a:xfrm>
              <a:off x="4343346" y="4470814"/>
              <a:ext cx="119108" cy="96865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5075" name="Google Shape;266;p27"/>
            <p:cNvSpPr>
              <a:spLocks/>
            </p:cNvSpPr>
            <p:nvPr/>
          </p:nvSpPr>
          <p:spPr bwMode="auto">
            <a:xfrm>
              <a:off x="4547575" y="4395325"/>
              <a:ext cx="141125" cy="254500"/>
            </a:xfrm>
            <a:custGeom>
              <a:avLst/>
              <a:gdLst>
                <a:gd name="T0" fmla="*/ 976953125 w 5645"/>
                <a:gd name="T1" fmla="*/ 0 h 10180"/>
                <a:gd name="T2" fmla="*/ 390625 w 5645"/>
                <a:gd name="T3" fmla="*/ 976562500 h 10180"/>
                <a:gd name="T4" fmla="*/ 390625 w 5645"/>
                <a:gd name="T5" fmla="*/ 2147483646 h 10180"/>
                <a:gd name="T6" fmla="*/ 976953125 w 5645"/>
                <a:gd name="T7" fmla="*/ 2147483646 h 10180"/>
                <a:gd name="T8" fmla="*/ 2147483646 w 5645"/>
                <a:gd name="T9" fmla="*/ 2147483646 h 10180"/>
                <a:gd name="T10" fmla="*/ 2147483646 w 5645"/>
                <a:gd name="T11" fmla="*/ 0 h 10180"/>
                <a:gd name="T12" fmla="*/ 976953125 w 5645"/>
                <a:gd name="T13" fmla="*/ 0 h 10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76" name="Google Shape;267;p27"/>
            <p:cNvSpPr>
              <a:spLocks/>
            </p:cNvSpPr>
            <p:nvPr/>
          </p:nvSpPr>
          <p:spPr bwMode="auto">
            <a:xfrm>
              <a:off x="4438350" y="4442650"/>
              <a:ext cx="109250" cy="159550"/>
            </a:xfrm>
            <a:custGeom>
              <a:avLst/>
              <a:gdLst>
                <a:gd name="T0" fmla="*/ 1139453125 w 4370"/>
                <a:gd name="T1" fmla="*/ 0 h 6382"/>
                <a:gd name="T2" fmla="*/ 0 w 4370"/>
                <a:gd name="T3" fmla="*/ 1144140625 h 6382"/>
                <a:gd name="T4" fmla="*/ 0 w 4370"/>
                <a:gd name="T5" fmla="*/ 1353515625 h 6382"/>
                <a:gd name="T6" fmla="*/ 1139453125 w 4370"/>
                <a:gd name="T7" fmla="*/ 2147483646 h 6382"/>
                <a:gd name="T8" fmla="*/ 1707031250 w 4370"/>
                <a:gd name="T9" fmla="*/ 2147483646 h 6382"/>
                <a:gd name="T10" fmla="*/ 1707031250 w 4370"/>
                <a:gd name="T11" fmla="*/ 0 h 6382"/>
                <a:gd name="T12" fmla="*/ 1139453125 w 4370"/>
                <a:gd name="T13" fmla="*/ 0 h 63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77" name="Google Shape;268;p27"/>
            <p:cNvSpPr>
              <a:spLocks/>
            </p:cNvSpPr>
            <p:nvPr/>
          </p:nvSpPr>
          <p:spPr bwMode="auto">
            <a:xfrm>
              <a:off x="4544300" y="4439800"/>
              <a:ext cx="6875" cy="165975"/>
            </a:xfrm>
            <a:custGeom>
              <a:avLst/>
              <a:gdLst>
                <a:gd name="T0" fmla="*/ 51953125 w 275"/>
                <a:gd name="T1" fmla="*/ 390625 h 6639"/>
                <a:gd name="T2" fmla="*/ 390625 w 275"/>
                <a:gd name="T3" fmla="*/ 49218750 h 6639"/>
                <a:gd name="T4" fmla="*/ 390625 w 275"/>
                <a:gd name="T5" fmla="*/ 2147483646 h 6639"/>
                <a:gd name="T6" fmla="*/ 51562500 w 275"/>
                <a:gd name="T7" fmla="*/ 2147483646 h 6639"/>
                <a:gd name="T8" fmla="*/ 83984375 w 275"/>
                <a:gd name="T9" fmla="*/ 2147483646 h 6639"/>
                <a:gd name="T10" fmla="*/ 107421875 w 275"/>
                <a:gd name="T11" fmla="*/ 2147483646 h 6639"/>
                <a:gd name="T12" fmla="*/ 107421875 w 275"/>
                <a:gd name="T13" fmla="*/ 49218750 h 6639"/>
                <a:gd name="T14" fmla="*/ 51953125 w 275"/>
                <a:gd name="T15" fmla="*/ 390625 h 66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4661051" y="4370001"/>
              <a:ext cx="1188011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5079" name="Google Shape;270;p27"/>
            <p:cNvSpPr>
              <a:spLocks/>
            </p:cNvSpPr>
            <p:nvPr/>
          </p:nvSpPr>
          <p:spPr bwMode="auto">
            <a:xfrm>
              <a:off x="5734925" y="4367325"/>
              <a:ext cx="46175" cy="310775"/>
            </a:xfrm>
            <a:custGeom>
              <a:avLst/>
              <a:gdLst>
                <a:gd name="T0" fmla="*/ 390625 w 1847"/>
                <a:gd name="T1" fmla="*/ 390625 h 12431"/>
                <a:gd name="T2" fmla="*/ 390625 w 1847"/>
                <a:gd name="T3" fmla="*/ 2147483646 h 12431"/>
                <a:gd name="T4" fmla="*/ 721093750 w 1847"/>
                <a:gd name="T5" fmla="*/ 2147483646 h 12431"/>
                <a:gd name="T6" fmla="*/ 721093750 w 1847"/>
                <a:gd name="T7" fmla="*/ 390625 h 12431"/>
                <a:gd name="T8" fmla="*/ 390625 w 1847"/>
                <a:gd name="T9" fmla="*/ 390625 h 12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80" name="Google Shape;271;p27"/>
            <p:cNvSpPr>
              <a:spLocks/>
            </p:cNvSpPr>
            <p:nvPr/>
          </p:nvSpPr>
          <p:spPr bwMode="auto">
            <a:xfrm>
              <a:off x="4740175" y="4367325"/>
              <a:ext cx="46150" cy="310775"/>
            </a:xfrm>
            <a:custGeom>
              <a:avLst/>
              <a:gdLst>
                <a:gd name="T0" fmla="*/ 0 w 1846"/>
                <a:gd name="T1" fmla="*/ 390625 h 12431"/>
                <a:gd name="T2" fmla="*/ 0 w 1846"/>
                <a:gd name="T3" fmla="*/ 2147483646 h 12431"/>
                <a:gd name="T4" fmla="*/ 721093750 w 1846"/>
                <a:gd name="T5" fmla="*/ 2147483646 h 12431"/>
                <a:gd name="T6" fmla="*/ 721093750 w 1846"/>
                <a:gd name="T7" fmla="*/ 390625 h 12431"/>
                <a:gd name="T8" fmla="*/ 0 w 1846"/>
                <a:gd name="T9" fmla="*/ 390625 h 12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15047" name="Google Shape;272;p27"/>
          <p:cNvGrpSpPr>
            <a:grpSpLocks/>
          </p:cNvGrpSpPr>
          <p:nvPr/>
        </p:nvGrpSpPr>
        <p:grpSpPr bwMode="auto">
          <a:xfrm rot="16200000" flipH="1">
            <a:off x="2540001" y="1809751"/>
            <a:ext cx="1547812" cy="2376487"/>
            <a:chOff x="6404350" y="3138600"/>
            <a:chExt cx="658750" cy="1348425"/>
          </a:xfrm>
        </p:grpSpPr>
        <p:sp>
          <p:nvSpPr>
            <p:cNvPr id="273" name="Google Shape;273;p27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5054" name="Google Shape;274;p27"/>
            <p:cNvSpPr>
              <a:spLocks/>
            </p:cNvSpPr>
            <p:nvPr/>
          </p:nvSpPr>
          <p:spPr bwMode="auto">
            <a:xfrm>
              <a:off x="6977050" y="4388775"/>
              <a:ext cx="64925" cy="13700"/>
            </a:xfrm>
            <a:custGeom>
              <a:avLst/>
              <a:gdLst>
                <a:gd name="T0" fmla="*/ 144531250 w 2597"/>
                <a:gd name="T1" fmla="*/ 0 h 548"/>
                <a:gd name="T2" fmla="*/ 144531250 w 2597"/>
                <a:gd name="T3" fmla="*/ 214062500 h 548"/>
                <a:gd name="T4" fmla="*/ 907031250 w 2597"/>
                <a:gd name="T5" fmla="*/ 214062500 h 548"/>
                <a:gd name="T6" fmla="*/ 1014062500 w 2597"/>
                <a:gd name="T7" fmla="*/ 107031250 h 548"/>
                <a:gd name="T8" fmla="*/ 986328125 w 2597"/>
                <a:gd name="T9" fmla="*/ 32421875 h 548"/>
                <a:gd name="T10" fmla="*/ 907031250 w 2597"/>
                <a:gd name="T11" fmla="*/ 0 h 548"/>
                <a:gd name="T12" fmla="*/ 144531250 w 2597"/>
                <a:gd name="T13" fmla="*/ 0 h 5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5" name="Google Shape;275;p27"/>
            <p:cNvSpPr>
              <a:spLocks/>
            </p:cNvSpPr>
            <p:nvPr/>
          </p:nvSpPr>
          <p:spPr bwMode="auto">
            <a:xfrm>
              <a:off x="6976350" y="4327125"/>
              <a:ext cx="65625" cy="13775"/>
            </a:xfrm>
            <a:custGeom>
              <a:avLst/>
              <a:gdLst>
                <a:gd name="T0" fmla="*/ 146484375 w 2625"/>
                <a:gd name="T1" fmla="*/ 390625 h 551"/>
                <a:gd name="T2" fmla="*/ 142187500 w 2625"/>
                <a:gd name="T3" fmla="*/ 215234375 h 551"/>
                <a:gd name="T4" fmla="*/ 155468750 w 2625"/>
                <a:gd name="T5" fmla="*/ 214453125 h 551"/>
                <a:gd name="T6" fmla="*/ 917968750 w 2625"/>
                <a:gd name="T7" fmla="*/ 214453125 h 551"/>
                <a:gd name="T8" fmla="*/ 1025000000 w 2625"/>
                <a:gd name="T9" fmla="*/ 107421875 h 551"/>
                <a:gd name="T10" fmla="*/ 997265625 w 2625"/>
                <a:gd name="T11" fmla="*/ 33203125 h 551"/>
                <a:gd name="T12" fmla="*/ 917968750 w 2625"/>
                <a:gd name="T13" fmla="*/ 390625 h 551"/>
                <a:gd name="T14" fmla="*/ 155468750 w 2625"/>
                <a:gd name="T15" fmla="*/ 390625 h 551"/>
                <a:gd name="T16" fmla="*/ 146484375 w 2625"/>
                <a:gd name="T17" fmla="*/ 390625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6" name="Google Shape;276;p27"/>
            <p:cNvSpPr>
              <a:spLocks/>
            </p:cNvSpPr>
            <p:nvPr/>
          </p:nvSpPr>
          <p:spPr bwMode="auto">
            <a:xfrm>
              <a:off x="6976350" y="4265825"/>
              <a:ext cx="65625" cy="14050"/>
            </a:xfrm>
            <a:custGeom>
              <a:avLst/>
              <a:gdLst>
                <a:gd name="T0" fmla="*/ 146484375 w 2625"/>
                <a:gd name="T1" fmla="*/ 0 h 562"/>
                <a:gd name="T2" fmla="*/ 146484375 w 2625"/>
                <a:gd name="T3" fmla="*/ 219140625 h 562"/>
                <a:gd name="T4" fmla="*/ 155468750 w 2625"/>
                <a:gd name="T5" fmla="*/ 218750000 h 562"/>
                <a:gd name="T6" fmla="*/ 917968750 w 2625"/>
                <a:gd name="T7" fmla="*/ 218750000 h 562"/>
                <a:gd name="T8" fmla="*/ 1025000000 w 2625"/>
                <a:gd name="T9" fmla="*/ 112109375 h 562"/>
                <a:gd name="T10" fmla="*/ 997265625 w 2625"/>
                <a:gd name="T11" fmla="*/ 37500000 h 562"/>
                <a:gd name="T12" fmla="*/ 917968750 w 2625"/>
                <a:gd name="T13" fmla="*/ 390625 h 562"/>
                <a:gd name="T14" fmla="*/ 155468750 w 2625"/>
                <a:gd name="T15" fmla="*/ 390625 h 562"/>
                <a:gd name="T16" fmla="*/ 146484375 w 2625"/>
                <a:gd name="T17" fmla="*/ 0 h 5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7" name="Google Shape;277;p27"/>
            <p:cNvSpPr>
              <a:spLocks/>
            </p:cNvSpPr>
            <p:nvPr/>
          </p:nvSpPr>
          <p:spPr bwMode="auto">
            <a:xfrm>
              <a:off x="6976350" y="4204775"/>
              <a:ext cx="65625" cy="13775"/>
            </a:xfrm>
            <a:custGeom>
              <a:avLst/>
              <a:gdLst>
                <a:gd name="T0" fmla="*/ 142187500 w 2625"/>
                <a:gd name="T1" fmla="*/ 390625 h 551"/>
                <a:gd name="T2" fmla="*/ 146484375 w 2625"/>
                <a:gd name="T3" fmla="*/ 214843750 h 551"/>
                <a:gd name="T4" fmla="*/ 155468750 w 2625"/>
                <a:gd name="T5" fmla="*/ 214843750 h 551"/>
                <a:gd name="T6" fmla="*/ 917968750 w 2625"/>
                <a:gd name="T7" fmla="*/ 214843750 h 551"/>
                <a:gd name="T8" fmla="*/ 1025000000 w 2625"/>
                <a:gd name="T9" fmla="*/ 107812500 h 551"/>
                <a:gd name="T10" fmla="*/ 997265625 w 2625"/>
                <a:gd name="T11" fmla="*/ 33203125 h 551"/>
                <a:gd name="T12" fmla="*/ 917968750 w 2625"/>
                <a:gd name="T13" fmla="*/ 781250 h 551"/>
                <a:gd name="T14" fmla="*/ 155468750 w 2625"/>
                <a:gd name="T15" fmla="*/ 781250 h 551"/>
                <a:gd name="T16" fmla="*/ 142187500 w 2625"/>
                <a:gd name="T17" fmla="*/ 390625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8" name="Google Shape;278;p27"/>
            <p:cNvSpPr>
              <a:spLocks/>
            </p:cNvSpPr>
            <p:nvPr/>
          </p:nvSpPr>
          <p:spPr bwMode="auto">
            <a:xfrm>
              <a:off x="6976350" y="4143450"/>
              <a:ext cx="68000" cy="13775"/>
            </a:xfrm>
            <a:custGeom>
              <a:avLst/>
              <a:gdLst>
                <a:gd name="T0" fmla="*/ 142187500 w 2720"/>
                <a:gd name="T1" fmla="*/ 390625 h 551"/>
                <a:gd name="T2" fmla="*/ 146484375 w 2720"/>
                <a:gd name="T3" fmla="*/ 215234375 h 551"/>
                <a:gd name="T4" fmla="*/ 155468750 w 2720"/>
                <a:gd name="T5" fmla="*/ 214843750 h 551"/>
                <a:gd name="T6" fmla="*/ 917968750 w 2720"/>
                <a:gd name="T7" fmla="*/ 214843750 h 551"/>
                <a:gd name="T8" fmla="*/ 997265625 w 2720"/>
                <a:gd name="T9" fmla="*/ 33593750 h 551"/>
                <a:gd name="T10" fmla="*/ 917968750 w 2720"/>
                <a:gd name="T11" fmla="*/ 781250 h 551"/>
                <a:gd name="T12" fmla="*/ 155468750 w 2720"/>
                <a:gd name="T13" fmla="*/ 781250 h 551"/>
                <a:gd name="T14" fmla="*/ 142187500 w 2720"/>
                <a:gd name="T15" fmla="*/ 390625 h 5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9" name="Google Shape;279;p27"/>
            <p:cNvSpPr>
              <a:spLocks/>
            </p:cNvSpPr>
            <p:nvPr/>
          </p:nvSpPr>
          <p:spPr bwMode="auto">
            <a:xfrm>
              <a:off x="6976350" y="4082150"/>
              <a:ext cx="65625" cy="13775"/>
            </a:xfrm>
            <a:custGeom>
              <a:avLst/>
              <a:gdLst>
                <a:gd name="T0" fmla="*/ 142187500 w 2625"/>
                <a:gd name="T1" fmla="*/ 0 h 551"/>
                <a:gd name="T2" fmla="*/ 146484375 w 2625"/>
                <a:gd name="T3" fmla="*/ 214843750 h 551"/>
                <a:gd name="T4" fmla="*/ 155468750 w 2625"/>
                <a:gd name="T5" fmla="*/ 214453125 h 551"/>
                <a:gd name="T6" fmla="*/ 917968750 w 2625"/>
                <a:gd name="T7" fmla="*/ 214453125 h 551"/>
                <a:gd name="T8" fmla="*/ 1025000000 w 2625"/>
                <a:gd name="T9" fmla="*/ 107812500 h 551"/>
                <a:gd name="T10" fmla="*/ 997265625 w 2625"/>
                <a:gd name="T11" fmla="*/ 33203125 h 551"/>
                <a:gd name="T12" fmla="*/ 917968750 w 2625"/>
                <a:gd name="T13" fmla="*/ 781250 h 551"/>
                <a:gd name="T14" fmla="*/ 155468750 w 2625"/>
                <a:gd name="T15" fmla="*/ 781250 h 551"/>
                <a:gd name="T16" fmla="*/ 142187500 w 2625"/>
                <a:gd name="T17" fmla="*/ 0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0" name="Google Shape;280;p27"/>
            <p:cNvSpPr>
              <a:spLocks/>
            </p:cNvSpPr>
            <p:nvPr/>
          </p:nvSpPr>
          <p:spPr bwMode="auto">
            <a:xfrm>
              <a:off x="6976350" y="4020825"/>
              <a:ext cx="65625" cy="13775"/>
            </a:xfrm>
            <a:custGeom>
              <a:avLst/>
              <a:gdLst>
                <a:gd name="T0" fmla="*/ 142187500 w 2625"/>
                <a:gd name="T1" fmla="*/ 0 h 551"/>
                <a:gd name="T2" fmla="*/ 146484375 w 2625"/>
                <a:gd name="T3" fmla="*/ 214843750 h 551"/>
                <a:gd name="T4" fmla="*/ 155468750 w 2625"/>
                <a:gd name="T5" fmla="*/ 214843750 h 551"/>
                <a:gd name="T6" fmla="*/ 917968750 w 2625"/>
                <a:gd name="T7" fmla="*/ 214843750 h 551"/>
                <a:gd name="T8" fmla="*/ 1025000000 w 2625"/>
                <a:gd name="T9" fmla="*/ 107812500 h 551"/>
                <a:gd name="T10" fmla="*/ 997265625 w 2625"/>
                <a:gd name="T11" fmla="*/ 33203125 h 551"/>
                <a:gd name="T12" fmla="*/ 917968750 w 2625"/>
                <a:gd name="T13" fmla="*/ 781250 h 551"/>
                <a:gd name="T14" fmla="*/ 155468750 w 2625"/>
                <a:gd name="T15" fmla="*/ 781250 h 551"/>
                <a:gd name="T16" fmla="*/ 142187500 w 2625"/>
                <a:gd name="T17" fmla="*/ 0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1" name="Google Shape;281;p27"/>
            <p:cNvSpPr>
              <a:spLocks/>
            </p:cNvSpPr>
            <p:nvPr/>
          </p:nvSpPr>
          <p:spPr bwMode="auto">
            <a:xfrm>
              <a:off x="6976350" y="3959225"/>
              <a:ext cx="65625" cy="14050"/>
            </a:xfrm>
            <a:custGeom>
              <a:avLst/>
              <a:gdLst>
                <a:gd name="T0" fmla="*/ 146484375 w 2625"/>
                <a:gd name="T1" fmla="*/ 390625 h 562"/>
                <a:gd name="T2" fmla="*/ 146484375 w 2625"/>
                <a:gd name="T3" fmla="*/ 219531250 h 562"/>
                <a:gd name="T4" fmla="*/ 155468750 w 2625"/>
                <a:gd name="T5" fmla="*/ 219140625 h 562"/>
                <a:gd name="T6" fmla="*/ 917968750 w 2625"/>
                <a:gd name="T7" fmla="*/ 219140625 h 562"/>
                <a:gd name="T8" fmla="*/ 1025000000 w 2625"/>
                <a:gd name="T9" fmla="*/ 112109375 h 562"/>
                <a:gd name="T10" fmla="*/ 997265625 w 2625"/>
                <a:gd name="T11" fmla="*/ 37890625 h 562"/>
                <a:gd name="T12" fmla="*/ 917968750 w 2625"/>
                <a:gd name="T13" fmla="*/ 390625 h 562"/>
                <a:gd name="T14" fmla="*/ 155468750 w 2625"/>
                <a:gd name="T15" fmla="*/ 390625 h 562"/>
                <a:gd name="T16" fmla="*/ 146484375 w 2625"/>
                <a:gd name="T17" fmla="*/ 390625 h 5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2" name="Google Shape;282;p27"/>
            <p:cNvSpPr>
              <a:spLocks/>
            </p:cNvSpPr>
            <p:nvPr/>
          </p:nvSpPr>
          <p:spPr bwMode="auto">
            <a:xfrm>
              <a:off x="6977650" y="3897925"/>
              <a:ext cx="66700" cy="14025"/>
            </a:xfrm>
            <a:custGeom>
              <a:avLst/>
              <a:gdLst>
                <a:gd name="T0" fmla="*/ 130468750 w 2668"/>
                <a:gd name="T1" fmla="*/ 390625 h 561"/>
                <a:gd name="T2" fmla="*/ 130468750 w 2668"/>
                <a:gd name="T3" fmla="*/ 218750000 h 561"/>
                <a:gd name="T4" fmla="*/ 897656250 w 2668"/>
                <a:gd name="T5" fmla="*/ 218750000 h 561"/>
                <a:gd name="T6" fmla="*/ 976953125 w 2668"/>
                <a:gd name="T7" fmla="*/ 37500000 h 561"/>
                <a:gd name="T8" fmla="*/ 897656250 w 2668"/>
                <a:gd name="T9" fmla="*/ 390625 h 561"/>
                <a:gd name="T10" fmla="*/ 130468750 w 2668"/>
                <a:gd name="T11" fmla="*/ 390625 h 5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3" name="Google Shape;283;p27"/>
            <p:cNvSpPr>
              <a:spLocks/>
            </p:cNvSpPr>
            <p:nvPr/>
          </p:nvSpPr>
          <p:spPr bwMode="auto">
            <a:xfrm>
              <a:off x="6976350" y="3836850"/>
              <a:ext cx="68000" cy="13800"/>
            </a:xfrm>
            <a:custGeom>
              <a:avLst/>
              <a:gdLst>
                <a:gd name="T0" fmla="*/ 928906250 w 2720"/>
                <a:gd name="T1" fmla="*/ 390625 h 552"/>
                <a:gd name="T2" fmla="*/ 917968750 w 2720"/>
                <a:gd name="T3" fmla="*/ 1171875 h 552"/>
                <a:gd name="T4" fmla="*/ 155468750 w 2720"/>
                <a:gd name="T5" fmla="*/ 1171875 h 552"/>
                <a:gd name="T6" fmla="*/ 142187500 w 2720"/>
                <a:gd name="T7" fmla="*/ 390625 h 552"/>
                <a:gd name="T8" fmla="*/ 146484375 w 2720"/>
                <a:gd name="T9" fmla="*/ 215234375 h 552"/>
                <a:gd name="T10" fmla="*/ 155468750 w 2720"/>
                <a:gd name="T11" fmla="*/ 215234375 h 552"/>
                <a:gd name="T12" fmla="*/ 917968750 w 2720"/>
                <a:gd name="T13" fmla="*/ 215234375 h 552"/>
                <a:gd name="T14" fmla="*/ 997265625 w 2720"/>
                <a:gd name="T15" fmla="*/ 33593750 h 552"/>
                <a:gd name="T16" fmla="*/ 928906250 w 2720"/>
                <a:gd name="T17" fmla="*/ 390625 h 5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4" name="Google Shape;284;p27"/>
            <p:cNvSpPr>
              <a:spLocks/>
            </p:cNvSpPr>
            <p:nvPr/>
          </p:nvSpPr>
          <p:spPr bwMode="auto">
            <a:xfrm>
              <a:off x="6976350" y="3775525"/>
              <a:ext cx="68000" cy="13800"/>
            </a:xfrm>
            <a:custGeom>
              <a:avLst/>
              <a:gdLst>
                <a:gd name="T0" fmla="*/ 928906250 w 2720"/>
                <a:gd name="T1" fmla="*/ 390625 h 552"/>
                <a:gd name="T2" fmla="*/ 917968750 w 2720"/>
                <a:gd name="T3" fmla="*/ 1171875 h 552"/>
                <a:gd name="T4" fmla="*/ 155468750 w 2720"/>
                <a:gd name="T5" fmla="*/ 1171875 h 552"/>
                <a:gd name="T6" fmla="*/ 142187500 w 2720"/>
                <a:gd name="T7" fmla="*/ 781250 h 552"/>
                <a:gd name="T8" fmla="*/ 146484375 w 2720"/>
                <a:gd name="T9" fmla="*/ 215625000 h 552"/>
                <a:gd name="T10" fmla="*/ 155468750 w 2720"/>
                <a:gd name="T11" fmla="*/ 215234375 h 552"/>
                <a:gd name="T12" fmla="*/ 917968750 w 2720"/>
                <a:gd name="T13" fmla="*/ 215234375 h 552"/>
                <a:gd name="T14" fmla="*/ 997265625 w 2720"/>
                <a:gd name="T15" fmla="*/ 33984375 h 552"/>
                <a:gd name="T16" fmla="*/ 928906250 w 2720"/>
                <a:gd name="T17" fmla="*/ 390625 h 5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5" name="Google Shape;285;p27"/>
            <p:cNvSpPr>
              <a:spLocks/>
            </p:cNvSpPr>
            <p:nvPr/>
          </p:nvSpPr>
          <p:spPr bwMode="auto">
            <a:xfrm>
              <a:off x="6976350" y="3714225"/>
              <a:ext cx="65625" cy="13775"/>
            </a:xfrm>
            <a:custGeom>
              <a:avLst/>
              <a:gdLst>
                <a:gd name="T0" fmla="*/ 930078125 w 2625"/>
                <a:gd name="T1" fmla="*/ 0 h 551"/>
                <a:gd name="T2" fmla="*/ 917968750 w 2625"/>
                <a:gd name="T3" fmla="*/ 1171875 h 551"/>
                <a:gd name="T4" fmla="*/ 155468750 w 2625"/>
                <a:gd name="T5" fmla="*/ 1171875 h 551"/>
                <a:gd name="T6" fmla="*/ 142187500 w 2625"/>
                <a:gd name="T7" fmla="*/ 390625 h 551"/>
                <a:gd name="T8" fmla="*/ 146484375 w 2625"/>
                <a:gd name="T9" fmla="*/ 215234375 h 551"/>
                <a:gd name="T10" fmla="*/ 155468750 w 2625"/>
                <a:gd name="T11" fmla="*/ 214843750 h 551"/>
                <a:gd name="T12" fmla="*/ 917968750 w 2625"/>
                <a:gd name="T13" fmla="*/ 214843750 h 551"/>
                <a:gd name="T14" fmla="*/ 1025000000 w 2625"/>
                <a:gd name="T15" fmla="*/ 107812500 h 551"/>
                <a:gd name="T16" fmla="*/ 997265625 w 2625"/>
                <a:gd name="T17" fmla="*/ 33593750 h 551"/>
                <a:gd name="T18" fmla="*/ 930078125 w 2625"/>
                <a:gd name="T19" fmla="*/ 0 h 5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6" name="Google Shape;286;p27"/>
            <p:cNvSpPr>
              <a:spLocks/>
            </p:cNvSpPr>
            <p:nvPr/>
          </p:nvSpPr>
          <p:spPr bwMode="auto">
            <a:xfrm>
              <a:off x="6976350" y="3652925"/>
              <a:ext cx="65625" cy="13775"/>
            </a:xfrm>
            <a:custGeom>
              <a:avLst/>
              <a:gdLst>
                <a:gd name="T0" fmla="*/ 142187500 w 2625"/>
                <a:gd name="T1" fmla="*/ 0 h 551"/>
                <a:gd name="T2" fmla="*/ 146484375 w 2625"/>
                <a:gd name="T3" fmla="*/ 214843750 h 551"/>
                <a:gd name="T4" fmla="*/ 155468750 w 2625"/>
                <a:gd name="T5" fmla="*/ 214843750 h 551"/>
                <a:gd name="T6" fmla="*/ 917968750 w 2625"/>
                <a:gd name="T7" fmla="*/ 214843750 h 551"/>
                <a:gd name="T8" fmla="*/ 1025000000 w 2625"/>
                <a:gd name="T9" fmla="*/ 107812500 h 551"/>
                <a:gd name="T10" fmla="*/ 997265625 w 2625"/>
                <a:gd name="T11" fmla="*/ 28515625 h 551"/>
                <a:gd name="T12" fmla="*/ 917968750 w 2625"/>
                <a:gd name="T13" fmla="*/ 781250 h 551"/>
                <a:gd name="T14" fmla="*/ 155468750 w 2625"/>
                <a:gd name="T15" fmla="*/ 781250 h 551"/>
                <a:gd name="T16" fmla="*/ 142187500 w 2625"/>
                <a:gd name="T17" fmla="*/ 0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7" name="Google Shape;287;p27"/>
            <p:cNvSpPr>
              <a:spLocks/>
            </p:cNvSpPr>
            <p:nvPr/>
          </p:nvSpPr>
          <p:spPr bwMode="auto">
            <a:xfrm>
              <a:off x="6977050" y="3591650"/>
              <a:ext cx="64925" cy="13700"/>
            </a:xfrm>
            <a:custGeom>
              <a:avLst/>
              <a:gdLst>
                <a:gd name="T0" fmla="*/ 144531250 w 2597"/>
                <a:gd name="T1" fmla="*/ 0 h 548"/>
                <a:gd name="T2" fmla="*/ 144531250 w 2597"/>
                <a:gd name="T3" fmla="*/ 214062500 h 548"/>
                <a:gd name="T4" fmla="*/ 907031250 w 2597"/>
                <a:gd name="T5" fmla="*/ 214062500 h 548"/>
                <a:gd name="T6" fmla="*/ 1014062500 w 2597"/>
                <a:gd name="T7" fmla="*/ 107031250 h 548"/>
                <a:gd name="T8" fmla="*/ 986328125 w 2597"/>
                <a:gd name="T9" fmla="*/ 32812500 h 548"/>
                <a:gd name="T10" fmla="*/ 907031250 w 2597"/>
                <a:gd name="T11" fmla="*/ 0 h 548"/>
                <a:gd name="T12" fmla="*/ 144531250 w 2597"/>
                <a:gd name="T13" fmla="*/ 0 h 5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8" name="Google Shape;288;p27"/>
            <p:cNvSpPr>
              <a:spLocks/>
            </p:cNvSpPr>
            <p:nvPr/>
          </p:nvSpPr>
          <p:spPr bwMode="auto">
            <a:xfrm>
              <a:off x="6976350" y="3530000"/>
              <a:ext cx="65625" cy="14050"/>
            </a:xfrm>
            <a:custGeom>
              <a:avLst/>
              <a:gdLst>
                <a:gd name="T0" fmla="*/ 146484375 w 2625"/>
                <a:gd name="T1" fmla="*/ 390625 h 562"/>
                <a:gd name="T2" fmla="*/ 146484375 w 2625"/>
                <a:gd name="T3" fmla="*/ 219531250 h 562"/>
                <a:gd name="T4" fmla="*/ 155468750 w 2625"/>
                <a:gd name="T5" fmla="*/ 219140625 h 562"/>
                <a:gd name="T6" fmla="*/ 917968750 w 2625"/>
                <a:gd name="T7" fmla="*/ 219140625 h 562"/>
                <a:gd name="T8" fmla="*/ 1025000000 w 2625"/>
                <a:gd name="T9" fmla="*/ 112109375 h 562"/>
                <a:gd name="T10" fmla="*/ 997265625 w 2625"/>
                <a:gd name="T11" fmla="*/ 37890625 h 562"/>
                <a:gd name="T12" fmla="*/ 917968750 w 2625"/>
                <a:gd name="T13" fmla="*/ 781250 h 562"/>
                <a:gd name="T14" fmla="*/ 155468750 w 2625"/>
                <a:gd name="T15" fmla="*/ 781250 h 562"/>
                <a:gd name="T16" fmla="*/ 146484375 w 2625"/>
                <a:gd name="T17" fmla="*/ 390625 h 5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69" name="Google Shape;289;p27"/>
            <p:cNvSpPr>
              <a:spLocks/>
            </p:cNvSpPr>
            <p:nvPr/>
          </p:nvSpPr>
          <p:spPr bwMode="auto">
            <a:xfrm>
              <a:off x="6976350" y="3468975"/>
              <a:ext cx="65625" cy="13775"/>
            </a:xfrm>
            <a:custGeom>
              <a:avLst/>
              <a:gdLst>
                <a:gd name="T0" fmla="*/ 142187500 w 2625"/>
                <a:gd name="T1" fmla="*/ 0 h 551"/>
                <a:gd name="T2" fmla="*/ 146484375 w 2625"/>
                <a:gd name="T3" fmla="*/ 214843750 h 551"/>
                <a:gd name="T4" fmla="*/ 155468750 w 2625"/>
                <a:gd name="T5" fmla="*/ 214843750 h 551"/>
                <a:gd name="T6" fmla="*/ 917968750 w 2625"/>
                <a:gd name="T7" fmla="*/ 214843750 h 551"/>
                <a:gd name="T8" fmla="*/ 1025000000 w 2625"/>
                <a:gd name="T9" fmla="*/ 107812500 h 551"/>
                <a:gd name="T10" fmla="*/ 997265625 w 2625"/>
                <a:gd name="T11" fmla="*/ 33203125 h 551"/>
                <a:gd name="T12" fmla="*/ 917968750 w 2625"/>
                <a:gd name="T13" fmla="*/ 781250 h 551"/>
                <a:gd name="T14" fmla="*/ 155468750 w 2625"/>
                <a:gd name="T15" fmla="*/ 781250 h 551"/>
                <a:gd name="T16" fmla="*/ 142187500 w 2625"/>
                <a:gd name="T17" fmla="*/ 0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70" name="Google Shape;290;p27"/>
            <p:cNvSpPr>
              <a:spLocks/>
            </p:cNvSpPr>
            <p:nvPr/>
          </p:nvSpPr>
          <p:spPr bwMode="auto">
            <a:xfrm>
              <a:off x="6976350" y="3407650"/>
              <a:ext cx="65625" cy="13775"/>
            </a:xfrm>
            <a:custGeom>
              <a:avLst/>
              <a:gdLst>
                <a:gd name="T0" fmla="*/ 142187500 w 2625"/>
                <a:gd name="T1" fmla="*/ 390625 h 551"/>
                <a:gd name="T2" fmla="*/ 146484375 w 2625"/>
                <a:gd name="T3" fmla="*/ 215234375 h 551"/>
                <a:gd name="T4" fmla="*/ 155468750 w 2625"/>
                <a:gd name="T5" fmla="*/ 214843750 h 551"/>
                <a:gd name="T6" fmla="*/ 917968750 w 2625"/>
                <a:gd name="T7" fmla="*/ 214843750 h 551"/>
                <a:gd name="T8" fmla="*/ 1025000000 w 2625"/>
                <a:gd name="T9" fmla="*/ 107812500 h 551"/>
                <a:gd name="T10" fmla="*/ 997265625 w 2625"/>
                <a:gd name="T11" fmla="*/ 33593750 h 551"/>
                <a:gd name="T12" fmla="*/ 917968750 w 2625"/>
                <a:gd name="T13" fmla="*/ 781250 h 551"/>
                <a:gd name="T14" fmla="*/ 155468750 w 2625"/>
                <a:gd name="T15" fmla="*/ 781250 h 551"/>
                <a:gd name="T16" fmla="*/ 142187500 w 2625"/>
                <a:gd name="T17" fmla="*/ 390625 h 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71" name="Google Shape;291;p27"/>
            <p:cNvSpPr>
              <a:spLocks/>
            </p:cNvSpPr>
            <p:nvPr/>
          </p:nvSpPr>
          <p:spPr bwMode="auto">
            <a:xfrm>
              <a:off x="6976350" y="3346325"/>
              <a:ext cx="68000" cy="13775"/>
            </a:xfrm>
            <a:custGeom>
              <a:avLst/>
              <a:gdLst>
                <a:gd name="T0" fmla="*/ 142187500 w 2720"/>
                <a:gd name="T1" fmla="*/ 390625 h 551"/>
                <a:gd name="T2" fmla="*/ 146484375 w 2720"/>
                <a:gd name="T3" fmla="*/ 215234375 h 551"/>
                <a:gd name="T4" fmla="*/ 155468750 w 2720"/>
                <a:gd name="T5" fmla="*/ 214843750 h 551"/>
                <a:gd name="T6" fmla="*/ 917968750 w 2720"/>
                <a:gd name="T7" fmla="*/ 214843750 h 551"/>
                <a:gd name="T8" fmla="*/ 997265625 w 2720"/>
                <a:gd name="T9" fmla="*/ 33593750 h 551"/>
                <a:gd name="T10" fmla="*/ 917968750 w 2720"/>
                <a:gd name="T11" fmla="*/ 781250 h 551"/>
                <a:gd name="T12" fmla="*/ 155468750 w 2720"/>
                <a:gd name="T13" fmla="*/ 781250 h 551"/>
                <a:gd name="T14" fmla="*/ 142187500 w 2720"/>
                <a:gd name="T15" fmla="*/ 390625 h 5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72" name="Google Shape;292;p27"/>
            <p:cNvSpPr>
              <a:spLocks/>
            </p:cNvSpPr>
            <p:nvPr/>
          </p:nvSpPr>
          <p:spPr bwMode="auto">
            <a:xfrm>
              <a:off x="6977650" y="3284750"/>
              <a:ext cx="66700" cy="14025"/>
            </a:xfrm>
            <a:custGeom>
              <a:avLst/>
              <a:gdLst>
                <a:gd name="T0" fmla="*/ 130468750 w 2668"/>
                <a:gd name="T1" fmla="*/ 390625 h 561"/>
                <a:gd name="T2" fmla="*/ 130468750 w 2668"/>
                <a:gd name="T3" fmla="*/ 218750000 h 561"/>
                <a:gd name="T4" fmla="*/ 897656250 w 2668"/>
                <a:gd name="T5" fmla="*/ 218750000 h 561"/>
                <a:gd name="T6" fmla="*/ 976953125 w 2668"/>
                <a:gd name="T7" fmla="*/ 37500000 h 561"/>
                <a:gd name="T8" fmla="*/ 897656250 w 2668"/>
                <a:gd name="T9" fmla="*/ 390625 h 561"/>
                <a:gd name="T10" fmla="*/ 130468750 w 2668"/>
                <a:gd name="T11" fmla="*/ 390625 h 5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73" name="Google Shape;293;p27"/>
            <p:cNvSpPr>
              <a:spLocks/>
            </p:cNvSpPr>
            <p:nvPr/>
          </p:nvSpPr>
          <p:spPr bwMode="auto">
            <a:xfrm>
              <a:off x="6976350" y="3223425"/>
              <a:ext cx="68000" cy="14050"/>
            </a:xfrm>
            <a:custGeom>
              <a:avLst/>
              <a:gdLst>
                <a:gd name="T0" fmla="*/ 146484375 w 2720"/>
                <a:gd name="T1" fmla="*/ 390625 h 562"/>
                <a:gd name="T2" fmla="*/ 146484375 w 2720"/>
                <a:gd name="T3" fmla="*/ 219140625 h 562"/>
                <a:gd name="T4" fmla="*/ 155468750 w 2720"/>
                <a:gd name="T5" fmla="*/ 219140625 h 562"/>
                <a:gd name="T6" fmla="*/ 917968750 w 2720"/>
                <a:gd name="T7" fmla="*/ 219140625 h 562"/>
                <a:gd name="T8" fmla="*/ 997265625 w 2720"/>
                <a:gd name="T9" fmla="*/ 37500000 h 562"/>
                <a:gd name="T10" fmla="*/ 917968750 w 2720"/>
                <a:gd name="T11" fmla="*/ 390625 h 562"/>
                <a:gd name="T12" fmla="*/ 155468750 w 2720"/>
                <a:gd name="T13" fmla="*/ 390625 h 562"/>
                <a:gd name="T14" fmla="*/ 146484375 w 2720"/>
                <a:gd name="T15" fmla="*/ 390625 h 5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15048" name="Google Shape;294;p27"/>
          <p:cNvGrpSpPr>
            <a:grpSpLocks/>
          </p:cNvGrpSpPr>
          <p:nvPr/>
        </p:nvGrpSpPr>
        <p:grpSpPr bwMode="auto">
          <a:xfrm rot="19291077">
            <a:off x="2101851" y="1444625"/>
            <a:ext cx="2563813" cy="2484438"/>
            <a:chOff x="7365331" y="3876744"/>
            <a:chExt cx="752588" cy="546995"/>
          </a:xfrm>
        </p:grpSpPr>
        <p:sp>
          <p:nvSpPr>
            <p:cNvPr id="215049" name="Google Shape;295;p27"/>
            <p:cNvSpPr>
              <a:spLocks/>
            </p:cNvSpPr>
            <p:nvPr/>
          </p:nvSpPr>
          <p:spPr bwMode="auto">
            <a:xfrm>
              <a:off x="7365331" y="3876744"/>
              <a:ext cx="555487" cy="388974"/>
            </a:xfrm>
            <a:custGeom>
              <a:avLst/>
              <a:gdLst>
                <a:gd name="T0" fmla="*/ 41883156 w 38791"/>
                <a:gd name="T1" fmla="*/ 41012 h 27163"/>
                <a:gd name="T2" fmla="*/ 29056505 w 38791"/>
                <a:gd name="T3" fmla="*/ 4624971 h 27163"/>
                <a:gd name="T4" fmla="*/ 763511375 w 38791"/>
                <a:gd name="T5" fmla="*/ 642953344 h 27163"/>
                <a:gd name="T6" fmla="*/ 1589299759 w 38791"/>
                <a:gd name="T7" fmla="*/ 1142177150 h 27163"/>
                <a:gd name="T8" fmla="*/ 1602126409 w 38791"/>
                <a:gd name="T9" fmla="*/ 1137634404 h 27163"/>
                <a:gd name="T10" fmla="*/ 867671539 w 38791"/>
                <a:gd name="T11" fmla="*/ 498759953 h 27163"/>
                <a:gd name="T12" fmla="*/ 41883156 w 38791"/>
                <a:gd name="T13" fmla="*/ 41012 h 271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0" name="Google Shape;296;p27"/>
            <p:cNvSpPr>
              <a:spLocks/>
            </p:cNvSpPr>
            <p:nvPr/>
          </p:nvSpPr>
          <p:spPr bwMode="auto">
            <a:xfrm>
              <a:off x="7867948" y="4226639"/>
              <a:ext cx="58154" cy="50306"/>
            </a:xfrm>
            <a:custGeom>
              <a:avLst/>
              <a:gdLst>
                <a:gd name="T0" fmla="*/ 52103521 w 4061"/>
                <a:gd name="T1" fmla="*/ 0 h 3513"/>
                <a:gd name="T2" fmla="*/ 26070835 w 4061"/>
                <a:gd name="T3" fmla="*/ 37551603 h 3513"/>
                <a:gd name="T4" fmla="*/ 41013 w 4061"/>
                <a:gd name="T5" fmla="*/ 75100142 h 3513"/>
                <a:gd name="T6" fmla="*/ 144743430 w 4061"/>
                <a:gd name="T7" fmla="*/ 147680688 h 3513"/>
                <a:gd name="T8" fmla="*/ 157737634 w 4061"/>
                <a:gd name="T9" fmla="*/ 128672967 h 3513"/>
                <a:gd name="T10" fmla="*/ 170773037 w 4061"/>
                <a:gd name="T11" fmla="*/ 110170298 h 3513"/>
                <a:gd name="T12" fmla="*/ 52103521 w 4061"/>
                <a:gd name="T13" fmla="*/ 0 h 35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1" name="Google Shape;297;p27"/>
            <p:cNvSpPr>
              <a:spLocks/>
            </p:cNvSpPr>
            <p:nvPr/>
          </p:nvSpPr>
          <p:spPr bwMode="auto">
            <a:xfrm>
              <a:off x="7914675" y="4262353"/>
              <a:ext cx="186017" cy="150131"/>
            </a:xfrm>
            <a:custGeom>
              <a:avLst/>
              <a:gdLst>
                <a:gd name="T0" fmla="*/ 101553067 w 12990"/>
                <a:gd name="T1" fmla="*/ 0 h 10484"/>
                <a:gd name="T2" fmla="*/ 33555462 w 12990"/>
                <a:gd name="T3" fmla="*/ 5297388 h 10484"/>
                <a:gd name="T4" fmla="*/ 7526213 w 12990"/>
                <a:gd name="T5" fmla="*/ 42808285 h 10484"/>
                <a:gd name="T6" fmla="*/ 111140776 w 12990"/>
                <a:gd name="T7" fmla="*/ 247593972 h 10484"/>
                <a:gd name="T8" fmla="*/ 546239422 w 12990"/>
                <a:gd name="T9" fmla="*/ 440859853 h 10484"/>
                <a:gd name="T10" fmla="*/ 325934262 w 12990"/>
                <a:gd name="T11" fmla="*/ 105925354 h 10484"/>
                <a:gd name="T12" fmla="*/ 101553067 w 12990"/>
                <a:gd name="T13" fmla="*/ 0 h 10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052" name="Google Shape;298;p27"/>
            <p:cNvSpPr>
              <a:spLocks/>
            </p:cNvSpPr>
            <p:nvPr/>
          </p:nvSpPr>
          <p:spPr bwMode="auto">
            <a:xfrm>
              <a:off x="8011979" y="4321609"/>
              <a:ext cx="105939" cy="102130"/>
            </a:xfrm>
            <a:custGeom>
              <a:avLst/>
              <a:gdLst>
                <a:gd name="T0" fmla="*/ 81325352 w 7398"/>
                <a:gd name="T1" fmla="*/ 0 h 7132"/>
                <a:gd name="T2" fmla="*/ 63747726 w 7398"/>
                <a:gd name="T3" fmla="*/ 15011320 h 7132"/>
                <a:gd name="T4" fmla="*/ 100500397 w 7398"/>
                <a:gd name="T5" fmla="*/ 136871942 h 7132"/>
                <a:gd name="T6" fmla="*/ 85277902 w 7398"/>
                <a:gd name="T7" fmla="*/ 134182152 h 7132"/>
                <a:gd name="T8" fmla="*/ 41756577 w 7398"/>
                <a:gd name="T9" fmla="*/ 126782309 h 7132"/>
                <a:gd name="T10" fmla="*/ 12151094 w 7398"/>
                <a:gd name="T11" fmla="*/ 176232461 h 7132"/>
                <a:gd name="T12" fmla="*/ 311044937 w 7398"/>
                <a:gd name="T13" fmla="*/ 299901938 h 7132"/>
                <a:gd name="T14" fmla="*/ 109289310 w 7398"/>
                <a:gd name="T15" fmla="*/ 12993923 h 7132"/>
                <a:gd name="T16" fmla="*/ 81325352 w 7398"/>
                <a:gd name="T17" fmla="*/ 0 h 7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0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0" descr="688454p56hstytv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Oval 16"/>
          <p:cNvSpPr>
            <a:spLocks noChangeArrowheads="1"/>
          </p:cNvSpPr>
          <p:nvPr/>
        </p:nvSpPr>
        <p:spPr bwMode="auto">
          <a:xfrm>
            <a:off x="2665414" y="1657350"/>
            <a:ext cx="1311275" cy="1295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4687" tIns="42344" rIns="84687" bIns="4234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900" b="1">
                <a:solidFill>
                  <a:srgbClr val="FFFF00"/>
                </a:solidFill>
                <a:latin typeface="Times New Roman" panose="02020603050405020304" pitchFamily="18" charset="0"/>
              </a:rPr>
              <a:t>Đọc bảng </a:t>
            </a:r>
            <a:r>
              <a:rPr lang="vi-VN" altLang="vi-VN" sz="1900" b="1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vi-VN" sz="1900" b="1">
                <a:solidFill>
                  <a:srgbClr val="FFFF00"/>
                </a:solidFill>
                <a:latin typeface="Times New Roman" panose="02020603050405020304" pitchFamily="18" charset="0"/>
              </a:rPr>
              <a:t>hia 9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vi-VN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 descr="20150929-080035-3-600x679_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2325" y="1225569"/>
            <a:ext cx="2265895" cy="2126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7093" name="Oval 19"/>
          <p:cNvSpPr>
            <a:spLocks noChangeArrowheads="1"/>
          </p:cNvSpPr>
          <p:nvPr/>
        </p:nvSpPr>
        <p:spPr bwMode="auto">
          <a:xfrm>
            <a:off x="5997575" y="4533900"/>
            <a:ext cx="1566562" cy="14478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4687" tIns="42344" rIns="84687" bIns="4234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9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9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19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9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quả</a:t>
            </a:r>
            <a:endParaRPr lang="en-US" altLang="vi-VN" sz="19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489 </a:t>
            </a: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en-US" altLang="vi-V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7094" name="Text Box 41"/>
          <p:cNvSpPr txBox="1">
            <a:spLocks noChangeArrowheads="1"/>
          </p:cNvSpPr>
          <p:nvPr/>
        </p:nvSpPr>
        <p:spPr bwMode="auto">
          <a:xfrm>
            <a:off x="8686800" y="1225550"/>
            <a:ext cx="1752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687" tIns="42344" rIns="84687" bIns="4234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300">
                <a:solidFill>
                  <a:srgbClr val="0033CC"/>
                </a:solidFill>
                <a:latin typeface="Tahoma" panose="020B0604030504040204" pitchFamily="34" charset="0"/>
              </a:rPr>
              <a:t> </a:t>
            </a:r>
            <a:endParaRPr lang="en-US" altLang="vi-VN" sz="260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17095" name="Oval 15"/>
          <p:cNvSpPr>
            <a:spLocks noChangeArrowheads="1"/>
          </p:cNvSpPr>
          <p:nvPr/>
        </p:nvSpPr>
        <p:spPr bwMode="auto">
          <a:xfrm>
            <a:off x="6042026" y="1711325"/>
            <a:ext cx="2176463" cy="14478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4687" tIns="42344" rIns="84687" bIns="4234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FF00"/>
                </a:solidFill>
                <a:latin typeface=".VnTime" panose="020B7200000000000000" pitchFamily="34" charset="0"/>
              </a:rPr>
              <a:t> kết quả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.VnTime" panose="020B7200000000000000" pitchFamily="34" charset="0"/>
              </a:rPr>
              <a:t>    63 : 9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vi-V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14" descr="20150929-080035-3-600x679_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2059" y="4095715"/>
            <a:ext cx="2157593" cy="2213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20150929-080035-3-600x679_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6070" y="1361606"/>
            <a:ext cx="2409168" cy="2147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5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828502" cy="1042246"/>
          </a:xfrm>
          <a:prstGeom prst="rect">
            <a:avLst/>
          </a:prstGeom>
        </p:spPr>
      </p:pic>
      <p:sp>
        <p:nvSpPr>
          <p:cNvPr id="9" name="AutoShape 8" descr="Đôrêmon - Bài viết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Đôrêmon - Bài viết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257" y="2287350"/>
            <a:ext cx="2733080" cy="2489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3389" y="1949636"/>
            <a:ext cx="8881297" cy="176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84D5B-0FC7-478D-B80B-899B388D7CCA}"/>
              </a:ext>
            </a:extLst>
          </p:cNvPr>
          <p:cNvSpPr txBox="1"/>
          <p:nvPr/>
        </p:nvSpPr>
        <p:spPr>
          <a:xfrm>
            <a:off x="5338443" y="409322"/>
            <a:ext cx="1515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5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smtClean="0"/>
          </a:p>
        </p:txBody>
      </p:sp>
      <p:sp>
        <p:nvSpPr>
          <p:cNvPr id="6553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65540" name="Group 3"/>
          <p:cNvGrpSpPr>
            <a:grpSpLocks/>
          </p:cNvGrpSpPr>
          <p:nvPr/>
        </p:nvGrpSpPr>
        <p:grpSpPr bwMode="auto">
          <a:xfrm>
            <a:off x="1463675" y="53975"/>
            <a:ext cx="9223375" cy="6808788"/>
            <a:chOff x="909777" y="10469"/>
            <a:chExt cx="7152074" cy="5143498"/>
          </a:xfrm>
        </p:grpSpPr>
        <p:grpSp>
          <p:nvGrpSpPr>
            <p:cNvPr id="65542" name="Group 1"/>
            <p:cNvGrpSpPr>
              <a:grpSpLocks/>
            </p:cNvGrpSpPr>
            <p:nvPr/>
          </p:nvGrpSpPr>
          <p:grpSpPr bwMode="auto">
            <a:xfrm>
              <a:off x="909777" y="10469"/>
              <a:ext cx="7152074" cy="5143498"/>
              <a:chOff x="-307282" y="12967"/>
              <a:chExt cx="9109970" cy="6372225"/>
            </a:xfrm>
          </p:grpSpPr>
          <p:grpSp>
            <p:nvGrpSpPr>
              <p:cNvPr id="65544" name="Group 8"/>
              <p:cNvGrpSpPr>
                <a:grpSpLocks/>
              </p:cNvGrpSpPr>
              <p:nvPr/>
            </p:nvGrpSpPr>
            <p:grpSpPr bwMode="auto">
              <a:xfrm>
                <a:off x="-228600" y="12967"/>
                <a:ext cx="9031288" cy="6372225"/>
                <a:chOff x="107009" y="372229"/>
                <a:chExt cx="9031129" cy="6371336"/>
              </a:xfrm>
            </p:grpSpPr>
            <p:pic>
              <p:nvPicPr>
                <p:cNvPr id="65546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09" y="372229"/>
                  <a:ext cx="9031129" cy="6371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5547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955495" y="1042066"/>
                  <a:ext cx="6591197" cy="518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vi-VN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Th</a:t>
                  </a:r>
                  <a:r>
                    <a:rPr lang="en-US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ứ</a:t>
                  </a:r>
                  <a:r>
                    <a:rPr lang="vi-VN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altLang="en-US" sz="3000" b="1" dirty="0" err="1" smtClean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ba</a:t>
                  </a:r>
                  <a:r>
                    <a:rPr lang="vi-VN" altLang="en-US" sz="30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ngày </a:t>
                  </a:r>
                  <a:r>
                    <a:rPr lang="en-US" altLang="en-US" sz="30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14</a:t>
                  </a:r>
                  <a:r>
                    <a:rPr lang="vi-VN" altLang="en-US" sz="30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tháng </a:t>
                  </a:r>
                  <a:r>
                    <a:rPr lang="en-US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12</a:t>
                  </a:r>
                  <a:r>
                    <a:rPr lang="vi-VN" altLang="en-US" sz="30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</a:rPr>
                    <a:t> năm 2021</a:t>
                  </a:r>
                  <a:endParaRPr lang="en-US" altLang="en-US" sz="3000" b="1" dirty="0">
                    <a:solidFill>
                      <a:schemeClr val="bg1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  <p:sp>
            <p:nvSpPr>
              <p:cNvPr id="65545" name="Rectangle 9"/>
              <p:cNvSpPr>
                <a:spLocks noChangeArrowheads="1"/>
              </p:cNvSpPr>
              <p:nvPr/>
            </p:nvSpPr>
            <p:spPr bwMode="auto">
              <a:xfrm>
                <a:off x="-307282" y="1927335"/>
                <a:ext cx="7300292" cy="504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5143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5143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5143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5143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51435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ts val="600"/>
                  </a:spcBef>
                  <a:buFontTx/>
                  <a:buNone/>
                </a:pPr>
                <a:r>
                  <a:rPr lang="en-US" altLang="en-US" sz="29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altLang="en-US" sz="2900" b="1" dirty="0" err="1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9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900" b="1" dirty="0" err="1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9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900" b="1" dirty="0" err="1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altLang="en-US" sz="2900" b="1" dirty="0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900" b="1" dirty="0" err="1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en-US" sz="29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900" b="1" dirty="0" err="1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số</a:t>
                </a:r>
                <a:endParaRPr lang="vi-VN" altLang="en-US" sz="2900" b="1" dirty="0">
                  <a:solidFill>
                    <a:srgbClr val="FFFF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3494864" y="1056198"/>
              <a:ext cx="1006953" cy="4185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3000" b="1" spc="300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altLang="en-US" sz="30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Ǩn</a:t>
              </a:r>
              <a:endParaRPr lang="en-US" altLang="en-US" sz="30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65541" name="Rectangle 9"/>
          <p:cNvSpPr>
            <a:spLocks noChangeArrowheads="1"/>
          </p:cNvSpPr>
          <p:nvPr/>
        </p:nvSpPr>
        <p:spPr bwMode="auto">
          <a:xfrm>
            <a:off x="2766632" y="2752127"/>
            <a:ext cx="4785254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9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9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9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9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mŎ</a:t>
            </a:r>
            <a:r>
              <a:rPr lang="en-US" altLang="en-US" sz="29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9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9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9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29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29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09C0E-6669-4874-A983-A5820BEE5DA6}"/>
              </a:ext>
            </a:extLst>
          </p:cNvPr>
          <p:cNvSpPr txBox="1"/>
          <p:nvPr/>
        </p:nvSpPr>
        <p:spPr>
          <a:xfrm>
            <a:off x="1242873" y="2342948"/>
            <a:ext cx="7119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HP001 4 hàng" pitchFamily="34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HP001 4 hàng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CDAFD-9B1F-4BB2-B2D1-B13B23A11021}"/>
              </a:ext>
            </a:extLst>
          </p:cNvPr>
          <p:cNvSpPr txBox="1"/>
          <p:nvPr/>
        </p:nvSpPr>
        <p:spPr>
          <a:xfrm>
            <a:off x="3595458" y="1695635"/>
            <a:ext cx="3205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rgbClr val="FF0066"/>
                </a:solidFill>
                <a:latin typeface="HP001 4 hàng" pitchFamily="34" charset="0"/>
                <a:cs typeface="Times New Roman" pitchFamily="18" charset="0"/>
              </a:rPr>
              <a:t>:</a:t>
            </a:r>
            <a:r>
              <a:rPr lang="en-US" sz="3600" b="1" dirty="0" smtClean="0">
                <a:latin typeface="HP001 4 hàng" pitchFamily="34" charset="0"/>
                <a:cs typeface="Times New Roman" pitchFamily="18" charset="0"/>
              </a:rPr>
              <a:t> </a:t>
            </a:r>
            <a:endParaRPr lang="en-US" sz="3600" b="1" dirty="0"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33E1A18-684C-46A4-B1FA-488C83EEC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93" y="1251992"/>
            <a:ext cx="4354015" cy="4354015"/>
          </a:xfrm>
          <a:prstGeom prst="rect">
            <a:avLst/>
          </a:prstGeom>
        </p:spPr>
      </p:pic>
      <p:sp>
        <p:nvSpPr>
          <p:cNvPr id="5" name="ValueShape1">
            <a:extLst>
              <a:ext uri="{FF2B5EF4-FFF2-40B4-BE49-F238E27FC236}">
                <a16:creationId xmlns:a16="http://schemas.microsoft.com/office/drawing/2014/main" id="{CAEE83E4-2ADB-4319-906E-16F457BE0674}"/>
              </a:ext>
            </a:extLst>
          </p:cNvPr>
          <p:cNvSpPr/>
          <p:nvPr/>
        </p:nvSpPr>
        <p:spPr bwMode="auto">
          <a:xfrm>
            <a:off x="7868132" y="1585700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AAAA6-C3AB-4D78-8AA3-1CD20D74EC15}"/>
              </a:ext>
            </a:extLst>
          </p:cNvPr>
          <p:cNvSpPr/>
          <p:nvPr/>
        </p:nvSpPr>
        <p:spPr>
          <a:xfrm>
            <a:off x="6676244" y="2751894"/>
            <a:ext cx="41697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stomText1">
            <a:extLst>
              <a:ext uri="{FF2B5EF4-FFF2-40B4-BE49-F238E27FC236}">
                <a16:creationId xmlns:a16="http://schemas.microsoft.com/office/drawing/2014/main" id="{DA30A179-82EE-476C-A90F-8CFB4FF79C10}"/>
              </a:ext>
            </a:extLst>
          </p:cNvPr>
          <p:cNvSpPr txBox="1"/>
          <p:nvPr/>
        </p:nvSpPr>
        <p:spPr>
          <a:xfrm>
            <a:off x="6094092" y="2865193"/>
            <a:ext cx="796582" cy="1343062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299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Content Placeholder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85800"/>
            <a:ext cx="12192000" cy="7543800"/>
          </a:xfrm>
        </p:spPr>
      </p:pic>
      <p:sp>
        <p:nvSpPr>
          <p:cNvPr id="4" name="TextBox 3"/>
          <p:cNvSpPr txBox="1"/>
          <p:nvPr/>
        </p:nvSpPr>
        <p:spPr>
          <a:xfrm>
            <a:off x="3933845" y="0"/>
            <a:ext cx="3342166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  <a:t>560 </a:t>
            </a:r>
            <a:r>
              <a:rPr lang="en-US" sz="48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  <a:t>: </a:t>
            </a:r>
            <a:r>
              <a:rPr lang="en-US" sz="4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  <a:t>8 </a:t>
            </a:r>
            <a:r>
              <a:rPr lang="en-US" sz="48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  <a:t>= ?</a:t>
            </a:r>
            <a:endParaRPr lang="vi-VN" sz="4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1288"/>
            <a:ext cx="748665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086100"/>
            <a:ext cx="74961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</TotalTime>
  <Words>882</Words>
  <Application>Microsoft Office PowerPoint</Application>
  <PresentationFormat>Widescreen</PresentationFormat>
  <Paragraphs>228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Microsoft YaHei</vt:lpstr>
      <vt:lpstr>SimSun</vt:lpstr>
      <vt:lpstr>.VnTime</vt:lpstr>
      <vt:lpstr>Arial</vt:lpstr>
      <vt:lpstr>Calibri</vt:lpstr>
      <vt:lpstr>Chelsea Market</vt:lpstr>
      <vt:lpstr>等线</vt:lpstr>
      <vt:lpstr>等线 Light</vt:lpstr>
      <vt:lpstr>Fredoka One</vt:lpstr>
      <vt:lpstr>HP001</vt:lpstr>
      <vt:lpstr>HP001 4 hàng</vt:lpstr>
      <vt:lpstr>HP001 5 hàng</vt:lpstr>
      <vt:lpstr>Impact</vt:lpstr>
      <vt:lpstr>Tahoma</vt:lpstr>
      <vt:lpstr>Times New Roman</vt:lpstr>
      <vt:lpstr>汉仪喵魂体W</vt:lpstr>
      <vt:lpstr>千图网拥有20W+精美PPT模板 更多PPT模板下载至：www.58pic.com/office/ppt​​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chọn câu đúng nhất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355</cp:revision>
  <dcterms:created xsi:type="dcterms:W3CDTF">2018-02-23T07:21:00Z</dcterms:created>
  <dcterms:modified xsi:type="dcterms:W3CDTF">2021-12-25T06:13:11Z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1033-11.2.0.10258</vt:lpwstr>
  </property>
</Properties>
</file>