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57" r:id="rId11"/>
    <p:sldId id="258" r:id="rId12"/>
    <p:sldId id="259" r:id="rId13"/>
    <p:sldId id="271" r:id="rId14"/>
    <p:sldId id="272" r:id="rId15"/>
    <p:sldId id="273" r:id="rId16"/>
    <p:sldId id="277" r:id="rId17"/>
    <p:sldId id="274" r:id="rId18"/>
    <p:sldId id="275" r:id="rId19"/>
    <p:sldId id="279" r:id="rId20"/>
    <p:sldId id="280" r:id="rId21"/>
    <p:sldId id="281" r:id="rId22"/>
    <p:sldId id="283" r:id="rId23"/>
    <p:sldId id="282" r:id="rId24"/>
    <p:sldId id="284" r:id="rId25"/>
    <p:sldId id="285" r:id="rId26"/>
    <p:sldId id="286" r:id="rId27"/>
    <p:sldId id="287" r:id="rId28"/>
    <p:sldId id="28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-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1948C-AA32-4C3D-89DF-D81165A046C1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37EC-D4E1-4D30-83EE-2BE16B59F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768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1948C-AA32-4C3D-89DF-D81165A046C1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37EC-D4E1-4D30-83EE-2BE16B59F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341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1948C-AA32-4C3D-89DF-D81165A046C1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37EC-D4E1-4D30-83EE-2BE16B59F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31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1948C-AA32-4C3D-89DF-D81165A046C1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37EC-D4E1-4D30-83EE-2BE16B59F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58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1948C-AA32-4C3D-89DF-D81165A046C1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37EC-D4E1-4D30-83EE-2BE16B59F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78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1948C-AA32-4C3D-89DF-D81165A046C1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37EC-D4E1-4D30-83EE-2BE16B59F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47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1948C-AA32-4C3D-89DF-D81165A046C1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37EC-D4E1-4D30-83EE-2BE16B59F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14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1948C-AA32-4C3D-89DF-D81165A046C1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37EC-D4E1-4D30-83EE-2BE16B59F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1948C-AA32-4C3D-89DF-D81165A046C1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37EC-D4E1-4D30-83EE-2BE16B59F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1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1948C-AA32-4C3D-89DF-D81165A046C1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37EC-D4E1-4D30-83EE-2BE16B59F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96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1948C-AA32-4C3D-89DF-D81165A046C1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37EC-D4E1-4D30-83EE-2BE16B59F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35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1948C-AA32-4C3D-89DF-D81165A046C1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B37EC-D4E1-4D30-83EE-2BE16B59F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3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477485"/>
              </p:ext>
            </p:extLst>
          </p:nvPr>
        </p:nvGraphicFramePr>
        <p:xfrm>
          <a:off x="1762729" y="629513"/>
          <a:ext cx="81280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/>
              </a:tblGrid>
              <a:tr h="1787833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Thursday</a:t>
                      </a:r>
                      <a:r>
                        <a:rPr lang="en-US" sz="4000" dirty="0" smtClean="0"/>
                        <a:t>,</a:t>
                      </a:r>
                      <a:r>
                        <a:rPr lang="en-US" sz="4000" baseline="0" dirty="0" smtClean="0"/>
                        <a:t> December </a:t>
                      </a:r>
                      <a:r>
                        <a:rPr lang="en-US" sz="4000" baseline="0" dirty="0" smtClean="0"/>
                        <a:t>30</a:t>
                      </a:r>
                      <a:r>
                        <a:rPr lang="en-US" sz="4000" baseline="30000" dirty="0" smtClean="0"/>
                        <a:t>th</a:t>
                      </a:r>
                      <a:r>
                        <a:rPr lang="en-US" sz="4000" baseline="0" dirty="0" smtClean="0"/>
                        <a:t>  </a:t>
                      </a:r>
                      <a:r>
                        <a:rPr lang="en-US" sz="4000" baseline="0" dirty="0" smtClean="0"/>
                        <a:t>2021</a:t>
                      </a:r>
                    </a:p>
                    <a:p>
                      <a:pPr algn="ctr"/>
                      <a:r>
                        <a:rPr lang="en-US" sz="4000" baseline="0" dirty="0" smtClean="0"/>
                        <a:t>Unit 3: Is it a plane?</a:t>
                      </a:r>
                    </a:p>
                    <a:p>
                      <a:pPr algn="ctr"/>
                      <a:r>
                        <a:rPr lang="en-US" sz="4000" baseline="0" dirty="0" smtClean="0"/>
                        <a:t>Lesson 5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3" y="2575776"/>
            <a:ext cx="11449318" cy="3953814"/>
          </a:xfrm>
          <a:prstGeom prst="rect">
            <a:avLst/>
          </a:prstGeom>
        </p:spPr>
      </p:pic>
      <p:pic>
        <p:nvPicPr>
          <p:cNvPr id="3" name="1-45 Family and Friends Second Edition National Grade 1 Student Bo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65152" y="15022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7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5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ass letter D - stock photo | Crushpix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41" y="0"/>
            <a:ext cx="11590986" cy="650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64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D cartoon dog wallpapers | Peakp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983" y="102383"/>
            <a:ext cx="7070501" cy="519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632785"/>
              </p:ext>
            </p:extLst>
          </p:nvPr>
        </p:nvGraphicFramePr>
        <p:xfrm>
          <a:off x="3950952" y="5293217"/>
          <a:ext cx="3016518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651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/>
                        <a:t> </a:t>
                      </a:r>
                      <a:r>
                        <a:rPr lang="en-US" sz="9600" u="none" dirty="0" smtClean="0">
                          <a:solidFill>
                            <a:srgbClr val="C00000"/>
                          </a:solidFill>
                        </a:rPr>
                        <a:t>d</a:t>
                      </a:r>
                      <a:r>
                        <a:rPr lang="en-US" sz="9600" dirty="0" smtClean="0"/>
                        <a:t>og </a:t>
                      </a:r>
                      <a:endParaRPr lang="en-US" sz="9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157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verything You Need to Know About Pekin Ducks - PetHelpf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224" y="284945"/>
            <a:ext cx="7817477" cy="491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687844"/>
              </p:ext>
            </p:extLst>
          </p:nvPr>
        </p:nvGraphicFramePr>
        <p:xfrm>
          <a:off x="3950952" y="5293217"/>
          <a:ext cx="322258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25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/>
                        <a:t> </a:t>
                      </a:r>
                      <a:r>
                        <a:rPr lang="en-US" sz="8800" u="none" dirty="0" smtClean="0">
                          <a:solidFill>
                            <a:srgbClr val="C00000"/>
                          </a:solidFill>
                        </a:rPr>
                        <a:t>d</a:t>
                      </a:r>
                      <a:r>
                        <a:rPr lang="en-US" sz="9600" dirty="0" smtClean="0"/>
                        <a:t>uck </a:t>
                      </a:r>
                      <a:endParaRPr lang="en-US" sz="9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877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hững từ vựng Tiếng Anh bắt đầu bằng chữ E thông dụng - Dr. Khỏ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902" y="843775"/>
            <a:ext cx="8408019" cy="496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09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Meet the Creator of the Egg That Broke Instagram - The New York Ti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61" y="0"/>
            <a:ext cx="5954751" cy="536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611544"/>
              </p:ext>
            </p:extLst>
          </p:nvPr>
        </p:nvGraphicFramePr>
        <p:xfrm>
          <a:off x="4552177" y="5135548"/>
          <a:ext cx="3264828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4828"/>
              </a:tblGrid>
              <a:tr h="1287554"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>
                          <a:solidFill>
                            <a:srgbClr val="FF0000"/>
                          </a:solidFill>
                        </a:rPr>
                        <a:t>e</a:t>
                      </a:r>
                      <a:r>
                        <a:rPr lang="en-US" sz="9600" dirty="0" smtClean="0"/>
                        <a:t>gg</a:t>
                      </a:r>
                      <a:endParaRPr lang="en-US" sz="9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515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Vector illustration of cute elephant cartoon. | Can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92796"/>
            <a:ext cx="8285354" cy="456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450442"/>
              </p:ext>
            </p:extLst>
          </p:nvPr>
        </p:nvGraphicFramePr>
        <p:xfrm>
          <a:off x="3347845" y="5001733"/>
          <a:ext cx="4959813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9813"/>
              </a:tblGrid>
              <a:tr h="1287554"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>
                          <a:solidFill>
                            <a:srgbClr val="FF0000"/>
                          </a:solidFill>
                        </a:rPr>
                        <a:t>e</a:t>
                      </a:r>
                      <a:r>
                        <a:rPr lang="en-US" sz="9600" dirty="0" smtClean="0"/>
                        <a:t>lephant</a:t>
                      </a:r>
                      <a:endParaRPr lang="en-US" sz="9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412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343893"/>
              </p:ext>
            </p:extLst>
          </p:nvPr>
        </p:nvGraphicFramePr>
        <p:xfrm>
          <a:off x="1618639" y="390813"/>
          <a:ext cx="9153743" cy="618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53743"/>
              </a:tblGrid>
              <a:tr h="6009987">
                <a:tc>
                  <a:txBody>
                    <a:bodyPr/>
                    <a:lstStyle/>
                    <a:p>
                      <a:pPr algn="ctr"/>
                      <a:r>
                        <a:rPr lang="en-US" sz="40000" dirty="0" smtClean="0">
                          <a:solidFill>
                            <a:srgbClr val="002060"/>
                          </a:solidFill>
                        </a:rPr>
                        <a:t>F</a:t>
                      </a:r>
                      <a:r>
                        <a:rPr lang="en-US" sz="40000" dirty="0" smtClean="0"/>
                        <a:t> </a:t>
                      </a:r>
                      <a:r>
                        <a:rPr lang="en-US" sz="40000" dirty="0" err="1" smtClean="0">
                          <a:solidFill>
                            <a:srgbClr val="FF0000"/>
                          </a:solidFill>
                        </a:rPr>
                        <a:t>f</a:t>
                      </a:r>
                      <a:endParaRPr lang="en-US" sz="40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910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ng Fish And Album - Clown Fish Cartoon Png, Transparent Png , Transparent  Png Image - PNGi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86" y="407182"/>
            <a:ext cx="9337182" cy="478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452428"/>
              </p:ext>
            </p:extLst>
          </p:nvPr>
        </p:nvGraphicFramePr>
        <p:xfrm>
          <a:off x="4838443" y="5190186"/>
          <a:ext cx="228473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4730"/>
              </a:tblGrid>
              <a:tr h="1287554"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r>
                        <a:rPr lang="en-US" sz="9600" dirty="0" smtClean="0"/>
                        <a:t>ish</a:t>
                      </a:r>
                      <a:endParaRPr lang="en-US" sz="9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5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ecap on Fish | Baambooz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The Farm | Tổng công ty May 1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Farm Animals | Engo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Farm Town: Happy farming Day Mod APK 3.58 (Menu, Vô Hạn Tiề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918" y="391510"/>
            <a:ext cx="9388699" cy="506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009049"/>
              </p:ext>
            </p:extLst>
          </p:nvPr>
        </p:nvGraphicFramePr>
        <p:xfrm>
          <a:off x="4613680" y="5547360"/>
          <a:ext cx="3064775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4775"/>
              </a:tblGrid>
              <a:tr h="1303342">
                <a:tc>
                  <a:txBody>
                    <a:bodyPr/>
                    <a:lstStyle/>
                    <a:p>
                      <a:pPr algn="ctr"/>
                      <a:r>
                        <a:rPr lang="en-US" sz="8000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r>
                        <a:rPr lang="en-US" sz="8000" dirty="0" smtClean="0"/>
                        <a:t>arm</a:t>
                      </a:r>
                      <a:endParaRPr lang="en-US" sz="8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016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945773"/>
              </p:ext>
            </p:extLst>
          </p:nvPr>
        </p:nvGraphicFramePr>
        <p:xfrm>
          <a:off x="1014568" y="-91440"/>
          <a:ext cx="9906715" cy="694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715"/>
              </a:tblGrid>
              <a:tr h="5743978">
                <a:tc>
                  <a:txBody>
                    <a:bodyPr/>
                    <a:lstStyle/>
                    <a:p>
                      <a:pPr algn="ctr"/>
                      <a:r>
                        <a:rPr lang="en-US" sz="45000" dirty="0" smtClean="0">
                          <a:solidFill>
                            <a:srgbClr val="002060"/>
                          </a:solidFill>
                        </a:rPr>
                        <a:t>G</a:t>
                      </a:r>
                      <a:r>
                        <a:rPr lang="en-US" sz="45000" dirty="0" smtClean="0"/>
                        <a:t> </a:t>
                      </a:r>
                      <a:r>
                        <a:rPr lang="en-US" sz="45000" dirty="0" err="1" smtClean="0">
                          <a:solidFill>
                            <a:srgbClr val="FF0000"/>
                          </a:solidFill>
                        </a:rPr>
                        <a:t>g</a:t>
                      </a:r>
                      <a:endParaRPr lang="en-US" sz="45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585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etter Character Capital Small Cartoon Vector Stock Vector (Royalty Free)  7791324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93" y="494337"/>
            <a:ext cx="11140225" cy="586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80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To Draw A Cartoon Girl In A Few Easy Steps | Easy in 2021 | Girl cartoon,  Cartoon girl drawing, Easy cartoon draw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160" y="0"/>
            <a:ext cx="8319753" cy="505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182772" y="5055920"/>
          <a:ext cx="3029397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939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>
                          <a:solidFill>
                            <a:srgbClr val="FF0000"/>
                          </a:solidFill>
                        </a:rPr>
                        <a:t>g</a:t>
                      </a:r>
                      <a:r>
                        <a:rPr lang="en-US" sz="9600" dirty="0" smtClean="0"/>
                        <a:t>irl</a:t>
                      </a:r>
                      <a:endParaRPr lang="en-US" sz="9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35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uy Inditake Kids Guitar,Cute Cartoon 4 String Mini Guitar Children Musical  Instruments Educational Toy (Pink) Online at Low Prices in India - Amazon.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859" y="233430"/>
            <a:ext cx="8551571" cy="459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182772" y="5055920"/>
          <a:ext cx="354455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45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>
                          <a:solidFill>
                            <a:srgbClr val="FF0000"/>
                          </a:solidFill>
                        </a:rPr>
                        <a:t>g</a:t>
                      </a:r>
                      <a:r>
                        <a:rPr lang="en-US" sz="9600" dirty="0" smtClean="0">
                          <a:solidFill>
                            <a:schemeClr val="lt1"/>
                          </a:solidFill>
                        </a:rPr>
                        <a:t>uitar</a:t>
                      </a:r>
                      <a:endParaRPr lang="en-US" sz="9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630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41" y="579549"/>
            <a:ext cx="8925058" cy="5998252"/>
          </a:xfrm>
          <a:prstGeom prst="rect">
            <a:avLst/>
          </a:prstGeom>
        </p:spPr>
      </p:pic>
      <p:pic>
        <p:nvPicPr>
          <p:cNvPr id="5" name="1-45 Family and Friends Second Edition National Grade 1 Student Bo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97728" y="257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03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5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729044"/>
              </p:ext>
            </p:extLst>
          </p:nvPr>
        </p:nvGraphicFramePr>
        <p:xfrm>
          <a:off x="1113183" y="-243840"/>
          <a:ext cx="10694503" cy="710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94503"/>
              </a:tblGrid>
              <a:tr h="6294784">
                <a:tc>
                  <a:txBody>
                    <a:bodyPr/>
                    <a:lstStyle/>
                    <a:p>
                      <a:pPr algn="ctr"/>
                      <a:r>
                        <a:rPr lang="en-US" sz="46000" dirty="0" smtClean="0">
                          <a:solidFill>
                            <a:srgbClr val="002060"/>
                          </a:solidFill>
                        </a:rPr>
                        <a:t>H</a:t>
                      </a:r>
                      <a:r>
                        <a:rPr lang="en-US" sz="46000" dirty="0" smtClean="0"/>
                        <a:t> </a:t>
                      </a:r>
                      <a:r>
                        <a:rPr lang="en-US" sz="46000" dirty="0" err="1" smtClean="0">
                          <a:solidFill>
                            <a:srgbClr val="FF0000"/>
                          </a:solidFill>
                        </a:rPr>
                        <a:t>h</a:t>
                      </a:r>
                      <a:r>
                        <a:rPr lang="en-US" sz="46000" baseline="0" dirty="0" smtClean="0"/>
                        <a:t> </a:t>
                      </a:r>
                      <a:endParaRPr lang="en-US" sz="46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14275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tit Chalutier bucket hat | Hermès Po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563" y="270013"/>
            <a:ext cx="7261072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751848"/>
              </p:ext>
            </p:extLst>
          </p:nvPr>
        </p:nvGraphicFramePr>
        <p:xfrm>
          <a:off x="4633533" y="4956313"/>
          <a:ext cx="3029397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939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>
                          <a:solidFill>
                            <a:srgbClr val="FF0000"/>
                          </a:solidFill>
                        </a:rPr>
                        <a:t>h</a:t>
                      </a:r>
                      <a:r>
                        <a:rPr lang="en-US" sz="9600" dirty="0" smtClean="0">
                          <a:solidFill>
                            <a:schemeClr val="bg1"/>
                          </a:solidFill>
                        </a:rPr>
                        <a:t>at</a:t>
                      </a:r>
                      <a:endParaRPr lang="en-US" sz="9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37755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ute brown horse cartoon running Royalty Free Vector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924" y="128790"/>
            <a:ext cx="7302321" cy="491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002066"/>
              </p:ext>
            </p:extLst>
          </p:nvPr>
        </p:nvGraphicFramePr>
        <p:xfrm>
          <a:off x="4015348" y="5201012"/>
          <a:ext cx="3415763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576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>
                          <a:solidFill>
                            <a:srgbClr val="FF0000"/>
                          </a:solidFill>
                        </a:rPr>
                        <a:t>h</a:t>
                      </a:r>
                      <a:r>
                        <a:rPr lang="en-US" sz="9600" dirty="0" smtClean="0">
                          <a:solidFill>
                            <a:schemeClr val="bg1"/>
                          </a:solidFill>
                        </a:rPr>
                        <a:t>orse</a:t>
                      </a:r>
                      <a:endParaRPr lang="en-US" sz="9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75567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343" y="991673"/>
            <a:ext cx="8023538" cy="537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9569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95" y="0"/>
            <a:ext cx="8474298" cy="5159339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29709"/>
              </p:ext>
            </p:extLst>
          </p:nvPr>
        </p:nvGraphicFramePr>
        <p:xfrm>
          <a:off x="4015348" y="5201012"/>
          <a:ext cx="3415763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576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sz="9600" dirty="0" smtClean="0">
                          <a:solidFill>
                            <a:schemeClr val="bg1"/>
                          </a:solidFill>
                        </a:rPr>
                        <a:t>nsect</a:t>
                      </a:r>
                      <a:endParaRPr lang="en-US" sz="9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42041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-206062"/>
            <a:ext cx="7650051" cy="5615189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240432"/>
              </p:ext>
            </p:extLst>
          </p:nvPr>
        </p:nvGraphicFramePr>
        <p:xfrm>
          <a:off x="4092622" y="5303520"/>
          <a:ext cx="2063479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347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sz="9600" dirty="0" smtClean="0">
                          <a:solidFill>
                            <a:schemeClr val="bg1"/>
                          </a:solidFill>
                        </a:rPr>
                        <a:t>ll</a:t>
                      </a:r>
                      <a:endParaRPr lang="en-US" sz="9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9967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pple Fruit Pictures | Download Free Images on Unspla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221" y="478128"/>
            <a:ext cx="8886422" cy="455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117791"/>
              </p:ext>
            </p:extLst>
          </p:nvPr>
        </p:nvGraphicFramePr>
        <p:xfrm>
          <a:off x="3887989" y="5024227"/>
          <a:ext cx="3390006" cy="1445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0006"/>
              </a:tblGrid>
              <a:tr h="1445010">
                <a:tc>
                  <a:txBody>
                    <a:bodyPr/>
                    <a:lstStyle/>
                    <a:p>
                      <a:pPr algn="ctr"/>
                      <a:r>
                        <a:rPr lang="en-US" sz="8000" u="sng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sz="8000" dirty="0" smtClean="0"/>
                        <a:t>pple</a:t>
                      </a:r>
                      <a:endParaRPr lang="en-US" sz="9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849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toryBots Letter B | PNGlib – Free PNG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34" y="409978"/>
            <a:ext cx="9929611" cy="546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99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oy Clipart Images, Stock Photos &amp; Vectors | Shutter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223" y="-128789"/>
            <a:ext cx="8023538" cy="515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764635"/>
              </p:ext>
            </p:extLst>
          </p:nvPr>
        </p:nvGraphicFramePr>
        <p:xfrm>
          <a:off x="3887989" y="5024227"/>
          <a:ext cx="3390006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0006"/>
              </a:tblGrid>
              <a:tr h="1445010">
                <a:tc>
                  <a:txBody>
                    <a:bodyPr/>
                    <a:lstStyle/>
                    <a:p>
                      <a:pPr algn="ctr"/>
                      <a:r>
                        <a:rPr lang="en-US" sz="8000" u="none" dirty="0" smtClean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en-US" sz="8000" dirty="0" smtClean="0"/>
                        <a:t>oy</a:t>
                      </a:r>
                      <a:r>
                        <a:rPr lang="en-US" sz="9600" dirty="0" smtClean="0"/>
                        <a:t> </a:t>
                      </a:r>
                      <a:endParaRPr lang="en-US" sz="9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648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artoon baseball bat share sports info clip art library gif - Cliparti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831" y="0"/>
            <a:ext cx="6684135" cy="475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988270"/>
              </p:ext>
            </p:extLst>
          </p:nvPr>
        </p:nvGraphicFramePr>
        <p:xfrm>
          <a:off x="3448676" y="4982836"/>
          <a:ext cx="3390006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0006"/>
              </a:tblGrid>
              <a:tr h="1237660">
                <a:tc>
                  <a:txBody>
                    <a:bodyPr/>
                    <a:lstStyle/>
                    <a:p>
                      <a:pPr algn="ctr"/>
                      <a:r>
                        <a:rPr lang="en-US" sz="8000" dirty="0" smtClean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en-US" sz="8000" dirty="0" smtClean="0"/>
                        <a:t>at</a:t>
                      </a:r>
                      <a:r>
                        <a:rPr lang="en-US" sz="9600" dirty="0" smtClean="0"/>
                        <a:t> </a:t>
                      </a:r>
                      <a:endParaRPr lang="en-US" sz="9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469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T – Learn C Alphabet Letter | C Words for Preschool PowerPoint  presentation | free to download - id: 90d14c-NzZ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2" y="122349"/>
            <a:ext cx="11964473" cy="673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41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ats are lucky charms! - Times of In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81" y="250489"/>
            <a:ext cx="11140225" cy="486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705909"/>
              </p:ext>
            </p:extLst>
          </p:nvPr>
        </p:nvGraphicFramePr>
        <p:xfrm>
          <a:off x="4826717" y="5303520"/>
          <a:ext cx="2256664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66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9600" u="none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r>
                        <a:rPr lang="en-US" sz="9600" dirty="0" smtClean="0">
                          <a:solidFill>
                            <a:schemeClr val="bg1"/>
                          </a:solidFill>
                        </a:rPr>
                        <a:t>at</a:t>
                      </a:r>
                      <a:r>
                        <a:rPr lang="en-US" sz="96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9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157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2 Cartoon Ca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77" y="264440"/>
            <a:ext cx="9311425" cy="483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606460"/>
              </p:ext>
            </p:extLst>
          </p:nvPr>
        </p:nvGraphicFramePr>
        <p:xfrm>
          <a:off x="4453230" y="5303520"/>
          <a:ext cx="2256664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66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9600" u="none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r>
                        <a:rPr lang="en-US" sz="9600" dirty="0" smtClean="0">
                          <a:solidFill>
                            <a:schemeClr val="bg1"/>
                          </a:solidFill>
                        </a:rPr>
                        <a:t>ar</a:t>
                      </a:r>
                      <a:r>
                        <a:rPr lang="en-US" sz="96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9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295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1275</TotalTime>
  <Words>40</Words>
  <Application>Microsoft Office PowerPoint</Application>
  <PresentationFormat>Widescreen</PresentationFormat>
  <Paragraphs>23</Paragraphs>
  <Slides>28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Microsoft</cp:lastModifiedBy>
  <cp:revision>41</cp:revision>
  <dcterms:created xsi:type="dcterms:W3CDTF">2021-10-29T15:36:51Z</dcterms:created>
  <dcterms:modified xsi:type="dcterms:W3CDTF">2021-12-22T15:08:47Z</dcterms:modified>
</cp:coreProperties>
</file>