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1CD-5A7E-4BA8-8E8F-09011925F1A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A382-8549-4CAB-ABB1-570B00C3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1CD-5A7E-4BA8-8E8F-09011925F1A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A382-8549-4CAB-ABB1-570B00C3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6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1CD-5A7E-4BA8-8E8F-09011925F1A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A382-8549-4CAB-ABB1-570B00C3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7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1CD-5A7E-4BA8-8E8F-09011925F1A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A382-8549-4CAB-ABB1-570B00C3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1CD-5A7E-4BA8-8E8F-09011925F1A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A382-8549-4CAB-ABB1-570B00C3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1CD-5A7E-4BA8-8E8F-09011925F1A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A382-8549-4CAB-ABB1-570B00C3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0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1CD-5A7E-4BA8-8E8F-09011925F1A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A382-8549-4CAB-ABB1-570B00C3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1CD-5A7E-4BA8-8E8F-09011925F1A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A382-8549-4CAB-ABB1-570B00C3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1CD-5A7E-4BA8-8E8F-09011925F1A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A382-8549-4CAB-ABB1-570B00C3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1CD-5A7E-4BA8-8E8F-09011925F1A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A382-8549-4CAB-ABB1-570B00C3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1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1CD-5A7E-4BA8-8E8F-09011925F1A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A382-8549-4CAB-ABB1-570B00C3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6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F1CD-5A7E-4BA8-8E8F-09011925F1A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8A382-8549-4CAB-ABB1-570B00C3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9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69475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Wednesday </a:t>
                      </a:r>
                      <a:r>
                        <a:rPr lang="en-US" sz="2800" dirty="0" smtClean="0"/>
                        <a:t>, December </a:t>
                      </a:r>
                      <a:r>
                        <a:rPr lang="en-US" sz="2800" dirty="0" smtClean="0"/>
                        <a:t>29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2021</a:t>
                      </a:r>
                      <a:endParaRPr lang="en-US" sz="2800" dirty="0" smtClean="0"/>
                    </a:p>
                    <a:p>
                      <a:pPr algn="ctr"/>
                      <a:r>
                        <a:rPr lang="en-US" sz="2800" baseline="0" dirty="0" smtClean="0"/>
                        <a:t>Unit 6: Whose jacket is this?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 Lesson </a:t>
                      </a:r>
                      <a:r>
                        <a:rPr lang="en-US" sz="2800" baseline="0" dirty="0" smtClean="0"/>
                        <a:t>5</a:t>
                      </a:r>
                      <a:endParaRPr lang="en-US" sz="28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724627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Bold"/>
              </a:rPr>
              <a:t>1. What do you know about basketball?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093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2. Listen and read.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7" name="6l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1955" y="1909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2018/0305/hinh-11-unit-6-f-f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" y="114975"/>
            <a:ext cx="11410681" cy="66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6l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169" y="840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890" y="184880"/>
            <a:ext cx="111702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3. Underline these words in the text. Guess their meanings and then check them in the dictionary.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bounce     invent    basket     court    point    professional</a:t>
            </a:r>
          </a:p>
          <a:p>
            <a:r>
              <a:rPr lang="en-US" sz="2400" b="1" i="0" dirty="0" err="1" smtClean="0"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OpenSans"/>
              </a:rPr>
              <a:t>giải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 chi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OpenSans"/>
              </a:rPr>
              <a:t>tiết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bounce: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tung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lên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invent: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phát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minh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 basket: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rổ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 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court: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sân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point: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điểm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 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professional: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chuyên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nghiệp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420182"/>
              </p:ext>
            </p:extLst>
          </p:nvPr>
        </p:nvGraphicFramePr>
        <p:xfrm>
          <a:off x="188886" y="4564127"/>
          <a:ext cx="11904376" cy="2094249"/>
        </p:xfrm>
        <a:graphic>
          <a:graphicData uri="http://schemas.openxmlformats.org/drawingml/2006/table">
            <a:tbl>
              <a:tblPr/>
              <a:tblGrid>
                <a:gridCol w="5542213"/>
                <a:gridCol w="6362163"/>
              </a:tblGrid>
              <a:tr h="2094249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1. Basketball started in </a:t>
                      </a:r>
                      <a:r>
                        <a:rPr lang="en-US" sz="2800" b="0" u="sng" dirty="0">
                          <a:effectLst/>
                        </a:rPr>
                        <a:t>the U.S.A.</a:t>
                      </a:r>
                      <a:endParaRPr lang="en-US" sz="2800" b="0" dirty="0">
                        <a:effectLst/>
                      </a:endParaRPr>
                    </a:p>
                    <a:p>
                      <a:pPr fontAlgn="t"/>
                      <a:r>
                        <a:rPr lang="en-US" sz="2800" b="0" dirty="0">
                          <a:effectLst/>
                        </a:rPr>
                        <a:t>3. James Naismith was a _________ .</a:t>
                      </a:r>
                    </a:p>
                    <a:p>
                      <a:pPr fontAlgn="t"/>
                      <a:r>
                        <a:rPr lang="en-US" sz="2800" b="0" dirty="0">
                          <a:effectLst/>
                        </a:rPr>
                        <a:t>5. Basketball is a ______ sport for Vietnamese.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2. Students wanted a sport to play _____ .</a:t>
                      </a:r>
                    </a:p>
                    <a:p>
                      <a:pPr fontAlgn="t"/>
                      <a:r>
                        <a:rPr lang="en-US" sz="2800" b="0" dirty="0">
                          <a:effectLst/>
                        </a:rPr>
                        <a:t>4. The baskets were for ____ .</a:t>
                      </a:r>
                    </a:p>
                    <a:p>
                      <a:pPr fontAlgn="t"/>
                      <a:r>
                        <a:rPr lang="en-US" sz="2800" b="0" dirty="0">
                          <a:effectLst/>
                        </a:rPr>
                        <a:t>6. Saigon Heat first played in the ASEAN Basketball League in _____ 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8889" y="4100676"/>
            <a:ext cx="9560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OpenSansBold"/>
              </a:rPr>
              <a:t>4. Read again and complete the sentence.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5402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664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102</Words>
  <Application>Microsoft Office PowerPoint</Application>
  <PresentationFormat>Widescreen</PresentationFormat>
  <Paragraphs>22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</cp:revision>
  <dcterms:created xsi:type="dcterms:W3CDTF">2021-12-22T14:18:23Z</dcterms:created>
  <dcterms:modified xsi:type="dcterms:W3CDTF">2021-12-22T14:34:59Z</dcterms:modified>
</cp:coreProperties>
</file>