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91D-E046-4B23-81A2-B9C4833008F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A508-5F74-45EF-9206-5F57FE97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91D-E046-4B23-81A2-B9C4833008F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A508-5F74-45EF-9206-5F57FE97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4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91D-E046-4B23-81A2-B9C4833008F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A508-5F74-45EF-9206-5F57FE97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0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91D-E046-4B23-81A2-B9C4833008F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A508-5F74-45EF-9206-5F57FE97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91D-E046-4B23-81A2-B9C4833008F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A508-5F74-45EF-9206-5F57FE97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8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91D-E046-4B23-81A2-B9C4833008F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A508-5F74-45EF-9206-5F57FE97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91D-E046-4B23-81A2-B9C4833008F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A508-5F74-45EF-9206-5F57FE97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7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91D-E046-4B23-81A2-B9C4833008F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A508-5F74-45EF-9206-5F57FE97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9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91D-E046-4B23-81A2-B9C4833008F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A508-5F74-45EF-9206-5F57FE97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5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91D-E046-4B23-81A2-B9C4833008F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A508-5F74-45EF-9206-5F57FE97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91D-E046-4B23-81A2-B9C4833008F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A508-5F74-45EF-9206-5F57FE97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6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4291D-E046-4B23-81A2-B9C4833008F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5A508-5F74-45EF-9206-5F57FE97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5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3095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Friday </a:t>
                      </a:r>
                      <a:r>
                        <a:rPr lang="en-US" sz="2800" dirty="0" smtClean="0"/>
                        <a:t>, December </a:t>
                      </a:r>
                      <a:r>
                        <a:rPr lang="en-US" sz="2800" dirty="0" smtClean="0"/>
                        <a:t>31</a:t>
                      </a:r>
                      <a:r>
                        <a:rPr lang="en-US" sz="2800" baseline="30000" dirty="0" smtClean="0"/>
                        <a:t>st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dirty="0" smtClean="0"/>
                        <a:t>2021</a:t>
                      </a:r>
                      <a:endParaRPr lang="en-US" sz="2800" dirty="0" smtClean="0"/>
                    </a:p>
                    <a:p>
                      <a:pPr algn="ctr"/>
                      <a:r>
                        <a:rPr lang="en-US" sz="2800" baseline="0" dirty="0" smtClean="0"/>
                        <a:t>Unit 6: Whose jacket is this?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 Lesson </a:t>
                      </a:r>
                      <a:r>
                        <a:rPr lang="en-US" sz="2800" baseline="0" dirty="0" smtClean="0"/>
                        <a:t>6</a:t>
                      </a:r>
                      <a:endParaRPr lang="en-US" sz="28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6315" y="18240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Listening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1. Listen and circle the sports the children like.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1026" name="Picture 2" descr="https://img.loigiaihay.com/picture/2018/0305/hinh-12-unit-6-f-f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4" y="3047127"/>
            <a:ext cx="11376339" cy="26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6l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2315" y="1676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5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5" y="197346"/>
            <a:ext cx="117455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1. A. What do you like doing,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Oanh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B. I don't really like team sport. But I love exercise and I love water. What do I like doing? Well, I go to the pool…. And I jump the water. Can you guess what is this?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2. A. What about you Son? What do you like doing?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B. I love sport. What's my favorite sport? Can you guess? We play on a sport field. There are two teams and there are two goals. We play with 1 ball. We catch the ball into the goal.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3. A. Do you like sport,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Quang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? What do you like doing,?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B. I don't like soccer and I don't like swimming. But I do like going out with my friends. We go to the park and ride a bike really fast. Sometime we have raises to see who can go to the fastest.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4. A. And what about you, Thu?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B. I love all teams boy. My favorite is again we play in two team. We play on a court. There are two basket. We bangs the ball and throw it. What's my favorite sport?</a:t>
            </a:r>
          </a:p>
        </p:txBody>
      </p:sp>
    </p:spTree>
    <p:extLst>
      <p:ext uri="{BB962C8B-B14F-4D97-AF65-F5344CB8AC3E}">
        <p14:creationId xmlns:p14="http://schemas.microsoft.com/office/powerpoint/2010/main" val="142549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77" y="964362"/>
            <a:ext cx="10397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1.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Oanh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 loves playing team sports. __F__</a:t>
            </a:r>
          </a:p>
          <a:p>
            <a:pPr fontAlgn="t"/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3.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Quang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 does his favorite sport at a sports field. ___</a:t>
            </a:r>
          </a:p>
          <a:p>
            <a:pPr fontAlgn="t"/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2. Son plays his sport in the park. _____</a:t>
            </a:r>
          </a:p>
          <a:p>
            <a:pPr fontAlgn="t"/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4. Thu likes playing in a team. 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677" y="372139"/>
            <a:ext cx="7512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2. Listen again and write </a:t>
            </a:r>
            <a:r>
              <a:rPr lang="en-US" sz="2400" b="0" i="1" dirty="0" smtClean="0">
                <a:solidFill>
                  <a:srgbClr val="000000"/>
                </a:solidFill>
                <a:effectLst/>
                <a:latin typeface="OpenSans"/>
              </a:rPr>
              <a:t>T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(true) or </a:t>
            </a:r>
            <a:r>
              <a:rPr lang="en-US" sz="2400" b="0" i="1" dirty="0" smtClean="0">
                <a:solidFill>
                  <a:srgbClr val="000000"/>
                </a:solidFill>
                <a:effectLst/>
                <a:latin typeface="OpenSans"/>
              </a:rPr>
              <a:t>F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 (false).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17676" y="2664580"/>
            <a:ext cx="11389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3. Ask and answer about what you like doing. Remember to use the correct verb.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311198"/>
              </p:ext>
            </p:extLst>
          </p:nvPr>
        </p:nvGraphicFramePr>
        <p:xfrm>
          <a:off x="459345" y="3265526"/>
          <a:ext cx="10780123" cy="2385060"/>
        </p:xfrm>
        <a:graphic>
          <a:graphicData uri="http://schemas.openxmlformats.org/drawingml/2006/table">
            <a:tbl>
              <a:tblPr/>
              <a:tblGrid>
                <a:gridCol w="1682972"/>
                <a:gridCol w="1713297"/>
                <a:gridCol w="1713297"/>
                <a:gridCol w="5670557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</a:rPr>
                        <a:t>with playing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>
                          <a:effectLst/>
                        </a:rPr>
                        <a:t>with doing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>
                          <a:effectLst/>
                        </a:rPr>
                        <a:t>with -ing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</a:rPr>
                        <a:t>What do you like doing?</a:t>
                      </a:r>
                    </a:p>
                    <a:p>
                      <a:pPr fontAlgn="t"/>
                      <a:r>
                        <a:rPr lang="en-US" sz="2400" b="0" dirty="0">
                          <a:effectLst/>
                        </a:rPr>
                        <a:t>I like playing soccer.</a:t>
                      </a:r>
                      <a:endParaRPr lang="en-US" sz="2400" b="1" dirty="0">
                        <a:effectLst/>
                      </a:endParaRPr>
                    </a:p>
                    <a:p>
                      <a:pPr fontAlgn="t"/>
                      <a:r>
                        <a:rPr lang="en-US" sz="2400" b="0" dirty="0">
                          <a:effectLst/>
                        </a:rPr>
                        <a:t>Where do you play / do … ?</a:t>
                      </a:r>
                    </a:p>
                    <a:p>
                      <a:pPr fontAlgn="t"/>
                      <a:r>
                        <a:rPr lang="en-US" sz="2400" b="0" dirty="0">
                          <a:effectLst/>
                        </a:rPr>
                        <a:t>How often do you …?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</a:rPr>
                        <a:t>soccer</a:t>
                      </a:r>
                    </a:p>
                    <a:p>
                      <a:pPr fontAlgn="t"/>
                      <a:r>
                        <a:rPr lang="en-US" sz="2400" b="0" dirty="0">
                          <a:effectLst/>
                        </a:rPr>
                        <a:t>basketball</a:t>
                      </a:r>
                    </a:p>
                    <a:p>
                      <a:pPr fontAlgn="t"/>
                      <a:r>
                        <a:rPr lang="en-US" sz="2400" b="0" dirty="0">
                          <a:effectLst/>
                        </a:rPr>
                        <a:t>volleyball</a:t>
                      </a:r>
                    </a:p>
                    <a:p>
                      <a:pPr fontAlgn="t"/>
                      <a:r>
                        <a:rPr lang="en-US" sz="2400" b="0" dirty="0">
                          <a:effectLst/>
                        </a:rPr>
                        <a:t>running games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</a:rPr>
                        <a:t>gymnastics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</a:rPr>
                        <a:t>swim</a:t>
                      </a:r>
                    </a:p>
                    <a:p>
                      <a:pPr fontAlgn="t"/>
                      <a:r>
                        <a:rPr lang="en-US" sz="2400" b="0" dirty="0">
                          <a:effectLst/>
                        </a:rPr>
                        <a:t>skateboard</a:t>
                      </a:r>
                    </a:p>
                    <a:p>
                      <a:pPr fontAlgn="t"/>
                      <a:r>
                        <a:rPr lang="en-US" sz="2400" b="0" dirty="0">
                          <a:effectLst/>
                        </a:rPr>
                        <a:t>skate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08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375</Words>
  <Application>Microsoft Office PowerPoint</Application>
  <PresentationFormat>Widescreen</PresentationFormat>
  <Paragraphs>35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</cp:revision>
  <dcterms:created xsi:type="dcterms:W3CDTF">2021-12-22T14:36:30Z</dcterms:created>
  <dcterms:modified xsi:type="dcterms:W3CDTF">2021-12-22T14:43:32Z</dcterms:modified>
</cp:coreProperties>
</file>