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8" r:id="rId3"/>
    <p:sldId id="258" r:id="rId4"/>
    <p:sldId id="259" r:id="rId5"/>
    <p:sldId id="260" r:id="rId6"/>
    <p:sldId id="269"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9945A9-EB58-4791-A7A4-1851B3B30278}"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08997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9F091A-519F-41E4-9E94-EC2C53FF6683}"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09815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A645FEA-0A13-4F79-A20E-4916D2FD7298}"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276559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cs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cs typeface="Arial" charset="0"/>
              </a:defRPr>
            </a:lvl1pPr>
          </a:lstStyle>
          <a:p>
            <a:pPr>
              <a:defRPr/>
            </a:pPr>
            <a:fld id="{AF1BFD5C-CE35-4035-B9F9-14D3B72179F1}" type="slidenum">
              <a:rPr lang="en-US"/>
              <a:pPr>
                <a:defRPr/>
              </a:pPr>
              <a:t>‹#›</a:t>
            </a:fld>
            <a:endParaRPr lang="en-US"/>
          </a:p>
        </p:txBody>
      </p:sp>
    </p:spTree>
    <p:extLst>
      <p:ext uri="{BB962C8B-B14F-4D97-AF65-F5344CB8AC3E}">
        <p14:creationId xmlns="" xmlns:p14="http://schemas.microsoft.com/office/powerpoint/2010/main" val="3355366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cs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cs typeface="Arial" charset="0"/>
              </a:defRPr>
            </a:lvl1pPr>
          </a:lstStyle>
          <a:p>
            <a:pPr>
              <a:defRPr/>
            </a:pPr>
            <a:fld id="{82DD278C-31CD-4DDF-AD8D-7B737EB77099}" type="slidenum">
              <a:rPr lang="en-US"/>
              <a:pPr>
                <a:defRPr/>
              </a:pPr>
              <a:t>‹#›</a:t>
            </a:fld>
            <a:endParaRPr lang="en-US"/>
          </a:p>
        </p:txBody>
      </p:sp>
    </p:spTree>
    <p:extLst>
      <p:ext uri="{BB962C8B-B14F-4D97-AF65-F5344CB8AC3E}">
        <p14:creationId xmlns="" xmlns:p14="http://schemas.microsoft.com/office/powerpoint/2010/main" val="677638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cs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cs typeface="Arial" charset="0"/>
              </a:defRPr>
            </a:lvl1pPr>
          </a:lstStyle>
          <a:p>
            <a:pPr>
              <a:defRPr/>
            </a:pPr>
            <a:fld id="{554B1555-F593-4222-B2E5-29CD2B491F63}" type="slidenum">
              <a:rPr lang="en-US"/>
              <a:pPr>
                <a:defRPr/>
              </a:pPr>
              <a:t>‹#›</a:t>
            </a:fld>
            <a:endParaRPr lang="en-US"/>
          </a:p>
        </p:txBody>
      </p:sp>
    </p:spTree>
    <p:extLst>
      <p:ext uri="{BB962C8B-B14F-4D97-AF65-F5344CB8AC3E}">
        <p14:creationId xmlns="" xmlns:p14="http://schemas.microsoft.com/office/powerpoint/2010/main" val="3628657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cs typeface="Arial" charset="0"/>
              </a:defRPr>
            </a:lvl1pPr>
          </a:lstStyle>
          <a:p>
            <a:pPr>
              <a:defRPr/>
            </a:pPr>
            <a:fld id="{288635D6-2FDE-4087-9161-14F49DBDF5C9}" type="slidenum">
              <a:rPr lang="en-US"/>
              <a:pPr>
                <a:defRPr/>
              </a:pPr>
              <a:t>‹#›</a:t>
            </a:fld>
            <a:endParaRPr lang="en-US"/>
          </a:p>
        </p:txBody>
      </p:sp>
    </p:spTree>
    <p:extLst>
      <p:ext uri="{BB962C8B-B14F-4D97-AF65-F5344CB8AC3E}">
        <p14:creationId xmlns="" xmlns:p14="http://schemas.microsoft.com/office/powerpoint/2010/main" val="3939847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cs typeface="Arial" charset="0"/>
              </a:defRPr>
            </a:lvl1pPr>
          </a:lstStyle>
          <a:p>
            <a:pPr>
              <a:defRPr/>
            </a:pPr>
            <a:endParaRPr lang="en-US"/>
          </a:p>
        </p:txBody>
      </p:sp>
      <p:sp>
        <p:nvSpPr>
          <p:cNvPr id="8" name="Footer Placeholder 7"/>
          <p:cNvSpPr>
            <a:spLocks noGrp="1"/>
          </p:cNvSpPr>
          <p:nvPr>
            <p:ph type="ftr" sz="quarter" idx="11"/>
          </p:nvPr>
        </p:nvSpPr>
        <p:spPr/>
        <p:txBody>
          <a:bodyPr/>
          <a:lstStyle>
            <a:lvl1pPr>
              <a:defRPr smtClean="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cs typeface="Arial" charset="0"/>
              </a:defRPr>
            </a:lvl1pPr>
          </a:lstStyle>
          <a:p>
            <a:pPr>
              <a:defRPr/>
            </a:pPr>
            <a:fld id="{9432EC00-EB76-43AE-A162-481464EBCB67}" type="slidenum">
              <a:rPr lang="en-US"/>
              <a:pPr>
                <a:defRPr/>
              </a:pPr>
              <a:t>‹#›</a:t>
            </a:fld>
            <a:endParaRPr lang="en-US"/>
          </a:p>
        </p:txBody>
      </p:sp>
    </p:spTree>
    <p:extLst>
      <p:ext uri="{BB962C8B-B14F-4D97-AF65-F5344CB8AC3E}">
        <p14:creationId xmlns="" xmlns:p14="http://schemas.microsoft.com/office/powerpoint/2010/main" val="2366939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cs typeface="Arial" charset="0"/>
              </a:defRPr>
            </a:lvl1pPr>
          </a:lstStyle>
          <a:p>
            <a:pPr>
              <a:defRPr/>
            </a:pPr>
            <a:endParaRPr lang="en-US"/>
          </a:p>
        </p:txBody>
      </p:sp>
      <p:sp>
        <p:nvSpPr>
          <p:cNvPr id="4" name="Footer Placeholder 3"/>
          <p:cNvSpPr>
            <a:spLocks noGrp="1"/>
          </p:cNvSpPr>
          <p:nvPr>
            <p:ph type="ftr" sz="quarter" idx="11"/>
          </p:nvPr>
        </p:nvSpPr>
        <p:spPr/>
        <p:txBody>
          <a:bodyPr/>
          <a:lstStyle>
            <a:lvl1pPr>
              <a:defRPr smtClean="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cs typeface="Arial" charset="0"/>
              </a:defRPr>
            </a:lvl1pPr>
          </a:lstStyle>
          <a:p>
            <a:pPr>
              <a:defRPr/>
            </a:pPr>
            <a:fld id="{2819477B-7273-48B6-84BD-CCED97215CDC}" type="slidenum">
              <a:rPr lang="en-US"/>
              <a:pPr>
                <a:defRPr/>
              </a:pPr>
              <a:t>‹#›</a:t>
            </a:fld>
            <a:endParaRPr lang="en-US"/>
          </a:p>
        </p:txBody>
      </p:sp>
    </p:spTree>
    <p:extLst>
      <p:ext uri="{BB962C8B-B14F-4D97-AF65-F5344CB8AC3E}">
        <p14:creationId xmlns="" xmlns:p14="http://schemas.microsoft.com/office/powerpoint/2010/main" val="3434399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smtClean="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cs typeface="Arial" charset="0"/>
              </a:defRPr>
            </a:lvl1pPr>
          </a:lstStyle>
          <a:p>
            <a:pPr>
              <a:defRPr/>
            </a:pPr>
            <a:fld id="{3A8B02AA-5AE6-499F-BEC4-F84BA936DFD0}" type="slidenum">
              <a:rPr lang="en-US"/>
              <a:pPr>
                <a:defRPr/>
              </a:pPr>
              <a:t>‹#›</a:t>
            </a:fld>
            <a:endParaRPr lang="en-US"/>
          </a:p>
        </p:txBody>
      </p:sp>
    </p:spTree>
    <p:extLst>
      <p:ext uri="{BB962C8B-B14F-4D97-AF65-F5344CB8AC3E}">
        <p14:creationId xmlns="" xmlns:p14="http://schemas.microsoft.com/office/powerpoint/2010/main" val="36623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cs typeface="Arial" charset="0"/>
              </a:defRPr>
            </a:lvl1pPr>
          </a:lstStyle>
          <a:p>
            <a:pPr>
              <a:defRPr/>
            </a:pPr>
            <a:fld id="{934D4AB5-A489-4376-80C8-279C54F8099C}" type="slidenum">
              <a:rPr lang="en-US"/>
              <a:pPr>
                <a:defRPr/>
              </a:pPr>
              <a:t>‹#›</a:t>
            </a:fld>
            <a:endParaRPr lang="en-US"/>
          </a:p>
        </p:txBody>
      </p:sp>
    </p:spTree>
    <p:extLst>
      <p:ext uri="{BB962C8B-B14F-4D97-AF65-F5344CB8AC3E}">
        <p14:creationId xmlns="" xmlns:p14="http://schemas.microsoft.com/office/powerpoint/2010/main" val="82915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FA5D03-D8AB-4C99-BBBF-66206267787B}"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752570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smtClean="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cs typeface="Arial" charset="0"/>
              </a:defRPr>
            </a:lvl1pPr>
          </a:lstStyle>
          <a:p>
            <a:pPr>
              <a:defRPr/>
            </a:pPr>
            <a:fld id="{E1621048-244D-4798-8D52-18DF609232EC}" type="slidenum">
              <a:rPr lang="en-US"/>
              <a:pPr>
                <a:defRPr/>
              </a:pPr>
              <a:t>‹#›</a:t>
            </a:fld>
            <a:endParaRPr lang="en-US"/>
          </a:p>
        </p:txBody>
      </p:sp>
    </p:spTree>
    <p:extLst>
      <p:ext uri="{BB962C8B-B14F-4D97-AF65-F5344CB8AC3E}">
        <p14:creationId xmlns="" xmlns:p14="http://schemas.microsoft.com/office/powerpoint/2010/main" val="4908806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cs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cs typeface="Arial" charset="0"/>
              </a:defRPr>
            </a:lvl1pPr>
          </a:lstStyle>
          <a:p>
            <a:pPr>
              <a:defRPr/>
            </a:pPr>
            <a:fld id="{6F5874F9-E992-4C31-B978-4EAC250EDAD0}" type="slidenum">
              <a:rPr lang="en-US"/>
              <a:pPr>
                <a:defRPr/>
              </a:pPr>
              <a:t>‹#›</a:t>
            </a:fld>
            <a:endParaRPr lang="en-US"/>
          </a:p>
        </p:txBody>
      </p:sp>
    </p:spTree>
    <p:extLst>
      <p:ext uri="{BB962C8B-B14F-4D97-AF65-F5344CB8AC3E}">
        <p14:creationId xmlns="" xmlns:p14="http://schemas.microsoft.com/office/powerpoint/2010/main" val="1787144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cs typeface="Arial" charset="0"/>
              </a:defRPr>
            </a:lvl1pPr>
          </a:lstStyle>
          <a:p>
            <a:pPr>
              <a:defRPr/>
            </a:pPr>
            <a:endParaRPr lang="en-US"/>
          </a:p>
        </p:txBody>
      </p:sp>
      <p:sp>
        <p:nvSpPr>
          <p:cNvPr id="5" name="Footer Placeholder 4"/>
          <p:cNvSpPr>
            <a:spLocks noGrp="1"/>
          </p:cNvSpPr>
          <p:nvPr>
            <p:ph type="ftr" sz="quarter" idx="11"/>
          </p:nvPr>
        </p:nvSpPr>
        <p:spPr/>
        <p:txBody>
          <a:bodyPr/>
          <a:lstStyle>
            <a:lvl1pPr>
              <a:defRPr smtClean="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cs typeface="Arial" charset="0"/>
              </a:defRPr>
            </a:lvl1pPr>
          </a:lstStyle>
          <a:p>
            <a:pPr>
              <a:defRPr/>
            </a:pPr>
            <a:fld id="{2F3406C3-731D-4177-82B0-C460485A9D3D}" type="slidenum">
              <a:rPr lang="en-US"/>
              <a:pPr>
                <a:defRPr/>
              </a:pPr>
              <a:t>‹#›</a:t>
            </a:fld>
            <a:endParaRPr lang="en-US"/>
          </a:p>
        </p:txBody>
      </p:sp>
    </p:spTree>
    <p:extLst>
      <p:ext uri="{BB962C8B-B14F-4D97-AF65-F5344CB8AC3E}">
        <p14:creationId xmlns="" xmlns:p14="http://schemas.microsoft.com/office/powerpoint/2010/main" val="943181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7C8CAC-1A4E-4AFA-9460-D38E1400F32D}"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65129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E4968B-1DEC-4763-83EB-DF7D6569B5E0}"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72332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4153041-10F9-4C8C-84E7-B09BB6CF9346}"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73996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18C9F6F-2513-41C7-ADC6-CA9FB071A299}"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641904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44874E0-D826-4DB1-94C9-7B176C88245B}"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475198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8319FBE-CD2B-4B10-B340-886C4DF18BC4}"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203405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706BEB-7DFE-45D8-B637-A68A67433814}"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49991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0" b="-10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EB1479C-C80B-40BE-8A4F-8673B011C80C}"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 xmlns:p14="http://schemas.microsoft.com/office/powerpoint/2010/main" val="1771730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0" b="-10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solidFill>
                  <a:srgbClr val="000000"/>
                </a:solidFill>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solidFill>
                  <a:srgbClr val="000000"/>
                </a:solidFill>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solidFill>
                  <a:srgbClr val="000000"/>
                </a:solidFill>
                <a:cs typeface="+mn-cs"/>
              </a:defRPr>
            </a:lvl1pPr>
          </a:lstStyle>
          <a:p>
            <a:pPr fontAlgn="base">
              <a:spcBef>
                <a:spcPct val="0"/>
              </a:spcBef>
              <a:spcAft>
                <a:spcPct val="0"/>
              </a:spcAft>
              <a:defRPr/>
            </a:pPr>
            <a:fld id="{B360A17B-4234-4845-A272-955348643919}" type="slidenum">
              <a:rPr lang="en-US"/>
              <a:pPr fontAlgn="base">
                <a:spcBef>
                  <a:spcPct val="0"/>
                </a:spcBef>
                <a:spcAft>
                  <a:spcPct val="0"/>
                </a:spcAft>
                <a:defRPr/>
              </a:pPr>
              <a:t>‹#›</a:t>
            </a:fld>
            <a:endParaRPr lang="en-US"/>
          </a:p>
        </p:txBody>
      </p:sp>
    </p:spTree>
    <p:extLst>
      <p:ext uri="{BB962C8B-B14F-4D97-AF65-F5344CB8AC3E}">
        <p14:creationId xmlns="" xmlns:p14="http://schemas.microsoft.com/office/powerpoint/2010/main" val="26710918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986135"/>
            <a:ext cx="5257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TRƯỜNG TIỂU HỌC TRUNG LẬP HẠ </a:t>
            </a:r>
            <a:endParaRPr lang="en-US" sz="2400" dirty="0">
              <a:latin typeface="Times New Roman" pitchFamily="18" charset="0"/>
              <a:cs typeface="Times New Roman" pitchFamily="18" charset="0"/>
            </a:endParaRPr>
          </a:p>
        </p:txBody>
      </p:sp>
      <p:sp>
        <p:nvSpPr>
          <p:cNvPr id="5" name="TextBox 4"/>
          <p:cNvSpPr txBox="1"/>
          <p:nvPr/>
        </p:nvSpPr>
        <p:spPr>
          <a:xfrm>
            <a:off x="2362200" y="2035314"/>
            <a:ext cx="44958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CHÍNH TẢ LỚP 3 </a:t>
            </a:r>
            <a:endParaRPr lang="en-US" sz="4000" dirty="0">
              <a:latin typeface="Times New Roman" pitchFamily="18" charset="0"/>
              <a:cs typeface="Times New Roman" pitchFamily="18" charset="0"/>
            </a:endParaRPr>
          </a:p>
        </p:txBody>
      </p:sp>
      <p:sp>
        <p:nvSpPr>
          <p:cNvPr id="6" name="TextBox 5"/>
          <p:cNvSpPr txBox="1"/>
          <p:nvPr/>
        </p:nvSpPr>
        <p:spPr>
          <a:xfrm>
            <a:off x="1905000" y="3276600"/>
            <a:ext cx="5486400" cy="1107996"/>
          </a:xfrm>
          <a:prstGeom prst="rect">
            <a:avLst/>
          </a:prstGeom>
          <a:noFill/>
        </p:spPr>
        <p:txBody>
          <a:bodyPr wrap="square" rtlCol="0">
            <a:spAutoFit/>
          </a:bodyPr>
          <a:lstStyle/>
          <a:p>
            <a:r>
              <a:rPr lang="en-US" sz="6600" dirty="0" smtClean="0">
                <a:solidFill>
                  <a:srgbClr val="FF0000"/>
                </a:solidFill>
                <a:latin typeface="Times New Roman" pitchFamily="18" charset="0"/>
                <a:cs typeface="Times New Roman" pitchFamily="18" charset="0"/>
              </a:rPr>
              <a:t>Ê - </a:t>
            </a:r>
            <a:r>
              <a:rPr lang="en-US" sz="6600" dirty="0" err="1" smtClean="0">
                <a:solidFill>
                  <a:srgbClr val="FF0000"/>
                </a:solidFill>
                <a:latin typeface="Times New Roman" pitchFamily="18" charset="0"/>
                <a:cs typeface="Times New Roman" pitchFamily="18" charset="0"/>
              </a:rPr>
              <a:t>đi</a:t>
            </a:r>
            <a:r>
              <a:rPr lang="en-US" sz="6600" dirty="0" smtClean="0">
                <a:solidFill>
                  <a:srgbClr val="FF0000"/>
                </a:solidFill>
                <a:latin typeface="Times New Roman" pitchFamily="18" charset="0"/>
                <a:cs typeface="Times New Roman" pitchFamily="18" charset="0"/>
              </a:rPr>
              <a:t> - </a:t>
            </a:r>
            <a:r>
              <a:rPr lang="en-US" sz="6600" dirty="0" err="1" smtClean="0">
                <a:solidFill>
                  <a:srgbClr val="FF0000"/>
                </a:solidFill>
                <a:latin typeface="Times New Roman" pitchFamily="18" charset="0"/>
                <a:cs typeface="Times New Roman" pitchFamily="18" charset="0"/>
              </a:rPr>
              <a:t>xơn</a:t>
            </a:r>
            <a:endParaRPr lang="en-US" sz="6600"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can000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649413"/>
            <a:ext cx="9144000" cy="5208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16"/>
          <p:cNvSpPr>
            <a:spLocks noChangeArrowheads="1"/>
          </p:cNvSpPr>
          <p:nvPr/>
        </p:nvSpPr>
        <p:spPr bwMode="auto">
          <a:xfrm>
            <a:off x="990600" y="1676400"/>
            <a:ext cx="21336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r>
              <a:rPr lang="en-US">
                <a:solidFill>
                  <a:srgbClr val="FF3300"/>
                </a:solidFill>
                <a:cs typeface="Arial" charset="0"/>
              </a:rPr>
              <a:t>Mặt trời</a:t>
            </a:r>
          </a:p>
        </p:txBody>
      </p:sp>
    </p:spTree>
    <p:extLst>
      <p:ext uri="{BB962C8B-B14F-4D97-AF65-F5344CB8AC3E}">
        <p14:creationId xmlns="" xmlns:p14="http://schemas.microsoft.com/office/powerpoint/2010/main" val="3290560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97924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TextBox 11"/>
          <p:cNvSpPr txBox="1">
            <a:spLocks noChangeArrowheads="1"/>
          </p:cNvSpPr>
          <p:nvPr/>
        </p:nvSpPr>
        <p:spPr bwMode="auto">
          <a:xfrm>
            <a:off x="1143000" y="1066800"/>
            <a:ext cx="68580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3600" b="1" dirty="0">
                <a:solidFill>
                  <a:srgbClr val="FF0000"/>
                </a:solidFill>
                <a:latin typeface="Times New Roman" pitchFamily="18" charset="0"/>
                <a:cs typeface="Times New Roman" pitchFamily="18" charset="0"/>
              </a:rPr>
              <a:t>Ê – </a:t>
            </a:r>
            <a:r>
              <a:rPr lang="en-US" sz="3600" b="1" dirty="0" err="1">
                <a:solidFill>
                  <a:srgbClr val="FF0000"/>
                </a:solidFill>
                <a:latin typeface="Times New Roman" pitchFamily="18" charset="0"/>
                <a:cs typeface="Times New Roman" pitchFamily="18" charset="0"/>
              </a:rPr>
              <a:t>đi</a:t>
            </a:r>
            <a:r>
              <a:rPr lang="en-US" sz="3600" b="1" dirty="0">
                <a:solidFill>
                  <a:srgbClr val="FF0000"/>
                </a:solidFill>
                <a:latin typeface="Times New Roman" pitchFamily="18" charset="0"/>
                <a:cs typeface="Times New Roman" pitchFamily="18" charset="0"/>
              </a:rPr>
              <a:t> – </a:t>
            </a:r>
            <a:r>
              <a:rPr lang="en-US" sz="3600" b="1" dirty="0" err="1">
                <a:solidFill>
                  <a:srgbClr val="FF0000"/>
                </a:solidFill>
                <a:latin typeface="Times New Roman" pitchFamily="18" charset="0"/>
                <a:cs typeface="Times New Roman" pitchFamily="18" charset="0"/>
              </a:rPr>
              <a:t>xơn</a:t>
            </a:r>
            <a:r>
              <a:rPr lang="en-US" sz="3600" b="1" dirty="0">
                <a:solidFill>
                  <a:srgbClr val="FF0000"/>
                </a:solidFill>
                <a:latin typeface="Times New Roman" pitchFamily="18" charset="0"/>
                <a:cs typeface="Times New Roman" pitchFamily="18" charset="0"/>
              </a:rPr>
              <a:t> </a:t>
            </a:r>
          </a:p>
        </p:txBody>
      </p:sp>
      <p:sp>
        <p:nvSpPr>
          <p:cNvPr id="15363" name="TextBox 11"/>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pic>
        <p:nvPicPr>
          <p:cNvPr id="15365"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362200" y="1712913"/>
            <a:ext cx="3697888" cy="555612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677920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barn(inVertical)">
                                      <p:cBhvr>
                                        <p:cTn id="7" dur="5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083"/>
                                        </p:tgtEl>
                                        <p:attrNameLst>
                                          <p:attrName>style.visibility</p:attrName>
                                        </p:attrNameLst>
                                      </p:cBhvr>
                                      <p:to>
                                        <p:strVal val="visible"/>
                                      </p:to>
                                    </p:set>
                                    <p:anim calcmode="lin" valueType="num">
                                      <p:cBhvr>
                                        <p:cTn id="12" dur="500" fill="hold"/>
                                        <p:tgtEl>
                                          <p:spTgt spid="3083"/>
                                        </p:tgtEl>
                                        <p:attrNameLst>
                                          <p:attrName>ppt_w</p:attrName>
                                        </p:attrNameLst>
                                      </p:cBhvr>
                                      <p:tavLst>
                                        <p:tav tm="0">
                                          <p:val>
                                            <p:fltVal val="0"/>
                                          </p:val>
                                        </p:tav>
                                        <p:tav tm="100000">
                                          <p:val>
                                            <p:strVal val="#ppt_w"/>
                                          </p:val>
                                        </p:tav>
                                      </p:tavLst>
                                    </p:anim>
                                    <p:anim calcmode="lin" valueType="num">
                                      <p:cBhvr>
                                        <p:cTn id="13" dur="500" fill="hold"/>
                                        <p:tgtEl>
                                          <p:spTgt spid="308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9" name="TextBox 11"/>
          <p:cNvSpPr txBox="1">
            <a:spLocks noChangeArrowheads="1"/>
          </p:cNvSpPr>
          <p:nvPr/>
        </p:nvSpPr>
        <p:spPr bwMode="auto">
          <a:xfrm>
            <a:off x="533400" y="1828800"/>
            <a:ext cx="8229600" cy="4524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3600" b="1" dirty="0">
                <a:solidFill>
                  <a:srgbClr val="000000"/>
                </a:solidFill>
                <a:latin typeface="Times New Roman" pitchFamily="18" charset="0"/>
                <a:cs typeface="Times New Roman" pitchFamily="18" charset="0"/>
              </a:rPr>
              <a:t> </a:t>
            </a:r>
            <a:r>
              <a:rPr lang="vi-VN" sz="3600" dirty="0">
                <a:solidFill>
                  <a:srgbClr val="000000"/>
                </a:solidFill>
                <a:latin typeface="Times New Roman" pitchFamily="18" charset="0"/>
              </a:rPr>
              <a:t>Ê -đi -xơn là một nhà bác học vĩ đại. Bằng lao động cần cù và trí óc sáng tạo kì diệu, ông đã cống hiến cho loài người hơn một ngàn sáng chế, góp phần làm thay đổi cuộc sống trên trái đất chúng ta. Câu chuyện Nhà bác học và bà cụ cho thấy ông rất giàu sáng kiến và luôn mong muốn mang lại điều tốt cho con người. </a:t>
            </a:r>
          </a:p>
        </p:txBody>
      </p:sp>
      <p:sp>
        <p:nvSpPr>
          <p:cNvPr id="16387"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6" name="TextBox 11"/>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4044327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29"/>
                                        </p:tgtEl>
                                        <p:attrNameLst>
                                          <p:attrName>style.visibility</p:attrName>
                                        </p:attrNameLst>
                                      </p:cBhvr>
                                      <p:to>
                                        <p:strVal val="visible"/>
                                      </p:to>
                                    </p:set>
                                    <p:anim calcmode="discrete" valueType="clr">
                                      <p:cBhvr override="childStyle">
                                        <p:cTn id="7" dur="80"/>
                                        <p:tgtEl>
                                          <p:spTgt spid="512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9"/>
                                        </p:tgtEl>
                                        <p:attrNameLst>
                                          <p:attrName>fillcolor</p:attrName>
                                        </p:attrNameLst>
                                      </p:cBhvr>
                                      <p:tavLst>
                                        <p:tav tm="0">
                                          <p:val>
                                            <p:clrVal>
                                              <a:schemeClr val="accent2"/>
                                            </p:clrVal>
                                          </p:val>
                                        </p:tav>
                                        <p:tav tm="50000">
                                          <p:val>
                                            <p:clrVal>
                                              <a:schemeClr val="hlink"/>
                                            </p:clrVal>
                                          </p:val>
                                        </p:tav>
                                      </p:tavLst>
                                    </p:anim>
                                    <p:set>
                                      <p:cBhvr>
                                        <p:cTn id="9" dur="80"/>
                                        <p:tgtEl>
                                          <p:spTgt spid="512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1"/>
          <p:cNvSpPr txBox="1">
            <a:spLocks noChangeArrowheads="1"/>
          </p:cNvSpPr>
          <p:nvPr/>
        </p:nvSpPr>
        <p:spPr bwMode="auto">
          <a:xfrm>
            <a:off x="1528118" y="2220940"/>
            <a:ext cx="6858000" cy="519112"/>
          </a:xfrm>
          <a:prstGeom prst="rect">
            <a:avLst/>
          </a:prstGeom>
          <a:noFill/>
          <a:ln w="9525">
            <a:noFill/>
            <a:miter lim="800000"/>
            <a:headEnd/>
            <a:tailEnd/>
          </a:ln>
        </p:spPr>
        <p:txBody>
          <a:bodyPr>
            <a:spAutoFit/>
          </a:bodyPr>
          <a:lstStyle/>
          <a:p>
            <a:pPr eaLnBrk="0" fontAlgn="base" hangingPunct="0">
              <a:spcBef>
                <a:spcPct val="0"/>
              </a:spcBef>
              <a:spcAft>
                <a:spcPct val="0"/>
              </a:spcAft>
              <a:defRPr/>
            </a:pPr>
            <a:r>
              <a:rPr lang="en-US" sz="2800" b="1" dirty="0" err="1">
                <a:solidFill>
                  <a:srgbClr val="808080">
                    <a:lumMod val="50000"/>
                  </a:srgbClr>
                </a:solidFill>
                <a:latin typeface="Times New Roman" pitchFamily="18" charset="0"/>
                <a:cs typeface="Times New Roman" pitchFamily="18" charset="0"/>
              </a:rPr>
              <a:t>Đoạn</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văn</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có</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mấy</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câu</a:t>
            </a:r>
            <a:r>
              <a:rPr lang="en-US" sz="2800" b="1" dirty="0">
                <a:solidFill>
                  <a:srgbClr val="808080">
                    <a:lumMod val="50000"/>
                  </a:srgbClr>
                </a:solidFill>
                <a:latin typeface="Times New Roman" pitchFamily="18" charset="0"/>
                <a:cs typeface="Times New Roman" pitchFamily="18" charset="0"/>
              </a:rPr>
              <a:t>?</a:t>
            </a:r>
          </a:p>
        </p:txBody>
      </p:sp>
      <p:sp>
        <p:nvSpPr>
          <p:cNvPr id="7" name="Text Box 20"/>
          <p:cNvSpPr txBox="1">
            <a:spLocks noChangeArrowheads="1"/>
          </p:cNvSpPr>
          <p:nvPr/>
        </p:nvSpPr>
        <p:spPr bwMode="auto">
          <a:xfrm>
            <a:off x="914400" y="2895600"/>
            <a:ext cx="670560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Có</a:t>
            </a:r>
            <a:r>
              <a:rPr lang="en-US" sz="2800" b="1" dirty="0">
                <a:solidFill>
                  <a:srgbClr val="FF0000"/>
                </a:solidFill>
                <a:latin typeface="Times New Roman" pitchFamily="18" charset="0"/>
              </a:rPr>
              <a:t> 3 </a:t>
            </a:r>
            <a:r>
              <a:rPr lang="en-US" sz="2800" b="1" dirty="0" err="1">
                <a:solidFill>
                  <a:srgbClr val="FF0000"/>
                </a:solidFill>
                <a:latin typeface="Times New Roman" pitchFamily="18" charset="0"/>
              </a:rPr>
              <a:t>câu</a:t>
            </a:r>
            <a:endParaRPr lang="en-US" sz="2800" b="1" dirty="0">
              <a:solidFill>
                <a:srgbClr val="FF0000"/>
              </a:solidFill>
              <a:latin typeface="Times New Roman" pitchFamily="18" charset="0"/>
            </a:endParaRPr>
          </a:p>
        </p:txBody>
      </p:sp>
      <p:sp>
        <p:nvSpPr>
          <p:cNvPr id="10" name="TextBox 11"/>
          <p:cNvSpPr txBox="1">
            <a:spLocks noChangeArrowheads="1"/>
          </p:cNvSpPr>
          <p:nvPr/>
        </p:nvSpPr>
        <p:spPr bwMode="auto">
          <a:xfrm>
            <a:off x="990600" y="4532293"/>
            <a:ext cx="7543800"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2800" b="1" dirty="0" err="1">
                <a:solidFill>
                  <a:srgbClr val="FF0000"/>
                </a:solidFill>
                <a:latin typeface="Times New Roman" pitchFamily="18" charset="0"/>
                <a:cs typeface="Times New Roman" pitchFamily="18" charset="0"/>
              </a:rPr>
              <a:t>Viết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hoa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những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đầu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đoạn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đầu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riêng</a:t>
            </a: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Ê-</a:t>
            </a:r>
            <a:r>
              <a:rPr lang="en-US" sz="2800" b="1" dirty="0" err="1" smtClean="0">
                <a:solidFill>
                  <a:srgbClr val="FF0000"/>
                </a:solidFill>
                <a:latin typeface="Times New Roman" pitchFamily="18" charset="0"/>
                <a:cs typeface="Times New Roman" pitchFamily="18" charset="0"/>
              </a:rPr>
              <a:t>đi</a:t>
            </a:r>
            <a:r>
              <a:rPr lang="en-US" sz="2800" b="1" dirty="0" smtClean="0">
                <a:solidFill>
                  <a:srgbClr val="FF0000"/>
                </a:solidFill>
                <a:latin typeface="Times New Roman" pitchFamily="18" charset="0"/>
                <a:cs typeface="Times New Roman" pitchFamily="18" charset="0"/>
              </a:rPr>
              <a:t>-</a:t>
            </a:r>
            <a:r>
              <a:rPr lang="en-US" sz="2800" b="1" dirty="0" err="1" smtClean="0">
                <a:solidFill>
                  <a:srgbClr val="FF0000"/>
                </a:solidFill>
                <a:latin typeface="Times New Roman" pitchFamily="18" charset="0"/>
                <a:cs typeface="Times New Roman" pitchFamily="18" charset="0"/>
              </a:rPr>
              <a:t>xơn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Nhà</a:t>
            </a:r>
            <a:r>
              <a:rPr lang="en-US" sz="2800" b="1" dirty="0">
                <a:solidFill>
                  <a:srgbClr val="FF0000"/>
                </a:solidFill>
                <a:latin typeface="Times New Roman" pitchFamily="18" charset="0"/>
                <a:cs typeface="Times New Roman" pitchFamily="18" charset="0"/>
              </a:rPr>
              <a:t>.</a:t>
            </a:r>
          </a:p>
        </p:txBody>
      </p:sp>
      <p:sp>
        <p:nvSpPr>
          <p:cNvPr id="13"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12" name="TextBox 11"/>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
        <p:nvSpPr>
          <p:cNvPr id="15" name="TextBox 11"/>
          <p:cNvSpPr txBox="1">
            <a:spLocks noChangeArrowheads="1"/>
          </p:cNvSpPr>
          <p:nvPr/>
        </p:nvSpPr>
        <p:spPr bwMode="auto">
          <a:xfrm>
            <a:off x="1371600" y="3886200"/>
            <a:ext cx="6858000" cy="519112"/>
          </a:xfrm>
          <a:prstGeom prst="rect">
            <a:avLst/>
          </a:prstGeom>
          <a:noFill/>
          <a:ln w="9525">
            <a:noFill/>
            <a:miter lim="800000"/>
            <a:headEnd/>
            <a:tailEnd/>
          </a:ln>
        </p:spPr>
        <p:txBody>
          <a:bodyPr>
            <a:spAutoFit/>
          </a:bodyPr>
          <a:lstStyle/>
          <a:p>
            <a:pPr eaLnBrk="0" fontAlgn="base" hangingPunct="0">
              <a:spcBef>
                <a:spcPct val="0"/>
              </a:spcBef>
              <a:spcAft>
                <a:spcPct val="0"/>
              </a:spcAft>
              <a:defRPr/>
            </a:pPr>
            <a:r>
              <a:rPr lang="en-US" sz="2800" b="1" dirty="0" err="1">
                <a:solidFill>
                  <a:srgbClr val="808080">
                    <a:lumMod val="50000"/>
                  </a:srgbClr>
                </a:solidFill>
                <a:latin typeface="Times New Roman" pitchFamily="18" charset="0"/>
                <a:cs typeface="Times New Roman" pitchFamily="18" charset="0"/>
              </a:rPr>
              <a:t>Những</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chữ</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nào</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được</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viết</a:t>
            </a:r>
            <a:r>
              <a:rPr lang="en-US" sz="2800" b="1" dirty="0">
                <a:solidFill>
                  <a:srgbClr val="808080">
                    <a:lumMod val="50000"/>
                  </a:srgbClr>
                </a:solidFill>
                <a:latin typeface="Times New Roman" pitchFamily="18" charset="0"/>
                <a:cs typeface="Times New Roman" pitchFamily="18" charset="0"/>
              </a:rPr>
              <a:t> </a:t>
            </a:r>
            <a:r>
              <a:rPr lang="en-US" sz="2800" b="1" dirty="0" err="1">
                <a:solidFill>
                  <a:srgbClr val="808080">
                    <a:lumMod val="50000"/>
                  </a:srgbClr>
                </a:solidFill>
                <a:latin typeface="Times New Roman" pitchFamily="18" charset="0"/>
                <a:cs typeface="Times New Roman" pitchFamily="18" charset="0"/>
              </a:rPr>
              <a:t>hoa</a:t>
            </a:r>
            <a:r>
              <a:rPr lang="en-US" sz="2800" b="1" dirty="0">
                <a:solidFill>
                  <a:srgbClr val="808080">
                    <a:lumMod val="50000"/>
                  </a:srgbClr>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20497341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1" nodeType="clickEffect">
                                  <p:stCondLst>
                                    <p:cond delay="0"/>
                                  </p:stCondLst>
                                  <p:childTnLst>
                                    <p:animEffect transition="out" filter="barn(inVertical)">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16" presetClass="exit" presetSubtype="21" fill="hold" grpId="1" nodeType="withEffect">
                                  <p:stCondLst>
                                    <p:cond delay="0"/>
                                  </p:stCondLst>
                                  <p:childTnLst>
                                    <p:animEffect transition="out" filter="barn(inVertical)">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par>
                                <p:cTn id="26" presetID="16" presetClass="exit" presetSubtype="21" fill="hold" grpId="1" nodeType="withEffect">
                                  <p:stCondLst>
                                    <p:cond delay="0"/>
                                  </p:stCondLst>
                                  <p:childTnLst>
                                    <p:animEffect transition="out" filter="barn(inVertical)">
                                      <p:cBhvr>
                                        <p:cTn id="27" dur="500"/>
                                        <p:tgtEl>
                                          <p:spTgt spid="10"/>
                                        </p:tgtEl>
                                      </p:cBhvr>
                                    </p:animEffect>
                                    <p:set>
                                      <p:cBhvr>
                                        <p:cTn id="28" dur="1" fill="hold">
                                          <p:stCondLst>
                                            <p:cond delay="499"/>
                                          </p:stCondLst>
                                        </p:cTn>
                                        <p:tgtEl>
                                          <p:spTgt spid="10"/>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arn(inVertical)">
                                      <p:cBhvr>
                                        <p:cTn id="33" dur="5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xit" presetSubtype="21" fill="hold" grpId="1" nodeType="clickEffect">
                                  <p:stCondLst>
                                    <p:cond delay="0"/>
                                  </p:stCondLst>
                                  <p:childTnLst>
                                    <p:animEffect transition="out" filter="barn(inVertical)">
                                      <p:cBhvr>
                                        <p:cTn id="37" dur="500"/>
                                        <p:tgtEl>
                                          <p:spTgt spid="15"/>
                                        </p:tgtEl>
                                      </p:cBhvr>
                                    </p:animEffect>
                                    <p:set>
                                      <p:cBhvr>
                                        <p:cTn id="38"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10" grpId="0"/>
      <p:bldP spid="10" grpId="1"/>
      <p:bldP spid="15" grpId="0"/>
      <p:bldP spid="1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0"/>
            <a:ext cx="6425514" cy="584775"/>
          </a:xfrm>
          <a:prstGeom prst="rect">
            <a:avLst/>
          </a:prstGeom>
        </p:spPr>
        <p:txBody>
          <a:bodyPr wrap="square">
            <a:spAutoFit/>
          </a:bodyPr>
          <a:lstStyle/>
          <a:p>
            <a:pPr algn="ctr" fontAlgn="base">
              <a:spcBef>
                <a:spcPct val="0"/>
              </a:spcBef>
              <a:spcAft>
                <a:spcPct val="0"/>
              </a:spcAft>
              <a:defRPr/>
            </a:pPr>
            <a:r>
              <a:rPr lang="en-US" sz="3200" dirty="0">
                <a:solidFill>
                  <a:srgbClr val="000000"/>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Đoạn</a:t>
            </a:r>
            <a:r>
              <a:rPr lang="en-US" sz="3200" b="1" dirty="0">
                <a:solidFill>
                  <a:srgbClr val="808080">
                    <a:lumMod val="50000"/>
                  </a:srgbClr>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văn</a:t>
            </a:r>
            <a:r>
              <a:rPr lang="en-US" sz="3200" b="1" dirty="0">
                <a:solidFill>
                  <a:srgbClr val="808080">
                    <a:lumMod val="50000"/>
                  </a:srgbClr>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nói</a:t>
            </a:r>
            <a:r>
              <a:rPr lang="en-US" sz="3200" b="1" dirty="0">
                <a:solidFill>
                  <a:srgbClr val="808080">
                    <a:lumMod val="50000"/>
                  </a:srgbClr>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lên</a:t>
            </a:r>
            <a:r>
              <a:rPr lang="en-US" sz="3200" b="1" dirty="0">
                <a:solidFill>
                  <a:srgbClr val="808080">
                    <a:lumMod val="50000"/>
                  </a:srgbClr>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điều</a:t>
            </a:r>
            <a:r>
              <a:rPr lang="en-US" sz="3200" b="1" dirty="0">
                <a:solidFill>
                  <a:srgbClr val="808080">
                    <a:lumMod val="50000"/>
                  </a:srgbClr>
                </a:solidFill>
                <a:latin typeface="Times New Roman" pitchFamily="18" charset="0"/>
                <a:cs typeface="Times New Roman" pitchFamily="18" charset="0"/>
              </a:rPr>
              <a:t> </a:t>
            </a:r>
            <a:r>
              <a:rPr lang="en-US" sz="3200" b="1" dirty="0" err="1">
                <a:solidFill>
                  <a:srgbClr val="808080">
                    <a:lumMod val="50000"/>
                  </a:srgbClr>
                </a:solidFill>
                <a:latin typeface="Times New Roman" pitchFamily="18" charset="0"/>
                <a:cs typeface="Times New Roman" pitchFamily="18" charset="0"/>
              </a:rPr>
              <a:t>gì</a:t>
            </a:r>
            <a:r>
              <a:rPr lang="en-US" sz="3200" b="1" dirty="0">
                <a:solidFill>
                  <a:srgbClr val="808080">
                    <a:lumMod val="50000"/>
                  </a:srgbClr>
                </a:solidFill>
                <a:latin typeface="Times New Roman" pitchFamily="18" charset="0"/>
                <a:cs typeface="Times New Roman" pitchFamily="18" charset="0"/>
              </a:rPr>
              <a:t>? </a:t>
            </a:r>
            <a:endParaRPr lang="en-US" sz="3200" b="1" dirty="0">
              <a:solidFill>
                <a:srgbClr val="000000"/>
              </a:solidFill>
              <a:latin typeface="Times New Roman" pitchFamily="18" charset="0"/>
              <a:cs typeface="Times New Roman" pitchFamily="18" charset="0"/>
            </a:endParaRPr>
          </a:p>
        </p:txBody>
      </p:sp>
      <p:sp>
        <p:nvSpPr>
          <p:cNvPr id="6" name="TextBox 5"/>
          <p:cNvSpPr txBox="1">
            <a:spLocks noChangeArrowheads="1"/>
          </p:cNvSpPr>
          <p:nvPr/>
        </p:nvSpPr>
        <p:spPr bwMode="auto">
          <a:xfrm>
            <a:off x="569441" y="4495800"/>
            <a:ext cx="8574559" cy="1077218"/>
          </a:xfrm>
          <a:prstGeom prst="rect">
            <a:avLst/>
          </a:prstGeom>
          <a:noFill/>
          <a:ln w="9525">
            <a:noFill/>
            <a:miter lim="800000"/>
            <a:headEnd/>
            <a:tailEnd/>
          </a:ln>
        </p:spPr>
        <p:txBody>
          <a:bodyPr wrap="square">
            <a:spAutoFit/>
          </a:bodyPr>
          <a:lstStyle/>
          <a:p>
            <a:pPr fontAlgn="base">
              <a:spcBef>
                <a:spcPct val="0"/>
              </a:spcBef>
              <a:spcAft>
                <a:spcPct val="0"/>
              </a:spcAft>
              <a:defRPr/>
            </a:pPr>
            <a:r>
              <a:rPr lang="en-US" sz="3200" b="1" dirty="0">
                <a:solidFill>
                  <a:srgbClr val="FF0000"/>
                </a:solidFill>
                <a:latin typeface="Times New Roman" pitchFamily="18" charset="0"/>
                <a:cs typeface="Times New Roman" pitchFamily="18" charset="0"/>
              </a:rPr>
              <a:t>Ê – </a:t>
            </a:r>
            <a:r>
              <a:rPr lang="en-US" sz="3200" b="1" dirty="0" err="1">
                <a:solidFill>
                  <a:srgbClr val="FF0000"/>
                </a:solidFill>
                <a:latin typeface="Times New Roman" pitchFamily="18" charset="0"/>
                <a:cs typeface="Times New Roman" pitchFamily="18" charset="0"/>
              </a:rPr>
              <a:t>đi</a:t>
            </a:r>
            <a:r>
              <a:rPr lang="en-US" sz="3200" b="1" dirty="0">
                <a:solidFill>
                  <a:srgbClr val="FF0000"/>
                </a:solidFill>
                <a:latin typeface="Times New Roman" pitchFamily="18" charset="0"/>
                <a:cs typeface="Times New Roman" pitchFamily="18" charset="0"/>
              </a:rPr>
              <a:t> – </a:t>
            </a:r>
            <a:r>
              <a:rPr lang="en-US" sz="3200" b="1" dirty="0" err="1">
                <a:solidFill>
                  <a:srgbClr val="FF0000"/>
                </a:solidFill>
                <a:latin typeface="Times New Roman" pitchFamily="18" charset="0"/>
                <a:cs typeface="Times New Roman" pitchFamily="18" charset="0"/>
              </a:rPr>
              <a:t>xơn</a:t>
            </a:r>
            <a:r>
              <a:rPr lang="en-US" sz="3200" b="1" dirty="0">
                <a:solidFill>
                  <a:srgbClr val="FF0000"/>
                </a:solidFill>
                <a:latin typeface="Times New Roman" pitchFamily="18" charset="0"/>
                <a:cs typeface="Times New Roman" pitchFamily="18" charset="0"/>
              </a:rPr>
              <a:t> </a:t>
            </a:r>
            <a:r>
              <a:rPr lang="vi-VN" sz="3200" b="1" dirty="0">
                <a:solidFill>
                  <a:srgbClr val="FF0000"/>
                </a:solidFill>
                <a:latin typeface="Times New Roman" pitchFamily="18" charset="0"/>
                <a:cs typeface="Times New Roman" pitchFamily="18" charset="0"/>
              </a:rPr>
              <a:t>là người giàu sáng kiến và luôn mong muốn mang lại điều tốt cho con người.</a:t>
            </a:r>
          </a:p>
        </p:txBody>
      </p:sp>
      <p:sp>
        <p:nvSpPr>
          <p:cNvPr id="7" name="Rectangle 729"/>
          <p:cNvSpPr>
            <a:spLocks noChangeArrowheads="1"/>
          </p:cNvSpPr>
          <p:nvPr/>
        </p:nvSpPr>
        <p:spPr bwMode="auto">
          <a:xfrm>
            <a:off x="304800" y="2590800"/>
            <a:ext cx="8650759"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sz="3200" b="1" dirty="0" err="1">
                <a:solidFill>
                  <a:srgbClr val="FF0000"/>
                </a:solidFill>
                <a:latin typeface="Times New Roman" pitchFamily="18" charset="0"/>
                <a:cs typeface="Times New Roman" pitchFamily="18" charset="0"/>
              </a:rPr>
              <a:t>Tên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riêng</a:t>
            </a:r>
            <a:r>
              <a:rPr lang="en-US" sz="3200" b="1" dirty="0">
                <a:solidFill>
                  <a:srgbClr val="FF0000"/>
                </a:solidFill>
                <a:latin typeface="Times New Roman" pitchFamily="18" charset="0"/>
                <a:cs typeface="Times New Roman" pitchFamily="18" charset="0"/>
              </a:rPr>
              <a:t> Ê-</a:t>
            </a:r>
            <a:r>
              <a:rPr lang="en-US" sz="3200" b="1" dirty="0" err="1">
                <a:solidFill>
                  <a:srgbClr val="FF0000"/>
                </a:solidFill>
                <a:latin typeface="Times New Roman" pitchFamily="18" charset="0"/>
                <a:cs typeface="Times New Roman" pitchFamily="18" charset="0"/>
              </a:rPr>
              <a:t>đi</a:t>
            </a:r>
            <a:r>
              <a:rPr lang="en-US" sz="3200" b="1" dirty="0">
                <a:solidFill>
                  <a:srgbClr val="FF0000"/>
                </a:solidFill>
                <a:latin typeface="Times New Roman" pitchFamily="18" charset="0"/>
                <a:cs typeface="Times New Roman" pitchFamily="18" charset="0"/>
              </a:rPr>
              <a:t>-</a:t>
            </a:r>
            <a:r>
              <a:rPr lang="en-US" sz="3200" b="1" dirty="0" err="1">
                <a:solidFill>
                  <a:srgbClr val="FF0000"/>
                </a:solidFill>
                <a:latin typeface="Times New Roman" pitchFamily="18" charset="0"/>
                <a:cs typeface="Times New Roman" pitchFamily="18" charset="0"/>
              </a:rPr>
              <a:t>xơn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viết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hoa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chữ</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đầu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tiên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có</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gạch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nối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giữa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tiếng</a:t>
            </a:r>
            <a:r>
              <a:rPr lang="en-US" sz="3200" b="1" dirty="0">
                <a:solidFill>
                  <a:srgbClr val="FF0000"/>
                </a:solidFill>
                <a:latin typeface="Times New Roman" pitchFamily="18" charset="0"/>
                <a:cs typeface="Times New Roman" pitchFamily="18" charset="0"/>
              </a:rPr>
              <a:t>.</a:t>
            </a:r>
          </a:p>
        </p:txBody>
      </p:sp>
      <p:sp>
        <p:nvSpPr>
          <p:cNvPr id="8" name="Rectangle 728"/>
          <p:cNvSpPr>
            <a:spLocks noChangeArrowheads="1"/>
          </p:cNvSpPr>
          <p:nvPr/>
        </p:nvSpPr>
        <p:spPr bwMode="auto">
          <a:xfrm>
            <a:off x="1295400" y="1828800"/>
            <a:ext cx="68580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50000"/>
              </a:spcBef>
              <a:spcAft>
                <a:spcPct val="0"/>
              </a:spcAft>
            </a:pPr>
            <a:r>
              <a:rPr lang="en-US" sz="3200" b="1" dirty="0" err="1">
                <a:solidFill>
                  <a:srgbClr val="333399">
                    <a:lumMod val="75000"/>
                  </a:srgbClr>
                </a:solidFill>
                <a:latin typeface="Times New Roman" pitchFamily="18" charset="0"/>
                <a:cs typeface="Times New Roman" pitchFamily="18" charset="0"/>
              </a:rPr>
              <a:t>Tên</a:t>
            </a:r>
            <a:r>
              <a:rPr lang="en-US" sz="3200" b="1" dirty="0">
                <a:solidFill>
                  <a:srgbClr val="333399">
                    <a:lumMod val="75000"/>
                  </a:srgbClr>
                </a:solidFill>
                <a:latin typeface="Times New Roman" pitchFamily="18" charset="0"/>
                <a:cs typeface="Times New Roman" pitchFamily="18" charset="0"/>
              </a:rPr>
              <a:t> </a:t>
            </a:r>
            <a:r>
              <a:rPr lang="en-US" sz="3200" b="1" dirty="0" err="1">
                <a:solidFill>
                  <a:srgbClr val="333399">
                    <a:lumMod val="75000"/>
                  </a:srgbClr>
                </a:solidFill>
                <a:latin typeface="Times New Roman" pitchFamily="18" charset="0"/>
                <a:cs typeface="Times New Roman" pitchFamily="18" charset="0"/>
              </a:rPr>
              <a:t>riêng</a:t>
            </a:r>
            <a:r>
              <a:rPr lang="en-US" sz="3200" b="1" dirty="0">
                <a:solidFill>
                  <a:srgbClr val="333399">
                    <a:lumMod val="75000"/>
                  </a:srgbClr>
                </a:solidFill>
                <a:latin typeface="Times New Roman" pitchFamily="18" charset="0"/>
                <a:cs typeface="Times New Roman" pitchFamily="18" charset="0"/>
              </a:rPr>
              <a:t> Ê-</a:t>
            </a:r>
            <a:r>
              <a:rPr lang="en-US" sz="3200" b="1" dirty="0" err="1">
                <a:solidFill>
                  <a:srgbClr val="333399">
                    <a:lumMod val="75000"/>
                  </a:srgbClr>
                </a:solidFill>
                <a:latin typeface="Times New Roman" pitchFamily="18" charset="0"/>
                <a:cs typeface="Times New Roman" pitchFamily="18" charset="0"/>
              </a:rPr>
              <a:t>đi</a:t>
            </a:r>
            <a:r>
              <a:rPr lang="en-US" sz="3200" b="1" dirty="0">
                <a:solidFill>
                  <a:srgbClr val="333399">
                    <a:lumMod val="75000"/>
                  </a:srgbClr>
                </a:solidFill>
                <a:latin typeface="Times New Roman" pitchFamily="18" charset="0"/>
                <a:cs typeface="Times New Roman" pitchFamily="18" charset="0"/>
              </a:rPr>
              <a:t>-</a:t>
            </a:r>
            <a:r>
              <a:rPr lang="en-US" sz="3200" b="1" dirty="0" err="1">
                <a:solidFill>
                  <a:srgbClr val="333399">
                    <a:lumMod val="75000"/>
                  </a:srgbClr>
                </a:solidFill>
                <a:latin typeface="Times New Roman" pitchFamily="18" charset="0"/>
                <a:cs typeface="Times New Roman" pitchFamily="18" charset="0"/>
              </a:rPr>
              <a:t>xơn</a:t>
            </a:r>
            <a:r>
              <a:rPr lang="en-US" sz="3200" b="1" dirty="0">
                <a:solidFill>
                  <a:srgbClr val="333399">
                    <a:lumMod val="75000"/>
                  </a:srgbClr>
                </a:solidFill>
                <a:latin typeface="Times New Roman" pitchFamily="18" charset="0"/>
                <a:cs typeface="Times New Roman" pitchFamily="18" charset="0"/>
              </a:rPr>
              <a:t> </a:t>
            </a:r>
            <a:r>
              <a:rPr lang="en-US" sz="3200" b="1" dirty="0" err="1">
                <a:solidFill>
                  <a:srgbClr val="333399">
                    <a:lumMod val="75000"/>
                  </a:srgbClr>
                </a:solidFill>
                <a:latin typeface="Times New Roman" pitchFamily="18" charset="0"/>
                <a:cs typeface="Times New Roman" pitchFamily="18" charset="0"/>
              </a:rPr>
              <a:t>viết</a:t>
            </a:r>
            <a:r>
              <a:rPr lang="en-US" sz="3200" b="1" dirty="0">
                <a:solidFill>
                  <a:srgbClr val="333399">
                    <a:lumMod val="75000"/>
                  </a:srgbClr>
                </a:solidFill>
                <a:latin typeface="Times New Roman" pitchFamily="18" charset="0"/>
                <a:cs typeface="Times New Roman" pitchFamily="18" charset="0"/>
              </a:rPr>
              <a:t> </a:t>
            </a:r>
            <a:r>
              <a:rPr lang="en-US" sz="3200" b="1" dirty="0" err="1">
                <a:solidFill>
                  <a:srgbClr val="333399">
                    <a:lumMod val="75000"/>
                  </a:srgbClr>
                </a:solidFill>
                <a:latin typeface="Times New Roman" pitchFamily="18" charset="0"/>
                <a:cs typeface="Times New Roman" pitchFamily="18" charset="0"/>
              </a:rPr>
              <a:t>như</a:t>
            </a:r>
            <a:r>
              <a:rPr lang="en-US" sz="3200" b="1" dirty="0">
                <a:solidFill>
                  <a:srgbClr val="333399">
                    <a:lumMod val="75000"/>
                  </a:srgbClr>
                </a:solidFill>
                <a:latin typeface="Times New Roman" pitchFamily="18" charset="0"/>
                <a:cs typeface="Times New Roman" pitchFamily="18" charset="0"/>
              </a:rPr>
              <a:t> </a:t>
            </a:r>
            <a:r>
              <a:rPr lang="en-US" sz="3200" b="1" dirty="0" err="1">
                <a:solidFill>
                  <a:srgbClr val="333399">
                    <a:lumMod val="75000"/>
                  </a:srgbClr>
                </a:solidFill>
                <a:latin typeface="Times New Roman" pitchFamily="18" charset="0"/>
                <a:cs typeface="Times New Roman" pitchFamily="18" charset="0"/>
              </a:rPr>
              <a:t>thế</a:t>
            </a:r>
            <a:r>
              <a:rPr lang="en-US" sz="3200" b="1" dirty="0">
                <a:solidFill>
                  <a:srgbClr val="333399">
                    <a:lumMod val="75000"/>
                  </a:srgbClr>
                </a:solidFill>
                <a:latin typeface="Times New Roman" pitchFamily="18" charset="0"/>
                <a:cs typeface="Times New Roman" pitchFamily="18" charset="0"/>
              </a:rPr>
              <a:t> </a:t>
            </a:r>
            <a:r>
              <a:rPr lang="en-US" sz="3200" b="1" dirty="0" err="1">
                <a:solidFill>
                  <a:srgbClr val="333399">
                    <a:lumMod val="75000"/>
                  </a:srgbClr>
                </a:solidFill>
                <a:latin typeface="Times New Roman" pitchFamily="18" charset="0"/>
                <a:cs typeface="Times New Roman" pitchFamily="18" charset="0"/>
              </a:rPr>
              <a:t>nào</a:t>
            </a:r>
            <a:r>
              <a:rPr lang="en-US" sz="3200" b="1" dirty="0">
                <a:solidFill>
                  <a:srgbClr val="333399">
                    <a:lumMod val="75000"/>
                  </a:srgbClr>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par>
                                <p:cTn id="18" presetID="16" presetClass="exit" presetSubtype="21" fill="hold" grpId="1" nodeType="withEffect">
                                  <p:stCondLst>
                                    <p:cond delay="0"/>
                                  </p:stCondLst>
                                  <p:childTnLst>
                                    <p:animEffect transition="out" filter="barn(inVertical)">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par>
                                <p:cTn id="26" presetID="16" presetClass="exit" presetSubtype="21" fill="hold" grpId="1" nodeType="withEffect">
                                  <p:stCondLst>
                                    <p:cond delay="0"/>
                                  </p:stCondLst>
                                  <p:childTnLst>
                                    <p:animEffect transition="out" filter="barn(inVertical)">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arn(inVertical)">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xit" presetSubtype="21" fill="hold" grpId="1" nodeType="clickEffect">
                                  <p:stCondLst>
                                    <p:cond delay="0"/>
                                  </p:stCondLst>
                                  <p:childTnLst>
                                    <p:animEffect transition="out" filter="barn(inVertical)">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7" grpId="0"/>
      <p:bldP spid="7"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7"/>
          <p:cNvSpPr txBox="1">
            <a:spLocks noChangeArrowheads="1"/>
          </p:cNvSpPr>
          <p:nvPr/>
        </p:nvSpPr>
        <p:spPr bwMode="auto">
          <a:xfrm>
            <a:off x="1143000" y="2184400"/>
            <a:ext cx="4800600" cy="579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3200" b="1">
                <a:solidFill>
                  <a:srgbClr val="000000"/>
                </a:solidFill>
                <a:latin typeface="Times New Roman" pitchFamily="18" charset="0"/>
                <a:cs typeface="Times New Roman" pitchFamily="18" charset="0"/>
              </a:rPr>
              <a:t>      Luyện viết từ khó</a:t>
            </a:r>
          </a:p>
        </p:txBody>
      </p:sp>
      <p:sp>
        <p:nvSpPr>
          <p:cNvPr id="7" name="TextBox 11"/>
          <p:cNvSpPr txBox="1">
            <a:spLocks noChangeArrowheads="1"/>
          </p:cNvSpPr>
          <p:nvPr/>
        </p:nvSpPr>
        <p:spPr bwMode="auto">
          <a:xfrm>
            <a:off x="1905000" y="4191000"/>
            <a:ext cx="245903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2800" dirty="0" err="1">
                <a:solidFill>
                  <a:srgbClr val="000000"/>
                </a:solidFill>
                <a:latin typeface="Times New Roman" pitchFamily="18" charset="0"/>
              </a:rPr>
              <a:t>sáng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kiến</a:t>
            </a:r>
            <a:endParaRPr lang="en-US" sz="2800" b="1" dirty="0">
              <a:solidFill>
                <a:srgbClr val="000000"/>
              </a:solidFill>
              <a:latin typeface="Times New Roman" pitchFamily="18" charset="0"/>
              <a:cs typeface="Times New Roman" pitchFamily="18" charset="0"/>
            </a:endParaRPr>
          </a:p>
        </p:txBody>
      </p:sp>
      <p:sp>
        <p:nvSpPr>
          <p:cNvPr id="8" name="TextBox 11"/>
          <p:cNvSpPr txBox="1">
            <a:spLocks noChangeArrowheads="1"/>
          </p:cNvSpPr>
          <p:nvPr/>
        </p:nvSpPr>
        <p:spPr bwMode="auto">
          <a:xfrm>
            <a:off x="1851025" y="2971800"/>
            <a:ext cx="23622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2800" dirty="0" err="1">
                <a:solidFill>
                  <a:srgbClr val="000000"/>
                </a:solidFill>
                <a:latin typeface="Times New Roman" pitchFamily="18" charset="0"/>
              </a:rPr>
              <a:t>vĩ</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đại</a:t>
            </a:r>
            <a:endParaRPr lang="en-US" sz="2800" b="1" dirty="0">
              <a:solidFill>
                <a:srgbClr val="000000"/>
              </a:solidFill>
              <a:latin typeface="Times New Roman" pitchFamily="18" charset="0"/>
              <a:cs typeface="Times New Roman" pitchFamily="18" charset="0"/>
            </a:endParaRPr>
          </a:p>
        </p:txBody>
      </p:sp>
      <p:sp>
        <p:nvSpPr>
          <p:cNvPr id="9" name="TextBox 11"/>
          <p:cNvSpPr txBox="1">
            <a:spLocks noChangeArrowheads="1"/>
          </p:cNvSpPr>
          <p:nvPr/>
        </p:nvSpPr>
        <p:spPr bwMode="auto">
          <a:xfrm>
            <a:off x="1884363" y="3657600"/>
            <a:ext cx="23622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2800" dirty="0" err="1">
                <a:solidFill>
                  <a:srgbClr val="000000"/>
                </a:solidFill>
                <a:latin typeface="Times New Roman" pitchFamily="18" charset="0"/>
              </a:rPr>
              <a:t>kì</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diệu</a:t>
            </a:r>
            <a:r>
              <a:rPr lang="en-US" sz="2800" dirty="0">
                <a:solidFill>
                  <a:srgbClr val="000000"/>
                </a:solidFill>
                <a:latin typeface="Times New Roman" pitchFamily="18" charset="0"/>
              </a:rPr>
              <a:t> </a:t>
            </a:r>
            <a:endParaRPr lang="en-US" sz="2800" b="1" dirty="0">
              <a:solidFill>
                <a:srgbClr val="000000"/>
              </a:solidFill>
              <a:latin typeface="Times New Roman" pitchFamily="18" charset="0"/>
              <a:cs typeface="Times New Roman" pitchFamily="18" charset="0"/>
            </a:endParaRPr>
          </a:p>
        </p:txBody>
      </p:sp>
      <p:cxnSp>
        <p:nvCxnSpPr>
          <p:cNvPr id="16" name="Straight Connector 15"/>
          <p:cNvCxnSpPr/>
          <p:nvPr/>
        </p:nvCxnSpPr>
        <p:spPr>
          <a:xfrm>
            <a:off x="2971800" y="4643909"/>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536825" y="4089057"/>
            <a:ext cx="495300" cy="190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10" name="TextBox 9"/>
          <p:cNvSpPr txBox="1">
            <a:spLocks noChangeArrowheads="1"/>
          </p:cNvSpPr>
          <p:nvPr/>
        </p:nvSpPr>
        <p:spPr bwMode="auto">
          <a:xfrm>
            <a:off x="1143000" y="19685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95177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arn(inVertical)">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xit" presetSubtype="21" fill="hold" grpId="1" nodeType="clickEffect">
                                  <p:stCondLst>
                                    <p:cond delay="0"/>
                                  </p:stCondLst>
                                  <p:childTnLst>
                                    <p:animEffect transition="out" filter="barn(inVertical)">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xit" presetSubtype="21" fill="hold" grpId="1" nodeType="clickEffect">
                                  <p:stCondLst>
                                    <p:cond delay="0"/>
                                  </p:stCondLst>
                                  <p:childTnLst>
                                    <p:animEffect transition="out" filter="barn(inVertical)">
                                      <p:cBhvr>
                                        <p:cTn id="32" dur="500"/>
                                        <p:tgtEl>
                                          <p:spTgt spid="7"/>
                                        </p:tgtEl>
                                      </p:cBhvr>
                                    </p:animEffect>
                                    <p:set>
                                      <p:cBhvr>
                                        <p:cTn id="33" dur="1" fill="hold">
                                          <p:stCondLst>
                                            <p:cond delay="499"/>
                                          </p:stCondLst>
                                        </p:cTn>
                                        <p:tgtEl>
                                          <p:spTgt spid="7"/>
                                        </p:tgtEl>
                                        <p:attrNameLst>
                                          <p:attrName>style.visibility</p:attrName>
                                        </p:attrNameLst>
                                      </p:cBhvr>
                                      <p:to>
                                        <p:strVal val="hidden"/>
                                      </p:to>
                                    </p:set>
                                  </p:childTnLst>
                                </p:cTn>
                              </p:par>
                              <p:par>
                                <p:cTn id="34" presetID="16" presetClass="exit" presetSubtype="21" fill="hold" nodeType="withEffect">
                                  <p:stCondLst>
                                    <p:cond delay="0"/>
                                  </p:stCondLst>
                                  <p:childTnLst>
                                    <p:animEffect transition="out" filter="barn(inVertical)">
                                      <p:cBhvr>
                                        <p:cTn id="35" dur="500"/>
                                        <p:tgtEl>
                                          <p:spTgt spid="16"/>
                                        </p:tgtEl>
                                      </p:cBhvr>
                                    </p:animEffect>
                                    <p:set>
                                      <p:cBhvr>
                                        <p:cTn id="36" dur="1" fill="hold">
                                          <p:stCondLst>
                                            <p:cond delay="499"/>
                                          </p:stCondLst>
                                        </p:cTn>
                                        <p:tgtEl>
                                          <p:spTgt spid="16"/>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6" presetClass="exit" presetSubtype="21" fill="hold" grpId="1" nodeType="clickEffect">
                                  <p:stCondLst>
                                    <p:cond delay="0"/>
                                  </p:stCondLst>
                                  <p:childTnLst>
                                    <p:animEffect transition="out" filter="barn(inVertical)">
                                      <p:cBhvr>
                                        <p:cTn id="40" dur="500"/>
                                        <p:tgtEl>
                                          <p:spTgt spid="9"/>
                                        </p:tgtEl>
                                      </p:cBhvr>
                                    </p:animEffect>
                                    <p:set>
                                      <p:cBhvr>
                                        <p:cTn id="41" dur="1" fill="hold">
                                          <p:stCondLst>
                                            <p:cond delay="499"/>
                                          </p:stCondLst>
                                        </p:cTn>
                                        <p:tgtEl>
                                          <p:spTgt spid="9"/>
                                        </p:tgtEl>
                                        <p:attrNameLst>
                                          <p:attrName>style.visibility</p:attrName>
                                        </p:attrNameLst>
                                      </p:cBhvr>
                                      <p:to>
                                        <p:strVal val="hidden"/>
                                      </p:to>
                                    </p:set>
                                  </p:childTnLst>
                                </p:cTn>
                              </p:par>
                              <p:par>
                                <p:cTn id="42" presetID="16" presetClass="exit" presetSubtype="21" fill="hold" nodeType="withEffect">
                                  <p:stCondLst>
                                    <p:cond delay="0"/>
                                  </p:stCondLst>
                                  <p:childTnLst>
                                    <p:animEffect transition="out" filter="barn(inVertical)">
                                      <p:cBhvr>
                                        <p:cTn id="43" dur="500"/>
                                        <p:tgtEl>
                                          <p:spTgt spid="20"/>
                                        </p:tgtEl>
                                      </p:cBhvr>
                                    </p:animEffect>
                                    <p:set>
                                      <p:cBhvr>
                                        <p:cTn id="44"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1676400" y="3124200"/>
            <a:ext cx="4800600" cy="1600200"/>
          </a:xfrm>
          <a:prstGeom prst="cloudCallout">
            <a:avLst/>
          </a:prstGeom>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r>
              <a:rPr lang="en-US" sz="3600" b="1" dirty="0">
                <a:solidFill>
                  <a:srgbClr val="000000"/>
                </a:solidFill>
                <a:latin typeface="Times New Roman" pitchFamily="18" charset="0"/>
                <a:cs typeface="Times New Roman" pitchFamily="18" charset="0"/>
              </a:rPr>
              <a:t>HS </a:t>
            </a:r>
            <a:r>
              <a:rPr lang="en-US" sz="3600" b="1" dirty="0" err="1">
                <a:solidFill>
                  <a:srgbClr val="000000"/>
                </a:solidFill>
                <a:latin typeface="Times New Roman" pitchFamily="18" charset="0"/>
                <a:cs typeface="Times New Roman" pitchFamily="18" charset="0"/>
              </a:rPr>
              <a:t>viết</a:t>
            </a:r>
            <a:r>
              <a:rPr lang="en-US" sz="3600" b="1" dirty="0">
                <a:solidFill>
                  <a:srgbClr val="000000"/>
                </a:solidFill>
                <a:latin typeface="Times New Roman" pitchFamily="18" charset="0"/>
                <a:cs typeface="Times New Roman" pitchFamily="18" charset="0"/>
              </a:rPr>
              <a:t> </a:t>
            </a:r>
            <a:r>
              <a:rPr lang="en-US" sz="3600" b="1" dirty="0" err="1">
                <a:solidFill>
                  <a:srgbClr val="000000"/>
                </a:solidFill>
                <a:latin typeface="Times New Roman" pitchFamily="18" charset="0"/>
                <a:cs typeface="Times New Roman" pitchFamily="18" charset="0"/>
              </a:rPr>
              <a:t>bài</a:t>
            </a:r>
            <a:endParaRPr lang="en-US" sz="3600" b="1" dirty="0">
              <a:solidFill>
                <a:srgbClr val="000000"/>
              </a:solidFill>
              <a:latin typeface="Times New Roman" pitchFamily="18" charset="0"/>
              <a:cs typeface="Times New Roman" pitchFamily="18" charset="0"/>
            </a:endParaRPr>
          </a:p>
        </p:txBody>
      </p:sp>
      <p:sp>
        <p:nvSpPr>
          <p:cNvPr id="6"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5" name="TextBox 11"/>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125886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1"/>
          <p:cNvSpPr txBox="1">
            <a:spLocks noChangeArrowheads="1"/>
          </p:cNvSpPr>
          <p:nvPr/>
        </p:nvSpPr>
        <p:spPr bwMode="auto">
          <a:xfrm>
            <a:off x="190500" y="2209800"/>
            <a:ext cx="8763000" cy="3970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3600" b="1" dirty="0">
                <a:solidFill>
                  <a:srgbClr val="000000"/>
                </a:solidFill>
                <a:latin typeface="Times New Roman" pitchFamily="18" charset="0"/>
                <a:cs typeface="Times New Roman" pitchFamily="18" charset="0"/>
              </a:rPr>
              <a:t> </a:t>
            </a:r>
            <a:r>
              <a:rPr lang="vi-VN" sz="3600" dirty="0">
                <a:solidFill>
                  <a:srgbClr val="000000"/>
                </a:solidFill>
                <a:latin typeface="Times New Roman" pitchFamily="18" charset="0"/>
              </a:rPr>
              <a:t>Ê -đi -xơn là một nhà bác học vĩ đại. Bằng lao động cần cù và trí óc sáng tạo kì diệu, ông đã cống hiến cho loài người hơn một ngàn sáng chế, góp phần làm thay đổi cuộc sống trên trái đất chúng ta. Câu chuyện Nhà bác học và bà cụ cho thấy ông rất giàu sáng kiến và luôn mong muốn mang lại điều tốt cho con người. </a:t>
            </a:r>
          </a:p>
        </p:txBody>
      </p:sp>
      <p:cxnSp>
        <p:nvCxnSpPr>
          <p:cNvPr id="8" name="Straight Connector 7"/>
          <p:cNvCxnSpPr/>
          <p:nvPr/>
        </p:nvCxnSpPr>
        <p:spPr>
          <a:xfrm>
            <a:off x="381000" y="2743200"/>
            <a:ext cx="1828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051425" y="4953000"/>
            <a:ext cx="8159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78375" y="5486400"/>
            <a:ext cx="18098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67400" y="3352800"/>
            <a:ext cx="1143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43200" y="4963297"/>
            <a:ext cx="8159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016711" y="2747319"/>
            <a:ext cx="1143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12" name="TextBox 11"/>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528550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arn(inVertical)">
                                      <p:cBhvr>
                                        <p:cTn id="27" dur="500"/>
                                        <p:tgtEl>
                                          <p:spTgt spid="2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6"/>
          <p:cNvSpPr txBox="1">
            <a:spLocks noChangeArrowheads="1"/>
          </p:cNvSpPr>
          <p:nvPr/>
        </p:nvSpPr>
        <p:spPr bwMode="auto">
          <a:xfrm>
            <a:off x="457200" y="2087563"/>
            <a:ext cx="84582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dirty="0">
                <a:solidFill>
                  <a:srgbClr val="FF33CC"/>
                </a:solidFill>
                <a:cs typeface="Arial" charset="0"/>
              </a:rPr>
              <a:t>2a)</a:t>
            </a:r>
            <a:r>
              <a:rPr lang="en-US" sz="3200" b="1" kern="0" dirty="0">
                <a:solidFill>
                  <a:srgbClr val="000000"/>
                </a:solidFill>
                <a:cs typeface="Arial" charset="0"/>
              </a:rPr>
              <a:t> </a:t>
            </a:r>
            <a:r>
              <a:rPr lang="en-US" sz="3200" b="1" kern="0" dirty="0" err="1">
                <a:solidFill>
                  <a:srgbClr val="0000FF"/>
                </a:solidFill>
                <a:cs typeface="Arial" charset="0"/>
              </a:rPr>
              <a:t>Em</a:t>
            </a:r>
            <a:r>
              <a:rPr lang="en-US" sz="3200" b="1" kern="0" dirty="0">
                <a:solidFill>
                  <a:srgbClr val="0000FF"/>
                </a:solidFill>
                <a:cs typeface="Arial" charset="0"/>
              </a:rPr>
              <a:t> </a:t>
            </a:r>
            <a:r>
              <a:rPr lang="en-US" sz="3200" b="1" kern="0" dirty="0" err="1">
                <a:solidFill>
                  <a:srgbClr val="0000FF"/>
                </a:solidFill>
                <a:cs typeface="Arial" charset="0"/>
              </a:rPr>
              <a:t>chọn</a:t>
            </a:r>
            <a:r>
              <a:rPr lang="en-US" sz="3200" b="1" kern="0" dirty="0">
                <a:solidFill>
                  <a:srgbClr val="993366"/>
                </a:solidFill>
                <a:cs typeface="Arial" charset="0"/>
              </a:rPr>
              <a:t> </a:t>
            </a:r>
            <a:r>
              <a:rPr lang="en-US" sz="3200" b="1" kern="0" dirty="0" err="1">
                <a:solidFill>
                  <a:srgbClr val="FF0000"/>
                </a:solidFill>
                <a:cs typeface="Arial" charset="0"/>
              </a:rPr>
              <a:t>tr</a:t>
            </a:r>
            <a:r>
              <a:rPr lang="en-US" sz="3200" b="1" kern="0" dirty="0">
                <a:solidFill>
                  <a:srgbClr val="993366"/>
                </a:solidFill>
                <a:cs typeface="Arial" charset="0"/>
              </a:rPr>
              <a:t> </a:t>
            </a:r>
            <a:r>
              <a:rPr lang="en-US" sz="3200" b="1" kern="0" dirty="0">
                <a:solidFill>
                  <a:srgbClr val="0000FF"/>
                </a:solidFill>
                <a:cs typeface="Arial" charset="0"/>
              </a:rPr>
              <a:t>hay</a:t>
            </a:r>
            <a:r>
              <a:rPr lang="en-US" sz="3200" b="1" kern="0" dirty="0">
                <a:solidFill>
                  <a:srgbClr val="993366"/>
                </a:solidFill>
                <a:cs typeface="Arial" charset="0"/>
              </a:rPr>
              <a:t> </a:t>
            </a:r>
            <a:r>
              <a:rPr lang="en-US" sz="3200" b="1" kern="0" dirty="0" err="1">
                <a:solidFill>
                  <a:srgbClr val="FF0000"/>
                </a:solidFill>
                <a:cs typeface="Arial" charset="0"/>
              </a:rPr>
              <a:t>ch</a:t>
            </a:r>
            <a:r>
              <a:rPr lang="en-US" sz="3200" b="1" kern="0" dirty="0">
                <a:solidFill>
                  <a:srgbClr val="FF0000"/>
                </a:solidFill>
                <a:cs typeface="Arial" charset="0"/>
              </a:rPr>
              <a:t> </a:t>
            </a:r>
            <a:r>
              <a:rPr lang="en-US" sz="3200" b="1" kern="0" dirty="0" err="1">
                <a:solidFill>
                  <a:srgbClr val="0000FF"/>
                </a:solidFill>
                <a:cs typeface="Arial" charset="0"/>
              </a:rPr>
              <a:t>để</a:t>
            </a:r>
            <a:r>
              <a:rPr lang="en-US" sz="3200" b="1" kern="0" dirty="0">
                <a:solidFill>
                  <a:srgbClr val="0000FF"/>
                </a:solidFill>
                <a:cs typeface="Arial" charset="0"/>
              </a:rPr>
              <a:t> </a:t>
            </a:r>
            <a:r>
              <a:rPr lang="en-US" sz="3200" b="1" kern="0" dirty="0" err="1">
                <a:solidFill>
                  <a:srgbClr val="0000FF"/>
                </a:solidFill>
                <a:cs typeface="Arial" charset="0"/>
              </a:rPr>
              <a:t>điền</a:t>
            </a:r>
            <a:r>
              <a:rPr lang="en-US" sz="3200" b="1" kern="0" dirty="0">
                <a:solidFill>
                  <a:srgbClr val="0000FF"/>
                </a:solidFill>
                <a:cs typeface="Arial" charset="0"/>
              </a:rPr>
              <a:t> </a:t>
            </a:r>
            <a:r>
              <a:rPr lang="en-US" sz="3200" b="1" kern="0" dirty="0" err="1">
                <a:solidFill>
                  <a:srgbClr val="0000FF"/>
                </a:solidFill>
                <a:cs typeface="Arial" charset="0"/>
              </a:rPr>
              <a:t>vào</a:t>
            </a:r>
            <a:r>
              <a:rPr lang="en-US" sz="3200" b="1" kern="0" dirty="0">
                <a:solidFill>
                  <a:srgbClr val="0000FF"/>
                </a:solidFill>
                <a:cs typeface="Arial" charset="0"/>
              </a:rPr>
              <a:t> </a:t>
            </a:r>
            <a:r>
              <a:rPr lang="en-US" sz="3200" b="1" kern="0" dirty="0" err="1">
                <a:solidFill>
                  <a:srgbClr val="0000FF"/>
                </a:solidFill>
                <a:cs typeface="Arial" charset="0"/>
              </a:rPr>
              <a:t>chỗ</a:t>
            </a:r>
            <a:r>
              <a:rPr lang="en-US" sz="3200" b="1" kern="0" dirty="0">
                <a:solidFill>
                  <a:srgbClr val="0000FF"/>
                </a:solidFill>
                <a:cs typeface="Arial" charset="0"/>
              </a:rPr>
              <a:t> </a:t>
            </a:r>
            <a:r>
              <a:rPr lang="en-US" sz="3200" b="1" kern="0" dirty="0" err="1">
                <a:solidFill>
                  <a:srgbClr val="0000FF"/>
                </a:solidFill>
                <a:cs typeface="Arial" charset="0"/>
              </a:rPr>
              <a:t>trống</a:t>
            </a:r>
            <a:r>
              <a:rPr lang="en-US" sz="3200" b="1" kern="0" dirty="0">
                <a:solidFill>
                  <a:srgbClr val="0000FF"/>
                </a:solidFill>
                <a:cs typeface="Arial" charset="0"/>
              </a:rPr>
              <a:t> ? </a:t>
            </a:r>
            <a:r>
              <a:rPr lang="en-US" sz="3200" b="1" kern="0" dirty="0" err="1">
                <a:solidFill>
                  <a:srgbClr val="0000FF"/>
                </a:solidFill>
                <a:cs typeface="Arial" charset="0"/>
              </a:rPr>
              <a:t>Giải</a:t>
            </a:r>
            <a:r>
              <a:rPr lang="en-US" sz="3200" b="1" kern="0" dirty="0">
                <a:solidFill>
                  <a:srgbClr val="0000FF"/>
                </a:solidFill>
                <a:cs typeface="Arial" charset="0"/>
              </a:rPr>
              <a:t> </a:t>
            </a:r>
            <a:r>
              <a:rPr lang="en-US" sz="3200" b="1" kern="0" dirty="0" err="1">
                <a:solidFill>
                  <a:srgbClr val="0000FF"/>
                </a:solidFill>
                <a:cs typeface="Arial" charset="0"/>
              </a:rPr>
              <a:t>câu</a:t>
            </a:r>
            <a:r>
              <a:rPr lang="en-US" sz="3200" b="1" kern="0" dirty="0">
                <a:solidFill>
                  <a:srgbClr val="0000FF"/>
                </a:solidFill>
                <a:cs typeface="Arial" charset="0"/>
              </a:rPr>
              <a:t> </a:t>
            </a:r>
            <a:r>
              <a:rPr lang="en-US" sz="3200" b="1" kern="0" dirty="0" err="1">
                <a:solidFill>
                  <a:srgbClr val="0000FF"/>
                </a:solidFill>
                <a:cs typeface="Arial" charset="0"/>
              </a:rPr>
              <a:t>đố</a:t>
            </a:r>
            <a:r>
              <a:rPr lang="en-US" sz="3200" b="1" kern="0" dirty="0">
                <a:solidFill>
                  <a:srgbClr val="0000FF"/>
                </a:solidFill>
                <a:cs typeface="Arial" charset="0"/>
              </a:rPr>
              <a:t>.</a:t>
            </a:r>
          </a:p>
        </p:txBody>
      </p:sp>
      <p:sp>
        <p:nvSpPr>
          <p:cNvPr id="30" name="Text Box 7"/>
          <p:cNvSpPr txBox="1">
            <a:spLocks noChangeArrowheads="1"/>
          </p:cNvSpPr>
          <p:nvPr/>
        </p:nvSpPr>
        <p:spPr bwMode="auto">
          <a:xfrm>
            <a:off x="1828800" y="3154363"/>
            <a:ext cx="63246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kern="0" dirty="0" err="1">
                <a:solidFill>
                  <a:srgbClr val="000000"/>
                </a:solidFill>
                <a:cs typeface="Arial" charset="0"/>
              </a:rPr>
              <a:t>Mặt</a:t>
            </a:r>
            <a:r>
              <a:rPr lang="en-US" sz="3200" kern="0" dirty="0">
                <a:solidFill>
                  <a:srgbClr val="000000"/>
                </a:solidFill>
                <a:cs typeface="Arial" charset="0"/>
              </a:rPr>
              <a:t>…..</a:t>
            </a:r>
            <a:r>
              <a:rPr lang="en-US" sz="3200" kern="0" dirty="0" err="1">
                <a:solidFill>
                  <a:srgbClr val="000000"/>
                </a:solidFill>
                <a:cs typeface="Arial" charset="0"/>
              </a:rPr>
              <a:t>òn</a:t>
            </a:r>
            <a:r>
              <a:rPr lang="en-US" sz="3200" kern="0" dirty="0">
                <a:solidFill>
                  <a:srgbClr val="000000"/>
                </a:solidFill>
                <a:cs typeface="Arial" charset="0"/>
              </a:rPr>
              <a:t>, </a:t>
            </a:r>
            <a:r>
              <a:rPr lang="en-US" sz="3200" kern="0" dirty="0" err="1">
                <a:solidFill>
                  <a:srgbClr val="000000"/>
                </a:solidFill>
                <a:cs typeface="Arial" charset="0"/>
              </a:rPr>
              <a:t>mặt</a:t>
            </a:r>
            <a:r>
              <a:rPr lang="en-US" sz="3200" kern="0" dirty="0">
                <a:solidFill>
                  <a:srgbClr val="000000"/>
                </a:solidFill>
                <a:cs typeface="Arial" charset="0"/>
              </a:rPr>
              <a:t> </a:t>
            </a:r>
            <a:r>
              <a:rPr lang="en-US" sz="3200" kern="0" dirty="0" err="1">
                <a:solidFill>
                  <a:srgbClr val="000000"/>
                </a:solidFill>
                <a:cs typeface="Arial" charset="0"/>
              </a:rPr>
              <a:t>lại</a:t>
            </a:r>
            <a:r>
              <a:rPr lang="en-US" sz="3200" kern="0" dirty="0">
                <a:solidFill>
                  <a:srgbClr val="000000"/>
                </a:solidFill>
                <a:cs typeface="Arial" charset="0"/>
              </a:rPr>
              <a:t> </a:t>
            </a:r>
            <a:r>
              <a:rPr lang="en-US" sz="3200" kern="0" dirty="0" err="1">
                <a:solidFill>
                  <a:srgbClr val="000000"/>
                </a:solidFill>
                <a:cs typeface="Arial" charset="0"/>
              </a:rPr>
              <a:t>đỏ</a:t>
            </a:r>
            <a:r>
              <a:rPr lang="en-US" sz="3200" kern="0" dirty="0">
                <a:solidFill>
                  <a:srgbClr val="000000"/>
                </a:solidFill>
                <a:cs typeface="Arial" charset="0"/>
              </a:rPr>
              <a:t> gay</a:t>
            </a:r>
          </a:p>
        </p:txBody>
      </p:sp>
      <p:sp>
        <p:nvSpPr>
          <p:cNvPr id="31" name="Text Box 9"/>
          <p:cNvSpPr txBox="1">
            <a:spLocks noChangeArrowheads="1"/>
          </p:cNvSpPr>
          <p:nvPr/>
        </p:nvSpPr>
        <p:spPr bwMode="auto">
          <a:xfrm>
            <a:off x="1219200" y="3763963"/>
            <a:ext cx="82296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kern="0" dirty="0">
                <a:solidFill>
                  <a:srgbClr val="000000"/>
                </a:solidFill>
                <a:cs typeface="Arial" charset="0"/>
              </a:rPr>
              <a:t>Ai </a:t>
            </a:r>
            <a:r>
              <a:rPr lang="en-US" sz="3200" kern="0" dirty="0" err="1">
                <a:solidFill>
                  <a:srgbClr val="000000"/>
                </a:solidFill>
                <a:cs typeface="Arial" charset="0"/>
              </a:rPr>
              <a:t>nhìn</a:t>
            </a:r>
            <a:r>
              <a:rPr lang="en-US" sz="3200" kern="0" dirty="0">
                <a:solidFill>
                  <a:srgbClr val="000000"/>
                </a:solidFill>
                <a:cs typeface="Arial" charset="0"/>
              </a:rPr>
              <a:t> </a:t>
            </a:r>
            <a:r>
              <a:rPr lang="en-US" sz="3200" kern="0" dirty="0" err="1">
                <a:solidFill>
                  <a:srgbClr val="000000"/>
                </a:solidFill>
                <a:cs typeface="Arial" charset="0"/>
              </a:rPr>
              <a:t>cũng</a:t>
            </a:r>
            <a:r>
              <a:rPr lang="en-US" sz="3200" kern="0" dirty="0">
                <a:solidFill>
                  <a:srgbClr val="000000"/>
                </a:solidFill>
                <a:cs typeface="Arial" charset="0"/>
              </a:rPr>
              <a:t> </a:t>
            </a:r>
            <a:r>
              <a:rPr lang="en-US" sz="3200" kern="0" dirty="0" err="1">
                <a:solidFill>
                  <a:srgbClr val="000000"/>
                </a:solidFill>
                <a:cs typeface="Arial" charset="0"/>
              </a:rPr>
              <a:t>phải</a:t>
            </a:r>
            <a:r>
              <a:rPr lang="en-US" sz="3200" kern="0" dirty="0">
                <a:solidFill>
                  <a:srgbClr val="000000"/>
                </a:solidFill>
                <a:cs typeface="Arial" charset="0"/>
              </a:rPr>
              <a:t> </a:t>
            </a:r>
            <a:r>
              <a:rPr lang="en-US" sz="3200" kern="0" dirty="0" err="1">
                <a:solidFill>
                  <a:srgbClr val="000000"/>
                </a:solidFill>
                <a:cs typeface="Arial" charset="0"/>
              </a:rPr>
              <a:t>nhíu</a:t>
            </a:r>
            <a:r>
              <a:rPr lang="en-US" sz="3200" kern="0" dirty="0">
                <a:solidFill>
                  <a:srgbClr val="000000"/>
                </a:solidFill>
                <a:cs typeface="Arial" charset="0"/>
              </a:rPr>
              <a:t> </a:t>
            </a:r>
            <a:r>
              <a:rPr lang="en-US" sz="3200" kern="0" dirty="0" err="1">
                <a:solidFill>
                  <a:srgbClr val="000000"/>
                </a:solidFill>
                <a:cs typeface="Arial" charset="0"/>
              </a:rPr>
              <a:t>mày</a:t>
            </a:r>
            <a:r>
              <a:rPr lang="en-US" sz="3200" kern="0" dirty="0">
                <a:solidFill>
                  <a:srgbClr val="000000"/>
                </a:solidFill>
                <a:cs typeface="Arial" charset="0"/>
              </a:rPr>
              <a:t> </a:t>
            </a:r>
            <a:r>
              <a:rPr lang="en-US" sz="3200" kern="0" dirty="0" err="1">
                <a:solidFill>
                  <a:srgbClr val="000000"/>
                </a:solidFill>
                <a:cs typeface="Arial" charset="0"/>
              </a:rPr>
              <a:t>vì</a:t>
            </a:r>
            <a:r>
              <a:rPr lang="en-US" sz="3200" kern="0" dirty="0">
                <a:solidFill>
                  <a:srgbClr val="000000"/>
                </a:solidFill>
                <a:cs typeface="Arial" charset="0"/>
              </a:rPr>
              <a:t> </a:t>
            </a:r>
            <a:r>
              <a:rPr lang="en-US" sz="3200" kern="0" dirty="0" err="1">
                <a:solidFill>
                  <a:srgbClr val="000000"/>
                </a:solidFill>
                <a:cs typeface="Arial" charset="0"/>
              </a:rPr>
              <a:t>sao</a:t>
            </a:r>
            <a:endParaRPr lang="en-US" sz="3200" kern="0" dirty="0">
              <a:solidFill>
                <a:srgbClr val="000000"/>
              </a:solidFill>
              <a:cs typeface="Arial" charset="0"/>
            </a:endParaRPr>
          </a:p>
        </p:txBody>
      </p:sp>
      <p:sp>
        <p:nvSpPr>
          <p:cNvPr id="32" name="Text Box 10"/>
          <p:cNvSpPr txBox="1">
            <a:spLocks noChangeArrowheads="1"/>
          </p:cNvSpPr>
          <p:nvPr/>
        </p:nvSpPr>
        <p:spPr bwMode="auto">
          <a:xfrm>
            <a:off x="1828800" y="4373563"/>
            <a:ext cx="73914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kern="0" dirty="0" err="1">
                <a:solidFill>
                  <a:srgbClr val="000000"/>
                </a:solidFill>
                <a:cs typeface="Arial" charset="0"/>
              </a:rPr>
              <a:t>Suốt</a:t>
            </a:r>
            <a:r>
              <a:rPr lang="en-US" sz="3200" kern="0" dirty="0">
                <a:solidFill>
                  <a:srgbClr val="000000"/>
                </a:solidFill>
                <a:cs typeface="Arial" charset="0"/>
              </a:rPr>
              <a:t> </a:t>
            </a:r>
            <a:r>
              <a:rPr lang="en-US" sz="3200" kern="0" dirty="0" err="1">
                <a:solidFill>
                  <a:srgbClr val="000000"/>
                </a:solidFill>
                <a:cs typeface="Arial" charset="0"/>
              </a:rPr>
              <a:t>ngày</a:t>
            </a:r>
            <a:r>
              <a:rPr lang="en-US" sz="3200" kern="0" dirty="0">
                <a:solidFill>
                  <a:srgbClr val="000000"/>
                </a:solidFill>
                <a:cs typeface="Arial" charset="0"/>
              </a:rPr>
              <a:t> </a:t>
            </a:r>
            <a:r>
              <a:rPr lang="en-US" sz="3200" kern="0" dirty="0" err="1">
                <a:solidFill>
                  <a:srgbClr val="000000"/>
                </a:solidFill>
                <a:cs typeface="Arial" charset="0"/>
              </a:rPr>
              <a:t>lơ</a:t>
            </a:r>
            <a:r>
              <a:rPr lang="en-US" sz="3200" kern="0" dirty="0">
                <a:solidFill>
                  <a:srgbClr val="000000"/>
                </a:solidFill>
                <a:cs typeface="Arial" charset="0"/>
              </a:rPr>
              <a:t> </a:t>
            </a:r>
            <a:r>
              <a:rPr lang="en-US" sz="3200" kern="0" dirty="0" err="1">
                <a:solidFill>
                  <a:srgbClr val="000000"/>
                </a:solidFill>
                <a:cs typeface="Arial" charset="0"/>
              </a:rPr>
              <a:t>lửng</a:t>
            </a:r>
            <a:r>
              <a:rPr lang="en-US" sz="3200" kern="0" dirty="0">
                <a:solidFill>
                  <a:srgbClr val="000000"/>
                </a:solidFill>
                <a:cs typeface="Arial" charset="0"/>
              </a:rPr>
              <a:t> …</a:t>
            </a:r>
            <a:r>
              <a:rPr lang="en-US" sz="3200" kern="0" dirty="0" err="1">
                <a:solidFill>
                  <a:srgbClr val="000000"/>
                </a:solidFill>
                <a:cs typeface="Arial" charset="0"/>
              </a:rPr>
              <a:t>ên</a:t>
            </a:r>
            <a:r>
              <a:rPr lang="en-US" sz="3200" kern="0" dirty="0">
                <a:solidFill>
                  <a:srgbClr val="000000"/>
                </a:solidFill>
                <a:cs typeface="Arial" charset="0"/>
              </a:rPr>
              <a:t> </a:t>
            </a:r>
            <a:r>
              <a:rPr lang="en-US" sz="3200" kern="0" dirty="0" err="1">
                <a:solidFill>
                  <a:srgbClr val="000000"/>
                </a:solidFill>
                <a:cs typeface="Arial" charset="0"/>
              </a:rPr>
              <a:t>cao</a:t>
            </a:r>
            <a:endParaRPr lang="en-US" sz="3200" kern="0" dirty="0">
              <a:solidFill>
                <a:srgbClr val="000000"/>
              </a:solidFill>
              <a:cs typeface="Arial" charset="0"/>
            </a:endParaRPr>
          </a:p>
        </p:txBody>
      </p:sp>
      <p:sp>
        <p:nvSpPr>
          <p:cNvPr id="33" name="Text Box 12"/>
          <p:cNvSpPr txBox="1">
            <a:spLocks noChangeArrowheads="1"/>
          </p:cNvSpPr>
          <p:nvPr/>
        </p:nvSpPr>
        <p:spPr bwMode="auto">
          <a:xfrm>
            <a:off x="1371600" y="5059363"/>
            <a:ext cx="86106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kern="0" dirty="0" err="1">
                <a:solidFill>
                  <a:srgbClr val="000000"/>
                </a:solidFill>
                <a:cs typeface="Arial" charset="0"/>
              </a:rPr>
              <a:t>Đêm</a:t>
            </a:r>
            <a:r>
              <a:rPr lang="en-US" sz="3200" kern="0" dirty="0">
                <a:solidFill>
                  <a:srgbClr val="000000"/>
                </a:solidFill>
                <a:cs typeface="Arial" charset="0"/>
              </a:rPr>
              <a:t> </a:t>
            </a:r>
            <a:r>
              <a:rPr lang="en-US" sz="3200" kern="0" dirty="0" err="1">
                <a:solidFill>
                  <a:srgbClr val="000000"/>
                </a:solidFill>
                <a:cs typeface="Arial" charset="0"/>
              </a:rPr>
              <a:t>về</a:t>
            </a:r>
            <a:r>
              <a:rPr lang="en-US" sz="3200" kern="0" dirty="0">
                <a:solidFill>
                  <a:srgbClr val="000000"/>
                </a:solidFill>
                <a:cs typeface="Arial" charset="0"/>
              </a:rPr>
              <a:t> </a:t>
            </a:r>
            <a:r>
              <a:rPr lang="en-US" sz="3200" kern="0" dirty="0" err="1">
                <a:solidFill>
                  <a:srgbClr val="000000"/>
                </a:solidFill>
                <a:cs typeface="Arial" charset="0"/>
              </a:rPr>
              <a:t>đi</a:t>
            </a:r>
            <a:r>
              <a:rPr lang="en-US" sz="3200" kern="0" dirty="0">
                <a:solidFill>
                  <a:srgbClr val="000000"/>
                </a:solidFill>
                <a:cs typeface="Arial" charset="0"/>
              </a:rPr>
              <a:t> </a:t>
            </a:r>
            <a:r>
              <a:rPr lang="en-US" sz="3200" kern="0" dirty="0" err="1">
                <a:solidFill>
                  <a:srgbClr val="000000"/>
                </a:solidFill>
                <a:cs typeface="Arial" charset="0"/>
              </a:rPr>
              <a:t>ngủ</a:t>
            </a:r>
            <a:r>
              <a:rPr lang="en-US" sz="3200" kern="0" dirty="0">
                <a:solidFill>
                  <a:srgbClr val="000000"/>
                </a:solidFill>
                <a:cs typeface="Arial" charset="0"/>
              </a:rPr>
              <a:t>,  …..</a:t>
            </a:r>
            <a:r>
              <a:rPr lang="en-US" sz="3200" kern="0" dirty="0" err="1">
                <a:solidFill>
                  <a:srgbClr val="000000"/>
                </a:solidFill>
                <a:cs typeface="Arial" charset="0"/>
              </a:rPr>
              <a:t>ui</a:t>
            </a:r>
            <a:r>
              <a:rPr lang="en-US" sz="3200" kern="0" dirty="0">
                <a:solidFill>
                  <a:srgbClr val="000000"/>
                </a:solidFill>
                <a:cs typeface="Arial" charset="0"/>
              </a:rPr>
              <a:t> </a:t>
            </a:r>
            <a:r>
              <a:rPr lang="en-US" sz="3200" kern="0" dirty="0" err="1">
                <a:solidFill>
                  <a:srgbClr val="000000"/>
                </a:solidFill>
                <a:cs typeface="Arial" charset="0"/>
              </a:rPr>
              <a:t>vào</a:t>
            </a:r>
            <a:r>
              <a:rPr lang="en-US" sz="3200" kern="0" dirty="0">
                <a:solidFill>
                  <a:srgbClr val="000000"/>
                </a:solidFill>
                <a:cs typeface="Arial" charset="0"/>
              </a:rPr>
              <a:t> </a:t>
            </a:r>
            <a:r>
              <a:rPr lang="en-US" sz="3200" kern="0" dirty="0" err="1">
                <a:solidFill>
                  <a:srgbClr val="000000"/>
                </a:solidFill>
                <a:cs typeface="Arial" charset="0"/>
              </a:rPr>
              <a:t>nơi</a:t>
            </a:r>
            <a:r>
              <a:rPr lang="en-US" sz="3200" kern="0" dirty="0">
                <a:solidFill>
                  <a:srgbClr val="000000"/>
                </a:solidFill>
                <a:cs typeface="Arial" charset="0"/>
              </a:rPr>
              <a:t> </a:t>
            </a:r>
            <a:r>
              <a:rPr lang="en-US" sz="3200" kern="0" dirty="0" err="1">
                <a:solidFill>
                  <a:srgbClr val="000000"/>
                </a:solidFill>
                <a:cs typeface="Arial" charset="0"/>
              </a:rPr>
              <a:t>đâu</a:t>
            </a:r>
            <a:r>
              <a:rPr lang="en-US" sz="3200" kern="0" dirty="0">
                <a:solidFill>
                  <a:srgbClr val="000000"/>
                </a:solidFill>
                <a:cs typeface="Arial" charset="0"/>
              </a:rPr>
              <a:t>?</a:t>
            </a:r>
          </a:p>
        </p:txBody>
      </p:sp>
      <p:sp>
        <p:nvSpPr>
          <p:cNvPr id="34" name="Text Box 14"/>
          <p:cNvSpPr txBox="1">
            <a:spLocks noChangeArrowheads="1"/>
          </p:cNvSpPr>
          <p:nvPr/>
        </p:nvSpPr>
        <p:spPr bwMode="auto">
          <a:xfrm>
            <a:off x="6152635" y="5486400"/>
            <a:ext cx="17526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dirty="0" err="1">
                <a:solidFill>
                  <a:srgbClr val="0000FF"/>
                </a:solidFill>
                <a:cs typeface="Arial" charset="0"/>
              </a:rPr>
              <a:t>Là</a:t>
            </a:r>
            <a:r>
              <a:rPr lang="en-US" sz="3200" b="1" kern="0" dirty="0">
                <a:solidFill>
                  <a:srgbClr val="0000FF"/>
                </a:solidFill>
                <a:cs typeface="Arial" charset="0"/>
              </a:rPr>
              <a:t> </a:t>
            </a:r>
            <a:r>
              <a:rPr lang="en-US" sz="3200" b="1" kern="0" dirty="0" err="1">
                <a:solidFill>
                  <a:srgbClr val="0000FF"/>
                </a:solidFill>
                <a:cs typeface="Arial" charset="0"/>
              </a:rPr>
              <a:t>gì</a:t>
            </a:r>
            <a:r>
              <a:rPr lang="en-US" sz="3200" b="1" kern="0" dirty="0">
                <a:solidFill>
                  <a:srgbClr val="0000FF"/>
                </a:solidFill>
                <a:cs typeface="Arial" charset="0"/>
              </a:rPr>
              <a:t>?</a:t>
            </a:r>
          </a:p>
        </p:txBody>
      </p:sp>
      <p:sp>
        <p:nvSpPr>
          <p:cNvPr id="35" name="Text Box 15"/>
          <p:cNvSpPr txBox="1">
            <a:spLocks noChangeArrowheads="1"/>
          </p:cNvSpPr>
          <p:nvPr/>
        </p:nvSpPr>
        <p:spPr bwMode="auto">
          <a:xfrm>
            <a:off x="3886200" y="6065837"/>
            <a:ext cx="44958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a:solidFill>
                  <a:srgbClr val="000000"/>
                </a:solidFill>
                <a:cs typeface="Arial" charset="0"/>
              </a:rPr>
              <a:t>Trần Liên Nguyễn</a:t>
            </a:r>
          </a:p>
        </p:txBody>
      </p:sp>
      <p:sp>
        <p:nvSpPr>
          <p:cNvPr id="36" name="Text Box 14"/>
          <p:cNvSpPr txBox="1">
            <a:spLocks noChangeArrowheads="1"/>
          </p:cNvSpPr>
          <p:nvPr/>
        </p:nvSpPr>
        <p:spPr bwMode="auto">
          <a:xfrm>
            <a:off x="2667000" y="3078163"/>
            <a:ext cx="17526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dirty="0" err="1">
                <a:solidFill>
                  <a:srgbClr val="FF0000"/>
                </a:solidFill>
                <a:cs typeface="Arial" charset="0"/>
              </a:rPr>
              <a:t>tr</a:t>
            </a:r>
            <a:endParaRPr lang="en-US" sz="3200" b="1" kern="0" dirty="0">
              <a:solidFill>
                <a:srgbClr val="FF0000"/>
              </a:solidFill>
              <a:cs typeface="Arial" charset="0"/>
            </a:endParaRPr>
          </a:p>
        </p:txBody>
      </p:sp>
      <p:sp>
        <p:nvSpPr>
          <p:cNvPr id="37" name="Text Box 14"/>
          <p:cNvSpPr txBox="1">
            <a:spLocks noChangeArrowheads="1"/>
          </p:cNvSpPr>
          <p:nvPr/>
        </p:nvSpPr>
        <p:spPr bwMode="auto">
          <a:xfrm>
            <a:off x="4876800" y="4378901"/>
            <a:ext cx="17526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dirty="0" err="1">
                <a:solidFill>
                  <a:srgbClr val="FF0000"/>
                </a:solidFill>
                <a:cs typeface="Arial" charset="0"/>
              </a:rPr>
              <a:t>tr</a:t>
            </a:r>
            <a:endParaRPr lang="en-US" sz="3200" b="1" kern="0" dirty="0">
              <a:solidFill>
                <a:srgbClr val="FF0000"/>
              </a:solidFill>
              <a:cs typeface="Arial" charset="0"/>
            </a:endParaRPr>
          </a:p>
        </p:txBody>
      </p:sp>
      <p:sp>
        <p:nvSpPr>
          <p:cNvPr id="38" name="Text Box 14"/>
          <p:cNvSpPr txBox="1">
            <a:spLocks noChangeArrowheads="1"/>
          </p:cNvSpPr>
          <p:nvPr/>
        </p:nvSpPr>
        <p:spPr bwMode="auto">
          <a:xfrm>
            <a:off x="4191000" y="5013326"/>
            <a:ext cx="17526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sz="3200" b="1" kern="0" dirty="0" err="1">
                <a:solidFill>
                  <a:srgbClr val="FF0000"/>
                </a:solidFill>
                <a:cs typeface="Arial" charset="0"/>
              </a:rPr>
              <a:t>ch</a:t>
            </a:r>
            <a:endParaRPr lang="en-US" sz="3200" b="1" kern="0" dirty="0">
              <a:solidFill>
                <a:srgbClr val="FF0000"/>
              </a:solidFill>
              <a:cs typeface="Arial" charset="0"/>
            </a:endParaRPr>
          </a:p>
        </p:txBody>
      </p:sp>
      <p:sp>
        <p:nvSpPr>
          <p:cNvPr id="41" name="TextBox 11"/>
          <p:cNvSpPr txBox="1">
            <a:spLocks noChangeArrowheads="1"/>
          </p:cNvSpPr>
          <p:nvPr/>
        </p:nvSpPr>
        <p:spPr bwMode="auto">
          <a:xfrm>
            <a:off x="1143000" y="1066800"/>
            <a:ext cx="68580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4000" b="1" dirty="0">
                <a:solidFill>
                  <a:srgbClr val="FF0000"/>
                </a:solidFill>
                <a:latin typeface="Times New Roman" pitchFamily="18" charset="0"/>
                <a:cs typeface="Times New Roman" pitchFamily="18" charset="0"/>
              </a:rPr>
              <a:t>Ê – </a:t>
            </a:r>
            <a:r>
              <a:rPr lang="en-US" sz="4000" b="1" dirty="0" err="1">
                <a:solidFill>
                  <a:srgbClr val="FF0000"/>
                </a:solidFill>
                <a:latin typeface="Times New Roman" pitchFamily="18" charset="0"/>
                <a:cs typeface="Times New Roman" pitchFamily="18" charset="0"/>
              </a:rPr>
              <a:t>đi</a:t>
            </a:r>
            <a:r>
              <a:rPr lang="en-US" sz="4000" b="1" dirty="0">
                <a:solidFill>
                  <a:srgbClr val="FF0000"/>
                </a:solidFill>
                <a:latin typeface="Times New Roman" pitchFamily="18" charset="0"/>
                <a:cs typeface="Times New Roman" pitchFamily="18" charset="0"/>
              </a:rPr>
              <a:t> – </a:t>
            </a:r>
            <a:r>
              <a:rPr lang="en-US" sz="4000" b="1" dirty="0" err="1">
                <a:solidFill>
                  <a:srgbClr val="FF0000"/>
                </a:solidFill>
                <a:latin typeface="Times New Roman" pitchFamily="18" charset="0"/>
                <a:cs typeface="Times New Roman" pitchFamily="18" charset="0"/>
              </a:rPr>
              <a:t>xơn</a:t>
            </a:r>
            <a:r>
              <a:rPr lang="en-US" sz="4000" b="1" dirty="0">
                <a:solidFill>
                  <a:srgbClr val="FF0000"/>
                </a:solidFill>
                <a:latin typeface="Times New Roman" pitchFamily="18" charset="0"/>
                <a:cs typeface="Times New Roman" pitchFamily="18" charset="0"/>
              </a:rPr>
              <a:t> </a:t>
            </a:r>
          </a:p>
        </p:txBody>
      </p:sp>
      <p:sp>
        <p:nvSpPr>
          <p:cNvPr id="14" name="TextBox 13"/>
          <p:cNvSpPr txBox="1">
            <a:spLocks noChangeArrowheads="1"/>
          </p:cNvSpPr>
          <p:nvPr/>
        </p:nvSpPr>
        <p:spPr bwMode="auto">
          <a:xfrm>
            <a:off x="1143000" y="152400"/>
            <a:ext cx="6858000" cy="94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n-US" sz="2800" b="1" dirty="0" err="1" smtClean="0">
                <a:solidFill>
                  <a:srgbClr val="000000"/>
                </a:solidFill>
                <a:latin typeface="Times New Roman" pitchFamily="18" charset="0"/>
                <a:cs typeface="Times New Roman" pitchFamily="18" charset="0"/>
              </a:rPr>
              <a:t>Thứ</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ba</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ngày</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tháng</a:t>
            </a:r>
            <a:r>
              <a:rPr lang="en-US" sz="2800" b="1" dirty="0" smtClean="0">
                <a:solidFill>
                  <a:srgbClr val="000000"/>
                </a:solidFill>
                <a:latin typeface="Times New Roman" pitchFamily="18" charset="0"/>
                <a:cs typeface="Times New Roman" pitchFamily="18" charset="0"/>
              </a:rPr>
              <a:t> 02 </a:t>
            </a:r>
            <a:r>
              <a:rPr lang="en-US" sz="2800" b="1" dirty="0" err="1" smtClean="0">
                <a:solidFill>
                  <a:srgbClr val="000000"/>
                </a:solidFill>
                <a:latin typeface="Times New Roman" pitchFamily="18" charset="0"/>
                <a:cs typeface="Times New Roman" pitchFamily="18" charset="0"/>
              </a:rPr>
              <a:t>năm</a:t>
            </a:r>
            <a:r>
              <a:rPr lang="en-US" sz="2800" b="1" dirty="0" smtClean="0">
                <a:solidFill>
                  <a:srgbClr val="000000"/>
                </a:solidFill>
                <a:latin typeface="Times New Roman" pitchFamily="18" charset="0"/>
                <a:cs typeface="Times New Roman" pitchFamily="18" charset="0"/>
              </a:rPr>
              <a:t> 2021</a:t>
            </a:r>
          </a:p>
          <a:p>
            <a:pPr algn="ctr" fontAlgn="base">
              <a:spcBef>
                <a:spcPct val="0"/>
              </a:spcBef>
              <a:spcAft>
                <a:spcPct val="0"/>
              </a:spcAft>
            </a:pPr>
            <a:r>
              <a:rPr lang="en-US" sz="2800" b="1" u="sng" dirty="0" err="1" smtClean="0">
                <a:solidFill>
                  <a:srgbClr val="000000"/>
                </a:solidFill>
                <a:latin typeface="Times New Roman" pitchFamily="18" charset="0"/>
                <a:cs typeface="Times New Roman" pitchFamily="18" charset="0"/>
              </a:rPr>
              <a:t>Chính</a:t>
            </a:r>
            <a:r>
              <a:rPr lang="en-US" sz="2800" b="1" u="sng" dirty="0" smtClean="0">
                <a:solidFill>
                  <a:srgbClr val="000000"/>
                </a:solidFill>
                <a:latin typeface="Times New Roman" pitchFamily="18" charset="0"/>
                <a:cs typeface="Times New Roman" pitchFamily="18" charset="0"/>
              </a:rPr>
              <a:t> </a:t>
            </a:r>
            <a:r>
              <a:rPr lang="en-US" sz="2800" b="1" u="sng" dirty="0" err="1" smtClean="0">
                <a:solidFill>
                  <a:srgbClr val="000000"/>
                </a:solidFill>
                <a:latin typeface="Times New Roman" pitchFamily="18" charset="0"/>
                <a:cs typeface="Times New Roman" pitchFamily="18" charset="0"/>
              </a:rPr>
              <a:t>tả</a:t>
            </a:r>
            <a:r>
              <a:rPr lang="en-US" sz="2800" b="1" dirty="0" smtClean="0">
                <a:solidFill>
                  <a:srgbClr val="000000"/>
                </a:solidFill>
                <a:latin typeface="Times New Roman" pitchFamily="18" charset="0"/>
                <a:cs typeface="Times New Roman" pitchFamily="18" charset="0"/>
              </a:rPr>
              <a:t> (</a:t>
            </a:r>
            <a:r>
              <a:rPr lang="en-US" sz="2800" b="1" dirty="0" err="1" smtClean="0">
                <a:solidFill>
                  <a:srgbClr val="000000"/>
                </a:solidFill>
                <a:latin typeface="Times New Roman" pitchFamily="18" charset="0"/>
                <a:cs typeface="Times New Roman" pitchFamily="18" charset="0"/>
              </a:rPr>
              <a:t>Nghe</a:t>
            </a:r>
            <a:r>
              <a:rPr lang="en-US" sz="2800" b="1" dirty="0" smtClean="0">
                <a:solidFill>
                  <a:srgbClr val="000000"/>
                </a:solidFill>
                <a:latin typeface="Times New Roman" pitchFamily="18" charset="0"/>
                <a:cs typeface="Times New Roman" pitchFamily="18" charset="0"/>
              </a:rPr>
              <a:t> - </a:t>
            </a:r>
            <a:r>
              <a:rPr lang="en-US" sz="2800" b="1" dirty="0" err="1" smtClean="0">
                <a:solidFill>
                  <a:srgbClr val="000000"/>
                </a:solidFill>
                <a:latin typeface="Times New Roman" pitchFamily="18" charset="0"/>
                <a:cs typeface="Times New Roman" pitchFamily="18" charset="0"/>
              </a:rPr>
              <a:t>viết</a:t>
            </a:r>
            <a:r>
              <a:rPr lang="en-US" sz="2800" b="1" dirty="0" smtClean="0">
                <a:solidFill>
                  <a:srgbClr val="000000"/>
                </a:solidFill>
                <a:latin typeface="Times New Roman" pitchFamily="18" charset="0"/>
                <a:cs typeface="Times New Roman" pitchFamily="18" charset="0"/>
              </a:rPr>
              <a:t>)</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0738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barn(inVertical)">
                                      <p:cBhvr>
                                        <p:cTn id="10" dur="500"/>
                                        <p:tgtEl>
                                          <p:spTgt spid="3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barn(inVertical)">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TotalTime>
  <Words>486</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Default Design</vt:lpstr>
      <vt:lpstr>1_Default Design</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CKK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5</cp:revision>
  <dcterms:created xsi:type="dcterms:W3CDTF">2018-01-21T13:26:09Z</dcterms:created>
  <dcterms:modified xsi:type="dcterms:W3CDTF">2021-02-01T15:17:39Z</dcterms:modified>
</cp:coreProperties>
</file>