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media11.wav" ContentType="audio/wav"/>
  <Override PartName="/ppt/media/media1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96" r:id="rId6"/>
    <p:sldId id="297" r:id="rId7"/>
    <p:sldId id="299" r:id="rId8"/>
    <p:sldId id="264" r:id="rId9"/>
    <p:sldId id="265" r:id="rId10"/>
    <p:sldId id="267" r:id="rId11"/>
    <p:sldId id="301" r:id="rId12"/>
    <p:sldId id="302" r:id="rId13"/>
    <p:sldId id="273" r:id="rId14"/>
    <p:sldId id="266" r:id="rId15"/>
    <p:sldId id="322" r:id="rId16"/>
    <p:sldId id="321" r:id="rId17"/>
    <p:sldId id="323" r:id="rId18"/>
    <p:sldId id="324" r:id="rId19"/>
    <p:sldId id="262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DB2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>
        <p:scale>
          <a:sx n="96" d="100"/>
          <a:sy n="96" d="100"/>
        </p:scale>
        <p:origin x="-86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F399E4-59A6-4BF8-A19B-CAFE59069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7299540-3CF8-40BD-8249-237535E94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5556E9-AE89-4201-AD41-5EEEF8C6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C573AA-7F65-42F4-89EF-5E1FED98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D75C08-9611-4568-BF9E-0896E7BB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E7C062-9620-4D74-B0E2-91B76D2E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26CD97-8947-40B7-93FE-CD26CC60D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C2BC43-16C2-47FF-9134-0B5957A9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4B569B-B8E4-4249-9FA7-B89B0D1F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145C24-0057-4391-B8B9-B6D92DCC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33522B-A39F-4DFF-A0C3-AA1773B4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9CB292-657A-489B-805D-F3DA87C0B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0D5E3A-344E-4925-BE25-F1520601E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287CB2-6A88-49C0-A64E-86C92D81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D192CB-6258-457D-9CA4-AA2BDAA6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B1018-D53A-4A85-8FA5-CA1F1365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42AA95-B400-46C5-A5BF-F610597FF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1420EE0-3AC4-4A21-B7F3-D2F2D9241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EE29526-9A5E-40A6-A3DC-0C73E25B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B29B96F-456E-40B8-AFE5-FB9F71D7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11BB2E8-953E-4143-9037-352927FD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9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7A012C-FEFC-49B9-A2C0-F405A4F4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29B1F1-0DAA-44BE-9354-B45F5F278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B4DB31-B643-4137-B63A-5E9A9B607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F555AE-B4BD-468A-ACC5-E7DE5436A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4E612D9-68B5-4895-AC34-A05C7CB39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4F4B283-7460-48F7-9E0C-9CB9D589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343BA45-9E8D-44E8-86C0-F0C7C228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D63DBC2-435D-4D4C-A86C-F7B87FDA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0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512BF1-08E1-4293-9ADF-1C4E690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6C3ACF5-0848-42D9-827D-4EC84914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24F8885-57D8-44EF-B3FE-D203BD6F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B3F0582-9B8C-43EE-8368-93E13731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652934E-6918-4573-A54F-4818B7C44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49C1280-C23D-436D-AE89-A3ADA280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A4AAA7E-CFC1-4CBD-ACAD-3910B244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21823E-7E6D-4A1B-B2D3-B85E155B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F1E25D-F974-46F6-AEBE-40055DAA3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9F4410-E37E-4BDE-8B26-B4296B0AC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D05F793-5E61-4441-A7FA-09951F2E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434CF5D-14C5-44F4-8F23-39566EEC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60C025-C150-4142-8748-D4B6EC0C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B9FCFA-2278-4D17-8991-A0029C0D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2BC8071-352E-46D0-8742-1137790C3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06D285-8D84-492E-8515-3F21E62CA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2F6139-CA8E-4754-86EA-9099065B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3AF64D-1539-413C-916C-A6E09001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629449-E57D-4118-BB38-46F14B5B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373907-53BD-42A0-9C89-CEB82688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D7905C0-C3F2-41C9-8E8A-9E3F2E0C2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6D8BC5-B36C-47B1-B918-6BF265959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E09AC5-4BB8-4087-8B1C-43AB861A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1C45E-F442-4806-9EBF-A1F8AB5E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BAB7917-4DCE-4E55-8CF0-716EC6432E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E9A6F3-7538-4BD3-900E-375940283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50E764-7E6D-4D04-A5B9-6104DD50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89EBD3-31DF-4190-9D30-5E605A80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E9F5A4-C295-4632-BFCC-66C84D8F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39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9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46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56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7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0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48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03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3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75E702-3374-40F7-90B0-98F4A4EA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228556-8696-40CC-A443-767C3B270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35D318-3FB9-4AC7-AF79-A12A0162A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4094-E355-49B4-AFC8-4740F3C817B9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2CC4E4-1382-41A9-8768-1FF68338D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841B7F-B710-45EA-8B1C-448656207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6E2F3-32B8-4E2B-B241-A49AF7CBF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5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gif"/><Relationship Id="rId3" Type="http://schemas.microsoft.com/office/2007/relationships/media" Target="../media/media12.wav"/><Relationship Id="rId21" Type="http://schemas.openxmlformats.org/officeDocument/2006/relationships/image" Target="../media/image21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g"/><Relationship Id="rId17" Type="http://schemas.openxmlformats.org/officeDocument/2006/relationships/image" Target="../media/image14.gif"/><Relationship Id="rId2" Type="http://schemas.openxmlformats.org/officeDocument/2006/relationships/audio" Target="../media/media11.wav"/><Relationship Id="rId16" Type="http://schemas.openxmlformats.org/officeDocument/2006/relationships/image" Target="../media/image24.gif"/><Relationship Id="rId20" Type="http://schemas.openxmlformats.org/officeDocument/2006/relationships/image" Target="../media/image25.gif"/><Relationship Id="rId1" Type="http://schemas.microsoft.com/office/2007/relationships/media" Target="../media/media11.wav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23.gif"/><Relationship Id="rId10" Type="http://schemas.openxmlformats.org/officeDocument/2006/relationships/audio" Target="../media/audio4.wav"/><Relationship Id="rId19" Type="http://schemas.openxmlformats.org/officeDocument/2006/relationships/image" Target="../media/image16.gif"/><Relationship Id="rId4" Type="http://schemas.openxmlformats.org/officeDocument/2006/relationships/audio" Target="../media/media12.wav"/><Relationship Id="rId9" Type="http://schemas.openxmlformats.org/officeDocument/2006/relationships/audio" Target="../media/audio3.wav"/><Relationship Id="rId14" Type="http://schemas.openxmlformats.org/officeDocument/2006/relationships/image" Target="../media/image8.gif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9.gif"/><Relationship Id="rId39" Type="http://schemas.openxmlformats.org/officeDocument/2006/relationships/image" Target="../media/image22.png"/><Relationship Id="rId3" Type="http://schemas.microsoft.com/office/2007/relationships/media" Target="../media/media2.mp3"/><Relationship Id="rId21" Type="http://schemas.openxmlformats.org/officeDocument/2006/relationships/slideLayout" Target="../slideLayouts/slideLayout18.xml"/><Relationship Id="rId34" Type="http://schemas.openxmlformats.org/officeDocument/2006/relationships/image" Target="../media/image17.gif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8.gif"/><Relationship Id="rId33" Type="http://schemas.openxmlformats.org/officeDocument/2006/relationships/image" Target="../media/image16.gif"/><Relationship Id="rId38" Type="http://schemas.openxmlformats.org/officeDocument/2006/relationships/image" Target="../media/image21.gif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12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5.gif"/><Relationship Id="rId37" Type="http://schemas.openxmlformats.org/officeDocument/2006/relationships/image" Target="../media/image20.gif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jpg"/><Relationship Id="rId28" Type="http://schemas.openxmlformats.org/officeDocument/2006/relationships/image" Target="../media/image11.gif"/><Relationship Id="rId36" Type="http://schemas.openxmlformats.org/officeDocument/2006/relationships/image" Target="../media/image19.gif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audio1.wav"/><Relationship Id="rId27" Type="http://schemas.openxmlformats.org/officeDocument/2006/relationships/image" Target="../media/image10.gif"/><Relationship Id="rId30" Type="http://schemas.openxmlformats.org/officeDocument/2006/relationships/image" Target="../media/image13.gif"/><Relationship Id="rId35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gif"/><Relationship Id="rId3" Type="http://schemas.microsoft.com/office/2007/relationships/media" Target="../media/media12.wav"/><Relationship Id="rId21" Type="http://schemas.openxmlformats.org/officeDocument/2006/relationships/image" Target="../media/image21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g"/><Relationship Id="rId17" Type="http://schemas.openxmlformats.org/officeDocument/2006/relationships/image" Target="../media/image14.gif"/><Relationship Id="rId2" Type="http://schemas.openxmlformats.org/officeDocument/2006/relationships/audio" Target="../media/media11.wav"/><Relationship Id="rId16" Type="http://schemas.openxmlformats.org/officeDocument/2006/relationships/image" Target="../media/image24.gif"/><Relationship Id="rId20" Type="http://schemas.openxmlformats.org/officeDocument/2006/relationships/image" Target="../media/image25.gif"/><Relationship Id="rId1" Type="http://schemas.microsoft.com/office/2007/relationships/media" Target="../media/media11.wav"/><Relationship Id="rId6" Type="http://schemas.openxmlformats.org/officeDocument/2006/relationships/audio" Target="../media/media5.mp3"/><Relationship Id="rId11" Type="http://schemas.openxmlformats.org/officeDocument/2006/relationships/audio" Target="../media/audio1.wav"/><Relationship Id="rId5" Type="http://schemas.microsoft.com/office/2007/relationships/media" Target="../media/media5.mp3"/><Relationship Id="rId15" Type="http://schemas.openxmlformats.org/officeDocument/2006/relationships/image" Target="../media/image23.gif"/><Relationship Id="rId10" Type="http://schemas.openxmlformats.org/officeDocument/2006/relationships/audio" Target="../media/audio4.wav"/><Relationship Id="rId19" Type="http://schemas.openxmlformats.org/officeDocument/2006/relationships/image" Target="../media/image16.gif"/><Relationship Id="rId4" Type="http://schemas.openxmlformats.org/officeDocument/2006/relationships/audio" Target="../media/media12.wav"/><Relationship Id="rId9" Type="http://schemas.openxmlformats.org/officeDocument/2006/relationships/audio" Target="../media/audio3.wav"/><Relationship Id="rId14" Type="http://schemas.openxmlformats.org/officeDocument/2006/relationships/image" Target="../media/image8.gif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gif"/><Relationship Id="rId3" Type="http://schemas.microsoft.com/office/2007/relationships/media" Target="../media/media12.wav"/><Relationship Id="rId21" Type="http://schemas.openxmlformats.org/officeDocument/2006/relationships/image" Target="../media/image21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g"/><Relationship Id="rId17" Type="http://schemas.openxmlformats.org/officeDocument/2006/relationships/image" Target="../media/image14.gif"/><Relationship Id="rId2" Type="http://schemas.openxmlformats.org/officeDocument/2006/relationships/audio" Target="../media/media11.wav"/><Relationship Id="rId16" Type="http://schemas.openxmlformats.org/officeDocument/2006/relationships/image" Target="../media/image24.gif"/><Relationship Id="rId20" Type="http://schemas.openxmlformats.org/officeDocument/2006/relationships/image" Target="../media/image25.gif"/><Relationship Id="rId1" Type="http://schemas.microsoft.com/office/2007/relationships/media" Target="../media/media11.wav"/><Relationship Id="rId6" Type="http://schemas.openxmlformats.org/officeDocument/2006/relationships/audio" Target="../media/media8.mp3"/><Relationship Id="rId11" Type="http://schemas.openxmlformats.org/officeDocument/2006/relationships/audio" Target="../media/audio1.wav"/><Relationship Id="rId5" Type="http://schemas.microsoft.com/office/2007/relationships/media" Target="../media/media8.mp3"/><Relationship Id="rId15" Type="http://schemas.openxmlformats.org/officeDocument/2006/relationships/image" Target="../media/image23.gif"/><Relationship Id="rId10" Type="http://schemas.openxmlformats.org/officeDocument/2006/relationships/audio" Target="../media/audio4.wav"/><Relationship Id="rId19" Type="http://schemas.openxmlformats.org/officeDocument/2006/relationships/image" Target="../media/image16.gif"/><Relationship Id="rId4" Type="http://schemas.openxmlformats.org/officeDocument/2006/relationships/audio" Target="../media/media12.wav"/><Relationship Id="rId9" Type="http://schemas.openxmlformats.org/officeDocument/2006/relationships/audio" Target="../media/audio3.wav"/><Relationship Id="rId14" Type="http://schemas.openxmlformats.org/officeDocument/2006/relationships/image" Target="../media/image8.gif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gif"/><Relationship Id="rId3" Type="http://schemas.microsoft.com/office/2007/relationships/media" Target="../media/media12.wav"/><Relationship Id="rId21" Type="http://schemas.openxmlformats.org/officeDocument/2006/relationships/image" Target="../media/image21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g"/><Relationship Id="rId17" Type="http://schemas.openxmlformats.org/officeDocument/2006/relationships/image" Target="../media/image14.gif"/><Relationship Id="rId2" Type="http://schemas.openxmlformats.org/officeDocument/2006/relationships/audio" Target="../media/media11.wav"/><Relationship Id="rId16" Type="http://schemas.openxmlformats.org/officeDocument/2006/relationships/image" Target="../media/image24.gif"/><Relationship Id="rId20" Type="http://schemas.openxmlformats.org/officeDocument/2006/relationships/image" Target="../media/image25.gif"/><Relationship Id="rId1" Type="http://schemas.microsoft.com/office/2007/relationships/media" Target="../media/media11.wav"/><Relationship Id="rId6" Type="http://schemas.openxmlformats.org/officeDocument/2006/relationships/audio" Target="../media/media4.mp3"/><Relationship Id="rId11" Type="http://schemas.openxmlformats.org/officeDocument/2006/relationships/audio" Target="../media/audio1.wav"/><Relationship Id="rId5" Type="http://schemas.microsoft.com/office/2007/relationships/media" Target="../media/media4.mp3"/><Relationship Id="rId15" Type="http://schemas.openxmlformats.org/officeDocument/2006/relationships/image" Target="../media/image23.gif"/><Relationship Id="rId10" Type="http://schemas.openxmlformats.org/officeDocument/2006/relationships/audio" Target="../media/audio4.wav"/><Relationship Id="rId19" Type="http://schemas.openxmlformats.org/officeDocument/2006/relationships/image" Target="../media/image16.gif"/><Relationship Id="rId4" Type="http://schemas.openxmlformats.org/officeDocument/2006/relationships/audio" Target="../media/media12.wav"/><Relationship Id="rId9" Type="http://schemas.openxmlformats.org/officeDocument/2006/relationships/audio" Target="../media/audio3.wav"/><Relationship Id="rId14" Type="http://schemas.openxmlformats.org/officeDocument/2006/relationships/image" Target="../media/image8.gif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gif"/><Relationship Id="rId3" Type="http://schemas.microsoft.com/office/2007/relationships/media" Target="../media/media12.wav"/><Relationship Id="rId21" Type="http://schemas.openxmlformats.org/officeDocument/2006/relationships/image" Target="../media/image21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g"/><Relationship Id="rId17" Type="http://schemas.openxmlformats.org/officeDocument/2006/relationships/image" Target="../media/image14.gif"/><Relationship Id="rId2" Type="http://schemas.openxmlformats.org/officeDocument/2006/relationships/audio" Target="../media/media11.wav"/><Relationship Id="rId16" Type="http://schemas.openxmlformats.org/officeDocument/2006/relationships/image" Target="../media/image24.gif"/><Relationship Id="rId20" Type="http://schemas.openxmlformats.org/officeDocument/2006/relationships/image" Target="../media/image25.gif"/><Relationship Id="rId1" Type="http://schemas.microsoft.com/office/2007/relationships/media" Target="../media/media11.wav"/><Relationship Id="rId6" Type="http://schemas.openxmlformats.org/officeDocument/2006/relationships/audio" Target="../media/media2.mp3"/><Relationship Id="rId11" Type="http://schemas.openxmlformats.org/officeDocument/2006/relationships/audio" Target="../media/audio1.wav"/><Relationship Id="rId5" Type="http://schemas.microsoft.com/office/2007/relationships/media" Target="../media/media2.mp3"/><Relationship Id="rId15" Type="http://schemas.openxmlformats.org/officeDocument/2006/relationships/image" Target="../media/image23.gif"/><Relationship Id="rId10" Type="http://schemas.openxmlformats.org/officeDocument/2006/relationships/audio" Target="../media/audio4.wav"/><Relationship Id="rId19" Type="http://schemas.openxmlformats.org/officeDocument/2006/relationships/image" Target="../media/image16.gif"/><Relationship Id="rId4" Type="http://schemas.openxmlformats.org/officeDocument/2006/relationships/audio" Target="../media/media12.wav"/><Relationship Id="rId9" Type="http://schemas.openxmlformats.org/officeDocument/2006/relationships/audio" Target="../media/audio3.wav"/><Relationship Id="rId14" Type="http://schemas.openxmlformats.org/officeDocument/2006/relationships/image" Target="../media/image8.gif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6.gif"/><Relationship Id="rId3" Type="http://schemas.microsoft.com/office/2007/relationships/media" Target="../media/media12.wav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g"/><Relationship Id="rId17" Type="http://schemas.openxmlformats.org/officeDocument/2006/relationships/image" Target="../media/image15.gif"/><Relationship Id="rId2" Type="http://schemas.openxmlformats.org/officeDocument/2006/relationships/audio" Target="../media/media11.wav"/><Relationship Id="rId16" Type="http://schemas.openxmlformats.org/officeDocument/2006/relationships/image" Target="../media/image14.gif"/><Relationship Id="rId20" Type="http://schemas.openxmlformats.org/officeDocument/2006/relationships/image" Target="../media/image21.gif"/><Relationship Id="rId1" Type="http://schemas.microsoft.com/office/2007/relationships/media" Target="../media/media11.wav"/><Relationship Id="rId6" Type="http://schemas.openxmlformats.org/officeDocument/2006/relationships/audio" Target="../media/media9.mp3"/><Relationship Id="rId11" Type="http://schemas.openxmlformats.org/officeDocument/2006/relationships/audio" Target="../media/audio1.wav"/><Relationship Id="rId5" Type="http://schemas.microsoft.com/office/2007/relationships/media" Target="../media/media9.mp3"/><Relationship Id="rId15" Type="http://schemas.openxmlformats.org/officeDocument/2006/relationships/image" Target="../media/image24.gif"/><Relationship Id="rId10" Type="http://schemas.openxmlformats.org/officeDocument/2006/relationships/audio" Target="../media/audio4.wav"/><Relationship Id="rId19" Type="http://schemas.openxmlformats.org/officeDocument/2006/relationships/image" Target="../media/image25.gif"/><Relationship Id="rId4" Type="http://schemas.openxmlformats.org/officeDocument/2006/relationships/audio" Target="../media/media12.wav"/><Relationship Id="rId9" Type="http://schemas.openxmlformats.org/officeDocument/2006/relationships/audio" Target="../media/audio3.wav"/><Relationship Id="rId14" Type="http://schemas.openxmlformats.org/officeDocument/2006/relationships/image" Target="../media/image23.gif"/><Relationship Id="rId2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05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vi-VN" sz="3200" b="1" smtClean="0">
                <a:solidFill>
                  <a:srgbClr val="00B050"/>
                </a:solidFill>
              </a:rPr>
              <a:t>3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BF9EF5-D830-4FCD-BC0D-FDC22BBB9C2C}"/>
              </a:ext>
            </a:extLst>
          </p:cNvPr>
          <p:cNvSpPr txBox="1"/>
          <p:nvPr/>
        </p:nvSpPr>
        <p:spPr>
          <a:xfrm>
            <a:off x="365760" y="353568"/>
            <a:ext cx="175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4E9FB32-880F-4DCD-B62D-63C96D49CDEC}"/>
              </a:ext>
            </a:extLst>
          </p:cNvPr>
          <p:cNvSpPr>
            <a:spLocks noGrp="1"/>
          </p:cNvSpPr>
          <p:nvPr/>
        </p:nvSpPr>
        <p:spPr>
          <a:xfrm>
            <a:off x="1524000" y="64595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Unit Starter</a:t>
            </a: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/>
            </a:r>
            <a:b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>My Family</a:t>
            </a:r>
          </a:p>
        </p:txBody>
      </p:sp>
    </p:spTree>
    <p:extLst>
      <p:ext uri="{BB962C8B-B14F-4D97-AF65-F5344CB8AC3E}">
        <p14:creationId xmlns:p14="http://schemas.microsoft.com/office/powerpoint/2010/main" val="370369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94" y="3552954"/>
            <a:ext cx="1308429" cy="130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14F68E63-9910-41B5-8945-3DA78E320F7D}"/>
              </a:ext>
            </a:extLst>
          </p:cNvPr>
          <p:cNvGrpSpPr/>
          <p:nvPr/>
        </p:nvGrpSpPr>
        <p:grpSpPr>
          <a:xfrm>
            <a:off x="4115600" y="57369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xmlns="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xmlns="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xmlns="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BD3105A-930E-4212-A0A5-E728D2BEA974}"/>
              </a:ext>
            </a:extLst>
          </p:cNvPr>
          <p:cNvSpPr/>
          <p:nvPr/>
        </p:nvSpPr>
        <p:spPr>
          <a:xfrm>
            <a:off x="2626809" y="6803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01BD0F-588F-4C42-926D-2D16378EDAD7}"/>
              </a:ext>
            </a:extLst>
          </p:cNvPr>
          <p:cNvSpPr/>
          <p:nvPr/>
        </p:nvSpPr>
        <p:spPr>
          <a:xfrm>
            <a:off x="4312709" y="752398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C00E99-162E-4F2A-A433-1FD424009BD5}"/>
              </a:ext>
            </a:extLst>
          </p:cNvPr>
          <p:cNvSpPr/>
          <p:nvPr/>
        </p:nvSpPr>
        <p:spPr>
          <a:xfrm>
            <a:off x="3610249" y="1753833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5AA5AA5-5498-4C27-8E95-9663BBF5E3AD}"/>
              </a:ext>
            </a:extLst>
          </p:cNvPr>
          <p:cNvSpPr/>
          <p:nvPr/>
        </p:nvSpPr>
        <p:spPr>
          <a:xfrm>
            <a:off x="4958605" y="186891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E5E4654A-88FF-43E0-BD26-D2B33A0396FD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xmlns="" id="{8C875DEC-957A-4163-A23B-25501E49AD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A5CECCD-196E-4B21-B027-3DFA808B0C1E}"/>
                </a:ext>
              </a:extLst>
            </p:cNvPr>
            <p:cNvSpPr txBox="1"/>
            <p:nvPr/>
          </p:nvSpPr>
          <p:spPr>
            <a:xfrm>
              <a:off x="6214823" y="1738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9E6C3285-F982-4407-9D85-E85B68C40592}"/>
              </a:ext>
            </a:extLst>
          </p:cNvPr>
          <p:cNvSpPr/>
          <p:nvPr/>
        </p:nvSpPr>
        <p:spPr>
          <a:xfrm>
            <a:off x="6188714" y="186891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6D5E8934-246A-419B-88D8-7B3E61CD1BBB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xmlns="" id="{E07004D3-74C3-41E1-9E48-EAB93508F5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530D51C-A88E-4CE9-BFFD-4EF253ADF764}"/>
                </a:ext>
              </a:extLst>
            </p:cNvPr>
            <p:cNvSpPr txBox="1"/>
            <p:nvPr/>
          </p:nvSpPr>
          <p:spPr>
            <a:xfrm>
              <a:off x="6917963" y="6089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2205F955-BFF9-4F48-B064-497D699EE6B5}"/>
              </a:ext>
            </a:extLst>
          </p:cNvPr>
          <p:cNvSpPr/>
          <p:nvPr/>
        </p:nvSpPr>
        <p:spPr>
          <a:xfrm>
            <a:off x="6834869" y="69195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DE8E6F9-8DFB-48F5-BFF9-66049319588D}"/>
              </a:ext>
            </a:extLst>
          </p:cNvPr>
          <p:cNvSpPr/>
          <p:nvPr/>
        </p:nvSpPr>
        <p:spPr>
          <a:xfrm>
            <a:off x="8092635" y="101988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DDA72433-E980-435C-903A-93DDA94FB5AF}"/>
              </a:ext>
            </a:extLst>
          </p:cNvPr>
          <p:cNvSpPr/>
          <p:nvPr/>
        </p:nvSpPr>
        <p:spPr>
          <a:xfrm>
            <a:off x="7309155" y="1821037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C4DC1B8E-EEC4-4724-BFF4-7639F3E52A44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xmlns="" id="{E6267845-9185-4DF4-A9ED-F9F8280732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26F06743-2B51-4397-8700-CA18556A03EE}"/>
                </a:ext>
              </a:extLst>
            </p:cNvPr>
            <p:cNvSpPr txBox="1"/>
            <p:nvPr/>
          </p:nvSpPr>
          <p:spPr>
            <a:xfrm>
              <a:off x="7341008" y="17818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99CC8133-2630-49A9-9C8B-FCE2791C06F3}"/>
              </a:ext>
            </a:extLst>
          </p:cNvPr>
          <p:cNvSpPr/>
          <p:nvPr/>
        </p:nvSpPr>
        <p:spPr>
          <a:xfrm>
            <a:off x="5734380" y="2754321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30">
            <a:hlinkClick r:id="" action="ppaction://media"/>
            <a:extLst>
              <a:ext uri="{FF2B5EF4-FFF2-40B4-BE49-F238E27FC236}">
                <a16:creationId xmlns:a16="http://schemas.microsoft.com/office/drawing/2014/main" xmlns="" id="{5564172F-57B3-4D8C-A8ED-846E926887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205631"/>
            <a:ext cx="609600" cy="60960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0A5C2ED-41F9-4F33-92AF-8A2D488696B7}"/>
              </a:ext>
            </a:extLst>
          </p:cNvPr>
          <p:cNvSpPr/>
          <p:nvPr/>
        </p:nvSpPr>
        <p:spPr>
          <a:xfrm>
            <a:off x="5644459" y="797130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3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213 L -0.00013 0.0213 C -0.00755 0.01505 -0.0151 0.00972 -0.02213 0.00278 C -0.0319 -0.00718 -0.05325 -0.03403 -0.06133 -0.04861 C -0.07239 -0.06806 -0.08281 -0.08866 -0.09258 -0.11019 C -0.10482 -0.13681 -0.10638 -0.13843 -0.11562 -0.1632 C -0.12591 -0.19051 -0.11979 -0.1787 -0.12721 -0.1919 C -0.13034 -0.20301 -0.12969 -0.19977 -0.13177 -0.21458 C -0.1319 -0.21528 -0.13177 -0.21597 -0.13177 -0.21667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8 L -0.00078 0.01018 C -0.00364 0.00602 -0.00638 0.00139 -0.00937 -0.00255 C -0.01159 -0.00579 -0.01419 -0.00834 -0.01653 -0.01111 C -0.01784 -0.01273 -0.01901 -0.01412 -0.02018 -0.01551 C -0.02213 -0.01783 -0.02396 -0.0206 -0.0263 -0.02199 L -0.03346 -0.02616 C -0.03463 -0.02778 -0.04023 -0.03542 -0.04192 -0.03704 C -0.0431 -0.03797 -0.04453 -0.0382 -0.04557 -0.03912 C -0.04687 -0.04028 -0.04791 -0.04213 -0.04922 -0.04352 C -0.05078 -0.04514 -0.05247 -0.0463 -0.05403 -0.04769 C -0.05534 -0.04908 -0.05638 -0.05093 -0.05768 -0.05209 C -0.06237 -0.05579 -0.06575 -0.05556 -0.06979 -0.06065 C -0.07604 -0.06852 -0.0707 -0.06574 -0.07708 -0.07153 C -0.07903 -0.07315 -0.08112 -0.07408 -0.08307 -0.0757 C -0.08724 -0.07917 -0.09088 -0.08403 -0.09518 -0.08658 C -0.09648 -0.08727 -0.09765 -0.08773 -0.09883 -0.08866 C -0.10521 -0.09445 -0.09987 -0.09144 -0.10612 -0.09931 C -0.10755 -0.10116 -0.10924 -0.10255 -0.11093 -0.10371 C -0.11328 -0.10533 -0.11575 -0.10648 -0.11823 -0.1081 C -0.1194 -0.1088 -0.1207 -0.10926 -0.12187 -0.11019 C -0.12343 -0.11158 -0.12513 -0.11273 -0.12669 -0.11435 C -0.12916 -0.11713 -0.13112 -0.12153 -0.13398 -0.12315 C -0.13633 -0.12454 -0.13906 -0.12477 -0.14114 -0.12732 C -0.14518 -0.13218 -0.15013 -0.13843 -0.15455 -0.14028 C -0.1556 -0.14074 -0.16159 -0.14329 -0.16302 -0.14468 C -0.17291 -0.15417 -0.16758 -0.15 -0.175 -0.16158 C -0.17799 -0.16597 -0.18008 -0.16667 -0.18359 -0.17014 C -0.18476 -0.17153 -0.18593 -0.17292 -0.18711 -0.17454 C -0.18802 -0.17662 -0.18841 -0.1794 -0.18958 -0.18102 C -0.19258 -0.18449 -0.19622 -0.18588 -0.19922 -0.18959 C -0.20052 -0.19097 -0.20182 -0.19213 -0.20286 -0.19375 C -0.20416 -0.19584 -0.20508 -0.19861 -0.20651 -0.20023 C -0.20833 -0.20232 -0.21054 -0.20324 -0.21263 -0.20463 C -0.2138 -0.20672 -0.21484 -0.20926 -0.21614 -0.21111 C -0.22291 -0.21945 -0.2207 -0.21042 -0.22825 -0.22384 C -0.23893 -0.24283 -0.22591 -0.21898 -0.23437 -0.23681 C -0.23541 -0.23912 -0.23685 -0.24097 -0.23802 -0.24329 C -0.23984 -0.24722 -0.24036 -0.24977 -0.24153 -0.25417 " pathEditMode="relative" ptsTypes="AAAAAAAAAAAAAAAAAAAAAAAAAAAAAAAAAAAAA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4.07407E-6 L 4.375E-6 0.4472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9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9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98 -0.00046 L -0.00898 -0.00046 C -0.0125 -0.00463 -0.01614 -0.00833 -0.0194 -0.01296 C -0.0194 -0.01296 -0.02526 -0.02315 -0.0263 -0.02523 C -0.02708 -0.02662 -0.02773 -0.02824 -0.02864 -0.0294 C -0.02982 -0.03056 -0.03086 -0.03218 -0.03216 -0.03333 C -0.0332 -0.03426 -0.0345 -0.03449 -0.03555 -0.03542 C -0.03724 -0.03657 -0.03867 -0.03796 -0.04023 -0.03958 C -0.04141 -0.04074 -0.04245 -0.04236 -0.04362 -0.04375 C -0.04518 -0.04514 -0.04674 -0.0463 -0.04831 -0.04768 C -0.04948 -0.04907 -0.05052 -0.05069 -0.05169 -0.05185 C -0.05286 -0.05278 -0.05404 -0.05324 -0.05521 -0.05393 C -0.06107 -0.06435 -0.05351 -0.05208 -0.06094 -0.05995 C -0.06888 -0.06852 -0.0569 -0.06042 -0.0668 -0.0662 C -0.07239 -0.07616 -0.06523 -0.06412 -0.07252 -0.07431 C -0.07344 -0.07569 -0.07396 -0.07755 -0.07487 -0.07847 C -0.07591 -0.07963 -0.07721 -0.07986 -0.07825 -0.08056 C -0.08424 -0.0912 -0.07565 -0.07616 -0.08529 -0.09074 C -0.08646 -0.09259 -0.08737 -0.09537 -0.08867 -0.09699 C -0.08971 -0.09815 -0.09101 -0.09815 -0.09219 -0.09907 C -0.09336 -0.10023 -0.0944 -0.10208 -0.09557 -0.10301 C -0.10143 -0.10833 -0.0987 -0.10046 -0.10599 -0.11343 C -0.10677 -0.11481 -0.10742 -0.1162 -0.10833 -0.11736 C -0.11055 -0.12037 -0.11328 -0.12222 -0.11523 -0.12569 C -0.12864 -0.14954 -0.11536 -0.12893 -0.12448 -0.13796 C -0.12695 -0.14028 -0.12904 -0.14352 -0.13138 -0.1463 C -0.13255 -0.14745 -0.13359 -0.14954 -0.13489 -0.15023 L -0.13828 -0.15231 C -0.14388 -0.16227 -0.13685 -0.15023 -0.14414 -0.16065 C -0.14492 -0.16181 -0.14544 -0.16366 -0.14635 -0.16458 C -0.14739 -0.16574 -0.1487 -0.16597 -0.14987 -0.16667 C -0.15065 -0.16806 -0.1513 -0.16968 -0.15221 -0.17083 C -0.15443 -0.17384 -0.15716 -0.17546 -0.15911 -0.17893 C -0.16927 -0.19676 -0.15638 -0.175 -0.16601 -0.18912 C -0.17487 -0.20208 -0.16432 -0.18912 -0.17292 -0.19931 C -0.17643 -0.20833 -0.17838 -0.21458 -0.1845 -0.22176 C -0.18971 -0.22801 -0.18698 -0.22431 -0.19258 -0.23403 C -0.19336 -0.23542 -0.19427 -0.23657 -0.19492 -0.23819 C -0.19687 -0.24352 -0.19831 -0.24745 -0.20065 -0.25255 C -0.2013 -0.25417 -0.20234 -0.25509 -0.20299 -0.25671 C -0.20377 -0.25856 -0.20521 -0.26296 -0.20521 -0.26296 " pathEditMode="relative" ptsTypes="AAAAAAAAAAAAAAAAAAAAAAAAAAAAAAAAAAAAAAA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10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5" grpId="0"/>
      <p:bldP spid="47" grpId="0" animBg="1"/>
      <p:bldP spid="51" grpId="0" animBg="1"/>
      <p:bldP spid="55" grpId="0" animBg="1"/>
      <p:bldP spid="56" grpId="0" animBg="1"/>
      <p:bldP spid="63" grpId="0" animBg="1"/>
      <p:bldP spid="67" grpId="0" animBg="1"/>
      <p:bldP spid="54" grpId="0" animBg="1"/>
      <p:bldP spid="58" grpId="0" animBg="1"/>
      <p:bldP spid="7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F4BBA-6D1B-465D-8980-04115629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88" y="5855038"/>
            <a:ext cx="11123212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Look </a:t>
            </a:r>
            <a:r>
              <a:rPr lang="en-US" sz="3200" b="1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and </a:t>
            </a:r>
            <a:r>
              <a:rPr lang="en-US" sz="3200" b="1" smtClean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match</a:t>
            </a:r>
            <a:r>
              <a:rPr lang="vi-VN" sz="3200" b="1" smtClean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: Nối số và chữ cho trùng khớp</a:t>
            </a:r>
            <a:endParaRPr lang="en-US" sz="3200" b="1" dirty="0">
              <a:solidFill>
                <a:schemeClr val="accent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401BB01-950D-48CB-9821-3C0571CE2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/>
          <a:stretch/>
        </p:blipFill>
        <p:spPr>
          <a:xfrm>
            <a:off x="0" y="112544"/>
            <a:ext cx="12191980" cy="5395902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xmlns="" id="{0754E140-6AD3-4BEF-A0CF-C49CEEA22784}"/>
              </a:ext>
            </a:extLst>
          </p:cNvPr>
          <p:cNvCxnSpPr>
            <a:cxnSpLocks/>
          </p:cNvCxnSpPr>
          <p:nvPr/>
        </p:nvCxnSpPr>
        <p:spPr>
          <a:xfrm>
            <a:off x="1040860" y="1624519"/>
            <a:ext cx="5963055" cy="3317132"/>
          </a:xfrm>
          <a:prstGeom prst="curvedConnector3">
            <a:avLst>
              <a:gd name="adj1" fmla="val 4755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389037F0-42CE-4BFE-809F-1CFF2DB83477}"/>
              </a:ext>
            </a:extLst>
          </p:cNvPr>
          <p:cNvCxnSpPr>
            <a:cxnSpLocks/>
          </p:cNvCxnSpPr>
          <p:nvPr/>
        </p:nvCxnSpPr>
        <p:spPr>
          <a:xfrm flipV="1">
            <a:off x="838200" y="1343422"/>
            <a:ext cx="7751323" cy="1416310"/>
          </a:xfrm>
          <a:prstGeom prst="curvedConnector3">
            <a:avLst>
              <a:gd name="adj1" fmla="val 64181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xmlns="" id="{3A6628E8-2D1B-438E-A0E4-2D13CC5554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905" y="1644787"/>
            <a:ext cx="2908568" cy="1700719"/>
          </a:xfrm>
          <a:prstGeom prst="curvedConnector3">
            <a:avLst>
              <a:gd name="adj1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DBE5CEDC-F545-4613-A667-38DCCF7E6F69}"/>
              </a:ext>
            </a:extLst>
          </p:cNvPr>
          <p:cNvCxnSpPr>
            <a:cxnSpLocks/>
          </p:cNvCxnSpPr>
          <p:nvPr/>
        </p:nvCxnSpPr>
        <p:spPr>
          <a:xfrm flipV="1">
            <a:off x="672829" y="3925115"/>
            <a:ext cx="4375826" cy="1189699"/>
          </a:xfrm>
          <a:prstGeom prst="curvedConnector3">
            <a:avLst>
              <a:gd name="adj1" fmla="val 41108"/>
            </a:avLst>
          </a:prstGeom>
          <a:ln w="38100">
            <a:solidFill>
              <a:srgbClr val="DB2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9605E642-289B-42D5-A3D2-B5D715E15387}"/>
              </a:ext>
            </a:extLst>
          </p:cNvPr>
          <p:cNvCxnSpPr/>
          <p:nvPr/>
        </p:nvCxnSpPr>
        <p:spPr>
          <a:xfrm flipV="1">
            <a:off x="3696511" y="291830"/>
            <a:ext cx="7003915" cy="4822984"/>
          </a:xfrm>
          <a:prstGeom prst="curvedConnector3">
            <a:avLst>
              <a:gd name="adj1" fmla="val 39028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xmlns="" id="{60112FB7-BFA3-4FDF-9CE2-E63EE86442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21822" y="2042809"/>
            <a:ext cx="1984444" cy="1147865"/>
          </a:xfrm>
          <a:prstGeom prst="curvedConnector3">
            <a:avLst/>
          </a:prstGeom>
          <a:ln w="3810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xmlns="" id="{44D81570-C668-405E-B007-F3F456145A14}"/>
              </a:ext>
            </a:extLst>
          </p:cNvPr>
          <p:cNvCxnSpPr/>
          <p:nvPr/>
        </p:nvCxnSpPr>
        <p:spPr>
          <a:xfrm>
            <a:off x="7879404" y="2616741"/>
            <a:ext cx="2908573" cy="142991"/>
          </a:xfrm>
          <a:prstGeom prst="curvedConnector3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xmlns="" id="{EB9A7D62-CD44-4D3A-A58E-AFE92DAA74A7}"/>
              </a:ext>
            </a:extLst>
          </p:cNvPr>
          <p:cNvCxnSpPr>
            <a:cxnSpLocks/>
          </p:cNvCxnSpPr>
          <p:nvPr/>
        </p:nvCxnSpPr>
        <p:spPr>
          <a:xfrm>
            <a:off x="3154985" y="3176048"/>
            <a:ext cx="8198815" cy="197889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xmlns="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xmlns="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xmlns="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23066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sz="3600" b="1" smtClean="0">
                <a:solidFill>
                  <a:srgbClr val="FF0000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- Ôn lại từ vựng về : gia đình, tháng, số thứ tự từ 10 – 100</a:t>
            </a:r>
            <a:br>
              <a:rPr lang="vi-VN" sz="3600" b="1" smtClean="0">
                <a:solidFill>
                  <a:srgbClr val="FF0000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vi-VN" sz="3600" b="1" smtClean="0">
                <a:solidFill>
                  <a:srgbClr val="FF0000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- ôn lại ngữ pháp</a:t>
            </a:r>
            <a:endParaRPr lang="en-US" sz="3600" b="1" dirty="0">
              <a:solidFill>
                <a:srgbClr val="FF0000"/>
              </a:solidFill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73" y="0"/>
            <a:ext cx="8905461" cy="6858000"/>
          </a:xfrm>
        </p:spPr>
      </p:pic>
    </p:spTree>
    <p:extLst>
      <p:ext uri="{BB962C8B-B14F-4D97-AF65-F5344CB8AC3E}">
        <p14:creationId xmlns:p14="http://schemas.microsoft.com/office/powerpoint/2010/main" val="102129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FBD10051-53CE-4688-B23C-3A53B12D4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189185"/>
              </p:ext>
            </p:extLst>
          </p:nvPr>
        </p:nvGraphicFramePr>
        <p:xfrm>
          <a:off x="1388521" y="1105231"/>
          <a:ext cx="8753476" cy="545973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8753476">
                  <a:extLst>
                    <a:ext uri="{9D8B030D-6E8A-4147-A177-3AD203B41FA5}">
                      <a16:colId xmlns:a16="http://schemas.microsoft.com/office/drawing/2014/main" xmlns="" val="2071433053"/>
                    </a:ext>
                  </a:extLst>
                </a:gridCol>
              </a:tblGrid>
              <a:tr h="5396355">
                <a:tc>
                  <a:txBody>
                    <a:bodyPr/>
                    <a:lstStyle/>
                    <a:p>
                      <a:pPr marL="0" indent="0" fontAlgn="t">
                        <a:buNone/>
                      </a:pPr>
                      <a:r>
                        <a:rPr lang="vi-VN" sz="3200" b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Dấu cộng ( Plus ) – Dấu trừ ( Minus )</a:t>
                      </a:r>
                    </a:p>
                    <a:p>
                      <a:pPr marL="342900" indent="-342900" fontAlgn="t">
                        <a:buAutoNum type="arabicPeriod"/>
                      </a:pPr>
                      <a:r>
                        <a:rPr lang="en-US" sz="3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fifty =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b="0" u="sng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fontAlgn="t">
                        <a:buAutoNum type="arabicPeriod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seventy + ten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twenty + twenty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sixty-three + thirty-one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vi-VN" sz="3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Twenty + fifteen = </a:t>
                      </a:r>
                      <a:br>
                        <a:rPr lang="vi-VN" sz="3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vi-VN" sz="3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Thirty + twenty-five = </a:t>
                      </a:r>
                      <a:br>
                        <a:rPr lang="vi-VN" sz="3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vi-VN" sz="3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Seventeen +</a:t>
                      </a:r>
                      <a:r>
                        <a:rPr lang="vi-VN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thirty = </a:t>
                      </a:r>
                      <a:br>
                        <a:rPr lang="vi-VN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vi-VN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sixty – thirteen = </a:t>
                      </a:r>
                      <a:br>
                        <a:rPr lang="vi-VN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vi-VN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eighty – forty-five = </a:t>
                      </a:r>
                    </a:p>
                    <a:p>
                      <a:pPr fontAlgn="t"/>
                      <a:r>
                        <a:rPr lang="vi-VN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thirty-five + twenty =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4093067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E8C57AB2-DE8E-4193-8AAB-7171DB52B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199" y="443136"/>
            <a:ext cx="1007894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Open Sans Semibold" panose="020B0706030804020204" pitchFamily="34" charset="0"/>
                <a:cs typeface="Times New Roman" pitchFamily="18" charset="0"/>
              </a:rPr>
              <a:t>Write </a:t>
            </a:r>
            <a:r>
              <a:rPr kumimoji="0" lang="en-US" altLang="en-US" sz="4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Open Sans Semibold" panose="020B0706030804020204" pitchFamily="34" charset="0"/>
                <a:cs typeface="Times New Roman" pitchFamily="18" charset="0"/>
              </a:rPr>
              <a:t>the </a:t>
            </a:r>
            <a:r>
              <a:rPr kumimoji="0" lang="en-US" altLang="en-US" sz="4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Open Sans Semibold" panose="020B0706030804020204" pitchFamily="34" charset="0"/>
                <a:cs typeface="Times New Roman" pitchFamily="18" charset="0"/>
              </a:rPr>
              <a:t>answer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964"/>
          </a:xfrm>
        </p:spPr>
        <p:txBody>
          <a:bodyPr>
            <a:normAutofit/>
          </a:bodyPr>
          <a:lstStyle/>
          <a:p>
            <a:pPr algn="ctr"/>
            <a:r>
              <a:rPr lang="vi-VN" sz="4000" smtClean="0">
                <a:solidFill>
                  <a:srgbClr val="FF0000"/>
                </a:solidFill>
              </a:rPr>
              <a:t>Simple past 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0017"/>
            <a:ext cx="10515600" cy="45469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/>
              <a:t> </a:t>
            </a:r>
            <a:r>
              <a:rPr lang="en-US" b="1">
                <a:solidFill>
                  <a:srgbClr val="FF0000"/>
                </a:solidFill>
              </a:rPr>
              <a:t>Was or Were? - Complete the sentences with was or </a:t>
            </a:r>
            <a:r>
              <a:rPr lang="en-US" b="1">
                <a:solidFill>
                  <a:srgbClr val="FF0000"/>
                </a:solidFill>
              </a:rPr>
              <a:t>were</a:t>
            </a:r>
            <a:r>
              <a:rPr lang="en-US" b="1" smtClean="0">
                <a:solidFill>
                  <a:srgbClr val="FF0000"/>
                </a:solidFill>
              </a:rPr>
              <a:t>.</a:t>
            </a:r>
            <a:r>
              <a:rPr lang="vi-VN" b="1" smtClean="0">
                <a:solidFill>
                  <a:srgbClr val="FF0000"/>
                </a:solidFill>
              </a:rPr>
              <a:t/>
            </a:r>
            <a:br>
              <a:rPr lang="vi-VN" b="1" smtClean="0">
                <a:solidFill>
                  <a:srgbClr val="FF0000"/>
                </a:solidFill>
              </a:rPr>
            </a:br>
            <a:r>
              <a:rPr lang="vi-VN" b="1" smtClean="0"/>
              <a:t>( Hoàn thành câu sau sử dụng was / were ) </a:t>
            </a:r>
            <a:endParaRPr lang="en-US" b="1"/>
          </a:p>
          <a:p>
            <a:r>
              <a:rPr lang="en-US"/>
              <a:t>1. I _____ happy.</a:t>
            </a:r>
          </a:p>
          <a:p>
            <a:r>
              <a:rPr lang="en-US"/>
              <a:t>2. You ____ angry.</a:t>
            </a:r>
          </a:p>
          <a:p>
            <a:r>
              <a:rPr lang="en-US"/>
              <a:t>3. She ______ in London last week.</a:t>
            </a:r>
          </a:p>
          <a:p>
            <a:r>
              <a:rPr lang="en-US"/>
              <a:t>4. He ______ on holiday.</a:t>
            </a:r>
          </a:p>
          <a:p>
            <a:r>
              <a:rPr lang="en-US"/>
              <a:t>5. It _____ cold.</a:t>
            </a:r>
          </a:p>
          <a:p>
            <a:r>
              <a:rPr lang="en-US"/>
              <a:t>6. We ______ at school.</a:t>
            </a:r>
          </a:p>
          <a:p>
            <a:r>
              <a:rPr lang="en-US"/>
              <a:t>7. You _____ at the cinema.</a:t>
            </a:r>
          </a:p>
          <a:p>
            <a:r>
              <a:rPr lang="en-US"/>
              <a:t>8. They _____ at home.</a:t>
            </a:r>
          </a:p>
          <a:p>
            <a:r>
              <a:rPr lang="en-US"/>
              <a:t>9. The cat ____ on the roof.</a:t>
            </a:r>
          </a:p>
          <a:p>
            <a:r>
              <a:rPr lang="en-US"/>
              <a:t>10. The children _____in the garden.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77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17"/>
          </a:xfrm>
        </p:spPr>
        <p:txBody>
          <a:bodyPr/>
          <a:lstStyle/>
          <a:p>
            <a:pPr algn="ctr"/>
            <a:r>
              <a:rPr lang="vi-VN" smtClean="0">
                <a:solidFill>
                  <a:srgbClr val="FF0000"/>
                </a:solidFill>
              </a:rPr>
              <a:t>Comparative</a:t>
            </a:r>
            <a:r>
              <a:rPr lang="vi-VN" smtClean="0"/>
              <a:t> ( so sánh hơn 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smtClean="0">
                <a:solidFill>
                  <a:srgbClr val="FF0000"/>
                </a:solidFill>
              </a:rPr>
              <a:t>Chọn câu đáp án đúng trong những câu sau đây : </a:t>
            </a:r>
          </a:p>
          <a:p>
            <a:pPr marL="0" indent="0">
              <a:buNone/>
            </a:pPr>
            <a:r>
              <a:rPr lang="vi-VN" smtClean="0"/>
              <a:t>1. </a:t>
            </a:r>
            <a:r>
              <a:rPr lang="en-US" smtClean="0"/>
              <a:t>My </a:t>
            </a:r>
            <a:r>
              <a:rPr lang="en-US"/>
              <a:t>dad’s </a:t>
            </a:r>
            <a:r>
              <a:rPr lang="en-US" b="1"/>
              <a:t>funny/funnier </a:t>
            </a:r>
            <a:r>
              <a:rPr lang="en-US"/>
              <a:t>than your dad!</a:t>
            </a:r>
          </a:p>
          <a:p>
            <a:pPr marL="0" indent="0">
              <a:buNone/>
            </a:pPr>
            <a:r>
              <a:rPr lang="vi-VN" smtClean="0"/>
              <a:t>2. </a:t>
            </a:r>
            <a:r>
              <a:rPr lang="en-US" smtClean="0"/>
              <a:t>Physics </a:t>
            </a:r>
            <a:r>
              <a:rPr lang="en-US"/>
              <a:t>is </a:t>
            </a:r>
            <a:r>
              <a:rPr lang="en-US" b="1"/>
              <a:t>badder/worse </a:t>
            </a:r>
            <a:r>
              <a:rPr lang="en-US"/>
              <a:t>than chemistry.</a:t>
            </a:r>
          </a:p>
          <a:p>
            <a:pPr marL="0" indent="0">
              <a:buNone/>
            </a:pPr>
            <a:r>
              <a:rPr lang="vi-VN" smtClean="0"/>
              <a:t>3. </a:t>
            </a:r>
            <a:r>
              <a:rPr lang="en-US" smtClean="0"/>
              <a:t>Australia </a:t>
            </a:r>
            <a:r>
              <a:rPr lang="en-US"/>
              <a:t>is </a:t>
            </a:r>
            <a:r>
              <a:rPr lang="en-US" b="1"/>
              <a:t>far/further </a:t>
            </a:r>
            <a:r>
              <a:rPr lang="en-US"/>
              <a:t>hotter than Ireland.</a:t>
            </a:r>
          </a:p>
          <a:p>
            <a:pPr marL="0" indent="0">
              <a:buNone/>
            </a:pPr>
            <a:r>
              <a:rPr lang="vi-VN" smtClean="0"/>
              <a:t>4. </a:t>
            </a:r>
            <a:r>
              <a:rPr lang="en-US" smtClean="0"/>
              <a:t>It </a:t>
            </a:r>
            <a:r>
              <a:rPr lang="en-US"/>
              <a:t>is strange but often a coke is more </a:t>
            </a:r>
            <a:r>
              <a:rPr lang="en-US" b="1"/>
              <a:t>expensive/ expensiver </a:t>
            </a:r>
            <a:r>
              <a:rPr lang="en-US"/>
              <a:t>than a beer.</a:t>
            </a:r>
          </a:p>
          <a:p>
            <a:pPr marL="0" indent="0">
              <a:buNone/>
            </a:pPr>
            <a:r>
              <a:rPr lang="vi-VN" smtClean="0"/>
              <a:t>5. </a:t>
            </a:r>
            <a:r>
              <a:rPr lang="en-US" smtClean="0"/>
              <a:t>Non-smokers </a:t>
            </a:r>
            <a:r>
              <a:rPr lang="en-US"/>
              <a:t>usually live </a:t>
            </a:r>
            <a:r>
              <a:rPr lang="en-US" b="1"/>
              <a:t>more long/longer </a:t>
            </a:r>
            <a:r>
              <a:rPr lang="en-US"/>
              <a:t>than </a:t>
            </a:r>
            <a:r>
              <a:rPr lang="en-US"/>
              <a:t>smokers</a:t>
            </a:r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0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77820B5-AB46-4C5E-AEF5-B4BF7615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xmlns="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B458421-AFF6-4FD9-8C27-05030F752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56" y="1176793"/>
            <a:ext cx="5390395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5A6809-2C40-44B3-BFDD-0DE1F6A8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6221">
            <a:off x="342861" y="-185770"/>
            <a:ext cx="7974495" cy="5859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9F4249-5689-4F8B-B7EB-B39FE4E6C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94" y="3693215"/>
            <a:ext cx="5143500" cy="295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C6E601-FD2D-4769-87EE-A6A932913FCC}"/>
              </a:ext>
            </a:extLst>
          </p:cNvPr>
          <p:cNvSpPr txBox="1"/>
          <p:nvPr/>
        </p:nvSpPr>
        <p:spPr>
          <a:xfrm>
            <a:off x="2069489" y="1754223"/>
            <a:ext cx="4131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Let’s play a game about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numbers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21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>
            <a:extLst>
              <a:ext uri="{FF2B5EF4-FFF2-40B4-BE49-F238E27FC236}">
                <a16:creationId xmlns:a16="http://schemas.microsoft.com/office/drawing/2014/main" xmlns="" id="{127D45EA-90B1-4B3C-9C08-4D6B09CD9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8AEC8F45-0901-451F-BC7F-2C3C3254C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0" y="3587261"/>
            <a:ext cx="838482" cy="3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8A481DD-942B-463E-AB1A-4F7D3C8F65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3029"/>
            <a:ext cx="625204" cy="6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33BC1363-D259-4F70-A484-14811FA294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54" y="1678576"/>
            <a:ext cx="959358" cy="8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A5F646BC-82A1-48DB-8D14-686AD7E69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9169" y="1038051"/>
            <a:ext cx="838482" cy="8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AF41388-FFD1-445D-B6FC-2B4C7B79A1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8" y="4490079"/>
            <a:ext cx="2213177" cy="22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6C789ACA-71D2-4F45-90E2-8D91B7648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5129" y="2979503"/>
            <a:ext cx="1181705" cy="14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05D72E60-8DF9-497D-A9EC-35BA49A777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0A8981D6-2EDA-4A9E-ADE7-475097782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xmlns="" id="{A9FE6FED-2BB7-4ED5-A4FE-909BBABA5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268" y="4283429"/>
            <a:ext cx="1370647" cy="9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xmlns="" id="{E0DA438C-F4E6-486D-895F-2D771A689D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664">
            <a:off x="8051458" y="508455"/>
            <a:ext cx="1329343" cy="12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xmlns="" id="{5D1F1936-532E-4399-A5ED-C6F700BE28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016">
            <a:off x="6474615" y="4117035"/>
            <a:ext cx="296618" cy="2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xmlns="" id="{01533A28-2CC4-48F1-8E56-68CF7E9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64">
            <a:off x="2106555" y="4161563"/>
            <a:ext cx="1236184" cy="74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C35705E-E58F-4F18-9323-7E32EEAAE356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xmlns="" id="{009AF69D-8B28-439B-AB0E-D2228BD84B5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CF8C10E5-31C5-4C7A-892F-D8B989A4F13B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13A49D5-6F5D-4E49-A6E2-18102751CC6B}"/>
              </a:ext>
            </a:extLst>
          </p:cNvPr>
          <p:cNvSpPr txBox="1"/>
          <p:nvPr/>
        </p:nvSpPr>
        <p:spPr>
          <a:xfrm>
            <a:off x="3647545" y="135711"/>
            <a:ext cx="489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numbers, listen and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</a:t>
            </a: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400" b="1" i="1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vi-VN" sz="2400" b="1" i="1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vi-VN" sz="2400" b="1" i="1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vi-VN" sz="2400" b="1" i="1" u="none" strike="noStrike" kern="1200" cap="none" spc="0" normalizeH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Nghe và chọn số )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10">
            <a:hlinkClick r:id="" action="ppaction://media"/>
            <a:extLst>
              <a:ext uri="{FF2B5EF4-FFF2-40B4-BE49-F238E27FC236}">
                <a16:creationId xmlns:a16="http://schemas.microsoft.com/office/drawing/2014/main" xmlns="" id="{19068F70-2C2A-4192-948C-146BD586C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52533"/>
            <a:ext cx="609600" cy="609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72DFDCE-2571-4350-A906-C4BFB23D3D50}"/>
              </a:ext>
            </a:extLst>
          </p:cNvPr>
          <p:cNvSpPr txBox="1"/>
          <p:nvPr/>
        </p:nvSpPr>
        <p:spPr>
          <a:xfrm>
            <a:off x="6176834" y="165004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9E1B657-41FD-408D-9410-8EE9BF989146}"/>
              </a:ext>
            </a:extLst>
          </p:cNvPr>
          <p:cNvSpPr txBox="1"/>
          <p:nvPr/>
        </p:nvSpPr>
        <p:spPr>
          <a:xfrm>
            <a:off x="8570842" y="379283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20">
            <a:hlinkClick r:id="" action="ppaction://media"/>
            <a:extLst>
              <a:ext uri="{FF2B5EF4-FFF2-40B4-BE49-F238E27FC236}">
                <a16:creationId xmlns:a16="http://schemas.microsoft.com/office/drawing/2014/main" xmlns="" id="{061E8723-E211-423E-8D89-F83F9A50B5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61584"/>
            <a:ext cx="609600" cy="609600"/>
          </a:xfrm>
          <a:prstGeom prst="rect">
            <a:avLst/>
          </a:prstGeom>
        </p:spPr>
      </p:pic>
      <p:pic>
        <p:nvPicPr>
          <p:cNvPr id="11" name="30">
            <a:hlinkClick r:id="" action="ppaction://media"/>
            <a:extLst>
              <a:ext uri="{FF2B5EF4-FFF2-40B4-BE49-F238E27FC236}">
                <a16:creationId xmlns:a16="http://schemas.microsoft.com/office/drawing/2014/main" xmlns="" id="{44D4D451-0FE7-4025-AA81-3549BA619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79123"/>
            <a:ext cx="609600" cy="6096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87EA04C-677E-455B-A3F1-FCD9F07467DC}"/>
              </a:ext>
            </a:extLst>
          </p:cNvPr>
          <p:cNvSpPr txBox="1"/>
          <p:nvPr/>
        </p:nvSpPr>
        <p:spPr>
          <a:xfrm>
            <a:off x="1229603" y="55080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B7EB4CF-A461-472E-9759-D3B5FB845CA7}"/>
              </a:ext>
            </a:extLst>
          </p:cNvPr>
          <p:cNvSpPr txBox="1"/>
          <p:nvPr/>
        </p:nvSpPr>
        <p:spPr>
          <a:xfrm>
            <a:off x="2511935" y="237916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40">
            <a:hlinkClick r:id="" action="ppaction://media"/>
            <a:extLst>
              <a:ext uri="{FF2B5EF4-FFF2-40B4-BE49-F238E27FC236}">
                <a16:creationId xmlns:a16="http://schemas.microsoft.com/office/drawing/2014/main" xmlns="" id="{279C131F-7D8B-497E-9B86-ABCF9DB770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61584"/>
            <a:ext cx="609600" cy="6096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B9BE7C4-2523-4314-8DDE-5DBFAEA3AC9D}"/>
              </a:ext>
            </a:extLst>
          </p:cNvPr>
          <p:cNvSpPr txBox="1"/>
          <p:nvPr/>
        </p:nvSpPr>
        <p:spPr>
          <a:xfrm>
            <a:off x="5850227" y="400919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50">
            <a:hlinkClick r:id="" action="ppaction://media"/>
            <a:extLst>
              <a:ext uri="{FF2B5EF4-FFF2-40B4-BE49-F238E27FC236}">
                <a16:creationId xmlns:a16="http://schemas.microsoft.com/office/drawing/2014/main" xmlns="" id="{66C5B839-420A-422A-BEAF-D8914CCCABD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79123"/>
            <a:ext cx="609600" cy="6096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B95CAC-FE9B-49F8-858F-90C0539C4789}"/>
              </a:ext>
            </a:extLst>
          </p:cNvPr>
          <p:cNvSpPr txBox="1"/>
          <p:nvPr/>
        </p:nvSpPr>
        <p:spPr>
          <a:xfrm>
            <a:off x="10521515" y="141696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60">
            <a:hlinkClick r:id="" action="ppaction://media"/>
            <a:extLst>
              <a:ext uri="{FF2B5EF4-FFF2-40B4-BE49-F238E27FC236}">
                <a16:creationId xmlns:a16="http://schemas.microsoft.com/office/drawing/2014/main" xmlns="" id="{2D328AC6-E5AD-4C66-B0D3-B7A4CBB838D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70072"/>
            <a:ext cx="609600" cy="6096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8DEE0C5-22E2-407A-B75E-D22D9FB345AB}"/>
              </a:ext>
            </a:extLst>
          </p:cNvPr>
          <p:cNvSpPr txBox="1"/>
          <p:nvPr/>
        </p:nvSpPr>
        <p:spPr>
          <a:xfrm>
            <a:off x="453641" y="459206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70">
            <a:hlinkClick r:id="" action="ppaction://media"/>
            <a:extLst>
              <a:ext uri="{FF2B5EF4-FFF2-40B4-BE49-F238E27FC236}">
                <a16:creationId xmlns:a16="http://schemas.microsoft.com/office/drawing/2014/main" xmlns="" id="{088328DF-F059-43FD-ABE0-940825DB512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64428"/>
            <a:ext cx="609600" cy="6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2033F36-CCB6-458A-B5AA-4A0D16ACBB95}"/>
              </a:ext>
            </a:extLst>
          </p:cNvPr>
          <p:cNvSpPr txBox="1"/>
          <p:nvPr/>
        </p:nvSpPr>
        <p:spPr>
          <a:xfrm>
            <a:off x="8441053" y="149935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80">
            <a:hlinkClick r:id="" action="ppaction://media"/>
            <a:extLst>
              <a:ext uri="{FF2B5EF4-FFF2-40B4-BE49-F238E27FC236}">
                <a16:creationId xmlns:a16="http://schemas.microsoft.com/office/drawing/2014/main" xmlns="" id="{ECB2AE0E-8259-4C92-BB75-1B4F56F6CD3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62543"/>
            <a:ext cx="609600" cy="6096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1AA6636-B95F-4048-89A4-6BC63336FC7D}"/>
              </a:ext>
            </a:extLst>
          </p:cNvPr>
          <p:cNvSpPr txBox="1"/>
          <p:nvPr/>
        </p:nvSpPr>
        <p:spPr>
          <a:xfrm>
            <a:off x="3793524" y="442214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90">
            <a:hlinkClick r:id="" action="ppaction://media"/>
            <a:extLst>
              <a:ext uri="{FF2B5EF4-FFF2-40B4-BE49-F238E27FC236}">
                <a16:creationId xmlns:a16="http://schemas.microsoft.com/office/drawing/2014/main" xmlns="" id="{E169EAE4-9B5C-4131-8953-AE5BD6480F7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25015" y="263111"/>
            <a:ext cx="609600" cy="6096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4F7D907-A7C5-4F3C-84FF-C1D41CC6594A}"/>
              </a:ext>
            </a:extLst>
          </p:cNvPr>
          <p:cNvSpPr txBox="1"/>
          <p:nvPr/>
        </p:nvSpPr>
        <p:spPr>
          <a:xfrm>
            <a:off x="10727527" y="3836543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100">
            <a:hlinkClick r:id="" action="ppaction://media"/>
            <a:extLst>
              <a:ext uri="{FF2B5EF4-FFF2-40B4-BE49-F238E27FC236}">
                <a16:creationId xmlns:a16="http://schemas.microsoft.com/office/drawing/2014/main" xmlns="" id="{4BEC46BC-E943-4060-9ADE-F151B3ED0D9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31461" y="277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352" y="5087637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14F68E63-9910-41B5-8945-3DA78E320F7D}"/>
              </a:ext>
            </a:extLst>
          </p:cNvPr>
          <p:cNvGrpSpPr/>
          <p:nvPr/>
        </p:nvGrpSpPr>
        <p:grpSpPr>
          <a:xfrm>
            <a:off x="4115600" y="57369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xmlns="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xmlns="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xmlns="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xmlns="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BD3105A-930E-4212-A0A5-E728D2BEA974}"/>
              </a:ext>
            </a:extLst>
          </p:cNvPr>
          <p:cNvSpPr/>
          <p:nvPr/>
        </p:nvSpPr>
        <p:spPr>
          <a:xfrm>
            <a:off x="2626809" y="6803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01BD0F-588F-4C42-926D-2D16378EDAD7}"/>
              </a:ext>
            </a:extLst>
          </p:cNvPr>
          <p:cNvSpPr/>
          <p:nvPr/>
        </p:nvSpPr>
        <p:spPr>
          <a:xfrm>
            <a:off x="4312709" y="752398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0A5C2ED-41F9-4F33-92AF-8A2D488696B7}"/>
              </a:ext>
            </a:extLst>
          </p:cNvPr>
          <p:cNvSpPr/>
          <p:nvPr/>
        </p:nvSpPr>
        <p:spPr>
          <a:xfrm>
            <a:off x="5644459" y="797130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9C91A0EE-45AA-4750-BBAC-D9A2EF5CA651}"/>
              </a:ext>
            </a:extLst>
          </p:cNvPr>
          <p:cNvSpPr/>
          <p:nvPr/>
        </p:nvSpPr>
        <p:spPr>
          <a:xfrm>
            <a:off x="6834869" y="69195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DE8E6F9-8DFB-48F5-BFF9-66049319588D}"/>
              </a:ext>
            </a:extLst>
          </p:cNvPr>
          <p:cNvSpPr/>
          <p:nvPr/>
        </p:nvSpPr>
        <p:spPr>
          <a:xfrm>
            <a:off x="8092635" y="101988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C00E99-162E-4F2A-A433-1FD424009BD5}"/>
              </a:ext>
            </a:extLst>
          </p:cNvPr>
          <p:cNvSpPr/>
          <p:nvPr/>
        </p:nvSpPr>
        <p:spPr>
          <a:xfrm>
            <a:off x="3610249" y="1753833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5AA5AA5-5498-4C27-8E95-9663BBF5E3AD}"/>
              </a:ext>
            </a:extLst>
          </p:cNvPr>
          <p:cNvSpPr/>
          <p:nvPr/>
        </p:nvSpPr>
        <p:spPr>
          <a:xfrm>
            <a:off x="4958605" y="186891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4FD7DAC3-F3B0-4ACA-962C-D133CD072E50}"/>
              </a:ext>
            </a:extLst>
          </p:cNvPr>
          <p:cNvSpPr/>
          <p:nvPr/>
        </p:nvSpPr>
        <p:spPr>
          <a:xfrm>
            <a:off x="6188714" y="186891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DDA72433-E980-435C-903A-93DDA94FB5AF}"/>
              </a:ext>
            </a:extLst>
          </p:cNvPr>
          <p:cNvSpPr/>
          <p:nvPr/>
        </p:nvSpPr>
        <p:spPr>
          <a:xfrm>
            <a:off x="7309155" y="1821037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3895909-A03C-49FE-9C76-914AFAF8568B}"/>
              </a:ext>
            </a:extLst>
          </p:cNvPr>
          <p:cNvSpPr/>
          <p:nvPr/>
        </p:nvSpPr>
        <p:spPr>
          <a:xfrm>
            <a:off x="5734380" y="2754321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50">
            <a:hlinkClick r:id="" action="ppaction://media"/>
            <a:extLst>
              <a:ext uri="{FF2B5EF4-FFF2-40B4-BE49-F238E27FC236}">
                <a16:creationId xmlns:a16="http://schemas.microsoft.com/office/drawing/2014/main" xmlns="" id="{C8CC8F5B-2997-461C-9BB0-6B72B7F8C2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213 L -0.00013 0.0213 C -0.00755 0.01505 -0.0151 0.00972 -0.02213 0.00278 C -0.0319 -0.00718 -0.05325 -0.03403 -0.06133 -0.04861 C -0.07239 -0.06806 -0.08281 -0.08866 -0.09258 -0.11019 C -0.10482 -0.13681 -0.10638 -0.13843 -0.11562 -0.1632 C -0.12591 -0.19051 -0.11979 -0.1787 -0.12721 -0.1919 C -0.13034 -0.20301 -0.12969 -0.19977 -0.13177 -0.21458 C -0.1319 -0.21528 -0.13177 -0.21597 -0.13177 -0.21667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8 L -0.00078 0.01018 C -0.00364 0.00602 -0.00638 0.00139 -0.00937 -0.00255 C -0.01159 -0.00579 -0.01419 -0.00834 -0.01653 -0.01111 C -0.01784 -0.01273 -0.01901 -0.01412 -0.02018 -0.01551 C -0.02213 -0.01783 -0.02396 -0.0206 -0.0263 -0.02199 L -0.03346 -0.02616 C -0.03463 -0.02778 -0.04023 -0.03542 -0.04192 -0.03704 C -0.0431 -0.03797 -0.04453 -0.0382 -0.04557 -0.03912 C -0.04687 -0.04028 -0.04791 -0.04213 -0.04922 -0.04352 C -0.05078 -0.04514 -0.05247 -0.0463 -0.05403 -0.04769 C -0.05534 -0.04908 -0.05638 -0.05093 -0.05768 -0.05209 C -0.06237 -0.05579 -0.06575 -0.05556 -0.06979 -0.06065 C -0.07604 -0.06852 -0.0707 -0.06574 -0.07708 -0.07153 C -0.07903 -0.07315 -0.08112 -0.07408 -0.08307 -0.0757 C -0.08724 -0.07917 -0.09088 -0.08403 -0.09518 -0.08658 C -0.09648 -0.08727 -0.09765 -0.08773 -0.09883 -0.08866 C -0.10521 -0.09445 -0.09987 -0.09144 -0.10612 -0.09931 C -0.10755 -0.10116 -0.10924 -0.10255 -0.11093 -0.10371 C -0.11328 -0.10533 -0.11575 -0.10648 -0.11823 -0.1081 C -0.1194 -0.1088 -0.1207 -0.10926 -0.12187 -0.11019 C -0.12343 -0.11158 -0.12513 -0.11273 -0.12669 -0.11435 C -0.12916 -0.11713 -0.13112 -0.12153 -0.13398 -0.12315 C -0.13633 -0.12454 -0.13906 -0.12477 -0.14114 -0.12732 C -0.14518 -0.13218 -0.15013 -0.13843 -0.15455 -0.14028 C -0.1556 -0.14074 -0.16159 -0.14329 -0.16302 -0.14468 C -0.17291 -0.15417 -0.16758 -0.15 -0.175 -0.16158 C -0.17799 -0.16597 -0.18008 -0.16667 -0.18359 -0.17014 C -0.18476 -0.17153 -0.18593 -0.17292 -0.18711 -0.17454 C -0.18802 -0.17662 -0.18841 -0.1794 -0.18958 -0.18102 C -0.19258 -0.18449 -0.19622 -0.18588 -0.19922 -0.18959 C -0.20052 -0.19097 -0.20182 -0.19213 -0.20286 -0.19375 C -0.20416 -0.19584 -0.20508 -0.19861 -0.20651 -0.20023 C -0.20833 -0.20232 -0.21054 -0.20324 -0.21263 -0.20463 C -0.2138 -0.20672 -0.21484 -0.20926 -0.21614 -0.21111 C -0.22291 -0.21945 -0.2207 -0.21042 -0.22825 -0.22384 C -0.23893 -0.24283 -0.22591 -0.21898 -0.23437 -0.23681 C -0.23541 -0.23912 -0.23685 -0.24097 -0.23802 -0.24329 C -0.23984 -0.24722 -0.24036 -0.24977 -0.24153 -0.25417 " pathEditMode="relative" ptsTypes="AAAAAAAAAAAAAAAAAAAAAAAAAAAAAAAAAAAAA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3.7037E-7 L -0.00143 0.6708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9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9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02" y="4734595"/>
            <a:ext cx="1323394" cy="13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14F68E63-9910-41B5-8945-3DA78E320F7D}"/>
              </a:ext>
            </a:extLst>
          </p:cNvPr>
          <p:cNvGrpSpPr/>
          <p:nvPr/>
        </p:nvGrpSpPr>
        <p:grpSpPr>
          <a:xfrm>
            <a:off x="4115600" y="57369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xmlns="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xmlns="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xmlns="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xmlns="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BD3105A-930E-4212-A0A5-E728D2BEA974}"/>
              </a:ext>
            </a:extLst>
          </p:cNvPr>
          <p:cNvSpPr/>
          <p:nvPr/>
        </p:nvSpPr>
        <p:spPr>
          <a:xfrm>
            <a:off x="2626809" y="6803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01BD0F-588F-4C42-926D-2D16378EDAD7}"/>
              </a:ext>
            </a:extLst>
          </p:cNvPr>
          <p:cNvSpPr/>
          <p:nvPr/>
        </p:nvSpPr>
        <p:spPr>
          <a:xfrm>
            <a:off x="4312709" y="752398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0A5C2ED-41F9-4F33-92AF-8A2D488696B7}"/>
              </a:ext>
            </a:extLst>
          </p:cNvPr>
          <p:cNvSpPr/>
          <p:nvPr/>
        </p:nvSpPr>
        <p:spPr>
          <a:xfrm>
            <a:off x="5644459" y="797130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9C91A0EE-45AA-4750-BBAC-D9A2EF5CA651}"/>
              </a:ext>
            </a:extLst>
          </p:cNvPr>
          <p:cNvSpPr/>
          <p:nvPr/>
        </p:nvSpPr>
        <p:spPr>
          <a:xfrm>
            <a:off x="6834869" y="69195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DE8E6F9-8DFB-48F5-BFF9-66049319588D}"/>
              </a:ext>
            </a:extLst>
          </p:cNvPr>
          <p:cNvSpPr/>
          <p:nvPr/>
        </p:nvSpPr>
        <p:spPr>
          <a:xfrm>
            <a:off x="8092635" y="101988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C00E99-162E-4F2A-A433-1FD424009BD5}"/>
              </a:ext>
            </a:extLst>
          </p:cNvPr>
          <p:cNvSpPr/>
          <p:nvPr/>
        </p:nvSpPr>
        <p:spPr>
          <a:xfrm>
            <a:off x="3610249" y="1753833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5AA5AA5-5498-4C27-8E95-9663BBF5E3AD}"/>
              </a:ext>
            </a:extLst>
          </p:cNvPr>
          <p:cNvSpPr/>
          <p:nvPr/>
        </p:nvSpPr>
        <p:spPr>
          <a:xfrm>
            <a:off x="4958605" y="186891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DDA72433-E980-435C-903A-93DDA94FB5AF}"/>
              </a:ext>
            </a:extLst>
          </p:cNvPr>
          <p:cNvSpPr/>
          <p:nvPr/>
        </p:nvSpPr>
        <p:spPr>
          <a:xfrm>
            <a:off x="7309155" y="1821037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3895909-A03C-49FE-9C76-914AFAF8568B}"/>
              </a:ext>
            </a:extLst>
          </p:cNvPr>
          <p:cNvSpPr/>
          <p:nvPr/>
        </p:nvSpPr>
        <p:spPr>
          <a:xfrm>
            <a:off x="5734380" y="2754321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80">
            <a:hlinkClick r:id="" action="ppaction://media"/>
            <a:extLst>
              <a:ext uri="{FF2B5EF4-FFF2-40B4-BE49-F238E27FC236}">
                <a16:creationId xmlns:a16="http://schemas.microsoft.com/office/drawing/2014/main" xmlns="" id="{51432E17-3E50-45B7-97EB-98E6F06700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96152"/>
            <a:ext cx="609600" cy="6096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4FD7DAC3-F3B0-4ACA-962C-D133CD072E50}"/>
              </a:ext>
            </a:extLst>
          </p:cNvPr>
          <p:cNvSpPr/>
          <p:nvPr/>
        </p:nvSpPr>
        <p:spPr>
          <a:xfrm>
            <a:off x="6130280" y="1713764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213 L -0.00013 0.0213 C -0.00755 0.01505 -0.0151 0.00972 -0.02213 0.00278 C -0.0319 -0.00718 -0.05325 -0.03403 -0.06133 -0.04861 C -0.07239 -0.06806 -0.08281 -0.08866 -0.09258 -0.11019 C -0.10482 -0.13681 -0.10638 -0.13843 -0.11562 -0.1632 C -0.12591 -0.19051 -0.11979 -0.1787 -0.12721 -0.1919 C -0.13034 -0.20301 -0.12969 -0.19977 -0.13177 -0.21458 C -0.1319 -0.21528 -0.13177 -0.21597 -0.13177 -0.21667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8 L -0.00078 0.01018 C -0.00364 0.00602 -0.00638 0.00139 -0.00937 -0.00255 C -0.01159 -0.00579 -0.01419 -0.00834 -0.01653 -0.01111 C -0.01784 -0.01273 -0.01901 -0.01412 -0.02018 -0.01551 C -0.02213 -0.01783 -0.02396 -0.0206 -0.0263 -0.02199 L -0.03346 -0.02616 C -0.03463 -0.02778 -0.04023 -0.03542 -0.04192 -0.03704 C -0.0431 -0.03797 -0.04453 -0.0382 -0.04557 -0.03912 C -0.04687 -0.04028 -0.04791 -0.04213 -0.04922 -0.04352 C -0.05078 -0.04514 -0.05247 -0.0463 -0.05403 -0.04769 C -0.05534 -0.04908 -0.05638 -0.05093 -0.05768 -0.05209 C -0.06237 -0.05579 -0.06575 -0.05556 -0.06979 -0.06065 C -0.07604 -0.06852 -0.0707 -0.06574 -0.07708 -0.07153 C -0.07903 -0.07315 -0.08112 -0.07408 -0.08307 -0.0757 C -0.08724 -0.07917 -0.09088 -0.08403 -0.09518 -0.08658 C -0.09648 -0.08727 -0.09765 -0.08773 -0.09883 -0.08866 C -0.10521 -0.09445 -0.09987 -0.09144 -0.10612 -0.09931 C -0.10755 -0.10116 -0.10924 -0.10255 -0.11093 -0.10371 C -0.11328 -0.10533 -0.11575 -0.10648 -0.11823 -0.1081 C -0.1194 -0.1088 -0.1207 -0.10926 -0.12187 -0.11019 C -0.12343 -0.11158 -0.12513 -0.11273 -0.12669 -0.11435 C -0.12916 -0.11713 -0.13112 -0.12153 -0.13398 -0.12315 C -0.13633 -0.12454 -0.13906 -0.12477 -0.14114 -0.12732 C -0.14518 -0.13218 -0.15013 -0.13843 -0.15455 -0.14028 C -0.1556 -0.14074 -0.16159 -0.14329 -0.16302 -0.14468 C -0.17291 -0.15417 -0.16758 -0.15 -0.175 -0.16158 C -0.17799 -0.16597 -0.18008 -0.16667 -0.18359 -0.17014 C -0.18476 -0.17153 -0.18593 -0.17292 -0.18711 -0.17454 C -0.18802 -0.17662 -0.18841 -0.1794 -0.18958 -0.18102 C -0.19258 -0.18449 -0.19622 -0.18588 -0.19922 -0.18959 C -0.20052 -0.19097 -0.20182 -0.19213 -0.20286 -0.19375 C -0.20416 -0.19584 -0.20508 -0.19861 -0.20651 -0.20023 C -0.20833 -0.20232 -0.21054 -0.20324 -0.21263 -0.20463 C -0.2138 -0.20672 -0.21484 -0.20926 -0.21614 -0.21111 C -0.22291 -0.21945 -0.2207 -0.21042 -0.22825 -0.22384 C -0.23893 -0.24283 -0.22591 -0.21898 -0.23437 -0.23681 C -0.23541 -0.23912 -0.23685 -0.24097 -0.23802 -0.24329 C -0.23984 -0.24722 -0.24036 -0.24977 -0.24153 -0.25417 " pathEditMode="relative" ptsTypes="AAAAAAAAAAAAAAAAAAAAAAAAAAAAAAAAAAAAA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98 -0.00046 L -0.00898 -0.00046 C -0.0125 -0.00463 -0.01614 -0.00833 -0.0194 -0.01296 C -0.0194 -0.01296 -0.02526 -0.02315 -0.0263 -0.02523 C -0.02708 -0.02662 -0.02773 -0.02824 -0.02864 -0.0294 C -0.02982 -0.03056 -0.03086 -0.03218 -0.03216 -0.03333 C -0.0332 -0.03426 -0.0345 -0.03449 -0.03555 -0.03542 C -0.03724 -0.03657 -0.03867 -0.03796 -0.04023 -0.03958 C -0.04141 -0.04074 -0.04245 -0.04236 -0.04362 -0.04375 C -0.04518 -0.04514 -0.04674 -0.0463 -0.04831 -0.04768 C -0.04948 -0.04907 -0.05052 -0.05069 -0.05169 -0.05185 C -0.05286 -0.05278 -0.05404 -0.05324 -0.05521 -0.05393 C -0.06107 -0.06435 -0.05351 -0.05208 -0.06094 -0.05995 C -0.06888 -0.06852 -0.0569 -0.06042 -0.0668 -0.0662 C -0.07239 -0.07616 -0.06523 -0.06412 -0.07252 -0.07431 C -0.07344 -0.07569 -0.07396 -0.07755 -0.07487 -0.07847 C -0.07591 -0.07963 -0.07721 -0.07986 -0.07825 -0.08056 C -0.08424 -0.0912 -0.07565 -0.07616 -0.08529 -0.09074 C -0.08646 -0.09259 -0.08737 -0.09537 -0.08867 -0.09699 C -0.08971 -0.09815 -0.09101 -0.09815 -0.09219 -0.09907 C -0.09336 -0.10023 -0.0944 -0.10208 -0.09557 -0.10301 C -0.10143 -0.10833 -0.0987 -0.10046 -0.10599 -0.11343 C -0.10677 -0.11481 -0.10742 -0.1162 -0.10833 -0.11736 C -0.11055 -0.12037 -0.11328 -0.12222 -0.11523 -0.12569 C -0.12864 -0.14954 -0.11536 -0.12893 -0.12448 -0.13796 C -0.12695 -0.14028 -0.12904 -0.14352 -0.13138 -0.1463 C -0.13255 -0.14745 -0.13359 -0.14954 -0.13489 -0.15023 L -0.13828 -0.15231 C -0.14388 -0.16227 -0.13685 -0.15023 -0.14414 -0.16065 C -0.14492 -0.16181 -0.14544 -0.16366 -0.14635 -0.16458 C -0.14739 -0.16574 -0.1487 -0.16597 -0.14987 -0.16667 C -0.15065 -0.16806 -0.1513 -0.16968 -0.15221 -0.17083 C -0.15443 -0.17384 -0.15716 -0.17546 -0.15911 -0.17893 C -0.16927 -0.19676 -0.15638 -0.175 -0.16601 -0.18912 C -0.17487 -0.20208 -0.16432 -0.18912 -0.17292 -0.19931 C -0.17643 -0.20833 -0.17838 -0.21458 -0.1845 -0.22176 C -0.18971 -0.22801 -0.18698 -0.22431 -0.19258 -0.23403 C -0.19336 -0.23542 -0.19427 -0.23657 -0.19492 -0.23819 C -0.19687 -0.24352 -0.19831 -0.24745 -0.20065 -0.25255 C -0.2013 -0.25417 -0.20234 -0.25509 -0.20299 -0.25671 C -0.20377 -0.25856 -0.20521 -0.26296 -0.20521 -0.26296 " pathEditMode="relative" ptsTypes="AAAAAAAAAAAAAAAAAAAAAAAAAAAAAAAAAAAAAAA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0.00313 0.50764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99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49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18" y="4796448"/>
            <a:ext cx="1323394" cy="13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14F68E63-9910-41B5-8945-3DA78E320F7D}"/>
              </a:ext>
            </a:extLst>
          </p:cNvPr>
          <p:cNvGrpSpPr/>
          <p:nvPr/>
        </p:nvGrpSpPr>
        <p:grpSpPr>
          <a:xfrm>
            <a:off x="4115600" y="57369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xmlns="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xmlns="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xmlns="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BD3105A-930E-4212-A0A5-E728D2BEA974}"/>
              </a:ext>
            </a:extLst>
          </p:cNvPr>
          <p:cNvSpPr/>
          <p:nvPr/>
        </p:nvSpPr>
        <p:spPr>
          <a:xfrm>
            <a:off x="2626809" y="6803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01BD0F-588F-4C42-926D-2D16378EDAD7}"/>
              </a:ext>
            </a:extLst>
          </p:cNvPr>
          <p:cNvSpPr/>
          <p:nvPr/>
        </p:nvSpPr>
        <p:spPr>
          <a:xfrm>
            <a:off x="4312709" y="752398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0A5C2ED-41F9-4F33-92AF-8A2D488696B7}"/>
              </a:ext>
            </a:extLst>
          </p:cNvPr>
          <p:cNvSpPr/>
          <p:nvPr/>
        </p:nvSpPr>
        <p:spPr>
          <a:xfrm>
            <a:off x="5644459" y="797130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DE8E6F9-8DFB-48F5-BFF9-66049319588D}"/>
              </a:ext>
            </a:extLst>
          </p:cNvPr>
          <p:cNvSpPr/>
          <p:nvPr/>
        </p:nvSpPr>
        <p:spPr>
          <a:xfrm>
            <a:off x="8092635" y="101988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C00E99-162E-4F2A-A433-1FD424009BD5}"/>
              </a:ext>
            </a:extLst>
          </p:cNvPr>
          <p:cNvSpPr/>
          <p:nvPr/>
        </p:nvSpPr>
        <p:spPr>
          <a:xfrm>
            <a:off x="3610249" y="1753833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5AA5AA5-5498-4C27-8E95-9663BBF5E3AD}"/>
              </a:ext>
            </a:extLst>
          </p:cNvPr>
          <p:cNvSpPr/>
          <p:nvPr/>
        </p:nvSpPr>
        <p:spPr>
          <a:xfrm>
            <a:off x="4958605" y="186891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40">
            <a:hlinkClick r:id="" action="ppaction://media"/>
            <a:extLst>
              <a:ext uri="{FF2B5EF4-FFF2-40B4-BE49-F238E27FC236}">
                <a16:creationId xmlns:a16="http://schemas.microsoft.com/office/drawing/2014/main" xmlns="" id="{BD76F79A-D6A0-4CDD-A02D-B3D45C9E0D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E5E4654A-88FF-43E0-BD26-D2B33A0396FD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xmlns="" id="{8C875DEC-957A-4163-A23B-25501E49AD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A5CECCD-196E-4B21-B027-3DFA808B0C1E}"/>
                </a:ext>
              </a:extLst>
            </p:cNvPr>
            <p:cNvSpPr txBox="1"/>
            <p:nvPr/>
          </p:nvSpPr>
          <p:spPr>
            <a:xfrm>
              <a:off x="6214823" y="1738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9E6C3285-F982-4407-9D85-E85B68C40592}"/>
              </a:ext>
            </a:extLst>
          </p:cNvPr>
          <p:cNvSpPr/>
          <p:nvPr/>
        </p:nvSpPr>
        <p:spPr>
          <a:xfrm>
            <a:off x="6188714" y="186891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xmlns="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3895909-A03C-49FE-9C76-914AFAF8568B}"/>
              </a:ext>
            </a:extLst>
          </p:cNvPr>
          <p:cNvSpPr/>
          <p:nvPr/>
        </p:nvSpPr>
        <p:spPr>
          <a:xfrm>
            <a:off x="5734380" y="2754321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9C91A0EE-45AA-4750-BBAC-D9A2EF5CA651}"/>
              </a:ext>
            </a:extLst>
          </p:cNvPr>
          <p:cNvSpPr/>
          <p:nvPr/>
        </p:nvSpPr>
        <p:spPr>
          <a:xfrm>
            <a:off x="6834869" y="69195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DDA72433-E980-435C-903A-93DDA94FB5AF}"/>
              </a:ext>
            </a:extLst>
          </p:cNvPr>
          <p:cNvSpPr/>
          <p:nvPr/>
        </p:nvSpPr>
        <p:spPr>
          <a:xfrm>
            <a:off x="7309155" y="1821037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213 L -0.00013 0.0213 C -0.00755 0.01505 -0.0151 0.00972 -0.02213 0.00278 C -0.0319 -0.00718 -0.05325 -0.03403 -0.06133 -0.04861 C -0.07239 -0.06806 -0.08281 -0.08866 -0.09258 -0.11019 C -0.10482 -0.13681 -0.10638 -0.13843 -0.11562 -0.1632 C -0.12591 -0.19051 -0.11979 -0.1787 -0.12721 -0.1919 C -0.13034 -0.20301 -0.12969 -0.19977 -0.13177 -0.21458 C -0.1319 -0.21528 -0.13177 -0.21597 -0.13177 -0.21667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8 L -0.00078 0.01018 C -0.00364 0.00602 -0.00638 0.00139 -0.00937 -0.00255 C -0.01159 -0.00579 -0.01419 -0.00834 -0.01653 -0.01111 C -0.01784 -0.01273 -0.01901 -0.01412 -0.02018 -0.01551 C -0.02213 -0.01783 -0.02396 -0.0206 -0.0263 -0.02199 L -0.03346 -0.02616 C -0.03463 -0.02778 -0.04023 -0.03542 -0.04192 -0.03704 C -0.0431 -0.03797 -0.04453 -0.0382 -0.04557 -0.03912 C -0.04687 -0.04028 -0.04791 -0.04213 -0.04922 -0.04352 C -0.05078 -0.04514 -0.05247 -0.0463 -0.05403 -0.04769 C -0.05534 -0.04908 -0.05638 -0.05093 -0.05768 -0.05209 C -0.06237 -0.05579 -0.06575 -0.05556 -0.06979 -0.06065 C -0.07604 -0.06852 -0.0707 -0.06574 -0.07708 -0.07153 C -0.07903 -0.07315 -0.08112 -0.07408 -0.08307 -0.0757 C -0.08724 -0.07917 -0.09088 -0.08403 -0.09518 -0.08658 C -0.09648 -0.08727 -0.09765 -0.08773 -0.09883 -0.08866 C -0.10521 -0.09445 -0.09987 -0.09144 -0.10612 -0.09931 C -0.10755 -0.10116 -0.10924 -0.10255 -0.11093 -0.10371 C -0.11328 -0.10533 -0.11575 -0.10648 -0.11823 -0.1081 C -0.1194 -0.1088 -0.1207 -0.10926 -0.12187 -0.11019 C -0.12343 -0.11158 -0.12513 -0.11273 -0.12669 -0.11435 C -0.12916 -0.11713 -0.13112 -0.12153 -0.13398 -0.12315 C -0.13633 -0.12454 -0.13906 -0.12477 -0.14114 -0.12732 C -0.14518 -0.13218 -0.15013 -0.13843 -0.15455 -0.14028 C -0.1556 -0.14074 -0.16159 -0.14329 -0.16302 -0.14468 C -0.17291 -0.15417 -0.16758 -0.15 -0.175 -0.16158 C -0.17799 -0.16597 -0.18008 -0.16667 -0.18359 -0.17014 C -0.18476 -0.17153 -0.18593 -0.17292 -0.18711 -0.17454 C -0.18802 -0.17662 -0.18841 -0.1794 -0.18958 -0.18102 C -0.19258 -0.18449 -0.19622 -0.18588 -0.19922 -0.18959 C -0.20052 -0.19097 -0.20182 -0.19213 -0.20286 -0.19375 C -0.20416 -0.19584 -0.20508 -0.19861 -0.20651 -0.20023 C -0.20833 -0.20232 -0.21054 -0.20324 -0.21263 -0.20463 C -0.2138 -0.20672 -0.21484 -0.20926 -0.21614 -0.21111 C -0.22291 -0.21945 -0.2207 -0.21042 -0.22825 -0.22384 C -0.23893 -0.24283 -0.22591 -0.21898 -0.23437 -0.23681 C -0.23541 -0.23912 -0.23685 -0.24097 -0.23802 -0.24329 C -0.23984 -0.24722 -0.24036 -0.24977 -0.24153 -0.25417 " pathEditMode="relative" ptsTypes="AAAAAAAAAAAAAAAAAAAAAAAAAAAAAAAAAAAAA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3.7037E-7 L 0.00756 0.63333 " pathEditMode="relative" rAng="0" ptsTypes="AA">
                                      <p:cBhvr>
                                        <p:cTn id="4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3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9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9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98 -0.00046 L -0.00898 -0.00046 C -0.0125 -0.00463 -0.01614 -0.00833 -0.0194 -0.01296 C -0.0194 -0.01296 -0.02526 -0.02315 -0.0263 -0.02523 C -0.02708 -0.02662 -0.02773 -0.02824 -0.02864 -0.0294 C -0.02982 -0.03056 -0.03086 -0.03218 -0.03216 -0.03333 C -0.0332 -0.03426 -0.0345 -0.03449 -0.03555 -0.03542 C -0.03724 -0.03657 -0.03867 -0.03796 -0.04023 -0.03958 C -0.04141 -0.04074 -0.04245 -0.04236 -0.04362 -0.04375 C -0.04518 -0.04514 -0.04674 -0.0463 -0.04831 -0.04768 C -0.04948 -0.04907 -0.05052 -0.05069 -0.05169 -0.05185 C -0.05286 -0.05278 -0.05404 -0.05324 -0.05521 -0.05393 C -0.06107 -0.06435 -0.05351 -0.05208 -0.06094 -0.05995 C -0.06888 -0.06852 -0.0569 -0.06042 -0.0668 -0.0662 C -0.07239 -0.07616 -0.06523 -0.06412 -0.07252 -0.07431 C -0.07344 -0.07569 -0.07396 -0.07755 -0.07487 -0.07847 C -0.07591 -0.07963 -0.07721 -0.07986 -0.07825 -0.08056 C -0.08424 -0.0912 -0.07565 -0.07616 -0.08529 -0.09074 C -0.08646 -0.09259 -0.08737 -0.09537 -0.08867 -0.09699 C -0.08971 -0.09815 -0.09101 -0.09815 -0.09219 -0.09907 C -0.09336 -0.10023 -0.0944 -0.10208 -0.09557 -0.10301 C -0.10143 -0.10833 -0.0987 -0.10046 -0.10599 -0.11343 C -0.10677 -0.11481 -0.10742 -0.1162 -0.10833 -0.11736 C -0.11055 -0.12037 -0.11328 -0.12222 -0.11523 -0.12569 C -0.12864 -0.14954 -0.11536 -0.12893 -0.12448 -0.13796 C -0.12695 -0.14028 -0.12904 -0.14352 -0.13138 -0.1463 C -0.13255 -0.14745 -0.13359 -0.14954 -0.13489 -0.15023 L -0.13828 -0.15231 C -0.14388 -0.16227 -0.13685 -0.15023 -0.14414 -0.16065 C -0.14492 -0.16181 -0.14544 -0.16366 -0.14635 -0.16458 C -0.14739 -0.16574 -0.1487 -0.16597 -0.14987 -0.16667 C -0.15065 -0.16806 -0.1513 -0.16968 -0.15221 -0.17083 C -0.15443 -0.17384 -0.15716 -0.17546 -0.15911 -0.17893 C -0.16927 -0.19676 -0.15638 -0.175 -0.16601 -0.18912 C -0.17487 -0.20208 -0.16432 -0.18912 -0.17292 -0.19931 C -0.17643 -0.20833 -0.17838 -0.21458 -0.1845 -0.22176 C -0.18971 -0.22801 -0.18698 -0.22431 -0.19258 -0.23403 C -0.19336 -0.23542 -0.19427 -0.23657 -0.19492 -0.23819 C -0.19687 -0.24352 -0.19831 -0.24745 -0.20065 -0.25255 C -0.2013 -0.25417 -0.20234 -0.25509 -0.20299 -0.25671 C -0.20377 -0.25856 -0.20521 -0.26296 -0.20521 -0.26296 " pathEditMode="relative" ptsTypes="AAAAAAAAAAAAAAAAAAAAAAAAAAAAAAAAAAAAAAA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5" grpId="0"/>
      <p:bldP spid="47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63" grpId="0" animBg="1"/>
      <p:bldP spid="59" grpId="0" animBg="1"/>
      <p:bldP spid="53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51" y="3733818"/>
            <a:ext cx="1305708" cy="13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827">
            <a:off x="2682422" y="4086686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xmlns="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xmlns="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xmlns="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BD3105A-930E-4212-A0A5-E728D2BEA974}"/>
              </a:ext>
            </a:extLst>
          </p:cNvPr>
          <p:cNvSpPr/>
          <p:nvPr/>
        </p:nvSpPr>
        <p:spPr>
          <a:xfrm>
            <a:off x="2626809" y="6803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0A5C2ED-41F9-4F33-92AF-8A2D488696B7}"/>
              </a:ext>
            </a:extLst>
          </p:cNvPr>
          <p:cNvSpPr/>
          <p:nvPr/>
        </p:nvSpPr>
        <p:spPr>
          <a:xfrm>
            <a:off x="5644459" y="797130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C00E99-162E-4F2A-A433-1FD424009BD5}"/>
              </a:ext>
            </a:extLst>
          </p:cNvPr>
          <p:cNvSpPr/>
          <p:nvPr/>
        </p:nvSpPr>
        <p:spPr>
          <a:xfrm>
            <a:off x="3610249" y="1753833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5AA5AA5-5498-4C27-8E95-9663BBF5E3AD}"/>
              </a:ext>
            </a:extLst>
          </p:cNvPr>
          <p:cNvSpPr/>
          <p:nvPr/>
        </p:nvSpPr>
        <p:spPr>
          <a:xfrm>
            <a:off x="4958605" y="186891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E5E4654A-88FF-43E0-BD26-D2B33A0396FD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xmlns="" id="{8C875DEC-957A-4163-A23B-25501E49AD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A5CECCD-196E-4B21-B027-3DFA808B0C1E}"/>
                </a:ext>
              </a:extLst>
            </p:cNvPr>
            <p:cNvSpPr txBox="1"/>
            <p:nvPr/>
          </p:nvSpPr>
          <p:spPr>
            <a:xfrm>
              <a:off x="6214823" y="1738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9E6C3285-F982-4407-9D85-E85B68C40592}"/>
              </a:ext>
            </a:extLst>
          </p:cNvPr>
          <p:cNvSpPr/>
          <p:nvPr/>
        </p:nvSpPr>
        <p:spPr>
          <a:xfrm>
            <a:off x="6188714" y="186891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6D5E8934-246A-419B-88D8-7B3E61CD1BBB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xmlns="" id="{E07004D3-74C3-41E1-9E48-EAB93508F5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530D51C-A88E-4CE9-BFFD-4EF253ADF764}"/>
                </a:ext>
              </a:extLst>
            </p:cNvPr>
            <p:cNvSpPr txBox="1"/>
            <p:nvPr/>
          </p:nvSpPr>
          <p:spPr>
            <a:xfrm>
              <a:off x="6917963" y="6089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2205F955-BFF9-4F48-B064-497D699EE6B5}"/>
              </a:ext>
            </a:extLst>
          </p:cNvPr>
          <p:cNvSpPr/>
          <p:nvPr/>
        </p:nvSpPr>
        <p:spPr>
          <a:xfrm>
            <a:off x="6834869" y="69195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DE8E6F9-8DFB-48F5-BFF9-66049319588D}"/>
              </a:ext>
            </a:extLst>
          </p:cNvPr>
          <p:cNvSpPr/>
          <p:nvPr/>
        </p:nvSpPr>
        <p:spPr>
          <a:xfrm>
            <a:off x="8092635" y="101988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DDA72433-E980-435C-903A-93DDA94FB5AF}"/>
              </a:ext>
            </a:extLst>
          </p:cNvPr>
          <p:cNvSpPr/>
          <p:nvPr/>
        </p:nvSpPr>
        <p:spPr>
          <a:xfrm>
            <a:off x="7309155" y="1821037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DB7DFF58-905A-4DC6-9640-FDCF4C6D26E8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xmlns="" id="{B2B5807C-3883-48AA-9679-424B228F78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6A1D332-99A6-4D77-A784-ECCEAF2283FB}"/>
                </a:ext>
              </a:extLst>
            </p:cNvPr>
            <p:cNvSpPr txBox="1"/>
            <p:nvPr/>
          </p:nvSpPr>
          <p:spPr>
            <a:xfrm>
              <a:off x="7341008" y="17818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962895A5-C7F5-4BF9-83FE-AAB76F2FFA91}"/>
              </a:ext>
            </a:extLst>
          </p:cNvPr>
          <p:cNvSpPr/>
          <p:nvPr/>
        </p:nvSpPr>
        <p:spPr>
          <a:xfrm>
            <a:off x="5734380" y="2754321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20">
            <a:hlinkClick r:id="" action="ppaction://media"/>
            <a:extLst>
              <a:ext uri="{FF2B5EF4-FFF2-40B4-BE49-F238E27FC236}">
                <a16:creationId xmlns:a16="http://schemas.microsoft.com/office/drawing/2014/main" xmlns="" id="{FCCB1ED8-3C54-4331-9444-EDCB6D0933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96189" y="205631"/>
            <a:ext cx="609600" cy="609600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14F68E63-9910-41B5-8945-3DA78E320F7D}"/>
              </a:ext>
            </a:extLst>
          </p:cNvPr>
          <p:cNvGrpSpPr/>
          <p:nvPr/>
        </p:nvGrpSpPr>
        <p:grpSpPr>
          <a:xfrm>
            <a:off x="4115600" y="57369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01BD0F-588F-4C42-926D-2D16378EDAD7}"/>
              </a:ext>
            </a:extLst>
          </p:cNvPr>
          <p:cNvSpPr/>
          <p:nvPr/>
        </p:nvSpPr>
        <p:spPr>
          <a:xfrm>
            <a:off x="4312709" y="752398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0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213 L -0.00013 0.0213 C -0.00755 0.01505 -0.0151 0.00972 -0.02213 0.00278 C -0.0319 -0.00718 -0.05325 -0.03403 -0.06133 -0.04861 C -0.07239 -0.06806 -0.08281 -0.08866 -0.09258 -0.11019 C -0.10482 -0.13681 -0.10638 -0.13843 -0.11562 -0.1632 C -0.12591 -0.19051 -0.11979 -0.1787 -0.12721 -0.1919 C -0.13034 -0.20301 -0.12969 -0.19977 -0.13177 -0.21458 C -0.1319 -0.21528 -0.13177 -0.21597 -0.13177 -0.21667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2.22222E-6 L 0.00756 0.43866 " pathEditMode="relative" rAng="0" ptsTypes="AA">
                                      <p:cBhvr>
                                        <p:cTn id="30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9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9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98 -0.00046 L -0.00898 -0.00046 C -0.0125 -0.00463 -0.01614 -0.00833 -0.0194 -0.01296 C -0.0194 -0.01296 -0.02526 -0.02315 -0.0263 -0.02523 C -0.02708 -0.02662 -0.02773 -0.02824 -0.02864 -0.0294 C -0.02982 -0.03056 -0.03086 -0.03218 -0.03216 -0.03333 C -0.0332 -0.03426 -0.0345 -0.03449 -0.03555 -0.03542 C -0.03724 -0.03657 -0.03867 -0.03796 -0.04023 -0.03958 C -0.04141 -0.04074 -0.04245 -0.04236 -0.04362 -0.04375 C -0.04518 -0.04514 -0.04674 -0.0463 -0.04831 -0.04768 C -0.04948 -0.04907 -0.05052 -0.05069 -0.05169 -0.05185 C -0.05286 -0.05278 -0.05404 -0.05324 -0.05521 -0.05393 C -0.06107 -0.06435 -0.05351 -0.05208 -0.06094 -0.05995 C -0.06888 -0.06852 -0.0569 -0.06042 -0.0668 -0.0662 C -0.07239 -0.07616 -0.06523 -0.06412 -0.07252 -0.07431 C -0.07344 -0.07569 -0.07396 -0.07755 -0.07487 -0.07847 C -0.07591 -0.07963 -0.07721 -0.07986 -0.07825 -0.08056 C -0.08424 -0.0912 -0.07565 -0.07616 -0.08529 -0.09074 C -0.08646 -0.09259 -0.08737 -0.09537 -0.08867 -0.09699 C -0.08971 -0.09815 -0.09101 -0.09815 -0.09219 -0.09907 C -0.09336 -0.10023 -0.0944 -0.10208 -0.09557 -0.10301 C -0.10143 -0.10833 -0.0987 -0.10046 -0.10599 -0.11343 C -0.10677 -0.11481 -0.10742 -0.1162 -0.10833 -0.11736 C -0.11055 -0.12037 -0.11328 -0.12222 -0.11523 -0.12569 C -0.12864 -0.14954 -0.11536 -0.12893 -0.12448 -0.13796 C -0.12695 -0.14028 -0.12904 -0.14352 -0.13138 -0.1463 C -0.13255 -0.14745 -0.13359 -0.14954 -0.13489 -0.15023 L -0.13828 -0.15231 C -0.14388 -0.16227 -0.13685 -0.15023 -0.14414 -0.16065 C -0.14492 -0.16181 -0.14544 -0.16366 -0.14635 -0.16458 C -0.14739 -0.16574 -0.1487 -0.16597 -0.14987 -0.16667 C -0.15065 -0.16806 -0.1513 -0.16968 -0.15221 -0.17083 C -0.15443 -0.17384 -0.15716 -0.17546 -0.15911 -0.17893 C -0.16927 -0.19676 -0.15638 -0.175 -0.16601 -0.18912 C -0.17487 -0.20208 -0.16432 -0.18912 -0.17292 -0.19931 C -0.17643 -0.20833 -0.17838 -0.21458 -0.1845 -0.22176 C -0.18971 -0.22801 -0.18698 -0.22431 -0.19258 -0.23403 C -0.19336 -0.23542 -0.19427 -0.23657 -0.19492 -0.23819 C -0.19687 -0.24352 -0.19831 -0.24745 -0.20065 -0.25255 C -0.2013 -0.25417 -0.20234 -0.25509 -0.20299 -0.25671 C -0.20377 -0.25856 -0.20521 -0.26296 -0.20521 -0.26296 " pathEditMode="relative" ptsTypes="AAAAAAAAAAAAAAAAAAAAAAAAAAAAAAAAAAAAAAA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10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5" grpId="0"/>
      <p:bldP spid="47" grpId="0" animBg="1"/>
      <p:bldP spid="52" grpId="0" animBg="1"/>
      <p:bldP spid="55" grpId="0" animBg="1"/>
      <p:bldP spid="56" grpId="0" animBg="1"/>
      <p:bldP spid="63" grpId="0" animBg="1"/>
      <p:bldP spid="67" grpId="0" animBg="1"/>
      <p:bldP spid="54" grpId="0" animBg="1"/>
      <p:bldP spid="58" grpId="0" animBg="1"/>
      <p:bldP spid="71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06" y="3630008"/>
            <a:ext cx="1305708" cy="13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14F68E63-9910-41B5-8945-3DA78E320F7D}"/>
              </a:ext>
            </a:extLst>
          </p:cNvPr>
          <p:cNvGrpSpPr/>
          <p:nvPr/>
        </p:nvGrpSpPr>
        <p:grpSpPr>
          <a:xfrm>
            <a:off x="4115600" y="57369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xmlns="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xmlns="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xmlns="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77115" y="187529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BD3105A-930E-4212-A0A5-E728D2BEA974}"/>
              </a:ext>
            </a:extLst>
          </p:cNvPr>
          <p:cNvSpPr/>
          <p:nvPr/>
        </p:nvSpPr>
        <p:spPr>
          <a:xfrm>
            <a:off x="2626809" y="6803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01BD0F-588F-4C42-926D-2D16378EDAD7}"/>
              </a:ext>
            </a:extLst>
          </p:cNvPr>
          <p:cNvSpPr/>
          <p:nvPr/>
        </p:nvSpPr>
        <p:spPr>
          <a:xfrm>
            <a:off x="4312709" y="752398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0A5C2ED-41F9-4F33-92AF-8A2D488696B7}"/>
              </a:ext>
            </a:extLst>
          </p:cNvPr>
          <p:cNvSpPr/>
          <p:nvPr/>
        </p:nvSpPr>
        <p:spPr>
          <a:xfrm>
            <a:off x="5644459" y="797130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C00E99-162E-4F2A-A433-1FD424009BD5}"/>
              </a:ext>
            </a:extLst>
          </p:cNvPr>
          <p:cNvSpPr/>
          <p:nvPr/>
        </p:nvSpPr>
        <p:spPr>
          <a:xfrm>
            <a:off x="3610249" y="1753833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5AA5AA5-5498-4C27-8E95-9663BBF5E3AD}"/>
              </a:ext>
            </a:extLst>
          </p:cNvPr>
          <p:cNvSpPr/>
          <p:nvPr/>
        </p:nvSpPr>
        <p:spPr>
          <a:xfrm>
            <a:off x="4958605" y="186891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E5E4654A-88FF-43E0-BD26-D2B33A0396FD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xmlns="" id="{8C875DEC-957A-4163-A23B-25501E49AD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A5CECCD-196E-4B21-B027-3DFA808B0C1E}"/>
                </a:ext>
              </a:extLst>
            </p:cNvPr>
            <p:cNvSpPr txBox="1"/>
            <p:nvPr/>
          </p:nvSpPr>
          <p:spPr>
            <a:xfrm>
              <a:off x="6214823" y="1738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9E6C3285-F982-4407-9D85-E85B68C40592}"/>
              </a:ext>
            </a:extLst>
          </p:cNvPr>
          <p:cNvSpPr/>
          <p:nvPr/>
        </p:nvSpPr>
        <p:spPr>
          <a:xfrm>
            <a:off x="6188714" y="186891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6D5E8934-246A-419B-88D8-7B3E61CD1BBB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xmlns="" id="{E07004D3-74C3-41E1-9E48-EAB93508F5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530D51C-A88E-4CE9-BFFD-4EF253ADF764}"/>
                </a:ext>
              </a:extLst>
            </p:cNvPr>
            <p:cNvSpPr txBox="1"/>
            <p:nvPr/>
          </p:nvSpPr>
          <p:spPr>
            <a:xfrm>
              <a:off x="6917963" y="6089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2205F955-BFF9-4F48-B064-497D699EE6B5}"/>
              </a:ext>
            </a:extLst>
          </p:cNvPr>
          <p:cNvSpPr/>
          <p:nvPr/>
        </p:nvSpPr>
        <p:spPr>
          <a:xfrm>
            <a:off x="6834869" y="69195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DE8E6F9-8DFB-48F5-BFF9-66049319588D}"/>
              </a:ext>
            </a:extLst>
          </p:cNvPr>
          <p:cNvSpPr/>
          <p:nvPr/>
        </p:nvSpPr>
        <p:spPr>
          <a:xfrm>
            <a:off x="8092635" y="1019881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DDA72433-E980-435C-903A-93DDA94FB5AF}"/>
              </a:ext>
            </a:extLst>
          </p:cNvPr>
          <p:cNvSpPr/>
          <p:nvPr/>
        </p:nvSpPr>
        <p:spPr>
          <a:xfrm>
            <a:off x="7309155" y="1821037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6E1F5468-E2D1-462D-9166-525D7CD8E13D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xmlns="" id="{9734CF7D-1BF5-40B2-B7AD-1B95B464B3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DE7E672-6F03-4611-A471-62C6A81E9F15}"/>
                </a:ext>
              </a:extLst>
            </p:cNvPr>
            <p:cNvSpPr txBox="1"/>
            <p:nvPr/>
          </p:nvSpPr>
          <p:spPr>
            <a:xfrm>
              <a:off x="7341008" y="17818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732455C9-6F9A-4A54-A0B4-9A5A8BFAE1CF}"/>
              </a:ext>
            </a:extLst>
          </p:cNvPr>
          <p:cNvSpPr/>
          <p:nvPr/>
        </p:nvSpPr>
        <p:spPr>
          <a:xfrm>
            <a:off x="5734380" y="2754321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90">
            <a:hlinkClick r:id="" action="ppaction://media"/>
            <a:extLst>
              <a:ext uri="{FF2B5EF4-FFF2-40B4-BE49-F238E27FC236}">
                <a16:creationId xmlns:a16="http://schemas.microsoft.com/office/drawing/2014/main" xmlns="" id="{8BB27DF1-6462-4D50-8354-E222B9B614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96189" y="186153"/>
            <a:ext cx="609600" cy="609600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5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213 L -0.00013 0.0213 C -0.00755 0.01505 -0.0151 0.00972 -0.02213 0.00278 C -0.0319 -0.00718 -0.05325 -0.03403 -0.06133 -0.04861 C -0.07239 -0.06806 -0.08281 -0.08866 -0.09258 -0.11019 C -0.10482 -0.13681 -0.10638 -0.13843 -0.11562 -0.1632 C -0.12591 -0.19051 -0.11979 -0.1787 -0.12721 -0.1919 C -0.13034 -0.20301 -0.12969 -0.19977 -0.13177 -0.21458 C -0.1319 -0.21528 -0.13177 -0.21597 -0.13177 -0.21667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8 L -0.00078 0.01018 C -0.00364 0.00602 -0.00638 0.00139 -0.00937 -0.00255 C -0.01159 -0.00579 -0.01419 -0.00834 -0.01653 -0.01111 C -0.01784 -0.01273 -0.01901 -0.01412 -0.02018 -0.01551 C -0.02213 -0.01783 -0.02396 -0.0206 -0.0263 -0.02199 L -0.03346 -0.02616 C -0.03463 -0.02778 -0.04023 -0.03542 -0.04192 -0.03704 C -0.0431 -0.03797 -0.04453 -0.0382 -0.04557 -0.03912 C -0.04687 -0.04028 -0.04791 -0.04213 -0.04922 -0.04352 C -0.05078 -0.04514 -0.05247 -0.0463 -0.05403 -0.04769 C -0.05534 -0.04908 -0.05638 -0.05093 -0.05768 -0.05209 C -0.06237 -0.05579 -0.06575 -0.05556 -0.06979 -0.06065 C -0.07604 -0.06852 -0.0707 -0.06574 -0.07708 -0.07153 C -0.07903 -0.07315 -0.08112 -0.07408 -0.08307 -0.0757 C -0.08724 -0.07917 -0.09088 -0.08403 -0.09518 -0.08658 C -0.09648 -0.08727 -0.09765 -0.08773 -0.09883 -0.08866 C -0.10521 -0.09445 -0.09987 -0.09144 -0.10612 -0.09931 C -0.10755 -0.10116 -0.10924 -0.10255 -0.11093 -0.10371 C -0.11328 -0.10533 -0.11575 -0.10648 -0.11823 -0.1081 C -0.1194 -0.1088 -0.1207 -0.10926 -0.12187 -0.11019 C -0.12343 -0.11158 -0.12513 -0.11273 -0.12669 -0.11435 C -0.12916 -0.11713 -0.13112 -0.12153 -0.13398 -0.12315 C -0.13633 -0.12454 -0.13906 -0.12477 -0.14114 -0.12732 C -0.14518 -0.13218 -0.15013 -0.13843 -0.15455 -0.14028 C -0.1556 -0.14074 -0.16159 -0.14329 -0.16302 -0.14468 C -0.17291 -0.15417 -0.16758 -0.15 -0.175 -0.16158 C -0.17799 -0.16597 -0.18008 -0.16667 -0.18359 -0.17014 C -0.18476 -0.17153 -0.18593 -0.17292 -0.18711 -0.17454 C -0.18802 -0.17662 -0.18841 -0.1794 -0.18958 -0.18102 C -0.19258 -0.18449 -0.19622 -0.18588 -0.19922 -0.18959 C -0.20052 -0.19097 -0.20182 -0.19213 -0.20286 -0.19375 C -0.20416 -0.19584 -0.20508 -0.19861 -0.20651 -0.20023 C -0.20833 -0.20232 -0.21054 -0.20324 -0.21263 -0.20463 C -0.2138 -0.20672 -0.21484 -0.20926 -0.21614 -0.21111 C -0.22291 -0.21945 -0.2207 -0.21042 -0.22825 -0.22384 C -0.23893 -0.24283 -0.22591 -0.21898 -0.23437 -0.23681 C -0.23541 -0.23912 -0.23685 -0.24097 -0.23802 -0.24329 C -0.23984 -0.24722 -0.24036 -0.24977 -0.24153 -0.25417 " pathEditMode="relative" ptsTypes="AAAAAAAAAAAAAAAAAAAAAAAAAAAAAAAAAAAAA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98 -0.00046 L -0.00898 -0.00046 C -0.0125 -0.00463 -0.01614 -0.00833 -0.0194 -0.01296 C -0.0194 -0.01296 -0.02526 -0.02315 -0.0263 -0.02523 C -0.02708 -0.02662 -0.02773 -0.02824 -0.02864 -0.0294 C -0.02982 -0.03056 -0.03086 -0.03218 -0.03216 -0.03333 C -0.0332 -0.03426 -0.0345 -0.03449 -0.03555 -0.03542 C -0.03724 -0.03657 -0.03867 -0.03796 -0.04023 -0.03958 C -0.04141 -0.04074 -0.04245 -0.04236 -0.04362 -0.04375 C -0.04518 -0.04514 -0.04674 -0.0463 -0.04831 -0.04768 C -0.04948 -0.04907 -0.05052 -0.05069 -0.05169 -0.05185 C -0.05286 -0.05278 -0.05404 -0.05324 -0.05521 -0.05393 C -0.06107 -0.06435 -0.05351 -0.05208 -0.06094 -0.05995 C -0.06888 -0.06852 -0.0569 -0.06042 -0.0668 -0.0662 C -0.07239 -0.07616 -0.06523 -0.06412 -0.07252 -0.07431 C -0.07344 -0.07569 -0.07396 -0.07755 -0.07487 -0.07847 C -0.07591 -0.07963 -0.07721 -0.07986 -0.07825 -0.08056 C -0.08424 -0.0912 -0.07565 -0.07616 -0.08529 -0.09074 C -0.08646 -0.09259 -0.08737 -0.09537 -0.08867 -0.09699 C -0.08971 -0.09815 -0.09101 -0.09815 -0.09219 -0.09907 C -0.09336 -0.10023 -0.0944 -0.10208 -0.09557 -0.10301 C -0.10143 -0.10833 -0.0987 -0.10046 -0.10599 -0.11343 C -0.10677 -0.11481 -0.10742 -0.1162 -0.10833 -0.11736 C -0.11055 -0.12037 -0.11328 -0.12222 -0.11523 -0.12569 C -0.12864 -0.14954 -0.11536 -0.12893 -0.12448 -0.13796 C -0.12695 -0.14028 -0.12904 -0.14352 -0.13138 -0.1463 C -0.13255 -0.14745 -0.13359 -0.14954 -0.13489 -0.15023 L -0.13828 -0.15231 C -0.14388 -0.16227 -0.13685 -0.15023 -0.14414 -0.16065 C -0.14492 -0.16181 -0.14544 -0.16366 -0.14635 -0.16458 C -0.14739 -0.16574 -0.1487 -0.16597 -0.14987 -0.16667 C -0.15065 -0.16806 -0.1513 -0.16968 -0.15221 -0.17083 C -0.15443 -0.17384 -0.15716 -0.17546 -0.15911 -0.17893 C -0.16927 -0.19676 -0.15638 -0.175 -0.16601 -0.18912 C -0.17487 -0.20208 -0.16432 -0.18912 -0.17292 -0.19931 C -0.17643 -0.20833 -0.17838 -0.21458 -0.1845 -0.22176 C -0.18971 -0.22801 -0.18698 -0.22431 -0.19258 -0.23403 C -0.19336 -0.23542 -0.19427 -0.23657 -0.19492 -0.23819 C -0.19687 -0.24352 -0.19831 -0.24745 -0.20065 -0.25255 C -0.2013 -0.25417 -0.20234 -0.25509 -0.20299 -0.25671 C -0.20377 -0.25856 -0.20521 -0.26296 -0.20521 -0.26296 " pathEditMode="relative" ptsTypes="AAAAAAAAAAAAAAAAAAAAAAAAAAAAAAAAAAAAAAA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4.07407E-6 L 0.00013 0.3099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9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9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10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7" grpId="0" animBg="1"/>
      <p:bldP spid="51" grpId="0" animBg="1"/>
      <p:bldP spid="52" grpId="0" animBg="1"/>
      <p:bldP spid="55" grpId="0" animBg="1"/>
      <p:bldP spid="56" grpId="0" animBg="1"/>
      <p:bldP spid="63" grpId="0" animBg="1"/>
      <p:bldP spid="67" grpId="0" animBg="1"/>
      <p:bldP spid="54" grpId="0" animBg="1"/>
      <p:bldP spid="58" grpId="0" animBg="1"/>
      <p:bldP spid="71" grpId="0" animBg="1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230</Words>
  <Application>Microsoft Office PowerPoint</Application>
  <PresentationFormat>Custom</PresentationFormat>
  <Paragraphs>124</Paragraphs>
  <Slides>18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Тема Office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match : Nối số và chữ cho trùng khớp</vt:lpstr>
      <vt:lpstr>- Ôn lại từ vựng về : gia đình, tháng, số thứ tự từ 10 – 100 - ôn lại ngữ pháp</vt:lpstr>
      <vt:lpstr>PowerPoint Presentation</vt:lpstr>
      <vt:lpstr>Write the answer  </vt:lpstr>
      <vt:lpstr>Simple past </vt:lpstr>
      <vt:lpstr>Comparative ( so sánh hơn 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 My family</dc:title>
  <dc:creator>CHAU HO</dc:creator>
  <cp:lastModifiedBy>MSI</cp:lastModifiedBy>
  <cp:revision>13</cp:revision>
  <dcterms:created xsi:type="dcterms:W3CDTF">2020-08-26T12:34:41Z</dcterms:created>
  <dcterms:modified xsi:type="dcterms:W3CDTF">2021-09-26T14:26:46Z</dcterms:modified>
</cp:coreProperties>
</file>