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7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2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5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8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5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2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9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6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8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4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D364D-E335-4539-B392-1D97AB8F0A04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34A8-F45F-4EE5-BAE5-AAAEBA78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 LẬP HẠ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8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KỂ CHUYỆN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0307" y="3124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ĐIỂM: “ VIỆT NAM – TỔ QUỐC EM”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724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Quyên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391636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 TỔ CHỨC CHO HỌC SINH KỂ CHUYỆN THEO CHỦ ĐIỂM: “ VIỆT NAM – TỔ QUỐC EM.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0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TRƯỜNG TIỂU HỌC  TRUNG LẬP HẠ</vt:lpstr>
      <vt:lpstr>GV TỔ CHỨC CHO HỌC SINH KỂ CHUYỆN THEO CHỦ ĐIỂM: “ VIỆT NAM – TỔ QUỐC EM.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 TRUNG LẬP HẠ</dc:title>
  <dc:creator>ismail - [2010]</dc:creator>
  <cp:lastModifiedBy>ismail - [2010]</cp:lastModifiedBy>
  <cp:revision>1</cp:revision>
  <dcterms:created xsi:type="dcterms:W3CDTF">2021-09-19T08:58:23Z</dcterms:created>
  <dcterms:modified xsi:type="dcterms:W3CDTF">2021-09-19T09:03:50Z</dcterms:modified>
</cp:coreProperties>
</file>