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  <p:sldMasterId id="2147483866" r:id="rId3"/>
  </p:sldMasterIdLst>
  <p:notesMasterIdLst>
    <p:notesMasterId r:id="rId15"/>
  </p:notesMasterIdLst>
  <p:sldIdLst>
    <p:sldId id="299" r:id="rId4"/>
    <p:sldId id="300" r:id="rId5"/>
    <p:sldId id="267" r:id="rId6"/>
    <p:sldId id="293" r:id="rId7"/>
    <p:sldId id="294" r:id="rId8"/>
    <p:sldId id="295" r:id="rId9"/>
    <p:sldId id="268" r:id="rId10"/>
    <p:sldId id="283" r:id="rId11"/>
    <p:sldId id="285" r:id="rId12"/>
    <p:sldId id="265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D5B"/>
    <a:srgbClr val="111B4F"/>
    <a:srgbClr val="19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660"/>
  </p:normalViewPr>
  <p:slideViewPr>
    <p:cSldViewPr>
      <p:cViewPr>
        <p:scale>
          <a:sx n="60" d="100"/>
          <a:sy n="60" d="100"/>
        </p:scale>
        <p:origin x="-14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8FC59-996D-4A08-BC7C-D2AAB486BA1C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9CF68-1BCF-4BB1-AEB4-A1BA2EF4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9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2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1"/>
                <a:ext cx="1333" cy="1485"/>
              </a:xfrm>
              <a:custGeom>
                <a:avLst/>
                <a:gdLst>
                  <a:gd name="T0" fmla="*/ 906 w 596"/>
                  <a:gd name="T1" fmla="*/ 20400 h 666"/>
                  <a:gd name="T2" fmla="*/ 324 w 596"/>
                  <a:gd name="T3" fmla="*/ 18788 h 666"/>
                  <a:gd name="T4" fmla="*/ 0 w 596"/>
                  <a:gd name="T5" fmla="*/ 15920 h 666"/>
                  <a:gd name="T6" fmla="*/ 226 w 596"/>
                  <a:gd name="T7" fmla="*/ 12241 h 666"/>
                  <a:gd name="T8" fmla="*/ 1400 w 596"/>
                  <a:gd name="T9" fmla="*/ 8328 h 666"/>
                  <a:gd name="T10" fmla="*/ 3847 w 596"/>
                  <a:gd name="T11" fmla="*/ 4624 h 666"/>
                  <a:gd name="T12" fmla="*/ 7953 w 596"/>
                  <a:gd name="T13" fmla="*/ 1706 h 666"/>
                  <a:gd name="T14" fmla="*/ 13815 w 596"/>
                  <a:gd name="T15" fmla="*/ 100 h 666"/>
                  <a:gd name="T16" fmla="*/ 21270 w 596"/>
                  <a:gd name="T17" fmla="*/ 497 h 666"/>
                  <a:gd name="T18" fmla="*/ 27098 w 596"/>
                  <a:gd name="T19" fmla="*/ 3759 h 666"/>
                  <a:gd name="T20" fmla="*/ 31003 w 596"/>
                  <a:gd name="T21" fmla="*/ 9104 h 666"/>
                  <a:gd name="T22" fmla="*/ 33086 w 596"/>
                  <a:gd name="T23" fmla="*/ 15642 h 666"/>
                  <a:gd name="T24" fmla="*/ 33305 w 596"/>
                  <a:gd name="T25" fmla="*/ 22547 h 666"/>
                  <a:gd name="T26" fmla="*/ 31683 w 596"/>
                  <a:gd name="T27" fmla="*/ 28944 h 666"/>
                  <a:gd name="T28" fmla="*/ 28373 w 596"/>
                  <a:gd name="T29" fmla="*/ 33887 h 666"/>
                  <a:gd name="T30" fmla="*/ 23350 w 596"/>
                  <a:gd name="T31" fmla="*/ 36536 h 666"/>
                  <a:gd name="T32" fmla="*/ 21771 w 596"/>
                  <a:gd name="T33" fmla="*/ 36302 h 666"/>
                  <a:gd name="T34" fmla="*/ 24672 w 596"/>
                  <a:gd name="T35" fmla="*/ 34012 h 666"/>
                  <a:gd name="T36" fmla="*/ 26973 w 596"/>
                  <a:gd name="T37" fmla="*/ 29985 h 666"/>
                  <a:gd name="T38" fmla="*/ 28474 w 596"/>
                  <a:gd name="T39" fmla="*/ 25009 h 666"/>
                  <a:gd name="T40" fmla="*/ 29098 w 596"/>
                  <a:gd name="T41" fmla="*/ 19579 h 666"/>
                  <a:gd name="T42" fmla="*/ 28774 w 596"/>
                  <a:gd name="T43" fmla="*/ 14215 h 666"/>
                  <a:gd name="T44" fmla="*/ 27152 w 596"/>
                  <a:gd name="T45" fmla="*/ 9590 h 666"/>
                  <a:gd name="T46" fmla="*/ 24222 w 596"/>
                  <a:gd name="T47" fmla="*/ 6174 h 666"/>
                  <a:gd name="T48" fmla="*/ 19098 w 596"/>
                  <a:gd name="T49" fmla="*/ 4121 h 666"/>
                  <a:gd name="T50" fmla="*/ 13762 w 596"/>
                  <a:gd name="T51" fmla="*/ 3360 h 666"/>
                  <a:gd name="T52" fmla="*/ 9734 w 596"/>
                  <a:gd name="T53" fmla="*/ 3902 h 666"/>
                  <a:gd name="T54" fmla="*/ 6779 w 596"/>
                  <a:gd name="T55" fmla="*/ 5563 h 666"/>
                  <a:gd name="T56" fmla="*/ 4697 w 596"/>
                  <a:gd name="T57" fmla="*/ 8203 h 666"/>
                  <a:gd name="T58" fmla="*/ 3176 w 596"/>
                  <a:gd name="T59" fmla="*/ 11340 h 666"/>
                  <a:gd name="T60" fmla="*/ 2225 w 596"/>
                  <a:gd name="T61" fmla="*/ 14975 h 666"/>
                  <a:gd name="T62" fmla="*/ 1577 w 596"/>
                  <a:gd name="T63" fmla="*/ 18690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1405 h 237"/>
                  <a:gd name="T4" fmla="*/ 178 w 257"/>
                  <a:gd name="T5" fmla="*/ 2821 h 237"/>
                  <a:gd name="T6" fmla="*/ 315 w 257"/>
                  <a:gd name="T7" fmla="*/ 4228 h 237"/>
                  <a:gd name="T8" fmla="*/ 582 w 257"/>
                  <a:gd name="T9" fmla="*/ 5547 h 237"/>
                  <a:gd name="T10" fmla="*/ 978 w 257"/>
                  <a:gd name="T11" fmla="*/ 6726 h 237"/>
                  <a:gd name="T12" fmla="*/ 1455 w 257"/>
                  <a:gd name="T13" fmla="*/ 7961 h 237"/>
                  <a:gd name="T14" fmla="*/ 2048 w 257"/>
                  <a:gd name="T15" fmla="*/ 9101 h 237"/>
                  <a:gd name="T16" fmla="*/ 2755 w 257"/>
                  <a:gd name="T17" fmla="*/ 10055 h 237"/>
                  <a:gd name="T18" fmla="*/ 3628 w 257"/>
                  <a:gd name="T19" fmla="*/ 10963 h 237"/>
                  <a:gd name="T20" fmla="*/ 4650 w 257"/>
                  <a:gd name="T21" fmla="*/ 11742 h 237"/>
                  <a:gd name="T22" fmla="*/ 5746 w 257"/>
                  <a:gd name="T23" fmla="*/ 12374 h 237"/>
                  <a:gd name="T24" fmla="*/ 7094 w 257"/>
                  <a:gd name="T25" fmla="*/ 12876 h 237"/>
                  <a:gd name="T26" fmla="*/ 8554 w 257"/>
                  <a:gd name="T27" fmla="*/ 13203 h 237"/>
                  <a:gd name="T28" fmla="*/ 10189 w 257"/>
                  <a:gd name="T29" fmla="*/ 13383 h 237"/>
                  <a:gd name="T30" fmla="*/ 11911 w 257"/>
                  <a:gd name="T31" fmla="*/ 13329 h 237"/>
                  <a:gd name="T32" fmla="*/ 13915 w 257"/>
                  <a:gd name="T33" fmla="*/ 13102 h 237"/>
                  <a:gd name="T34" fmla="*/ 12129 w 257"/>
                  <a:gd name="T35" fmla="*/ 12820 h 237"/>
                  <a:gd name="T36" fmla="*/ 10549 w 257"/>
                  <a:gd name="T37" fmla="*/ 12428 h 237"/>
                  <a:gd name="T38" fmla="*/ 9212 w 257"/>
                  <a:gd name="T39" fmla="*/ 11967 h 237"/>
                  <a:gd name="T40" fmla="*/ 8016 w 257"/>
                  <a:gd name="T41" fmla="*/ 11516 h 237"/>
                  <a:gd name="T42" fmla="*/ 6921 w 257"/>
                  <a:gd name="T43" fmla="*/ 10889 h 237"/>
                  <a:gd name="T44" fmla="*/ 6068 w 257"/>
                  <a:gd name="T45" fmla="*/ 10282 h 237"/>
                  <a:gd name="T46" fmla="*/ 5261 w 257"/>
                  <a:gd name="T47" fmla="*/ 9547 h 237"/>
                  <a:gd name="T48" fmla="*/ 4550 w 257"/>
                  <a:gd name="T49" fmla="*/ 8740 h 237"/>
                  <a:gd name="T50" fmla="*/ 3895 w 257"/>
                  <a:gd name="T51" fmla="*/ 7961 h 237"/>
                  <a:gd name="T52" fmla="*/ 3313 w 257"/>
                  <a:gd name="T53" fmla="*/ 7053 h 237"/>
                  <a:gd name="T54" fmla="*/ 2828 w 257"/>
                  <a:gd name="T55" fmla="*/ 6049 h 237"/>
                  <a:gd name="T56" fmla="*/ 2335 w 257"/>
                  <a:gd name="T57" fmla="*/ 4960 h 237"/>
                  <a:gd name="T58" fmla="*/ 1777 w 257"/>
                  <a:gd name="T59" fmla="*/ 3901 h 237"/>
                  <a:gd name="T60" fmla="*/ 1240 w 257"/>
                  <a:gd name="T61" fmla="*/ 2646 h 237"/>
                  <a:gd name="T62" fmla="*/ 655 w 257"/>
                  <a:gd name="T63" fmla="*/ 1360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0"/>
                <a:ext cx="277" cy="249"/>
              </a:xfrm>
              <a:custGeom>
                <a:avLst/>
                <a:gdLst>
                  <a:gd name="T0" fmla="*/ 4282 w 124"/>
                  <a:gd name="T1" fmla="*/ 0 h 110"/>
                  <a:gd name="T2" fmla="*/ 6900 w 124"/>
                  <a:gd name="T3" fmla="*/ 6406 h 110"/>
                  <a:gd name="T4" fmla="*/ 6677 w 124"/>
                  <a:gd name="T5" fmla="*/ 6354 h 110"/>
                  <a:gd name="T6" fmla="*/ 5953 w 124"/>
                  <a:gd name="T7" fmla="*/ 6252 h 110"/>
                  <a:gd name="T8" fmla="*/ 4959 w 124"/>
                  <a:gd name="T9" fmla="*/ 6010 h 110"/>
                  <a:gd name="T10" fmla="*/ 3793 w 124"/>
                  <a:gd name="T11" fmla="*/ 5883 h 110"/>
                  <a:gd name="T12" fmla="*/ 2520 w 124"/>
                  <a:gd name="T13" fmla="*/ 5775 h 110"/>
                  <a:gd name="T14" fmla="*/ 1392 w 124"/>
                  <a:gd name="T15" fmla="*/ 5836 h 110"/>
                  <a:gd name="T16" fmla="*/ 505 w 124"/>
                  <a:gd name="T17" fmla="*/ 6067 h 110"/>
                  <a:gd name="T18" fmla="*/ 0 w 124"/>
                  <a:gd name="T19" fmla="*/ 6544 h 110"/>
                  <a:gd name="T20" fmla="*/ 226 w 124"/>
                  <a:gd name="T21" fmla="*/ 5836 h 110"/>
                  <a:gd name="T22" fmla="*/ 445 w 124"/>
                  <a:gd name="T23" fmla="*/ 5279 h 110"/>
                  <a:gd name="T24" fmla="*/ 894 w 124"/>
                  <a:gd name="T25" fmla="*/ 4883 h 110"/>
                  <a:gd name="T26" fmla="*/ 1392 w 124"/>
                  <a:gd name="T27" fmla="*/ 4514 h 110"/>
                  <a:gd name="T28" fmla="*/ 1997 w 124"/>
                  <a:gd name="T29" fmla="*/ 4278 h 110"/>
                  <a:gd name="T30" fmla="*/ 2620 w 124"/>
                  <a:gd name="T31" fmla="*/ 4222 h 110"/>
                  <a:gd name="T32" fmla="*/ 3288 w 124"/>
                  <a:gd name="T33" fmla="*/ 4222 h 110"/>
                  <a:gd name="T34" fmla="*/ 4012 w 124"/>
                  <a:gd name="T35" fmla="*/ 4407 h 110"/>
                  <a:gd name="T36" fmla="*/ 4057 w 124"/>
                  <a:gd name="T37" fmla="*/ 4222 h 110"/>
                  <a:gd name="T38" fmla="*/ 3878 w 124"/>
                  <a:gd name="T39" fmla="*/ 3330 h 110"/>
                  <a:gd name="T40" fmla="*/ 3733 w 124"/>
                  <a:gd name="T41" fmla="*/ 2259 h 110"/>
                  <a:gd name="T42" fmla="*/ 3612 w 124"/>
                  <a:gd name="T43" fmla="*/ 1788 h 110"/>
                  <a:gd name="T44" fmla="*/ 3514 w 124"/>
                  <a:gd name="T45" fmla="*/ 1788 h 110"/>
                  <a:gd name="T46" fmla="*/ 3389 w 124"/>
                  <a:gd name="T47" fmla="*/ 1727 h 110"/>
                  <a:gd name="T48" fmla="*/ 3288 w 124"/>
                  <a:gd name="T49" fmla="*/ 1553 h 110"/>
                  <a:gd name="T50" fmla="*/ 3163 w 124"/>
                  <a:gd name="T51" fmla="*/ 1367 h 110"/>
                  <a:gd name="T52" fmla="*/ 3163 w 124"/>
                  <a:gd name="T53" fmla="*/ 1127 h 110"/>
                  <a:gd name="T54" fmla="*/ 3288 w 124"/>
                  <a:gd name="T55" fmla="*/ 835 h 110"/>
                  <a:gd name="T56" fmla="*/ 3657 w 124"/>
                  <a:gd name="T57" fmla="*/ 478 h 110"/>
                  <a:gd name="T58" fmla="*/ 428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0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283 w 109"/>
                  <a:gd name="T3" fmla="*/ 44 h 156"/>
                  <a:gd name="T4" fmla="*/ 1020 w 109"/>
                  <a:gd name="T5" fmla="*/ 262 h 156"/>
                  <a:gd name="T6" fmla="*/ 2122 w 109"/>
                  <a:gd name="T7" fmla="*/ 658 h 156"/>
                  <a:gd name="T8" fmla="*/ 3313 w 109"/>
                  <a:gd name="T9" fmla="*/ 1297 h 156"/>
                  <a:gd name="T10" fmla="*/ 4462 w 109"/>
                  <a:gd name="T11" fmla="*/ 2400 h 156"/>
                  <a:gd name="T12" fmla="*/ 5516 w 109"/>
                  <a:gd name="T13" fmla="*/ 3864 h 156"/>
                  <a:gd name="T14" fmla="*/ 6154 w 109"/>
                  <a:gd name="T15" fmla="*/ 5879 h 156"/>
                  <a:gd name="T16" fmla="*/ 6255 w 109"/>
                  <a:gd name="T17" fmla="*/ 8495 h 156"/>
                  <a:gd name="T18" fmla="*/ 6017 w 109"/>
                  <a:gd name="T19" fmla="*/ 8495 h 156"/>
                  <a:gd name="T20" fmla="*/ 5689 w 109"/>
                  <a:gd name="T21" fmla="*/ 8495 h 156"/>
                  <a:gd name="T22" fmla="*/ 5336 w 109"/>
                  <a:gd name="T23" fmla="*/ 8495 h 156"/>
                  <a:gd name="T24" fmla="*/ 5006 w 109"/>
                  <a:gd name="T25" fmla="*/ 8397 h 156"/>
                  <a:gd name="T26" fmla="*/ 4644 w 109"/>
                  <a:gd name="T27" fmla="*/ 8321 h 156"/>
                  <a:gd name="T28" fmla="*/ 4235 w 109"/>
                  <a:gd name="T29" fmla="*/ 8179 h 156"/>
                  <a:gd name="T30" fmla="*/ 3778 w 109"/>
                  <a:gd name="T31" fmla="*/ 7901 h 156"/>
                  <a:gd name="T32" fmla="*/ 3313 w 109"/>
                  <a:gd name="T33" fmla="*/ 7561 h 156"/>
                  <a:gd name="T34" fmla="*/ 3032 w 109"/>
                  <a:gd name="T35" fmla="*/ 6858 h 156"/>
                  <a:gd name="T36" fmla="*/ 3032 w 109"/>
                  <a:gd name="T37" fmla="*/ 6041 h 156"/>
                  <a:gd name="T38" fmla="*/ 3214 w 109"/>
                  <a:gd name="T39" fmla="*/ 5241 h 156"/>
                  <a:gd name="T40" fmla="*/ 3394 w 109"/>
                  <a:gd name="T41" fmla="*/ 4360 h 156"/>
                  <a:gd name="T42" fmla="*/ 3214 w 109"/>
                  <a:gd name="T43" fmla="*/ 3379 h 156"/>
                  <a:gd name="T44" fmla="*/ 2758 w 109"/>
                  <a:gd name="T45" fmla="*/ 2356 h 156"/>
                  <a:gd name="T46" fmla="*/ 1782 w 109"/>
                  <a:gd name="T47" fmla="*/ 124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8" y="2207"/>
                <a:ext cx="103" cy="209"/>
              </a:xfrm>
              <a:custGeom>
                <a:avLst/>
                <a:gdLst>
                  <a:gd name="T0" fmla="*/ 1740 w 46"/>
                  <a:gd name="T1" fmla="*/ 0 h 94"/>
                  <a:gd name="T2" fmla="*/ 1133 w 46"/>
                  <a:gd name="T3" fmla="*/ 2057 h 94"/>
                  <a:gd name="T4" fmla="*/ 853 w 46"/>
                  <a:gd name="T5" fmla="*/ 3377 h 94"/>
                  <a:gd name="T6" fmla="*/ 627 w 46"/>
                  <a:gd name="T7" fmla="*/ 4296 h 94"/>
                  <a:gd name="T8" fmla="*/ 0 w 46"/>
                  <a:gd name="T9" fmla="*/ 5112 h 94"/>
                  <a:gd name="T10" fmla="*/ 672 w 46"/>
                  <a:gd name="T11" fmla="*/ 4789 h 94"/>
                  <a:gd name="T12" fmla="*/ 1303 w 46"/>
                  <a:gd name="T13" fmla="*/ 4351 h 94"/>
                  <a:gd name="T14" fmla="*/ 1809 w 46"/>
                  <a:gd name="T15" fmla="*/ 3738 h 94"/>
                  <a:gd name="T16" fmla="*/ 2266 w 46"/>
                  <a:gd name="T17" fmla="*/ 3099 h 94"/>
                  <a:gd name="T18" fmla="*/ 2537 w 46"/>
                  <a:gd name="T19" fmla="*/ 2397 h 94"/>
                  <a:gd name="T20" fmla="*/ 2593 w 46"/>
                  <a:gd name="T21" fmla="*/ 1636 h 94"/>
                  <a:gd name="T22" fmla="*/ 2356 w 46"/>
                  <a:gd name="T23" fmla="*/ 800 h 94"/>
                  <a:gd name="T24" fmla="*/ 1740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8" y="1321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44 w 54"/>
                  <a:gd name="T3" fmla="*/ 56 h 40"/>
                  <a:gd name="T4" fmla="*/ 316 w 54"/>
                  <a:gd name="T5" fmla="*/ 182 h 40"/>
                  <a:gd name="T6" fmla="*/ 702 w 54"/>
                  <a:gd name="T7" fmla="*/ 466 h 40"/>
                  <a:gd name="T8" fmla="*/ 1140 w 54"/>
                  <a:gd name="T9" fmla="*/ 693 h 40"/>
                  <a:gd name="T10" fmla="*/ 1560 w 54"/>
                  <a:gd name="T11" fmla="*/ 875 h 40"/>
                  <a:gd name="T12" fmla="*/ 2053 w 54"/>
                  <a:gd name="T13" fmla="*/ 983 h 40"/>
                  <a:gd name="T14" fmla="*/ 2489 w 54"/>
                  <a:gd name="T15" fmla="*/ 1049 h 40"/>
                  <a:gd name="T16" fmla="*/ 2929 w 54"/>
                  <a:gd name="T17" fmla="*/ 923 h 40"/>
                  <a:gd name="T18" fmla="*/ 2873 w 54"/>
                  <a:gd name="T19" fmla="*/ 1438 h 40"/>
                  <a:gd name="T20" fmla="*/ 2711 w 54"/>
                  <a:gd name="T21" fmla="*/ 1904 h 40"/>
                  <a:gd name="T22" fmla="*/ 2391 w 54"/>
                  <a:gd name="T23" fmla="*/ 2212 h 40"/>
                  <a:gd name="T24" fmla="*/ 1996 w 54"/>
                  <a:gd name="T25" fmla="*/ 2313 h 40"/>
                  <a:gd name="T26" fmla="*/ 1516 w 54"/>
                  <a:gd name="T27" fmla="*/ 2259 h 40"/>
                  <a:gd name="T28" fmla="*/ 1022 w 54"/>
                  <a:gd name="T29" fmla="*/ 1847 h 40"/>
                  <a:gd name="T30" fmla="*/ 538 w 54"/>
                  <a:gd name="T31" fmla="*/ 115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5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314 w 149"/>
                  <a:gd name="T3" fmla="*/ 1325 h 704"/>
                  <a:gd name="T4" fmla="*/ 848 w 149"/>
                  <a:gd name="T5" fmla="*/ 3004 h 704"/>
                  <a:gd name="T6" fmla="*/ 1486 w 149"/>
                  <a:gd name="T7" fmla="*/ 5133 h 704"/>
                  <a:gd name="T8" fmla="*/ 2193 w 149"/>
                  <a:gd name="T9" fmla="*/ 7903 h 704"/>
                  <a:gd name="T10" fmla="*/ 3076 w 149"/>
                  <a:gd name="T11" fmla="*/ 11333 h 704"/>
                  <a:gd name="T12" fmla="*/ 3900 w 149"/>
                  <a:gd name="T13" fmla="*/ 15013 h 704"/>
                  <a:gd name="T14" fmla="*/ 4695 w 149"/>
                  <a:gd name="T15" fmla="*/ 19239 h 704"/>
                  <a:gd name="T16" fmla="*/ 5313 w 149"/>
                  <a:gd name="T17" fmla="*/ 24141 h 704"/>
                  <a:gd name="T18" fmla="*/ 5964 w 149"/>
                  <a:gd name="T19" fmla="*/ 29350 h 704"/>
                  <a:gd name="T20" fmla="*/ 6396 w 149"/>
                  <a:gd name="T21" fmla="*/ 35354 h 704"/>
                  <a:gd name="T22" fmla="*/ 6618 w 149"/>
                  <a:gd name="T23" fmla="*/ 41932 h 704"/>
                  <a:gd name="T24" fmla="*/ 6715 w 149"/>
                  <a:gd name="T25" fmla="*/ 48808 h 704"/>
                  <a:gd name="T26" fmla="*/ 6396 w 149"/>
                  <a:gd name="T27" fmla="*/ 56491 h 704"/>
                  <a:gd name="T28" fmla="*/ 5803 w 149"/>
                  <a:gd name="T29" fmla="*/ 64625 h 704"/>
                  <a:gd name="T30" fmla="*/ 4910 w 149"/>
                  <a:gd name="T31" fmla="*/ 73179 h 704"/>
                  <a:gd name="T32" fmla="*/ 3561 w 149"/>
                  <a:gd name="T33" fmla="*/ 82606 h 704"/>
                  <a:gd name="T34" fmla="*/ 2064 w 149"/>
                  <a:gd name="T35" fmla="*/ 93290 h 704"/>
                  <a:gd name="T36" fmla="*/ 1127 w 149"/>
                  <a:gd name="T37" fmla="*/ 103178 h 704"/>
                  <a:gd name="T38" fmla="*/ 534 w 149"/>
                  <a:gd name="T39" fmla="*/ 112306 h 704"/>
                  <a:gd name="T40" fmla="*/ 314 w 149"/>
                  <a:gd name="T41" fmla="*/ 121089 h 704"/>
                  <a:gd name="T42" fmla="*/ 314 w 149"/>
                  <a:gd name="T43" fmla="*/ 129439 h 704"/>
                  <a:gd name="T44" fmla="*/ 436 w 149"/>
                  <a:gd name="T45" fmla="*/ 137198 h 704"/>
                  <a:gd name="T46" fmla="*/ 653 w 149"/>
                  <a:gd name="T47" fmla="*/ 144007 h 704"/>
                  <a:gd name="T48" fmla="*/ 751 w 149"/>
                  <a:gd name="T49" fmla="*/ 150661 h 704"/>
                  <a:gd name="T50" fmla="*/ 2193 w 149"/>
                  <a:gd name="T51" fmla="*/ 147230 h 704"/>
                  <a:gd name="T52" fmla="*/ 2064 w 149"/>
                  <a:gd name="T53" fmla="*/ 145528 h 704"/>
                  <a:gd name="T54" fmla="*/ 1922 w 149"/>
                  <a:gd name="T55" fmla="*/ 140626 h 704"/>
                  <a:gd name="T56" fmla="*/ 1761 w 149"/>
                  <a:gd name="T57" fmla="*/ 133092 h 704"/>
                  <a:gd name="T58" fmla="*/ 1878 w 149"/>
                  <a:gd name="T59" fmla="*/ 123066 h 704"/>
                  <a:gd name="T60" fmla="*/ 2193 w 149"/>
                  <a:gd name="T61" fmla="*/ 111081 h 704"/>
                  <a:gd name="T62" fmla="*/ 3076 w 149"/>
                  <a:gd name="T63" fmla="*/ 97396 h 704"/>
                  <a:gd name="T64" fmla="*/ 4571 w 149"/>
                  <a:gd name="T65" fmla="*/ 82606 h 704"/>
                  <a:gd name="T66" fmla="*/ 6877 w 149"/>
                  <a:gd name="T67" fmla="*/ 66953 h 704"/>
                  <a:gd name="T68" fmla="*/ 7628 w 149"/>
                  <a:gd name="T69" fmla="*/ 59714 h 704"/>
                  <a:gd name="T70" fmla="*/ 7942 w 149"/>
                  <a:gd name="T71" fmla="*/ 50264 h 704"/>
                  <a:gd name="T72" fmla="*/ 7681 w 149"/>
                  <a:gd name="T73" fmla="*/ 39358 h 704"/>
                  <a:gd name="T74" fmla="*/ 6974 w 149"/>
                  <a:gd name="T75" fmla="*/ 28674 h 704"/>
                  <a:gd name="T76" fmla="*/ 5803 w 149"/>
                  <a:gd name="T77" fmla="*/ 18212 h 704"/>
                  <a:gd name="T78" fmla="*/ 4301 w 149"/>
                  <a:gd name="T79" fmla="*/ 9435 h 704"/>
                  <a:gd name="T80" fmla="*/ 2334 w 149"/>
                  <a:gd name="T81" fmla="*/ 300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609 w 128"/>
                <a:gd name="T1" fmla="*/ 0 h 217"/>
                <a:gd name="T2" fmla="*/ 10750 w 128"/>
                <a:gd name="T3" fmla="*/ 2165 h 217"/>
                <a:gd name="T4" fmla="*/ 11762 w 128"/>
                <a:gd name="T5" fmla="*/ 6475 h 217"/>
                <a:gd name="T6" fmla="*/ 12564 w 128"/>
                <a:gd name="T7" fmla="*/ 12014 h 217"/>
                <a:gd name="T8" fmla="*/ 13099 w 128"/>
                <a:gd name="T9" fmla="*/ 18651 h 217"/>
                <a:gd name="T10" fmla="*/ 12983 w 128"/>
                <a:gd name="T11" fmla="*/ 26567 h 217"/>
                <a:gd name="T12" fmla="*/ 11875 w 128"/>
                <a:gd name="T13" fmla="*/ 34723 h 217"/>
                <a:gd name="T14" fmla="*/ 9609 w 128"/>
                <a:gd name="T15" fmla="*/ 43283 h 217"/>
                <a:gd name="T16" fmla="*/ 6119 w 128"/>
                <a:gd name="T17" fmla="*/ 51923 h 217"/>
                <a:gd name="T18" fmla="*/ 5032 w 128"/>
                <a:gd name="T19" fmla="*/ 50957 h 217"/>
                <a:gd name="T20" fmla="*/ 3891 w 128"/>
                <a:gd name="T21" fmla="*/ 50242 h 217"/>
                <a:gd name="T22" fmla="*/ 2680 w 128"/>
                <a:gd name="T23" fmla="*/ 49034 h 217"/>
                <a:gd name="T24" fmla="*/ 1623 w 128"/>
                <a:gd name="T25" fmla="*/ 48068 h 217"/>
                <a:gd name="T26" fmla="*/ 802 w 128"/>
                <a:gd name="T27" fmla="*/ 46898 h 217"/>
                <a:gd name="T28" fmla="*/ 209 w 128"/>
                <a:gd name="T29" fmla="*/ 45448 h 217"/>
                <a:gd name="T30" fmla="*/ 0 w 128"/>
                <a:gd name="T31" fmla="*/ 43767 h 217"/>
                <a:gd name="T32" fmla="*/ 126 w 128"/>
                <a:gd name="T33" fmla="*/ 42559 h 217"/>
                <a:gd name="T34" fmla="*/ 1330 w 128"/>
                <a:gd name="T35" fmla="*/ 40878 h 217"/>
                <a:gd name="T36" fmla="*/ 2955 w 128"/>
                <a:gd name="T37" fmla="*/ 38578 h 217"/>
                <a:gd name="T38" fmla="*/ 4706 w 128"/>
                <a:gd name="T39" fmla="*/ 35931 h 217"/>
                <a:gd name="T40" fmla="*/ 6445 w 128"/>
                <a:gd name="T41" fmla="*/ 32076 h 217"/>
                <a:gd name="T42" fmla="*/ 8067 w 128"/>
                <a:gd name="T43" fmla="*/ 26806 h 217"/>
                <a:gd name="T44" fmla="*/ 9322 w 128"/>
                <a:gd name="T45" fmla="*/ 19850 h 217"/>
                <a:gd name="T46" fmla="*/ 9927 w 128"/>
                <a:gd name="T47" fmla="*/ 11048 h 217"/>
                <a:gd name="T48" fmla="*/ 9609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9031 w 117"/>
                <a:gd name="T1" fmla="*/ 0 h 132"/>
                <a:gd name="T2" fmla="*/ 0 w 117"/>
                <a:gd name="T3" fmla="*/ 13417 h 132"/>
                <a:gd name="T4" fmla="*/ 750 w 117"/>
                <a:gd name="T5" fmla="*/ 13902 h 132"/>
                <a:gd name="T6" fmla="*/ 3516 w 117"/>
                <a:gd name="T7" fmla="*/ 15593 h 132"/>
                <a:gd name="T8" fmla="*/ 7370 w 117"/>
                <a:gd name="T9" fmla="*/ 19376 h 132"/>
                <a:gd name="T10" fmla="*/ 11664 w 117"/>
                <a:gd name="T11" fmla="*/ 25193 h 132"/>
                <a:gd name="T12" fmla="*/ 16762 w 117"/>
                <a:gd name="T13" fmla="*/ 33274 h 132"/>
                <a:gd name="T14" fmla="*/ 21304 w 117"/>
                <a:gd name="T15" fmla="*/ 42913 h 132"/>
                <a:gd name="T16" fmla="*/ 25899 w 117"/>
                <a:gd name="T17" fmla="*/ 55244 h 132"/>
                <a:gd name="T18" fmla="*/ 29412 w 117"/>
                <a:gd name="T19" fmla="*/ 70837 h 132"/>
                <a:gd name="T20" fmla="*/ 29660 w 117"/>
                <a:gd name="T21" fmla="*/ 64412 h 132"/>
                <a:gd name="T22" fmla="*/ 29167 w 117"/>
                <a:gd name="T23" fmla="*/ 57420 h 132"/>
                <a:gd name="T24" fmla="*/ 27391 w 117"/>
                <a:gd name="T25" fmla="*/ 48252 h 132"/>
                <a:gd name="T26" fmla="*/ 25146 w 117"/>
                <a:gd name="T27" fmla="*/ 39700 h 132"/>
                <a:gd name="T28" fmla="*/ 22547 w 117"/>
                <a:gd name="T29" fmla="*/ 31137 h 132"/>
                <a:gd name="T30" fmla="*/ 19773 w 117"/>
                <a:gd name="T31" fmla="*/ 24107 h 132"/>
                <a:gd name="T32" fmla="*/ 17010 w 117"/>
                <a:gd name="T33" fmla="*/ 19376 h 132"/>
                <a:gd name="T34" fmla="*/ 14656 w 117"/>
                <a:gd name="T35" fmla="*/ 17112 h 132"/>
                <a:gd name="T36" fmla="*/ 17503 w 117"/>
                <a:gd name="T37" fmla="*/ 15593 h 132"/>
                <a:gd name="T38" fmla="*/ 20030 w 117"/>
                <a:gd name="T39" fmla="*/ 14939 h 132"/>
                <a:gd name="T40" fmla="*/ 22547 w 117"/>
                <a:gd name="T41" fmla="*/ 13902 h 132"/>
                <a:gd name="T42" fmla="*/ 24901 w 117"/>
                <a:gd name="T43" fmla="*/ 13417 h 132"/>
                <a:gd name="T44" fmla="*/ 26650 w 117"/>
                <a:gd name="T45" fmla="*/ 12813 h 132"/>
                <a:gd name="T46" fmla="*/ 27645 w 117"/>
                <a:gd name="T47" fmla="*/ 11776 h 132"/>
                <a:gd name="T48" fmla="*/ 28671 w 117"/>
                <a:gd name="T49" fmla="*/ 11294 h 132"/>
                <a:gd name="T50" fmla="*/ 28919 w 117"/>
                <a:gd name="T51" fmla="*/ 11294 h 132"/>
                <a:gd name="T52" fmla="*/ 19031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7047 w 29"/>
                <a:gd name="T1" fmla="*/ 0 h 77"/>
                <a:gd name="T2" fmla="*/ 5589 w 29"/>
                <a:gd name="T3" fmla="*/ 0 h 77"/>
                <a:gd name="T4" fmla="*/ 3888 w 29"/>
                <a:gd name="T5" fmla="*/ 2252 h 77"/>
                <a:gd name="T6" fmla="*/ 2187 w 29"/>
                <a:gd name="T7" fmla="*/ 5142 h 77"/>
                <a:gd name="T8" fmla="*/ 972 w 29"/>
                <a:gd name="T9" fmla="*/ 10903 h 77"/>
                <a:gd name="T10" fmla="*/ 243 w 29"/>
                <a:gd name="T11" fmla="*/ 17169 h 77"/>
                <a:gd name="T12" fmla="*/ 0 w 29"/>
                <a:gd name="T13" fmla="*/ 25187 h 77"/>
                <a:gd name="T14" fmla="*/ 729 w 29"/>
                <a:gd name="T15" fmla="*/ 34339 h 77"/>
                <a:gd name="T16" fmla="*/ 2673 w 29"/>
                <a:gd name="T17" fmla="*/ 43925 h 77"/>
                <a:gd name="T18" fmla="*/ 3645 w 29"/>
                <a:gd name="T19" fmla="*/ 30325 h 77"/>
                <a:gd name="T20" fmla="*/ 4617 w 29"/>
                <a:gd name="T21" fmla="*/ 21173 h 77"/>
                <a:gd name="T22" fmla="*/ 5589 w 29"/>
                <a:gd name="T23" fmla="*/ 12522 h 77"/>
                <a:gd name="T24" fmla="*/ 704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4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3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7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3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3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1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4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472 h 237"/>
                <a:gd name="T4" fmla="*/ 392 w 257"/>
                <a:gd name="T5" fmla="*/ 4902 h 237"/>
                <a:gd name="T6" fmla="*/ 779 w 257"/>
                <a:gd name="T7" fmla="*/ 7361 h 237"/>
                <a:gd name="T8" fmla="*/ 1434 w 257"/>
                <a:gd name="T9" fmla="*/ 9603 h 237"/>
                <a:gd name="T10" fmla="*/ 2366 w 257"/>
                <a:gd name="T11" fmla="*/ 11687 h 237"/>
                <a:gd name="T12" fmla="*/ 3553 w 257"/>
                <a:gd name="T13" fmla="*/ 13829 h 237"/>
                <a:gd name="T14" fmla="*/ 4984 w 257"/>
                <a:gd name="T15" fmla="*/ 15788 h 237"/>
                <a:gd name="T16" fmla="*/ 6664 w 257"/>
                <a:gd name="T17" fmla="*/ 17435 h 237"/>
                <a:gd name="T18" fmla="*/ 8784 w 257"/>
                <a:gd name="T19" fmla="*/ 19019 h 237"/>
                <a:gd name="T20" fmla="*/ 11235 w 257"/>
                <a:gd name="T21" fmla="*/ 20377 h 237"/>
                <a:gd name="T22" fmla="*/ 13861 w 257"/>
                <a:gd name="T23" fmla="*/ 21473 h 237"/>
                <a:gd name="T24" fmla="*/ 17097 w 257"/>
                <a:gd name="T25" fmla="*/ 22339 h 237"/>
                <a:gd name="T26" fmla="*/ 20650 w 257"/>
                <a:gd name="T27" fmla="*/ 22932 h 237"/>
                <a:gd name="T28" fmla="*/ 24561 w 257"/>
                <a:gd name="T29" fmla="*/ 23245 h 237"/>
                <a:gd name="T30" fmla="*/ 28745 w 257"/>
                <a:gd name="T31" fmla="*/ 23119 h 237"/>
                <a:gd name="T32" fmla="*/ 33584 w 257"/>
                <a:gd name="T33" fmla="*/ 22732 h 237"/>
                <a:gd name="T34" fmla="*/ 29286 w 257"/>
                <a:gd name="T35" fmla="*/ 22256 h 237"/>
                <a:gd name="T36" fmla="*/ 25488 w 257"/>
                <a:gd name="T37" fmla="*/ 21556 h 237"/>
                <a:gd name="T38" fmla="*/ 22182 w 257"/>
                <a:gd name="T39" fmla="*/ 20773 h 237"/>
                <a:gd name="T40" fmla="*/ 19330 w 257"/>
                <a:gd name="T41" fmla="*/ 19989 h 237"/>
                <a:gd name="T42" fmla="*/ 16712 w 257"/>
                <a:gd name="T43" fmla="*/ 18938 h 237"/>
                <a:gd name="T44" fmla="*/ 14640 w 257"/>
                <a:gd name="T45" fmla="*/ 17825 h 237"/>
                <a:gd name="T46" fmla="*/ 12674 w 257"/>
                <a:gd name="T47" fmla="*/ 16571 h 237"/>
                <a:gd name="T48" fmla="*/ 10997 w 257"/>
                <a:gd name="T49" fmla="*/ 15213 h 237"/>
                <a:gd name="T50" fmla="*/ 9415 w 257"/>
                <a:gd name="T51" fmla="*/ 13829 h 237"/>
                <a:gd name="T52" fmla="*/ 7984 w 257"/>
                <a:gd name="T53" fmla="*/ 12265 h 237"/>
                <a:gd name="T54" fmla="*/ 6810 w 257"/>
                <a:gd name="T55" fmla="*/ 10511 h 237"/>
                <a:gd name="T56" fmla="*/ 5618 w 257"/>
                <a:gd name="T57" fmla="*/ 8615 h 237"/>
                <a:gd name="T58" fmla="*/ 4298 w 257"/>
                <a:gd name="T59" fmla="*/ 6781 h 237"/>
                <a:gd name="T60" fmla="*/ 3013 w 257"/>
                <a:gd name="T61" fmla="*/ 4621 h 237"/>
                <a:gd name="T62" fmla="*/ 1579 w 257"/>
                <a:gd name="T63" fmla="*/ 2347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10291 w 124"/>
                <a:gd name="T1" fmla="*/ 0 h 110"/>
                <a:gd name="T2" fmla="*/ 16551 w 124"/>
                <a:gd name="T3" fmla="*/ 11140 h 110"/>
                <a:gd name="T4" fmla="*/ 16000 w 124"/>
                <a:gd name="T5" fmla="*/ 11011 h 110"/>
                <a:gd name="T6" fmla="*/ 14286 w 124"/>
                <a:gd name="T7" fmla="*/ 10814 h 110"/>
                <a:gd name="T8" fmla="*/ 11891 w 124"/>
                <a:gd name="T9" fmla="*/ 10397 h 110"/>
                <a:gd name="T10" fmla="*/ 9086 w 124"/>
                <a:gd name="T11" fmla="*/ 10200 h 110"/>
                <a:gd name="T12" fmla="*/ 6012 w 124"/>
                <a:gd name="T13" fmla="*/ 9990 h 110"/>
                <a:gd name="T14" fmla="*/ 3356 w 124"/>
                <a:gd name="T15" fmla="*/ 10124 h 110"/>
                <a:gd name="T16" fmla="*/ 1203 w 124"/>
                <a:gd name="T17" fmla="*/ 10526 h 110"/>
                <a:gd name="T18" fmla="*/ 0 w 124"/>
                <a:gd name="T19" fmla="*/ 11350 h 110"/>
                <a:gd name="T20" fmla="*/ 546 w 124"/>
                <a:gd name="T21" fmla="*/ 10124 h 110"/>
                <a:gd name="T22" fmla="*/ 1057 w 124"/>
                <a:gd name="T23" fmla="*/ 9184 h 110"/>
                <a:gd name="T24" fmla="*/ 2145 w 124"/>
                <a:gd name="T25" fmla="*/ 8444 h 110"/>
                <a:gd name="T26" fmla="*/ 3356 w 124"/>
                <a:gd name="T27" fmla="*/ 7829 h 110"/>
                <a:gd name="T28" fmla="*/ 4809 w 124"/>
                <a:gd name="T29" fmla="*/ 7428 h 110"/>
                <a:gd name="T30" fmla="*/ 6275 w 124"/>
                <a:gd name="T31" fmla="*/ 7294 h 110"/>
                <a:gd name="T32" fmla="*/ 7875 w 124"/>
                <a:gd name="T33" fmla="*/ 7294 h 110"/>
                <a:gd name="T34" fmla="*/ 9631 w 124"/>
                <a:gd name="T35" fmla="*/ 7632 h 110"/>
                <a:gd name="T36" fmla="*/ 9724 w 124"/>
                <a:gd name="T37" fmla="*/ 7294 h 110"/>
                <a:gd name="T38" fmla="*/ 9328 w 124"/>
                <a:gd name="T39" fmla="*/ 5793 h 110"/>
                <a:gd name="T40" fmla="*/ 8931 w 124"/>
                <a:gd name="T41" fmla="*/ 3922 h 110"/>
                <a:gd name="T42" fmla="*/ 8668 w 124"/>
                <a:gd name="T43" fmla="*/ 3098 h 110"/>
                <a:gd name="T44" fmla="*/ 8428 w 124"/>
                <a:gd name="T45" fmla="*/ 3098 h 110"/>
                <a:gd name="T46" fmla="*/ 8125 w 124"/>
                <a:gd name="T47" fmla="*/ 2970 h 110"/>
                <a:gd name="T48" fmla="*/ 7875 w 124"/>
                <a:gd name="T49" fmla="*/ 2697 h 110"/>
                <a:gd name="T50" fmla="*/ 7635 w 124"/>
                <a:gd name="T51" fmla="*/ 2376 h 110"/>
                <a:gd name="T52" fmla="*/ 7635 w 124"/>
                <a:gd name="T53" fmla="*/ 1954 h 110"/>
                <a:gd name="T54" fmla="*/ 7875 w 124"/>
                <a:gd name="T55" fmla="*/ 1418 h 110"/>
                <a:gd name="T56" fmla="*/ 8817 w 124"/>
                <a:gd name="T57" fmla="*/ 824 h 110"/>
                <a:gd name="T58" fmla="*/ 10291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4246 w 46"/>
                <a:gd name="T1" fmla="*/ 0 h 94"/>
                <a:gd name="T2" fmla="*/ 2717 w 46"/>
                <a:gd name="T3" fmla="*/ 3552 h 94"/>
                <a:gd name="T4" fmla="*/ 2046 w 46"/>
                <a:gd name="T5" fmla="*/ 5818 h 94"/>
                <a:gd name="T6" fmla="*/ 1495 w 46"/>
                <a:gd name="T7" fmla="*/ 7404 h 94"/>
                <a:gd name="T8" fmla="*/ 0 w 46"/>
                <a:gd name="T9" fmla="*/ 8804 h 94"/>
                <a:gd name="T10" fmla="*/ 1644 w 46"/>
                <a:gd name="T11" fmla="*/ 8227 h 94"/>
                <a:gd name="T12" fmla="*/ 3174 w 46"/>
                <a:gd name="T13" fmla="*/ 7478 h 94"/>
                <a:gd name="T14" fmla="*/ 4396 w 46"/>
                <a:gd name="T15" fmla="*/ 6457 h 94"/>
                <a:gd name="T16" fmla="*/ 5471 w 46"/>
                <a:gd name="T17" fmla="*/ 5334 h 94"/>
                <a:gd name="T18" fmla="*/ 6134 w 46"/>
                <a:gd name="T19" fmla="*/ 4110 h 94"/>
                <a:gd name="T20" fmla="*/ 6292 w 46"/>
                <a:gd name="T21" fmla="*/ 2789 h 94"/>
                <a:gd name="T22" fmla="*/ 5720 w 46"/>
                <a:gd name="T23" fmla="*/ 1400 h 94"/>
                <a:gd name="T24" fmla="*/ 42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773 w 149"/>
                <a:gd name="T3" fmla="*/ 2264 h 704"/>
                <a:gd name="T4" fmla="*/ 2039 w 149"/>
                <a:gd name="T5" fmla="*/ 5231 h 704"/>
                <a:gd name="T6" fmla="*/ 3577 w 149"/>
                <a:gd name="T7" fmla="*/ 8890 h 704"/>
                <a:gd name="T8" fmla="*/ 5230 w 149"/>
                <a:gd name="T9" fmla="*/ 13767 h 704"/>
                <a:gd name="T10" fmla="*/ 7417 w 149"/>
                <a:gd name="T11" fmla="*/ 19704 h 704"/>
                <a:gd name="T12" fmla="*/ 9342 w 149"/>
                <a:gd name="T13" fmla="*/ 26087 h 704"/>
                <a:gd name="T14" fmla="*/ 11228 w 149"/>
                <a:gd name="T15" fmla="*/ 33517 h 704"/>
                <a:gd name="T16" fmla="*/ 12774 w 149"/>
                <a:gd name="T17" fmla="*/ 42053 h 704"/>
                <a:gd name="T18" fmla="*/ 14275 w 149"/>
                <a:gd name="T19" fmla="*/ 51051 h 704"/>
                <a:gd name="T20" fmla="*/ 15340 w 149"/>
                <a:gd name="T21" fmla="*/ 61404 h 704"/>
                <a:gd name="T22" fmla="*/ 15820 w 149"/>
                <a:gd name="T23" fmla="*/ 72911 h 704"/>
                <a:gd name="T24" fmla="*/ 16076 w 149"/>
                <a:gd name="T25" fmla="*/ 84878 h 704"/>
                <a:gd name="T26" fmla="*/ 15340 w 149"/>
                <a:gd name="T27" fmla="*/ 98302 h 704"/>
                <a:gd name="T28" fmla="*/ 13892 w 149"/>
                <a:gd name="T29" fmla="*/ 112458 h 704"/>
                <a:gd name="T30" fmla="*/ 11764 w 149"/>
                <a:gd name="T31" fmla="*/ 127238 h 704"/>
                <a:gd name="T32" fmla="*/ 8572 w 149"/>
                <a:gd name="T33" fmla="*/ 143665 h 704"/>
                <a:gd name="T34" fmla="*/ 4988 w 149"/>
                <a:gd name="T35" fmla="*/ 162219 h 704"/>
                <a:gd name="T36" fmla="*/ 2659 w 149"/>
                <a:gd name="T37" fmla="*/ 179446 h 704"/>
                <a:gd name="T38" fmla="*/ 1266 w 149"/>
                <a:gd name="T39" fmla="*/ 195379 h 704"/>
                <a:gd name="T40" fmla="*/ 773 w 149"/>
                <a:gd name="T41" fmla="*/ 210653 h 704"/>
                <a:gd name="T42" fmla="*/ 773 w 149"/>
                <a:gd name="T43" fmla="*/ 225233 h 704"/>
                <a:gd name="T44" fmla="*/ 1008 w 149"/>
                <a:gd name="T45" fmla="*/ 238553 h 704"/>
                <a:gd name="T46" fmla="*/ 1546 w 149"/>
                <a:gd name="T47" fmla="*/ 250511 h 704"/>
                <a:gd name="T48" fmla="*/ 1794 w 149"/>
                <a:gd name="T49" fmla="*/ 262027 h 704"/>
                <a:gd name="T50" fmla="*/ 5230 w 149"/>
                <a:gd name="T51" fmla="*/ 256091 h 704"/>
                <a:gd name="T52" fmla="*/ 4988 w 149"/>
                <a:gd name="T53" fmla="*/ 253124 h 704"/>
                <a:gd name="T54" fmla="*/ 4605 w 149"/>
                <a:gd name="T55" fmla="*/ 244480 h 704"/>
                <a:gd name="T56" fmla="*/ 4202 w 149"/>
                <a:gd name="T57" fmla="*/ 231509 h 704"/>
                <a:gd name="T58" fmla="*/ 4460 w 149"/>
                <a:gd name="T59" fmla="*/ 214070 h 704"/>
                <a:gd name="T60" fmla="*/ 5230 w 149"/>
                <a:gd name="T61" fmla="*/ 193223 h 704"/>
                <a:gd name="T62" fmla="*/ 7417 w 149"/>
                <a:gd name="T63" fmla="*/ 169400 h 704"/>
                <a:gd name="T64" fmla="*/ 10991 w 149"/>
                <a:gd name="T65" fmla="*/ 143665 h 704"/>
                <a:gd name="T66" fmla="*/ 16461 w 149"/>
                <a:gd name="T67" fmla="*/ 116536 h 704"/>
                <a:gd name="T68" fmla="*/ 18242 w 149"/>
                <a:gd name="T69" fmla="*/ 103918 h 704"/>
                <a:gd name="T70" fmla="*/ 19028 w 149"/>
                <a:gd name="T71" fmla="*/ 87491 h 704"/>
                <a:gd name="T72" fmla="*/ 18387 w 149"/>
                <a:gd name="T73" fmla="*/ 68451 h 704"/>
                <a:gd name="T74" fmla="*/ 16751 w 149"/>
                <a:gd name="T75" fmla="*/ 49898 h 704"/>
                <a:gd name="T76" fmla="*/ 13892 w 149"/>
                <a:gd name="T77" fmla="*/ 31658 h 704"/>
                <a:gd name="T78" fmla="*/ 10353 w 149"/>
                <a:gd name="T79" fmla="*/ 16394 h 704"/>
                <a:gd name="T80" fmla="*/ 5615 w 149"/>
                <a:gd name="T81" fmla="*/ 5231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</p:grpSp>
      <p:sp>
        <p:nvSpPr>
          <p:cNvPr id="471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vi-VN"/>
              <a:t>Click to edit Master title style</a:t>
            </a:r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vi-VN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4071C5D1-46CE-4744-89AB-FFBA11156C9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701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3E651D60-0C91-40B7-8EA8-3326CADAA0C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247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BC110D9D-EAFC-4A48-88CE-E862D79A413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8556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0F47D79F-A5A8-437E-8345-0EF4DE47E67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466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56C9B8E7-C860-4B5E-B97B-81481C2007E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6482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17FC609D-4C09-40E0-AA4C-F0BBA7AA028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3462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8E6CB2D6-0525-4CD5-B4F8-6A4A539988B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7925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9F8100B6-7362-43DB-BC46-CCB5302F672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38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0C7C6F4C-483D-4EFE-991B-4C0195B45DC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320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DC625C18-7821-4D3B-9CDE-62E1310EDEB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4418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0281B0CB-A084-43BE-AD79-9A09F2F2D24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7878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.VnAvant" pitchFamily="34" charset="0"/>
              </a:defRPr>
            </a:lvl1pPr>
          </a:lstStyle>
          <a:p>
            <a:pPr>
              <a:defRPr/>
            </a:pPr>
            <a:fld id="{7CD5C36F-338E-4144-B6EB-4AE3CFE6CAE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0184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2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1"/>
                <a:ext cx="1333" cy="1485"/>
              </a:xfrm>
              <a:custGeom>
                <a:avLst/>
                <a:gdLst>
                  <a:gd name="T0" fmla="*/ 4531 w 596"/>
                  <a:gd name="T1" fmla="*/ 101421 h 666"/>
                  <a:gd name="T2" fmla="*/ 1622 w 596"/>
                  <a:gd name="T3" fmla="*/ 93408 h 666"/>
                  <a:gd name="T4" fmla="*/ 0 w 596"/>
                  <a:gd name="T5" fmla="*/ 79149 h 666"/>
                  <a:gd name="T6" fmla="*/ 1129 w 596"/>
                  <a:gd name="T7" fmla="*/ 60858 h 666"/>
                  <a:gd name="T8" fmla="*/ 7003 w 596"/>
                  <a:gd name="T9" fmla="*/ 41404 h 666"/>
                  <a:gd name="T10" fmla="*/ 19244 w 596"/>
                  <a:gd name="T11" fmla="*/ 22989 h 666"/>
                  <a:gd name="T12" fmla="*/ 39782 w 596"/>
                  <a:gd name="T13" fmla="*/ 8482 h 666"/>
                  <a:gd name="T14" fmla="*/ 69106 w 596"/>
                  <a:gd name="T15" fmla="*/ 497 h 666"/>
                  <a:gd name="T16" fmla="*/ 106398 w 596"/>
                  <a:gd name="T17" fmla="*/ 2471 h 666"/>
                  <a:gd name="T18" fmla="*/ 135552 w 596"/>
                  <a:gd name="T19" fmla="*/ 18690 h 666"/>
                  <a:gd name="T20" fmla="*/ 155086 w 596"/>
                  <a:gd name="T21" fmla="*/ 45261 h 666"/>
                  <a:gd name="T22" fmla="*/ 165504 w 596"/>
                  <a:gd name="T23" fmla="*/ 77766 h 666"/>
                  <a:gd name="T24" fmla="*/ 166600 w 596"/>
                  <a:gd name="T25" fmla="*/ 112097 h 666"/>
                  <a:gd name="T26" fmla="*/ 158486 w 596"/>
                  <a:gd name="T27" fmla="*/ 143900 h 666"/>
                  <a:gd name="T28" fmla="*/ 141929 w 596"/>
                  <a:gd name="T29" fmla="*/ 168476 h 666"/>
                  <a:gd name="T30" fmla="*/ 116803 w 596"/>
                  <a:gd name="T31" fmla="*/ 181645 h 666"/>
                  <a:gd name="T32" fmla="*/ 108906 w 596"/>
                  <a:gd name="T33" fmla="*/ 180483 h 666"/>
                  <a:gd name="T34" fmla="*/ 123417 w 596"/>
                  <a:gd name="T35" fmla="*/ 169098 h 666"/>
                  <a:gd name="T36" fmla="*/ 134926 w 596"/>
                  <a:gd name="T37" fmla="*/ 149075 h 666"/>
                  <a:gd name="T38" fmla="*/ 142434 w 596"/>
                  <a:gd name="T39" fmla="*/ 124336 h 666"/>
                  <a:gd name="T40" fmla="*/ 145556 w 596"/>
                  <a:gd name="T41" fmla="*/ 97341 h 666"/>
                  <a:gd name="T42" fmla="*/ 143935 w 596"/>
                  <a:gd name="T43" fmla="*/ 70674 h 666"/>
                  <a:gd name="T44" fmla="*/ 135823 w 596"/>
                  <a:gd name="T45" fmla="*/ 47678 h 666"/>
                  <a:gd name="T46" fmla="*/ 121164 w 596"/>
                  <a:gd name="T47" fmla="*/ 30694 h 666"/>
                  <a:gd name="T48" fmla="*/ 95533 w 596"/>
                  <a:gd name="T49" fmla="*/ 20489 h 666"/>
                  <a:gd name="T50" fmla="*/ 68842 w 596"/>
                  <a:gd name="T51" fmla="*/ 16705 h 666"/>
                  <a:gd name="T52" fmla="*/ 48693 w 596"/>
                  <a:gd name="T53" fmla="*/ 19399 h 666"/>
                  <a:gd name="T54" fmla="*/ 33911 w 596"/>
                  <a:gd name="T55" fmla="*/ 27658 h 666"/>
                  <a:gd name="T56" fmla="*/ 23495 w 596"/>
                  <a:gd name="T57" fmla="*/ 40782 h 666"/>
                  <a:gd name="T58" fmla="*/ 15886 w 596"/>
                  <a:gd name="T59" fmla="*/ 56379 h 666"/>
                  <a:gd name="T60" fmla="*/ 11129 w 596"/>
                  <a:gd name="T61" fmla="*/ 74451 h 666"/>
                  <a:gd name="T62" fmla="*/ 7888 w 596"/>
                  <a:gd name="T63" fmla="*/ 92922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7053 h 237"/>
                  <a:gd name="T4" fmla="*/ 878 w 257"/>
                  <a:gd name="T5" fmla="*/ 14160 h 237"/>
                  <a:gd name="T6" fmla="*/ 1555 w 257"/>
                  <a:gd name="T7" fmla="*/ 21224 h 237"/>
                  <a:gd name="T8" fmla="*/ 2873 w 257"/>
                  <a:gd name="T9" fmla="*/ 27845 h 237"/>
                  <a:gd name="T10" fmla="*/ 4828 w 257"/>
                  <a:gd name="T11" fmla="*/ 33764 h 237"/>
                  <a:gd name="T12" fmla="*/ 7183 w 257"/>
                  <a:gd name="T13" fmla="*/ 39964 h 237"/>
                  <a:gd name="T14" fmla="*/ 10109 w 257"/>
                  <a:gd name="T15" fmla="*/ 45686 h 237"/>
                  <a:gd name="T16" fmla="*/ 13600 w 257"/>
                  <a:gd name="T17" fmla="*/ 50474 h 237"/>
                  <a:gd name="T18" fmla="*/ 17910 w 257"/>
                  <a:gd name="T19" fmla="*/ 55034 h 237"/>
                  <a:gd name="T20" fmla="*/ 22953 w 257"/>
                  <a:gd name="T21" fmla="*/ 58943 h 237"/>
                  <a:gd name="T22" fmla="*/ 28363 w 257"/>
                  <a:gd name="T23" fmla="*/ 62116 h 237"/>
                  <a:gd name="T24" fmla="*/ 35018 w 257"/>
                  <a:gd name="T25" fmla="*/ 64636 h 237"/>
                  <a:gd name="T26" fmla="*/ 42225 w 257"/>
                  <a:gd name="T27" fmla="*/ 66276 h 237"/>
                  <a:gd name="T28" fmla="*/ 50297 w 257"/>
                  <a:gd name="T29" fmla="*/ 67182 h 237"/>
                  <a:gd name="T30" fmla="*/ 58797 w 257"/>
                  <a:gd name="T31" fmla="*/ 66910 h 237"/>
                  <a:gd name="T32" fmla="*/ 68689 w 257"/>
                  <a:gd name="T33" fmla="*/ 65770 h 237"/>
                  <a:gd name="T34" fmla="*/ 59873 w 257"/>
                  <a:gd name="T35" fmla="*/ 64354 h 237"/>
                  <a:gd name="T36" fmla="*/ 52074 w 257"/>
                  <a:gd name="T37" fmla="*/ 62387 h 237"/>
                  <a:gd name="T38" fmla="*/ 45473 w 257"/>
                  <a:gd name="T39" fmla="*/ 60072 h 237"/>
                  <a:gd name="T40" fmla="*/ 39570 w 257"/>
                  <a:gd name="T41" fmla="*/ 57810 h 237"/>
                  <a:gd name="T42" fmla="*/ 34164 w 257"/>
                  <a:gd name="T43" fmla="*/ 54662 h 237"/>
                  <a:gd name="T44" fmla="*/ 29954 w 257"/>
                  <a:gd name="T45" fmla="*/ 51615 h 237"/>
                  <a:gd name="T46" fmla="*/ 25971 w 257"/>
                  <a:gd name="T47" fmla="*/ 47924 h 237"/>
                  <a:gd name="T48" fmla="*/ 22460 w 257"/>
                  <a:gd name="T49" fmla="*/ 43874 h 237"/>
                  <a:gd name="T50" fmla="*/ 19227 w 257"/>
                  <a:gd name="T51" fmla="*/ 39964 h 237"/>
                  <a:gd name="T52" fmla="*/ 16355 w 257"/>
                  <a:gd name="T53" fmla="*/ 35404 h 237"/>
                  <a:gd name="T54" fmla="*/ 13960 w 257"/>
                  <a:gd name="T55" fmla="*/ 30366 h 237"/>
                  <a:gd name="T56" fmla="*/ 11527 w 257"/>
                  <a:gd name="T57" fmla="*/ 24899 h 237"/>
                  <a:gd name="T58" fmla="*/ 8772 w 257"/>
                  <a:gd name="T59" fmla="*/ 19582 h 237"/>
                  <a:gd name="T60" fmla="*/ 6121 w 257"/>
                  <a:gd name="T61" fmla="*/ 13282 h 237"/>
                  <a:gd name="T62" fmla="*/ 3233 w 257"/>
                  <a:gd name="T63" fmla="*/ 682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0"/>
                <a:ext cx="277" cy="249"/>
              </a:xfrm>
              <a:custGeom>
                <a:avLst/>
                <a:gdLst>
                  <a:gd name="T0" fmla="*/ 21367 w 124"/>
                  <a:gd name="T1" fmla="*/ 0 h 110"/>
                  <a:gd name="T2" fmla="*/ 34433 w 124"/>
                  <a:gd name="T3" fmla="*/ 32825 h 110"/>
                  <a:gd name="T4" fmla="*/ 33320 w 124"/>
                  <a:gd name="T5" fmla="*/ 32558 h 110"/>
                  <a:gd name="T6" fmla="*/ 29706 w 124"/>
                  <a:gd name="T7" fmla="*/ 32035 h 110"/>
                  <a:gd name="T8" fmla="*/ 24747 w 124"/>
                  <a:gd name="T9" fmla="*/ 30795 h 110"/>
                  <a:gd name="T10" fmla="*/ 18928 w 124"/>
                  <a:gd name="T11" fmla="*/ 30145 h 110"/>
                  <a:gd name="T12" fmla="*/ 12574 w 124"/>
                  <a:gd name="T13" fmla="*/ 29593 h 110"/>
                  <a:gd name="T14" fmla="*/ 6947 w 124"/>
                  <a:gd name="T15" fmla="*/ 29905 h 110"/>
                  <a:gd name="T16" fmla="*/ 2520 w 124"/>
                  <a:gd name="T17" fmla="*/ 31087 h 110"/>
                  <a:gd name="T18" fmla="*/ 0 w 124"/>
                  <a:gd name="T19" fmla="*/ 33531 h 110"/>
                  <a:gd name="T20" fmla="*/ 1128 w 124"/>
                  <a:gd name="T21" fmla="*/ 29905 h 110"/>
                  <a:gd name="T22" fmla="*/ 2220 w 124"/>
                  <a:gd name="T23" fmla="*/ 27050 h 110"/>
                  <a:gd name="T24" fmla="*/ 4461 w 124"/>
                  <a:gd name="T25" fmla="*/ 25020 h 110"/>
                  <a:gd name="T26" fmla="*/ 6947 w 124"/>
                  <a:gd name="T27" fmla="*/ 23130 h 110"/>
                  <a:gd name="T28" fmla="*/ 9965 w 124"/>
                  <a:gd name="T29" fmla="*/ 21921 h 110"/>
                  <a:gd name="T30" fmla="*/ 13075 w 124"/>
                  <a:gd name="T31" fmla="*/ 21634 h 110"/>
                  <a:gd name="T32" fmla="*/ 16408 w 124"/>
                  <a:gd name="T33" fmla="*/ 21634 h 110"/>
                  <a:gd name="T34" fmla="*/ 20020 w 124"/>
                  <a:gd name="T35" fmla="*/ 22582 h 110"/>
                  <a:gd name="T36" fmla="*/ 20246 w 124"/>
                  <a:gd name="T37" fmla="*/ 21634 h 110"/>
                  <a:gd name="T38" fmla="*/ 19352 w 124"/>
                  <a:gd name="T39" fmla="*/ 17063 h 110"/>
                  <a:gd name="T40" fmla="*/ 18628 w 124"/>
                  <a:gd name="T41" fmla="*/ 11576 h 110"/>
                  <a:gd name="T42" fmla="*/ 18025 w 124"/>
                  <a:gd name="T43" fmla="*/ 9161 h 110"/>
                  <a:gd name="T44" fmla="*/ 17536 w 124"/>
                  <a:gd name="T45" fmla="*/ 9161 h 110"/>
                  <a:gd name="T46" fmla="*/ 16913 w 124"/>
                  <a:gd name="T47" fmla="*/ 8849 h 110"/>
                  <a:gd name="T48" fmla="*/ 16408 w 124"/>
                  <a:gd name="T49" fmla="*/ 7957 h 110"/>
                  <a:gd name="T50" fmla="*/ 15785 w 124"/>
                  <a:gd name="T51" fmla="*/ 7004 h 110"/>
                  <a:gd name="T52" fmla="*/ 15785 w 124"/>
                  <a:gd name="T53" fmla="*/ 5775 h 110"/>
                  <a:gd name="T54" fmla="*/ 16408 w 124"/>
                  <a:gd name="T55" fmla="*/ 4278 h 110"/>
                  <a:gd name="T56" fmla="*/ 18248 w 124"/>
                  <a:gd name="T57" fmla="*/ 2449 h 110"/>
                  <a:gd name="T58" fmla="*/ 2136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0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430 w 109"/>
                  <a:gd name="T3" fmla="*/ 218 h 156"/>
                  <a:gd name="T4" fmla="*/ 5154 w 109"/>
                  <a:gd name="T5" fmla="*/ 1297 h 156"/>
                  <a:gd name="T6" fmla="*/ 10722 w 109"/>
                  <a:gd name="T7" fmla="*/ 3256 h 156"/>
                  <a:gd name="T8" fmla="*/ 16739 w 109"/>
                  <a:gd name="T9" fmla="*/ 6417 h 156"/>
                  <a:gd name="T10" fmla="*/ 22542 w 109"/>
                  <a:gd name="T11" fmla="*/ 11874 h 156"/>
                  <a:gd name="T12" fmla="*/ 27867 w 109"/>
                  <a:gd name="T13" fmla="*/ 19118 h 156"/>
                  <a:gd name="T14" fmla="*/ 31090 w 109"/>
                  <a:gd name="T15" fmla="*/ 29088 h 156"/>
                  <a:gd name="T16" fmla="*/ 31601 w 109"/>
                  <a:gd name="T17" fmla="*/ 42031 h 156"/>
                  <a:gd name="T18" fmla="*/ 30398 w 109"/>
                  <a:gd name="T19" fmla="*/ 42031 h 156"/>
                  <a:gd name="T20" fmla="*/ 28741 w 109"/>
                  <a:gd name="T21" fmla="*/ 42031 h 156"/>
                  <a:gd name="T22" fmla="*/ 26959 w 109"/>
                  <a:gd name="T23" fmla="*/ 42031 h 156"/>
                  <a:gd name="T24" fmla="*/ 25291 w 109"/>
                  <a:gd name="T25" fmla="*/ 41547 h 156"/>
                  <a:gd name="T26" fmla="*/ 23462 w 109"/>
                  <a:gd name="T27" fmla="*/ 41171 h 156"/>
                  <a:gd name="T28" fmla="*/ 21396 w 109"/>
                  <a:gd name="T29" fmla="*/ 40468 h 156"/>
                  <a:gd name="T30" fmla="*/ 19088 w 109"/>
                  <a:gd name="T31" fmla="*/ 39093 h 156"/>
                  <a:gd name="T32" fmla="*/ 16739 w 109"/>
                  <a:gd name="T33" fmla="*/ 37409 h 156"/>
                  <a:gd name="T34" fmla="*/ 15318 w 109"/>
                  <a:gd name="T35" fmla="*/ 33933 h 156"/>
                  <a:gd name="T36" fmla="*/ 15318 w 109"/>
                  <a:gd name="T37" fmla="*/ 29889 h 156"/>
                  <a:gd name="T38" fmla="*/ 16237 w 109"/>
                  <a:gd name="T39" fmla="*/ 25932 h 156"/>
                  <a:gd name="T40" fmla="*/ 17148 w 109"/>
                  <a:gd name="T41" fmla="*/ 21572 h 156"/>
                  <a:gd name="T42" fmla="*/ 16237 w 109"/>
                  <a:gd name="T43" fmla="*/ 16718 h 156"/>
                  <a:gd name="T44" fmla="*/ 13934 w 109"/>
                  <a:gd name="T45" fmla="*/ 11658 h 156"/>
                  <a:gd name="T46" fmla="*/ 9002 w 109"/>
                  <a:gd name="T47" fmla="*/ 6139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8" y="2207"/>
                <a:ext cx="103" cy="209"/>
              </a:xfrm>
              <a:custGeom>
                <a:avLst/>
                <a:gdLst>
                  <a:gd name="T0" fmla="*/ 8724 w 46"/>
                  <a:gd name="T1" fmla="*/ 0 h 94"/>
                  <a:gd name="T2" fmla="*/ 5681 w 46"/>
                  <a:gd name="T3" fmla="*/ 10170 h 94"/>
                  <a:gd name="T4" fmla="*/ 4277 w 46"/>
                  <a:gd name="T5" fmla="*/ 16693 h 94"/>
                  <a:gd name="T6" fmla="*/ 3144 w 46"/>
                  <a:gd name="T7" fmla="*/ 21238 h 94"/>
                  <a:gd name="T8" fmla="*/ 0 w 46"/>
                  <a:gd name="T9" fmla="*/ 25271 h 94"/>
                  <a:gd name="T10" fmla="*/ 3370 w 46"/>
                  <a:gd name="T11" fmla="*/ 23675 h 94"/>
                  <a:gd name="T12" fmla="*/ 6534 w 46"/>
                  <a:gd name="T13" fmla="*/ 21509 h 94"/>
                  <a:gd name="T14" fmla="*/ 9071 w 46"/>
                  <a:gd name="T15" fmla="*/ 18479 h 94"/>
                  <a:gd name="T16" fmla="*/ 11361 w 46"/>
                  <a:gd name="T17" fmla="*/ 15319 h 94"/>
                  <a:gd name="T18" fmla="*/ 12721 w 46"/>
                  <a:gd name="T19" fmla="*/ 11851 h 94"/>
                  <a:gd name="T20" fmla="*/ 13000 w 46"/>
                  <a:gd name="T21" fmla="*/ 8087 h 94"/>
                  <a:gd name="T22" fmla="*/ 11811 w 46"/>
                  <a:gd name="T23" fmla="*/ 3955 h 94"/>
                  <a:gd name="T24" fmla="*/ 8724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8" y="1321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18 w 54"/>
                  <a:gd name="T3" fmla="*/ 284 h 40"/>
                  <a:gd name="T4" fmla="*/ 1560 w 54"/>
                  <a:gd name="T5" fmla="*/ 923 h 40"/>
                  <a:gd name="T6" fmla="*/ 3467 w 54"/>
                  <a:gd name="T7" fmla="*/ 2360 h 40"/>
                  <a:gd name="T8" fmla="*/ 5629 w 54"/>
                  <a:gd name="T9" fmla="*/ 3508 h 40"/>
                  <a:gd name="T10" fmla="*/ 7704 w 54"/>
                  <a:gd name="T11" fmla="*/ 4430 h 40"/>
                  <a:gd name="T12" fmla="*/ 10138 w 54"/>
                  <a:gd name="T13" fmla="*/ 4977 h 40"/>
                  <a:gd name="T14" fmla="*/ 12291 w 54"/>
                  <a:gd name="T15" fmla="*/ 5310 h 40"/>
                  <a:gd name="T16" fmla="*/ 14464 w 54"/>
                  <a:gd name="T17" fmla="*/ 4673 h 40"/>
                  <a:gd name="T18" fmla="*/ 14187 w 54"/>
                  <a:gd name="T19" fmla="*/ 7281 h 40"/>
                  <a:gd name="T20" fmla="*/ 13387 w 54"/>
                  <a:gd name="T21" fmla="*/ 9639 h 40"/>
                  <a:gd name="T22" fmla="*/ 11807 w 54"/>
                  <a:gd name="T23" fmla="*/ 11198 h 40"/>
                  <a:gd name="T24" fmla="*/ 9858 w 54"/>
                  <a:gd name="T25" fmla="*/ 11709 h 40"/>
                  <a:gd name="T26" fmla="*/ 7487 w 54"/>
                  <a:gd name="T27" fmla="*/ 11437 h 40"/>
                  <a:gd name="T28" fmla="*/ 5047 w 54"/>
                  <a:gd name="T29" fmla="*/ 9351 h 40"/>
                  <a:gd name="T30" fmla="*/ 2658 w 54"/>
                  <a:gd name="T31" fmla="*/ 5823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5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539 w 149"/>
                  <a:gd name="T3" fmla="*/ 11333 h 704"/>
                  <a:gd name="T4" fmla="*/ 4159 w 149"/>
                  <a:gd name="T5" fmla="*/ 25697 h 704"/>
                  <a:gd name="T6" fmla="*/ 7289 w 149"/>
                  <a:gd name="T7" fmla="*/ 43909 h 704"/>
                  <a:gd name="T8" fmla="*/ 10757 w 149"/>
                  <a:gd name="T9" fmla="*/ 67602 h 704"/>
                  <a:gd name="T10" fmla="*/ 15089 w 149"/>
                  <a:gd name="T11" fmla="*/ 96943 h 704"/>
                  <a:gd name="T12" fmla="*/ 19131 w 149"/>
                  <a:gd name="T13" fmla="*/ 128421 h 704"/>
                  <a:gd name="T14" fmla="*/ 23029 w 149"/>
                  <a:gd name="T15" fmla="*/ 164571 h 704"/>
                  <a:gd name="T16" fmla="*/ 26061 w 149"/>
                  <a:gd name="T17" fmla="*/ 206502 h 704"/>
                  <a:gd name="T18" fmla="*/ 29255 w 149"/>
                  <a:gd name="T19" fmla="*/ 251058 h 704"/>
                  <a:gd name="T20" fmla="*/ 31374 w 149"/>
                  <a:gd name="T21" fmla="*/ 302416 h 704"/>
                  <a:gd name="T22" fmla="*/ 32462 w 149"/>
                  <a:gd name="T23" fmla="*/ 358684 h 704"/>
                  <a:gd name="T24" fmla="*/ 32938 w 149"/>
                  <a:gd name="T25" fmla="*/ 417503 h 704"/>
                  <a:gd name="T26" fmla="*/ 31374 w 149"/>
                  <a:gd name="T27" fmla="*/ 483222 h 704"/>
                  <a:gd name="T28" fmla="*/ 28464 w 149"/>
                  <a:gd name="T29" fmla="*/ 552801 h 704"/>
                  <a:gd name="T30" fmla="*/ 24083 w 149"/>
                  <a:gd name="T31" fmla="*/ 625971 h 704"/>
                  <a:gd name="T32" fmla="*/ 17468 w 149"/>
                  <a:gd name="T33" fmla="*/ 706608 h 704"/>
                  <a:gd name="T34" fmla="*/ 10124 w 149"/>
                  <a:gd name="T35" fmla="*/ 798000 h 704"/>
                  <a:gd name="T36" fmla="*/ 5528 w 149"/>
                  <a:gd name="T37" fmla="*/ 882580 h 704"/>
                  <a:gd name="T38" fmla="*/ 2620 w 149"/>
                  <a:gd name="T39" fmla="*/ 960661 h 704"/>
                  <a:gd name="T40" fmla="*/ 1539 w 149"/>
                  <a:gd name="T41" fmla="*/ 1035791 h 704"/>
                  <a:gd name="T42" fmla="*/ 1539 w 149"/>
                  <a:gd name="T43" fmla="*/ 1107216 h 704"/>
                  <a:gd name="T44" fmla="*/ 2139 w 149"/>
                  <a:gd name="T45" fmla="*/ 1173586 h 704"/>
                  <a:gd name="T46" fmla="*/ 3203 w 149"/>
                  <a:gd name="T47" fmla="*/ 1231832 h 704"/>
                  <a:gd name="T48" fmla="*/ 3683 w 149"/>
                  <a:gd name="T49" fmla="*/ 1288750 h 704"/>
                  <a:gd name="T50" fmla="*/ 10757 w 149"/>
                  <a:gd name="T51" fmla="*/ 1259400 h 704"/>
                  <a:gd name="T52" fmla="*/ 10124 w 149"/>
                  <a:gd name="T53" fmla="*/ 1244841 h 704"/>
                  <a:gd name="T54" fmla="*/ 9428 w 149"/>
                  <a:gd name="T55" fmla="*/ 1202909 h 704"/>
                  <a:gd name="T56" fmla="*/ 8638 w 149"/>
                  <a:gd name="T57" fmla="*/ 1138463 h 704"/>
                  <a:gd name="T58" fmla="*/ 9211 w 149"/>
                  <a:gd name="T59" fmla="*/ 1052702 h 704"/>
                  <a:gd name="T60" fmla="*/ 10757 w 149"/>
                  <a:gd name="T61" fmla="*/ 950182 h 704"/>
                  <a:gd name="T62" fmla="*/ 15089 w 149"/>
                  <a:gd name="T63" fmla="*/ 833123 h 704"/>
                  <a:gd name="T64" fmla="*/ 22422 w 149"/>
                  <a:gd name="T65" fmla="*/ 706608 h 704"/>
                  <a:gd name="T66" fmla="*/ 33733 w 149"/>
                  <a:gd name="T67" fmla="*/ 572715 h 704"/>
                  <a:gd name="T68" fmla="*/ 37416 w 149"/>
                  <a:gd name="T69" fmla="*/ 510790 h 704"/>
                  <a:gd name="T70" fmla="*/ 38958 w 149"/>
                  <a:gd name="T71" fmla="*/ 429957 h 704"/>
                  <a:gd name="T72" fmla="*/ 37678 w 149"/>
                  <a:gd name="T73" fmla="*/ 336667 h 704"/>
                  <a:gd name="T74" fmla="*/ 34209 w 149"/>
                  <a:gd name="T75" fmla="*/ 245275 h 704"/>
                  <a:gd name="T76" fmla="*/ 28464 w 149"/>
                  <a:gd name="T77" fmla="*/ 155785 h 704"/>
                  <a:gd name="T78" fmla="*/ 21098 w 149"/>
                  <a:gd name="T79" fmla="*/ 80708 h 704"/>
                  <a:gd name="T80" fmla="*/ 11448 w 149"/>
                  <a:gd name="T81" fmla="*/ 2569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61188 w 128"/>
                <a:gd name="T1" fmla="*/ 0 h 217"/>
                <a:gd name="T2" fmla="*/ 68453 w 128"/>
                <a:gd name="T3" fmla="*/ 19365 h 217"/>
                <a:gd name="T4" fmla="*/ 74898 w 128"/>
                <a:gd name="T5" fmla="*/ 57917 h 217"/>
                <a:gd name="T6" fmla="*/ 80003 w 128"/>
                <a:gd name="T7" fmla="*/ 107462 h 217"/>
                <a:gd name="T8" fmla="*/ 83412 w 128"/>
                <a:gd name="T9" fmla="*/ 166829 h 217"/>
                <a:gd name="T10" fmla="*/ 82673 w 128"/>
                <a:gd name="T11" fmla="*/ 237636 h 217"/>
                <a:gd name="T12" fmla="*/ 75617 w 128"/>
                <a:gd name="T13" fmla="*/ 310590 h 217"/>
                <a:gd name="T14" fmla="*/ 61188 w 128"/>
                <a:gd name="T15" fmla="*/ 387157 h 217"/>
                <a:gd name="T16" fmla="*/ 38964 w 128"/>
                <a:gd name="T17" fmla="*/ 464439 h 217"/>
                <a:gd name="T18" fmla="*/ 32043 w 128"/>
                <a:gd name="T19" fmla="*/ 455798 h 217"/>
                <a:gd name="T20" fmla="*/ 24778 w 128"/>
                <a:gd name="T21" fmla="*/ 449404 h 217"/>
                <a:gd name="T22" fmla="*/ 17066 w 128"/>
                <a:gd name="T23" fmla="*/ 438598 h 217"/>
                <a:gd name="T24" fmla="*/ 10336 w 128"/>
                <a:gd name="T25" fmla="*/ 429958 h 217"/>
                <a:gd name="T26" fmla="*/ 5107 w 128"/>
                <a:gd name="T27" fmla="*/ 419493 h 217"/>
                <a:gd name="T28" fmla="*/ 1330 w 128"/>
                <a:gd name="T29" fmla="*/ 406522 h 217"/>
                <a:gd name="T30" fmla="*/ 0 w 128"/>
                <a:gd name="T31" fmla="*/ 391488 h 217"/>
                <a:gd name="T32" fmla="*/ 802 w 128"/>
                <a:gd name="T33" fmla="*/ 380682 h 217"/>
                <a:gd name="T34" fmla="*/ 8469 w 128"/>
                <a:gd name="T35" fmla="*/ 365644 h 217"/>
                <a:gd name="T36" fmla="*/ 18817 w 128"/>
                <a:gd name="T37" fmla="*/ 345071 h 217"/>
                <a:gd name="T38" fmla="*/ 29966 w 128"/>
                <a:gd name="T39" fmla="*/ 321396 h 217"/>
                <a:gd name="T40" fmla="*/ 41041 w 128"/>
                <a:gd name="T41" fmla="*/ 286912 h 217"/>
                <a:gd name="T42" fmla="*/ 51370 w 128"/>
                <a:gd name="T43" fmla="*/ 239774 h 217"/>
                <a:gd name="T44" fmla="*/ 59359 w 128"/>
                <a:gd name="T45" fmla="*/ 177554 h 217"/>
                <a:gd name="T46" fmla="*/ 63212 w 128"/>
                <a:gd name="T47" fmla="*/ 98821 h 217"/>
                <a:gd name="T48" fmla="*/ 6118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74219 w 117"/>
                <a:gd name="T1" fmla="*/ 0 h 132"/>
                <a:gd name="T2" fmla="*/ 0 w 117"/>
                <a:gd name="T3" fmla="*/ 165785 h 132"/>
                <a:gd name="T4" fmla="*/ 6865 w 117"/>
                <a:gd name="T5" fmla="*/ 171778 h 132"/>
                <a:gd name="T6" fmla="*/ 32187 w 117"/>
                <a:gd name="T7" fmla="*/ 192672 h 132"/>
                <a:gd name="T8" fmla="*/ 67469 w 117"/>
                <a:gd name="T9" fmla="*/ 239417 h 132"/>
                <a:gd name="T10" fmla="*/ 106778 w 117"/>
                <a:gd name="T11" fmla="*/ 311291 h 132"/>
                <a:gd name="T12" fmla="*/ 153448 w 117"/>
                <a:gd name="T13" fmla="*/ 411143 h 132"/>
                <a:gd name="T14" fmla="*/ 195027 w 117"/>
                <a:gd name="T15" fmla="*/ 530247 h 132"/>
                <a:gd name="T16" fmla="*/ 237092 w 117"/>
                <a:gd name="T17" fmla="*/ 682611 h 132"/>
                <a:gd name="T18" fmla="*/ 269252 w 117"/>
                <a:gd name="T19" fmla="*/ 875283 h 132"/>
                <a:gd name="T20" fmla="*/ 271524 w 117"/>
                <a:gd name="T21" fmla="*/ 795894 h 132"/>
                <a:gd name="T22" fmla="*/ 267010 w 117"/>
                <a:gd name="T23" fmla="*/ 709498 h 132"/>
                <a:gd name="T24" fmla="*/ 250750 w 117"/>
                <a:gd name="T25" fmla="*/ 596215 h 132"/>
                <a:gd name="T26" fmla="*/ 230200 w 117"/>
                <a:gd name="T27" fmla="*/ 490546 h 132"/>
                <a:gd name="T28" fmla="*/ 206406 w 117"/>
                <a:gd name="T29" fmla="*/ 384737 h 132"/>
                <a:gd name="T30" fmla="*/ 181012 w 117"/>
                <a:gd name="T31" fmla="*/ 297874 h 132"/>
                <a:gd name="T32" fmla="*/ 155718 w 117"/>
                <a:gd name="T33" fmla="*/ 239417 h 132"/>
                <a:gd name="T34" fmla="*/ 134169 w 117"/>
                <a:gd name="T35" fmla="*/ 211440 h 132"/>
                <a:gd name="T36" fmla="*/ 160232 w 117"/>
                <a:gd name="T37" fmla="*/ 192672 h 132"/>
                <a:gd name="T38" fmla="*/ 183366 w 117"/>
                <a:gd name="T39" fmla="*/ 184591 h 132"/>
                <a:gd name="T40" fmla="*/ 206406 w 117"/>
                <a:gd name="T41" fmla="*/ 171778 h 132"/>
                <a:gd name="T42" fmla="*/ 227955 w 117"/>
                <a:gd name="T43" fmla="*/ 165785 h 132"/>
                <a:gd name="T44" fmla="*/ 243967 w 117"/>
                <a:gd name="T45" fmla="*/ 158322 h 132"/>
                <a:gd name="T46" fmla="*/ 253077 w 117"/>
                <a:gd name="T47" fmla="*/ 145506 h 132"/>
                <a:gd name="T48" fmla="*/ 262468 w 117"/>
                <a:gd name="T49" fmla="*/ 139552 h 132"/>
                <a:gd name="T50" fmla="*/ 264741 w 117"/>
                <a:gd name="T51" fmla="*/ 139552 h 132"/>
                <a:gd name="T52" fmla="*/ 174219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63423 w 29"/>
                <a:gd name="T1" fmla="*/ 0 h 77"/>
                <a:gd name="T2" fmla="*/ 50301 w 29"/>
                <a:gd name="T3" fmla="*/ 0 h 77"/>
                <a:gd name="T4" fmla="*/ 34992 w 29"/>
                <a:gd name="T5" fmla="*/ 28517 h 77"/>
                <a:gd name="T6" fmla="*/ 19683 w 29"/>
                <a:gd name="T7" fmla="*/ 65112 h 77"/>
                <a:gd name="T8" fmla="*/ 8748 w 29"/>
                <a:gd name="T9" fmla="*/ 138060 h 77"/>
                <a:gd name="T10" fmla="*/ 2187 w 29"/>
                <a:gd name="T11" fmla="*/ 217403 h 77"/>
                <a:gd name="T12" fmla="*/ 0 w 29"/>
                <a:gd name="T13" fmla="*/ 318929 h 77"/>
                <a:gd name="T14" fmla="*/ 6561 w 29"/>
                <a:gd name="T15" fmla="*/ 434817 h 77"/>
                <a:gd name="T16" fmla="*/ 24057 w 29"/>
                <a:gd name="T17" fmla="*/ 556202 h 77"/>
                <a:gd name="T18" fmla="*/ 32805 w 29"/>
                <a:gd name="T19" fmla="*/ 383991 h 77"/>
                <a:gd name="T20" fmla="*/ 41553 w 29"/>
                <a:gd name="T21" fmla="*/ 268104 h 77"/>
                <a:gd name="T22" fmla="*/ 50301 w 29"/>
                <a:gd name="T23" fmla="*/ 158561 h 77"/>
                <a:gd name="T24" fmla="*/ 63423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4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3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7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3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3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1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4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15476 h 237"/>
                <a:gd name="T4" fmla="*/ 2753 w 257"/>
                <a:gd name="T5" fmla="*/ 30688 h 237"/>
                <a:gd name="T6" fmla="*/ 5469 w 257"/>
                <a:gd name="T7" fmla="*/ 46084 h 237"/>
                <a:gd name="T8" fmla="*/ 10069 w 257"/>
                <a:gd name="T9" fmla="*/ 60121 h 237"/>
                <a:gd name="T10" fmla="*/ 16612 w 257"/>
                <a:gd name="T11" fmla="*/ 73167 h 237"/>
                <a:gd name="T12" fmla="*/ 24948 w 257"/>
                <a:gd name="T13" fmla="*/ 86578 h 237"/>
                <a:gd name="T14" fmla="*/ 34996 w 257"/>
                <a:gd name="T15" fmla="*/ 98841 h 237"/>
                <a:gd name="T16" fmla="*/ 46790 w 257"/>
                <a:gd name="T17" fmla="*/ 109152 h 237"/>
                <a:gd name="T18" fmla="*/ 61677 w 257"/>
                <a:gd name="T19" fmla="*/ 119070 h 237"/>
                <a:gd name="T20" fmla="*/ 78887 w 257"/>
                <a:gd name="T21" fmla="*/ 127570 h 237"/>
                <a:gd name="T22" fmla="*/ 97325 w 257"/>
                <a:gd name="T23" fmla="*/ 134433 h 237"/>
                <a:gd name="T24" fmla="*/ 120047 w 257"/>
                <a:gd name="T25" fmla="*/ 139855 h 237"/>
                <a:gd name="T26" fmla="*/ 144992 w 257"/>
                <a:gd name="T27" fmla="*/ 143566 h 237"/>
                <a:gd name="T28" fmla="*/ 172455 w 257"/>
                <a:gd name="T29" fmla="*/ 145528 h 237"/>
                <a:gd name="T30" fmla="*/ 201833 w 257"/>
                <a:gd name="T31" fmla="*/ 144737 h 237"/>
                <a:gd name="T32" fmla="*/ 235809 w 257"/>
                <a:gd name="T33" fmla="*/ 142315 h 237"/>
                <a:gd name="T34" fmla="*/ 205630 w 257"/>
                <a:gd name="T35" fmla="*/ 139335 h 237"/>
                <a:gd name="T36" fmla="*/ 178963 w 257"/>
                <a:gd name="T37" fmla="*/ 134951 h 237"/>
                <a:gd name="T38" fmla="*/ 155750 w 257"/>
                <a:gd name="T39" fmla="*/ 130050 h 237"/>
                <a:gd name="T40" fmla="*/ 135726 w 257"/>
                <a:gd name="T41" fmla="*/ 125143 h 237"/>
                <a:gd name="T42" fmla="*/ 117344 w 257"/>
                <a:gd name="T43" fmla="*/ 118562 h 237"/>
                <a:gd name="T44" fmla="*/ 102794 w 257"/>
                <a:gd name="T45" fmla="*/ 111594 h 237"/>
                <a:gd name="T46" fmla="*/ 88991 w 257"/>
                <a:gd name="T47" fmla="*/ 103742 h 237"/>
                <a:gd name="T48" fmla="*/ 77215 w 257"/>
                <a:gd name="T49" fmla="*/ 95243 h 237"/>
                <a:gd name="T50" fmla="*/ 66107 w 257"/>
                <a:gd name="T51" fmla="*/ 86578 h 237"/>
                <a:gd name="T52" fmla="*/ 56059 w 257"/>
                <a:gd name="T53" fmla="*/ 76785 h 237"/>
                <a:gd name="T54" fmla="*/ 47816 w 257"/>
                <a:gd name="T55" fmla="*/ 65805 h 237"/>
                <a:gd name="T56" fmla="*/ 39448 w 257"/>
                <a:gd name="T57" fmla="*/ 53935 h 237"/>
                <a:gd name="T58" fmla="*/ 30179 w 257"/>
                <a:gd name="T59" fmla="*/ 42453 h 237"/>
                <a:gd name="T60" fmla="*/ 21156 w 257"/>
                <a:gd name="T61" fmla="*/ 28929 h 237"/>
                <a:gd name="T62" fmla="*/ 11087 w 257"/>
                <a:gd name="T63" fmla="*/ 14692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2885 w 124"/>
                <a:gd name="T1" fmla="*/ 0 h 110"/>
                <a:gd name="T2" fmla="*/ 117222 w 124"/>
                <a:gd name="T3" fmla="*/ 71153 h 110"/>
                <a:gd name="T4" fmla="*/ 113320 w 124"/>
                <a:gd name="T5" fmla="*/ 70329 h 110"/>
                <a:gd name="T6" fmla="*/ 101180 w 124"/>
                <a:gd name="T7" fmla="*/ 69070 h 110"/>
                <a:gd name="T8" fmla="*/ 84217 w 124"/>
                <a:gd name="T9" fmla="*/ 66407 h 110"/>
                <a:gd name="T10" fmla="*/ 64350 w 124"/>
                <a:gd name="T11" fmla="*/ 65148 h 110"/>
                <a:gd name="T12" fmla="*/ 42581 w 124"/>
                <a:gd name="T13" fmla="*/ 63806 h 110"/>
                <a:gd name="T14" fmla="*/ 23768 w 124"/>
                <a:gd name="T15" fmla="*/ 64663 h 110"/>
                <a:gd name="T16" fmla="*/ 8521 w 124"/>
                <a:gd name="T17" fmla="*/ 67231 h 110"/>
                <a:gd name="T18" fmla="*/ 0 w 124"/>
                <a:gd name="T19" fmla="*/ 72495 h 110"/>
                <a:gd name="T20" fmla="*/ 3867 w 124"/>
                <a:gd name="T21" fmla="*/ 64663 h 110"/>
                <a:gd name="T22" fmla="*/ 7486 w 124"/>
                <a:gd name="T23" fmla="*/ 58658 h 110"/>
                <a:gd name="T24" fmla="*/ 15191 w 124"/>
                <a:gd name="T25" fmla="*/ 53932 h 110"/>
                <a:gd name="T26" fmla="*/ 23768 w 124"/>
                <a:gd name="T27" fmla="*/ 50005 h 110"/>
                <a:gd name="T28" fmla="*/ 34059 w 124"/>
                <a:gd name="T29" fmla="*/ 47444 h 110"/>
                <a:gd name="T30" fmla="*/ 44444 w 124"/>
                <a:gd name="T31" fmla="*/ 46588 h 110"/>
                <a:gd name="T32" fmla="*/ 55775 w 124"/>
                <a:gd name="T33" fmla="*/ 46588 h 110"/>
                <a:gd name="T34" fmla="*/ 68212 w 124"/>
                <a:gd name="T35" fmla="*/ 48746 h 110"/>
                <a:gd name="T36" fmla="*/ 68869 w 124"/>
                <a:gd name="T37" fmla="*/ 46588 h 110"/>
                <a:gd name="T38" fmla="*/ 66067 w 124"/>
                <a:gd name="T39" fmla="*/ 36999 h 110"/>
                <a:gd name="T40" fmla="*/ 63254 w 124"/>
                <a:gd name="T41" fmla="*/ 25050 h 110"/>
                <a:gd name="T42" fmla="*/ 61391 w 124"/>
                <a:gd name="T43" fmla="*/ 19786 h 110"/>
                <a:gd name="T44" fmla="*/ 59690 w 124"/>
                <a:gd name="T45" fmla="*/ 19786 h 110"/>
                <a:gd name="T46" fmla="*/ 57545 w 124"/>
                <a:gd name="T47" fmla="*/ 18970 h 110"/>
                <a:gd name="T48" fmla="*/ 55775 w 124"/>
                <a:gd name="T49" fmla="*/ 17226 h 110"/>
                <a:gd name="T50" fmla="*/ 54075 w 124"/>
                <a:gd name="T51" fmla="*/ 15176 h 110"/>
                <a:gd name="T52" fmla="*/ 54075 w 124"/>
                <a:gd name="T53" fmla="*/ 12480 h 110"/>
                <a:gd name="T54" fmla="*/ 55775 w 124"/>
                <a:gd name="T55" fmla="*/ 9058 h 110"/>
                <a:gd name="T56" fmla="*/ 62447 w 124"/>
                <a:gd name="T57" fmla="*/ 5262 h 110"/>
                <a:gd name="T58" fmla="*/ 7288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0357 w 46"/>
                <a:gd name="T1" fmla="*/ 0 h 94"/>
                <a:gd name="T2" fmla="*/ 19426 w 46"/>
                <a:gd name="T3" fmla="*/ 21823 h 94"/>
                <a:gd name="T4" fmla="*/ 14629 w 46"/>
                <a:gd name="T5" fmla="*/ 35746 h 94"/>
                <a:gd name="T6" fmla="*/ 10690 w 46"/>
                <a:gd name="T7" fmla="*/ 45490 h 94"/>
                <a:gd name="T8" fmla="*/ 0 w 46"/>
                <a:gd name="T9" fmla="*/ 54093 h 94"/>
                <a:gd name="T10" fmla="*/ 11755 w 46"/>
                <a:gd name="T11" fmla="*/ 50546 h 94"/>
                <a:gd name="T12" fmla="*/ 22694 w 46"/>
                <a:gd name="T13" fmla="*/ 45946 h 94"/>
                <a:gd name="T14" fmla="*/ 31432 w 46"/>
                <a:gd name="T15" fmla="*/ 39672 h 94"/>
                <a:gd name="T16" fmla="*/ 39117 w 46"/>
                <a:gd name="T17" fmla="*/ 32774 h 94"/>
                <a:gd name="T18" fmla="*/ 43858 w 46"/>
                <a:gd name="T19" fmla="*/ 25253 h 94"/>
                <a:gd name="T20" fmla="*/ 44986 w 46"/>
                <a:gd name="T21" fmla="*/ 17135 h 94"/>
                <a:gd name="T22" fmla="*/ 40898 w 46"/>
                <a:gd name="T23" fmla="*/ 8601 h 94"/>
                <a:gd name="T24" fmla="*/ 3035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5378 w 149"/>
                <a:gd name="T3" fmla="*/ 24166 h 704"/>
                <a:gd name="T4" fmla="*/ 14185 w 149"/>
                <a:gd name="T5" fmla="*/ 55834 h 704"/>
                <a:gd name="T6" fmla="*/ 24886 w 149"/>
                <a:gd name="T7" fmla="*/ 94888 h 704"/>
                <a:gd name="T8" fmla="*/ 36385 w 149"/>
                <a:gd name="T9" fmla="*/ 146942 h 704"/>
                <a:gd name="T10" fmla="*/ 51599 w 149"/>
                <a:gd name="T11" fmla="*/ 210313 h 704"/>
                <a:gd name="T12" fmla="*/ 64990 w 149"/>
                <a:gd name="T13" fmla="*/ 278440 h 704"/>
                <a:gd name="T14" fmla="*/ 78112 w 149"/>
                <a:gd name="T15" fmla="*/ 357748 h 704"/>
                <a:gd name="T16" fmla="*/ 88865 w 149"/>
                <a:gd name="T17" fmla="*/ 448856 h 704"/>
                <a:gd name="T18" fmla="*/ 99310 w 149"/>
                <a:gd name="T19" fmla="*/ 544897 h 704"/>
                <a:gd name="T20" fmla="*/ 106719 w 149"/>
                <a:gd name="T21" fmla="*/ 655402 h 704"/>
                <a:gd name="T22" fmla="*/ 110058 w 149"/>
                <a:gd name="T23" fmla="*/ 778223 h 704"/>
                <a:gd name="T24" fmla="*/ 111839 w 149"/>
                <a:gd name="T25" fmla="*/ 905952 h 704"/>
                <a:gd name="T26" fmla="*/ 106719 w 149"/>
                <a:gd name="T27" fmla="*/ 1049235 h 704"/>
                <a:gd name="T28" fmla="*/ 96644 w 149"/>
                <a:gd name="T29" fmla="*/ 1200329 h 704"/>
                <a:gd name="T30" fmla="*/ 81842 w 149"/>
                <a:gd name="T31" fmla="*/ 1358085 h 704"/>
                <a:gd name="T32" fmla="*/ 59633 w 149"/>
                <a:gd name="T33" fmla="*/ 1533420 h 704"/>
                <a:gd name="T34" fmla="*/ 34700 w 149"/>
                <a:gd name="T35" fmla="*/ 1731459 h 704"/>
                <a:gd name="T36" fmla="*/ 18497 w 149"/>
                <a:gd name="T37" fmla="*/ 1915332 h 704"/>
                <a:gd name="T38" fmla="*/ 8807 w 149"/>
                <a:gd name="T39" fmla="*/ 2085394 h 704"/>
                <a:gd name="T40" fmla="*/ 5378 w 149"/>
                <a:gd name="T41" fmla="*/ 2248423 h 704"/>
                <a:gd name="T42" fmla="*/ 5378 w 149"/>
                <a:gd name="T43" fmla="*/ 2404042 h 704"/>
                <a:gd name="T44" fmla="*/ 7013 w 149"/>
                <a:gd name="T45" fmla="*/ 2546214 h 704"/>
                <a:gd name="T46" fmla="*/ 10756 w 149"/>
                <a:gd name="T47" fmla="*/ 2673851 h 704"/>
                <a:gd name="T48" fmla="*/ 12481 w 149"/>
                <a:gd name="T49" fmla="*/ 2796767 h 704"/>
                <a:gd name="T50" fmla="*/ 36385 w 149"/>
                <a:gd name="T51" fmla="*/ 2733410 h 704"/>
                <a:gd name="T52" fmla="*/ 34700 w 149"/>
                <a:gd name="T53" fmla="*/ 2701742 h 704"/>
                <a:gd name="T54" fmla="*/ 32036 w 149"/>
                <a:gd name="T55" fmla="*/ 2609477 h 704"/>
                <a:gd name="T56" fmla="*/ 29232 w 149"/>
                <a:gd name="T57" fmla="*/ 2471030 h 704"/>
                <a:gd name="T58" fmla="*/ 31029 w 149"/>
                <a:gd name="T59" fmla="*/ 2284893 h 704"/>
                <a:gd name="T60" fmla="*/ 36385 w 149"/>
                <a:gd name="T61" fmla="*/ 2062381 h 704"/>
                <a:gd name="T62" fmla="*/ 51599 w 149"/>
                <a:gd name="T63" fmla="*/ 1808107 h 704"/>
                <a:gd name="T64" fmla="*/ 76464 w 149"/>
                <a:gd name="T65" fmla="*/ 1533420 h 704"/>
                <a:gd name="T66" fmla="*/ 114516 w 149"/>
                <a:gd name="T67" fmla="*/ 1243856 h 704"/>
                <a:gd name="T68" fmla="*/ 126907 w 149"/>
                <a:gd name="T69" fmla="*/ 1109178 h 704"/>
                <a:gd name="T70" fmla="*/ 132375 w 149"/>
                <a:gd name="T71" fmla="*/ 933842 h 704"/>
                <a:gd name="T72" fmla="*/ 127915 w 149"/>
                <a:gd name="T73" fmla="*/ 730619 h 704"/>
                <a:gd name="T74" fmla="*/ 116534 w 149"/>
                <a:gd name="T75" fmla="*/ 532590 h 704"/>
                <a:gd name="T76" fmla="*/ 96644 w 149"/>
                <a:gd name="T77" fmla="*/ 337904 h 704"/>
                <a:gd name="T78" fmla="*/ 72025 w 149"/>
                <a:gd name="T79" fmla="*/ 174983 h 704"/>
                <a:gd name="T80" fmla="*/ 39063 w 149"/>
                <a:gd name="T81" fmla="*/ 5583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</p:grpSp>
      <p:sp>
        <p:nvSpPr>
          <p:cNvPr id="471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vi-VN"/>
              <a:t>Click to edit Master title style</a:t>
            </a:r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vi-VN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CBE17B40-5D7D-4E0E-8A57-977F6B46BD0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5447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107DE24-88F6-462B-95BB-D332B849C47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900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0449A834-DF5A-47C4-97B9-22625604E57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395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A32E295B-4611-4229-85E5-03153CC6F99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3328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781D0CF-4D7A-4FBC-AF57-562ACC25F6E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8875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29D4AB6-712A-4E81-AA6E-99E93120F5C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893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5E5B185-6030-4F1C-89BA-A9B39A059D2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05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A963F9FB-DD61-4AA8-A8AD-449B2A4D6E0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102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46F53725-8CDA-47BB-8A24-11ECB633C2D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5660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49603BA-7BB4-484B-B481-661B3826D81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12779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9C0559C-48DD-489C-9D73-78073757763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4525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5701895-D571-4111-B91F-76903EAAB3E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012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3439-0537-46CD-AD3B-0729A0F318F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11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2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2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sp>
          <p:nvSpPr>
            <p:cNvPr id="308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11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86 w 217"/>
                  <a:gd name="T1" fmla="*/ 1313 h 210"/>
                  <a:gd name="T2" fmla="*/ 229 w 217"/>
                  <a:gd name="T3" fmla="*/ 1241 h 210"/>
                  <a:gd name="T4" fmla="*/ 164 w 217"/>
                  <a:gd name="T5" fmla="*/ 1133 h 210"/>
                  <a:gd name="T6" fmla="*/ 95 w 217"/>
                  <a:gd name="T7" fmla="*/ 991 h 210"/>
                  <a:gd name="T8" fmla="*/ 29 w 217"/>
                  <a:gd name="T9" fmla="*/ 843 h 210"/>
                  <a:gd name="T10" fmla="*/ 0 w 217"/>
                  <a:gd name="T11" fmla="*/ 682 h 210"/>
                  <a:gd name="T12" fmla="*/ 1 w 217"/>
                  <a:gd name="T13" fmla="*/ 511 h 210"/>
                  <a:gd name="T14" fmla="*/ 56 w 217"/>
                  <a:gd name="T15" fmla="*/ 354 h 210"/>
                  <a:gd name="T16" fmla="*/ 169 w 217"/>
                  <a:gd name="T17" fmla="*/ 222 h 210"/>
                  <a:gd name="T18" fmla="*/ 283 w 217"/>
                  <a:gd name="T19" fmla="*/ 137 h 210"/>
                  <a:gd name="T20" fmla="*/ 375 w 217"/>
                  <a:gd name="T21" fmla="*/ 75 h 210"/>
                  <a:gd name="T22" fmla="*/ 450 w 217"/>
                  <a:gd name="T23" fmla="*/ 42 h 210"/>
                  <a:gd name="T24" fmla="*/ 508 w 217"/>
                  <a:gd name="T25" fmla="*/ 29 h 210"/>
                  <a:gd name="T26" fmla="*/ 550 w 217"/>
                  <a:gd name="T27" fmla="*/ 29 h 210"/>
                  <a:gd name="T28" fmla="*/ 649 w 217"/>
                  <a:gd name="T29" fmla="*/ 0 h 210"/>
                  <a:gd name="T30" fmla="*/ 922 w 217"/>
                  <a:gd name="T31" fmla="*/ 52 h 210"/>
                  <a:gd name="T32" fmla="*/ 998 w 217"/>
                  <a:gd name="T33" fmla="*/ 75 h 210"/>
                  <a:gd name="T34" fmla="*/ 1073 w 217"/>
                  <a:gd name="T35" fmla="*/ 95 h 210"/>
                  <a:gd name="T36" fmla="*/ 1138 w 217"/>
                  <a:gd name="T37" fmla="*/ 117 h 210"/>
                  <a:gd name="T38" fmla="*/ 1186 w 217"/>
                  <a:gd name="T39" fmla="*/ 144 h 210"/>
                  <a:gd name="T40" fmla="*/ 1240 w 217"/>
                  <a:gd name="T41" fmla="*/ 169 h 210"/>
                  <a:gd name="T42" fmla="*/ 1282 w 217"/>
                  <a:gd name="T43" fmla="*/ 198 h 210"/>
                  <a:gd name="T44" fmla="*/ 1315 w 217"/>
                  <a:gd name="T45" fmla="*/ 237 h 210"/>
                  <a:gd name="T46" fmla="*/ 1354 w 217"/>
                  <a:gd name="T47" fmla="*/ 283 h 210"/>
                  <a:gd name="T48" fmla="*/ 1282 w 217"/>
                  <a:gd name="T49" fmla="*/ 253 h 210"/>
                  <a:gd name="T50" fmla="*/ 1213 w 217"/>
                  <a:gd name="T51" fmla="*/ 225 h 210"/>
                  <a:gd name="T52" fmla="*/ 1144 w 217"/>
                  <a:gd name="T53" fmla="*/ 208 h 210"/>
                  <a:gd name="T54" fmla="*/ 1073 w 217"/>
                  <a:gd name="T55" fmla="*/ 185 h 210"/>
                  <a:gd name="T56" fmla="*/ 1017 w 217"/>
                  <a:gd name="T57" fmla="*/ 169 h 210"/>
                  <a:gd name="T58" fmla="*/ 958 w 217"/>
                  <a:gd name="T59" fmla="*/ 164 h 210"/>
                  <a:gd name="T60" fmla="*/ 890 w 217"/>
                  <a:gd name="T61" fmla="*/ 154 h 210"/>
                  <a:gd name="T62" fmla="*/ 834 w 217"/>
                  <a:gd name="T63" fmla="*/ 154 h 210"/>
                  <a:gd name="T64" fmla="*/ 780 w 217"/>
                  <a:gd name="T65" fmla="*/ 154 h 210"/>
                  <a:gd name="T66" fmla="*/ 724 w 217"/>
                  <a:gd name="T67" fmla="*/ 156 h 210"/>
                  <a:gd name="T68" fmla="*/ 666 w 217"/>
                  <a:gd name="T69" fmla="*/ 169 h 210"/>
                  <a:gd name="T70" fmla="*/ 617 w 217"/>
                  <a:gd name="T71" fmla="*/ 183 h 210"/>
                  <a:gd name="T72" fmla="*/ 568 w 217"/>
                  <a:gd name="T73" fmla="*/ 208 h 210"/>
                  <a:gd name="T74" fmla="*/ 509 w 217"/>
                  <a:gd name="T75" fmla="*/ 225 h 210"/>
                  <a:gd name="T76" fmla="*/ 462 w 217"/>
                  <a:gd name="T77" fmla="*/ 255 h 210"/>
                  <a:gd name="T78" fmla="*/ 413 w 217"/>
                  <a:gd name="T79" fmla="*/ 286 h 210"/>
                  <a:gd name="T80" fmla="*/ 325 w 217"/>
                  <a:gd name="T81" fmla="*/ 381 h 210"/>
                  <a:gd name="T82" fmla="*/ 264 w 217"/>
                  <a:gd name="T83" fmla="*/ 499 h 210"/>
                  <a:gd name="T84" fmla="*/ 229 w 217"/>
                  <a:gd name="T85" fmla="*/ 645 h 210"/>
                  <a:gd name="T86" fmla="*/ 216 w 217"/>
                  <a:gd name="T87" fmla="*/ 789 h 210"/>
                  <a:gd name="T88" fmla="*/ 216 w 217"/>
                  <a:gd name="T89" fmla="*/ 948 h 210"/>
                  <a:gd name="T90" fmla="*/ 237 w 217"/>
                  <a:gd name="T91" fmla="*/ 1086 h 210"/>
                  <a:gd name="T92" fmla="*/ 255 w 217"/>
                  <a:gd name="T93" fmla="*/ 1213 h 210"/>
                  <a:gd name="T94" fmla="*/ 286 w 217"/>
                  <a:gd name="T95" fmla="*/ 131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1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674 w 182"/>
                  <a:gd name="T1" fmla="*/ 0 h 213"/>
                  <a:gd name="T2" fmla="*/ 692 w 182"/>
                  <a:gd name="T3" fmla="*/ 13 h 213"/>
                  <a:gd name="T4" fmla="*/ 731 w 182"/>
                  <a:gd name="T5" fmla="*/ 52 h 213"/>
                  <a:gd name="T6" fmla="*/ 786 w 182"/>
                  <a:gd name="T7" fmla="*/ 116 h 213"/>
                  <a:gd name="T8" fmla="*/ 848 w 182"/>
                  <a:gd name="T9" fmla="*/ 210 h 213"/>
                  <a:gd name="T10" fmla="*/ 897 w 182"/>
                  <a:gd name="T11" fmla="*/ 327 h 213"/>
                  <a:gd name="T12" fmla="*/ 929 w 182"/>
                  <a:gd name="T13" fmla="*/ 482 h 213"/>
                  <a:gd name="T14" fmla="*/ 929 w 182"/>
                  <a:gd name="T15" fmla="*/ 665 h 213"/>
                  <a:gd name="T16" fmla="*/ 890 w 182"/>
                  <a:gd name="T17" fmla="*/ 881 h 213"/>
                  <a:gd name="T18" fmla="*/ 868 w 182"/>
                  <a:gd name="T19" fmla="*/ 941 h 213"/>
                  <a:gd name="T20" fmla="*/ 841 w 182"/>
                  <a:gd name="T21" fmla="*/ 991 h 213"/>
                  <a:gd name="T22" fmla="*/ 812 w 182"/>
                  <a:gd name="T23" fmla="*/ 1045 h 213"/>
                  <a:gd name="T24" fmla="*/ 773 w 182"/>
                  <a:gd name="T25" fmla="*/ 1093 h 213"/>
                  <a:gd name="T26" fmla="*/ 721 w 182"/>
                  <a:gd name="T27" fmla="*/ 1138 h 213"/>
                  <a:gd name="T28" fmla="*/ 678 w 182"/>
                  <a:gd name="T29" fmla="*/ 1173 h 213"/>
                  <a:gd name="T30" fmla="*/ 632 w 182"/>
                  <a:gd name="T31" fmla="*/ 1206 h 213"/>
                  <a:gd name="T32" fmla="*/ 567 w 182"/>
                  <a:gd name="T33" fmla="*/ 1233 h 213"/>
                  <a:gd name="T34" fmla="*/ 508 w 182"/>
                  <a:gd name="T35" fmla="*/ 1246 h 213"/>
                  <a:gd name="T36" fmla="*/ 448 w 182"/>
                  <a:gd name="T37" fmla="*/ 1262 h 213"/>
                  <a:gd name="T38" fmla="*/ 379 w 182"/>
                  <a:gd name="T39" fmla="*/ 1274 h 213"/>
                  <a:gd name="T40" fmla="*/ 305 w 182"/>
                  <a:gd name="T41" fmla="*/ 1274 h 213"/>
                  <a:gd name="T42" fmla="*/ 226 w 182"/>
                  <a:gd name="T43" fmla="*/ 1262 h 213"/>
                  <a:gd name="T44" fmla="*/ 155 w 182"/>
                  <a:gd name="T45" fmla="*/ 1246 h 213"/>
                  <a:gd name="T46" fmla="*/ 72 w 182"/>
                  <a:gd name="T47" fmla="*/ 1219 h 213"/>
                  <a:gd name="T48" fmla="*/ 0 w 182"/>
                  <a:gd name="T49" fmla="*/ 1187 h 213"/>
                  <a:gd name="T50" fmla="*/ 69 w 182"/>
                  <a:gd name="T51" fmla="*/ 1233 h 213"/>
                  <a:gd name="T52" fmla="*/ 137 w 182"/>
                  <a:gd name="T53" fmla="*/ 1262 h 213"/>
                  <a:gd name="T54" fmla="*/ 206 w 182"/>
                  <a:gd name="T55" fmla="*/ 1294 h 213"/>
                  <a:gd name="T56" fmla="*/ 265 w 182"/>
                  <a:gd name="T57" fmla="*/ 1316 h 213"/>
                  <a:gd name="T58" fmla="*/ 325 w 182"/>
                  <a:gd name="T59" fmla="*/ 1335 h 213"/>
                  <a:gd name="T60" fmla="*/ 392 w 182"/>
                  <a:gd name="T61" fmla="*/ 1342 h 213"/>
                  <a:gd name="T62" fmla="*/ 449 w 182"/>
                  <a:gd name="T63" fmla="*/ 1345 h 213"/>
                  <a:gd name="T64" fmla="*/ 510 w 182"/>
                  <a:gd name="T65" fmla="*/ 1345 h 213"/>
                  <a:gd name="T66" fmla="*/ 564 w 182"/>
                  <a:gd name="T67" fmla="*/ 1342 h 213"/>
                  <a:gd name="T68" fmla="*/ 618 w 182"/>
                  <a:gd name="T69" fmla="*/ 1330 h 213"/>
                  <a:gd name="T70" fmla="*/ 665 w 182"/>
                  <a:gd name="T71" fmla="*/ 1316 h 213"/>
                  <a:gd name="T72" fmla="*/ 715 w 182"/>
                  <a:gd name="T73" fmla="*/ 1303 h 213"/>
                  <a:gd name="T74" fmla="*/ 760 w 182"/>
                  <a:gd name="T75" fmla="*/ 1286 h 213"/>
                  <a:gd name="T76" fmla="*/ 802 w 182"/>
                  <a:gd name="T77" fmla="*/ 1258 h 213"/>
                  <a:gd name="T78" fmla="*/ 841 w 182"/>
                  <a:gd name="T79" fmla="*/ 1233 h 213"/>
                  <a:gd name="T80" fmla="*/ 877 w 182"/>
                  <a:gd name="T81" fmla="*/ 1206 h 213"/>
                  <a:gd name="T82" fmla="*/ 976 w 182"/>
                  <a:gd name="T83" fmla="*/ 1111 h 213"/>
                  <a:gd name="T84" fmla="*/ 1045 w 182"/>
                  <a:gd name="T85" fmla="*/ 1018 h 213"/>
                  <a:gd name="T86" fmla="*/ 1085 w 182"/>
                  <a:gd name="T87" fmla="*/ 910 h 213"/>
                  <a:gd name="T88" fmla="*/ 1107 w 182"/>
                  <a:gd name="T89" fmla="*/ 811 h 213"/>
                  <a:gd name="T90" fmla="*/ 1121 w 182"/>
                  <a:gd name="T91" fmla="*/ 704 h 213"/>
                  <a:gd name="T92" fmla="*/ 1121 w 182"/>
                  <a:gd name="T93" fmla="*/ 599 h 213"/>
                  <a:gd name="T94" fmla="*/ 1126 w 182"/>
                  <a:gd name="T95" fmla="*/ 500 h 213"/>
                  <a:gd name="T96" fmla="*/ 1067 w 182"/>
                  <a:gd name="T97" fmla="*/ 292 h 213"/>
                  <a:gd name="T98" fmla="*/ 966 w 182"/>
                  <a:gd name="T99" fmla="*/ 130 h 213"/>
                  <a:gd name="T100" fmla="*/ 930 w 182"/>
                  <a:gd name="T101" fmla="*/ 116 h 213"/>
                  <a:gd name="T102" fmla="*/ 910 w 182"/>
                  <a:gd name="T103" fmla="*/ 97 h 213"/>
                  <a:gd name="T104" fmla="*/ 877 w 182"/>
                  <a:gd name="T105" fmla="*/ 81 h 213"/>
                  <a:gd name="T106" fmla="*/ 854 w 182"/>
                  <a:gd name="T107" fmla="*/ 69 h 213"/>
                  <a:gd name="T108" fmla="*/ 816 w 182"/>
                  <a:gd name="T109" fmla="*/ 56 h 213"/>
                  <a:gd name="T110" fmla="*/ 779 w 182"/>
                  <a:gd name="T111" fmla="*/ 39 h 213"/>
                  <a:gd name="T112" fmla="*/ 734 w 182"/>
                  <a:gd name="T113" fmla="*/ 19 h 213"/>
                  <a:gd name="T114" fmla="*/ 67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1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9 w 128"/>
                  <a:gd name="T1" fmla="*/ 0 h 217"/>
                  <a:gd name="T2" fmla="*/ 21 w 128"/>
                  <a:gd name="T3" fmla="*/ 1 h 217"/>
                  <a:gd name="T4" fmla="*/ 23 w 128"/>
                  <a:gd name="T5" fmla="*/ 5 h 217"/>
                  <a:gd name="T6" fmla="*/ 25 w 128"/>
                  <a:gd name="T7" fmla="*/ 10 h 217"/>
                  <a:gd name="T8" fmla="*/ 26 w 128"/>
                  <a:gd name="T9" fmla="*/ 15 h 217"/>
                  <a:gd name="T10" fmla="*/ 26 w 128"/>
                  <a:gd name="T11" fmla="*/ 22 h 217"/>
                  <a:gd name="T12" fmla="*/ 23 w 128"/>
                  <a:gd name="T13" fmla="*/ 28 h 217"/>
                  <a:gd name="T14" fmla="*/ 19 w 128"/>
                  <a:gd name="T15" fmla="*/ 35 h 217"/>
                  <a:gd name="T16" fmla="*/ 12 w 128"/>
                  <a:gd name="T17" fmla="*/ 42 h 217"/>
                  <a:gd name="T18" fmla="*/ 10 w 128"/>
                  <a:gd name="T19" fmla="*/ 41 h 217"/>
                  <a:gd name="T20" fmla="*/ 8 w 128"/>
                  <a:gd name="T21" fmla="*/ 40 h 217"/>
                  <a:gd name="T22" fmla="*/ 5 w 128"/>
                  <a:gd name="T23" fmla="*/ 40 h 217"/>
                  <a:gd name="T24" fmla="*/ 4 w 128"/>
                  <a:gd name="T25" fmla="*/ 39 h 217"/>
                  <a:gd name="T26" fmla="*/ 1 w 128"/>
                  <a:gd name="T27" fmla="*/ 37 h 217"/>
                  <a:gd name="T28" fmla="*/ 1 w 128"/>
                  <a:gd name="T29" fmla="*/ 36 h 217"/>
                  <a:gd name="T30" fmla="*/ 0 w 128"/>
                  <a:gd name="T31" fmla="*/ 35 h 217"/>
                  <a:gd name="T32" fmla="*/ 1 w 128"/>
                  <a:gd name="T33" fmla="*/ 34 h 217"/>
                  <a:gd name="T34" fmla="*/ 3 w 128"/>
                  <a:gd name="T35" fmla="*/ 32 h 217"/>
                  <a:gd name="T36" fmla="*/ 6 w 128"/>
                  <a:gd name="T37" fmla="*/ 31 h 217"/>
                  <a:gd name="T38" fmla="*/ 9 w 128"/>
                  <a:gd name="T39" fmla="*/ 29 h 217"/>
                  <a:gd name="T40" fmla="*/ 12 w 128"/>
                  <a:gd name="T41" fmla="*/ 26 h 217"/>
                  <a:gd name="T42" fmla="*/ 16 w 128"/>
                  <a:gd name="T43" fmla="*/ 22 h 217"/>
                  <a:gd name="T44" fmla="*/ 18 w 128"/>
                  <a:gd name="T45" fmla="*/ 16 h 217"/>
                  <a:gd name="T46" fmla="*/ 20 w 128"/>
                  <a:gd name="T47" fmla="*/ 9 h 217"/>
                  <a:gd name="T48" fmla="*/ 19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1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5 w 117"/>
                  <a:gd name="T1" fmla="*/ 0 h 132"/>
                  <a:gd name="T2" fmla="*/ 0 w 117"/>
                  <a:gd name="T3" fmla="*/ 4 h 132"/>
                  <a:gd name="T4" fmla="*/ 1 w 117"/>
                  <a:gd name="T5" fmla="*/ 4 h 132"/>
                  <a:gd name="T6" fmla="*/ 3 w 117"/>
                  <a:gd name="T7" fmla="*/ 5 h 132"/>
                  <a:gd name="T8" fmla="*/ 6 w 117"/>
                  <a:gd name="T9" fmla="*/ 6 h 132"/>
                  <a:gd name="T10" fmla="*/ 9 w 117"/>
                  <a:gd name="T11" fmla="*/ 8 h 132"/>
                  <a:gd name="T12" fmla="*/ 13 w 117"/>
                  <a:gd name="T13" fmla="*/ 11 h 132"/>
                  <a:gd name="T14" fmla="*/ 17 w 117"/>
                  <a:gd name="T15" fmla="*/ 13 h 132"/>
                  <a:gd name="T16" fmla="*/ 20 w 117"/>
                  <a:gd name="T17" fmla="*/ 18 h 132"/>
                  <a:gd name="T18" fmla="*/ 23 w 117"/>
                  <a:gd name="T19" fmla="*/ 23 h 132"/>
                  <a:gd name="T20" fmla="*/ 24 w 117"/>
                  <a:gd name="T21" fmla="*/ 21 h 132"/>
                  <a:gd name="T22" fmla="*/ 23 w 117"/>
                  <a:gd name="T23" fmla="*/ 18 h 132"/>
                  <a:gd name="T24" fmla="*/ 22 w 117"/>
                  <a:gd name="T25" fmla="*/ 16 h 132"/>
                  <a:gd name="T26" fmla="*/ 20 w 117"/>
                  <a:gd name="T27" fmla="*/ 13 h 132"/>
                  <a:gd name="T28" fmla="*/ 18 w 117"/>
                  <a:gd name="T29" fmla="*/ 10 h 132"/>
                  <a:gd name="T30" fmla="*/ 16 w 117"/>
                  <a:gd name="T31" fmla="*/ 8 h 132"/>
                  <a:gd name="T32" fmla="*/ 14 w 117"/>
                  <a:gd name="T33" fmla="*/ 6 h 132"/>
                  <a:gd name="T34" fmla="*/ 12 w 117"/>
                  <a:gd name="T35" fmla="*/ 6 h 132"/>
                  <a:gd name="T36" fmla="*/ 14 w 117"/>
                  <a:gd name="T37" fmla="*/ 5 h 132"/>
                  <a:gd name="T38" fmla="*/ 16 w 117"/>
                  <a:gd name="T39" fmla="*/ 5 h 132"/>
                  <a:gd name="T40" fmla="*/ 18 w 117"/>
                  <a:gd name="T41" fmla="*/ 4 h 132"/>
                  <a:gd name="T42" fmla="*/ 20 w 117"/>
                  <a:gd name="T43" fmla="*/ 4 h 132"/>
                  <a:gd name="T44" fmla="*/ 21 w 117"/>
                  <a:gd name="T45" fmla="*/ 4 h 132"/>
                  <a:gd name="T46" fmla="*/ 22 w 117"/>
                  <a:gd name="T47" fmla="*/ 4 h 132"/>
                  <a:gd name="T48" fmla="*/ 23 w 117"/>
                  <a:gd name="T49" fmla="*/ 4 h 132"/>
                  <a:gd name="T50" fmla="*/ 23 w 117"/>
                  <a:gd name="T51" fmla="*/ 4 h 132"/>
                  <a:gd name="T52" fmla="*/ 1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1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6 w 29"/>
                  <a:gd name="T1" fmla="*/ 0 h 77"/>
                  <a:gd name="T2" fmla="*/ 5 w 29"/>
                  <a:gd name="T3" fmla="*/ 0 h 77"/>
                  <a:gd name="T4" fmla="*/ 4 w 29"/>
                  <a:gd name="T5" fmla="*/ 1 h 77"/>
                  <a:gd name="T6" fmla="*/ 2 w 29"/>
                  <a:gd name="T7" fmla="*/ 1 h 77"/>
                  <a:gd name="T8" fmla="*/ 1 w 29"/>
                  <a:gd name="T9" fmla="*/ 4 h 77"/>
                  <a:gd name="T10" fmla="*/ 1 w 29"/>
                  <a:gd name="T11" fmla="*/ 6 h 77"/>
                  <a:gd name="T12" fmla="*/ 0 w 29"/>
                  <a:gd name="T13" fmla="*/ 8 h 77"/>
                  <a:gd name="T14" fmla="*/ 1 w 29"/>
                  <a:gd name="T15" fmla="*/ 11 h 77"/>
                  <a:gd name="T16" fmla="*/ 2 w 29"/>
                  <a:gd name="T17" fmla="*/ 14 h 77"/>
                  <a:gd name="T18" fmla="*/ 3 w 29"/>
                  <a:gd name="T19" fmla="*/ 10 h 77"/>
                  <a:gd name="T20" fmla="*/ 4 w 29"/>
                  <a:gd name="T21" fmla="*/ 7 h 77"/>
                  <a:gd name="T22" fmla="*/ 5 w 29"/>
                  <a:gd name="T23" fmla="*/ 4 h 77"/>
                  <a:gd name="T24" fmla="*/ 6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11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2 w 207"/>
                    <a:gd name="T1" fmla="*/ 7 h 564"/>
                    <a:gd name="T2" fmla="*/ 1 w 207"/>
                    <a:gd name="T3" fmla="*/ 12 h 564"/>
                    <a:gd name="T4" fmla="*/ 1 w 207"/>
                    <a:gd name="T5" fmla="*/ 16 h 564"/>
                    <a:gd name="T6" fmla="*/ 0 w 207"/>
                    <a:gd name="T7" fmla="*/ 19 h 564"/>
                    <a:gd name="T8" fmla="*/ 0 w 207"/>
                    <a:gd name="T9" fmla="*/ 24 h 564"/>
                    <a:gd name="T10" fmla="*/ 1 w 207"/>
                    <a:gd name="T11" fmla="*/ 28 h 564"/>
                    <a:gd name="T12" fmla="*/ 1 w 207"/>
                    <a:gd name="T13" fmla="*/ 33 h 564"/>
                    <a:gd name="T14" fmla="*/ 3 w 207"/>
                    <a:gd name="T15" fmla="*/ 39 h 564"/>
                    <a:gd name="T16" fmla="*/ 5 w 207"/>
                    <a:gd name="T17" fmla="*/ 46 h 564"/>
                    <a:gd name="T18" fmla="*/ 7 w 207"/>
                    <a:gd name="T19" fmla="*/ 52 h 564"/>
                    <a:gd name="T20" fmla="*/ 10 w 207"/>
                    <a:gd name="T21" fmla="*/ 57 h 564"/>
                    <a:gd name="T22" fmla="*/ 13 w 207"/>
                    <a:gd name="T23" fmla="*/ 64 h 564"/>
                    <a:gd name="T24" fmla="*/ 17 w 207"/>
                    <a:gd name="T25" fmla="*/ 71 h 564"/>
                    <a:gd name="T26" fmla="*/ 21 w 207"/>
                    <a:gd name="T27" fmla="*/ 77 h 564"/>
                    <a:gd name="T28" fmla="*/ 25 w 207"/>
                    <a:gd name="T29" fmla="*/ 82 h 564"/>
                    <a:gd name="T30" fmla="*/ 28 w 207"/>
                    <a:gd name="T31" fmla="*/ 86 h 564"/>
                    <a:gd name="T32" fmla="*/ 32 w 207"/>
                    <a:gd name="T33" fmla="*/ 89 h 564"/>
                    <a:gd name="T34" fmla="*/ 26 w 207"/>
                    <a:gd name="T35" fmla="*/ 79 h 564"/>
                    <a:gd name="T36" fmla="*/ 20 w 207"/>
                    <a:gd name="T37" fmla="*/ 71 h 564"/>
                    <a:gd name="T38" fmla="*/ 16 w 207"/>
                    <a:gd name="T39" fmla="*/ 64 h 564"/>
                    <a:gd name="T40" fmla="*/ 13 w 207"/>
                    <a:gd name="T41" fmla="*/ 58 h 564"/>
                    <a:gd name="T42" fmla="*/ 12 w 207"/>
                    <a:gd name="T43" fmla="*/ 53 h 564"/>
                    <a:gd name="T44" fmla="*/ 10 w 207"/>
                    <a:gd name="T45" fmla="*/ 49 h 564"/>
                    <a:gd name="T46" fmla="*/ 10 w 207"/>
                    <a:gd name="T47" fmla="*/ 45 h 564"/>
                    <a:gd name="T48" fmla="*/ 9 w 207"/>
                    <a:gd name="T49" fmla="*/ 41 h 564"/>
                    <a:gd name="T50" fmla="*/ 7 w 207"/>
                    <a:gd name="T51" fmla="*/ 33 h 564"/>
                    <a:gd name="T52" fmla="*/ 6 w 207"/>
                    <a:gd name="T53" fmla="*/ 22 h 564"/>
                    <a:gd name="T54" fmla="*/ 7 w 207"/>
                    <a:gd name="T55" fmla="*/ 11 h 564"/>
                    <a:gd name="T56" fmla="*/ 8 w 207"/>
                    <a:gd name="T57" fmla="*/ 0 h 564"/>
                    <a:gd name="T58" fmla="*/ 2 w 207"/>
                    <a:gd name="T59" fmla="*/ 7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smtClean="0">
                    <a:solidFill>
                      <a:srgbClr val="0000FF"/>
                    </a:solidFill>
                    <a:latin typeface=".VnAvant" pitchFamily="34" charset="0"/>
                  </a:endParaRPr>
                </a:p>
              </p:txBody>
            </p:sp>
            <p:sp>
              <p:nvSpPr>
                <p:cNvPr id="311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3 h 232"/>
                    <a:gd name="T2" fmla="*/ 3 w 47"/>
                    <a:gd name="T3" fmla="*/ 8 h 232"/>
                    <a:gd name="T4" fmla="*/ 4 w 47"/>
                    <a:gd name="T5" fmla="*/ 16 h 232"/>
                    <a:gd name="T6" fmla="*/ 4 w 47"/>
                    <a:gd name="T7" fmla="*/ 25 h 232"/>
                    <a:gd name="T8" fmla="*/ 3 w 47"/>
                    <a:gd name="T9" fmla="*/ 36 h 232"/>
                    <a:gd name="T10" fmla="*/ 8 w 47"/>
                    <a:gd name="T11" fmla="*/ 34 h 232"/>
                    <a:gd name="T12" fmla="*/ 8 w 47"/>
                    <a:gd name="T13" fmla="*/ 28 h 232"/>
                    <a:gd name="T14" fmla="*/ 8 w 47"/>
                    <a:gd name="T15" fmla="*/ 22 h 232"/>
                    <a:gd name="T16" fmla="*/ 8 w 47"/>
                    <a:gd name="T17" fmla="*/ 16 h 232"/>
                    <a:gd name="T18" fmla="*/ 7 w 47"/>
                    <a:gd name="T19" fmla="*/ 11 h 232"/>
                    <a:gd name="T20" fmla="*/ 6 w 47"/>
                    <a:gd name="T21" fmla="*/ 8 h 232"/>
                    <a:gd name="T22" fmla="*/ 5 w 47"/>
                    <a:gd name="T23" fmla="*/ 6 h 232"/>
                    <a:gd name="T24" fmla="*/ 4 w 47"/>
                    <a:gd name="T25" fmla="*/ 3 h 232"/>
                    <a:gd name="T26" fmla="*/ 2 w 47"/>
                    <a:gd name="T27" fmla="*/ 0 h 232"/>
                    <a:gd name="T28" fmla="*/ 0 w 47"/>
                    <a:gd name="T29" fmla="*/ 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smtClean="0">
                    <a:solidFill>
                      <a:srgbClr val="0000FF"/>
                    </a:solidFill>
                    <a:latin typeface=".VnAvant" pitchFamily="34" charset="0"/>
                  </a:endParaRPr>
                </a:p>
              </p:txBody>
            </p:sp>
            <p:sp>
              <p:nvSpPr>
                <p:cNvPr id="311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7" y="1723"/>
                  <a:ext cx="60" cy="27"/>
                </a:xfrm>
                <a:custGeom>
                  <a:avLst/>
                  <a:gdLst>
                    <a:gd name="T0" fmla="*/ 13 w 87"/>
                    <a:gd name="T1" fmla="*/ 3 h 40"/>
                    <a:gd name="T2" fmla="*/ 12 w 87"/>
                    <a:gd name="T3" fmla="*/ 2 h 40"/>
                    <a:gd name="T4" fmla="*/ 10 w 87"/>
                    <a:gd name="T5" fmla="*/ 1 h 40"/>
                    <a:gd name="T6" fmla="*/ 9 w 87"/>
                    <a:gd name="T7" fmla="*/ 1 h 40"/>
                    <a:gd name="T8" fmla="*/ 7 w 87"/>
                    <a:gd name="T9" fmla="*/ 1 h 40"/>
                    <a:gd name="T10" fmla="*/ 6 w 87"/>
                    <a:gd name="T11" fmla="*/ 1 h 40"/>
                    <a:gd name="T12" fmla="*/ 4 w 87"/>
                    <a:gd name="T13" fmla="*/ 1 h 40"/>
                    <a:gd name="T14" fmla="*/ 2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2 w 87"/>
                    <a:gd name="T21" fmla="*/ 1 h 40"/>
                    <a:gd name="T22" fmla="*/ 3 w 87"/>
                    <a:gd name="T23" fmla="*/ 2 h 40"/>
                    <a:gd name="T24" fmla="*/ 6 w 87"/>
                    <a:gd name="T25" fmla="*/ 2 h 40"/>
                    <a:gd name="T26" fmla="*/ 7 w 87"/>
                    <a:gd name="T27" fmla="*/ 3 h 40"/>
                    <a:gd name="T28" fmla="*/ 8 w 87"/>
                    <a:gd name="T29" fmla="*/ 3 h 40"/>
                    <a:gd name="T30" fmla="*/ 10 w 87"/>
                    <a:gd name="T31" fmla="*/ 5 h 40"/>
                    <a:gd name="T32" fmla="*/ 12 w 87"/>
                    <a:gd name="T33" fmla="*/ 5 h 40"/>
                    <a:gd name="T34" fmla="*/ 13 w 87"/>
                    <a:gd name="T35" fmla="*/ 3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 b="1" smtClean="0">
                    <a:solidFill>
                      <a:srgbClr val="0000FF"/>
                    </a:solidFill>
                    <a:latin typeface=".VnAvant" pitchFamily="34" charset="0"/>
                  </a:endParaRPr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107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08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09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101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02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  <p:sp>
            <p:nvSpPr>
              <p:cNvPr id="3103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b="1" smtClean="0">
                  <a:solidFill>
                    <a:srgbClr val="0000FF"/>
                  </a:solidFill>
                  <a:latin typeface=".VnAvant" pitchFamily="34" charset="0"/>
                </a:endParaRPr>
              </a:p>
            </p:txBody>
          </p:sp>
        </p:grpSp>
        <p:sp>
          <p:nvSpPr>
            <p:cNvPr id="308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8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2 w 109"/>
                <a:gd name="T3" fmla="*/ 1 h 156"/>
                <a:gd name="T4" fmla="*/ 48 w 109"/>
                <a:gd name="T5" fmla="*/ 5 h 156"/>
                <a:gd name="T6" fmla="*/ 96 w 109"/>
                <a:gd name="T7" fmla="*/ 17 h 156"/>
                <a:gd name="T8" fmla="*/ 151 w 109"/>
                <a:gd name="T9" fmla="*/ 34 h 156"/>
                <a:gd name="T10" fmla="*/ 202 w 109"/>
                <a:gd name="T11" fmla="*/ 62 h 156"/>
                <a:gd name="T12" fmla="*/ 249 w 109"/>
                <a:gd name="T13" fmla="*/ 100 h 156"/>
                <a:gd name="T14" fmla="*/ 279 w 109"/>
                <a:gd name="T15" fmla="*/ 152 h 156"/>
                <a:gd name="T16" fmla="*/ 285 w 109"/>
                <a:gd name="T17" fmla="*/ 221 h 156"/>
                <a:gd name="T18" fmla="*/ 272 w 109"/>
                <a:gd name="T19" fmla="*/ 221 h 156"/>
                <a:gd name="T20" fmla="*/ 258 w 109"/>
                <a:gd name="T21" fmla="*/ 221 h 156"/>
                <a:gd name="T22" fmla="*/ 243 w 109"/>
                <a:gd name="T23" fmla="*/ 221 h 156"/>
                <a:gd name="T24" fmla="*/ 225 w 109"/>
                <a:gd name="T25" fmla="*/ 216 h 156"/>
                <a:gd name="T26" fmla="*/ 211 w 109"/>
                <a:gd name="T27" fmla="*/ 215 h 156"/>
                <a:gd name="T28" fmla="*/ 194 w 109"/>
                <a:gd name="T29" fmla="*/ 211 h 156"/>
                <a:gd name="T30" fmla="*/ 172 w 109"/>
                <a:gd name="T31" fmla="*/ 204 h 156"/>
                <a:gd name="T32" fmla="*/ 151 w 109"/>
                <a:gd name="T33" fmla="*/ 196 h 156"/>
                <a:gd name="T34" fmla="*/ 138 w 109"/>
                <a:gd name="T35" fmla="*/ 178 h 156"/>
                <a:gd name="T36" fmla="*/ 138 w 109"/>
                <a:gd name="T37" fmla="*/ 156 h 156"/>
                <a:gd name="T38" fmla="*/ 145 w 109"/>
                <a:gd name="T39" fmla="*/ 135 h 156"/>
                <a:gd name="T40" fmla="*/ 153 w 109"/>
                <a:gd name="T41" fmla="*/ 112 h 156"/>
                <a:gd name="T42" fmla="*/ 145 w 109"/>
                <a:gd name="T43" fmla="*/ 87 h 156"/>
                <a:gd name="T44" fmla="*/ 125 w 109"/>
                <a:gd name="T45" fmla="*/ 60 h 156"/>
                <a:gd name="T46" fmla="*/ 82 w 109"/>
                <a:gd name="T47" fmla="*/ 3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8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6 w 54"/>
                <a:gd name="T5" fmla="*/ 3 h 40"/>
                <a:gd name="T6" fmla="*/ 35 w 54"/>
                <a:gd name="T7" fmla="*/ 13 h 40"/>
                <a:gd name="T8" fmla="*/ 59 w 54"/>
                <a:gd name="T9" fmla="*/ 17 h 40"/>
                <a:gd name="T10" fmla="*/ 79 w 54"/>
                <a:gd name="T11" fmla="*/ 20 h 40"/>
                <a:gd name="T12" fmla="*/ 101 w 54"/>
                <a:gd name="T13" fmla="*/ 24 h 40"/>
                <a:gd name="T14" fmla="*/ 123 w 54"/>
                <a:gd name="T15" fmla="*/ 26 h 40"/>
                <a:gd name="T16" fmla="*/ 148 w 54"/>
                <a:gd name="T17" fmla="*/ 22 h 40"/>
                <a:gd name="T18" fmla="*/ 145 w 54"/>
                <a:gd name="T19" fmla="*/ 35 h 40"/>
                <a:gd name="T20" fmla="*/ 137 w 54"/>
                <a:gd name="T21" fmla="*/ 47 h 40"/>
                <a:gd name="T22" fmla="*/ 121 w 54"/>
                <a:gd name="T23" fmla="*/ 55 h 40"/>
                <a:gd name="T24" fmla="*/ 100 w 54"/>
                <a:gd name="T25" fmla="*/ 57 h 40"/>
                <a:gd name="T26" fmla="*/ 76 w 54"/>
                <a:gd name="T27" fmla="*/ 56 h 40"/>
                <a:gd name="T28" fmla="*/ 51 w 54"/>
                <a:gd name="T29" fmla="*/ 46 h 40"/>
                <a:gd name="T30" fmla="*/ 27 w 54"/>
                <a:gd name="T31" fmla="*/ 3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0 h 237"/>
                <a:gd name="T4" fmla="*/ 12 w 257"/>
                <a:gd name="T5" fmla="*/ 60 h 237"/>
                <a:gd name="T6" fmla="*/ 27 w 257"/>
                <a:gd name="T7" fmla="*/ 90 h 237"/>
                <a:gd name="T8" fmla="*/ 48 w 257"/>
                <a:gd name="T9" fmla="*/ 116 h 237"/>
                <a:gd name="T10" fmla="*/ 78 w 257"/>
                <a:gd name="T11" fmla="*/ 140 h 237"/>
                <a:gd name="T12" fmla="*/ 115 w 257"/>
                <a:gd name="T13" fmla="*/ 166 h 237"/>
                <a:gd name="T14" fmla="*/ 163 w 257"/>
                <a:gd name="T15" fmla="*/ 190 h 237"/>
                <a:gd name="T16" fmla="*/ 218 w 257"/>
                <a:gd name="T17" fmla="*/ 210 h 237"/>
                <a:gd name="T18" fmla="*/ 289 w 257"/>
                <a:gd name="T19" fmla="*/ 229 h 237"/>
                <a:gd name="T20" fmla="*/ 369 w 257"/>
                <a:gd name="T21" fmla="*/ 245 h 237"/>
                <a:gd name="T22" fmla="*/ 455 w 257"/>
                <a:gd name="T23" fmla="*/ 258 h 237"/>
                <a:gd name="T24" fmla="*/ 561 w 257"/>
                <a:gd name="T25" fmla="*/ 270 h 237"/>
                <a:gd name="T26" fmla="*/ 676 w 257"/>
                <a:gd name="T27" fmla="*/ 276 h 237"/>
                <a:gd name="T28" fmla="*/ 808 w 257"/>
                <a:gd name="T29" fmla="*/ 280 h 237"/>
                <a:gd name="T30" fmla="*/ 944 w 257"/>
                <a:gd name="T31" fmla="*/ 279 h 237"/>
                <a:gd name="T32" fmla="*/ 1104 w 257"/>
                <a:gd name="T33" fmla="*/ 274 h 237"/>
                <a:gd name="T34" fmla="*/ 964 w 257"/>
                <a:gd name="T35" fmla="*/ 268 h 237"/>
                <a:gd name="T36" fmla="*/ 837 w 257"/>
                <a:gd name="T37" fmla="*/ 259 h 237"/>
                <a:gd name="T38" fmla="*/ 731 w 257"/>
                <a:gd name="T39" fmla="*/ 250 h 237"/>
                <a:gd name="T40" fmla="*/ 636 w 257"/>
                <a:gd name="T41" fmla="*/ 241 h 237"/>
                <a:gd name="T42" fmla="*/ 550 w 257"/>
                <a:gd name="T43" fmla="*/ 228 h 237"/>
                <a:gd name="T44" fmla="*/ 482 w 257"/>
                <a:gd name="T45" fmla="*/ 215 h 237"/>
                <a:gd name="T46" fmla="*/ 418 w 257"/>
                <a:gd name="T47" fmla="*/ 200 h 237"/>
                <a:gd name="T48" fmla="*/ 360 w 257"/>
                <a:gd name="T49" fmla="*/ 183 h 237"/>
                <a:gd name="T50" fmla="*/ 307 w 257"/>
                <a:gd name="T51" fmla="*/ 166 h 237"/>
                <a:gd name="T52" fmla="*/ 264 w 257"/>
                <a:gd name="T53" fmla="*/ 147 h 237"/>
                <a:gd name="T54" fmla="*/ 226 w 257"/>
                <a:gd name="T55" fmla="*/ 127 h 237"/>
                <a:gd name="T56" fmla="*/ 186 w 257"/>
                <a:gd name="T57" fmla="*/ 103 h 237"/>
                <a:gd name="T58" fmla="*/ 142 w 257"/>
                <a:gd name="T59" fmla="*/ 81 h 237"/>
                <a:gd name="T60" fmla="*/ 99 w 257"/>
                <a:gd name="T61" fmla="*/ 57 h 237"/>
                <a:gd name="T62" fmla="*/ 50 w 257"/>
                <a:gd name="T63" fmla="*/ 2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343 w 124"/>
                <a:gd name="T1" fmla="*/ 0 h 110"/>
                <a:gd name="T2" fmla="*/ 549 w 124"/>
                <a:gd name="T3" fmla="*/ 135 h 110"/>
                <a:gd name="T4" fmla="*/ 533 w 124"/>
                <a:gd name="T5" fmla="*/ 134 h 110"/>
                <a:gd name="T6" fmla="*/ 474 w 124"/>
                <a:gd name="T7" fmla="*/ 131 h 110"/>
                <a:gd name="T8" fmla="*/ 396 w 124"/>
                <a:gd name="T9" fmla="*/ 127 h 110"/>
                <a:gd name="T10" fmla="*/ 303 w 124"/>
                <a:gd name="T11" fmla="*/ 124 h 110"/>
                <a:gd name="T12" fmla="*/ 199 w 124"/>
                <a:gd name="T13" fmla="*/ 121 h 110"/>
                <a:gd name="T14" fmla="*/ 113 w 124"/>
                <a:gd name="T15" fmla="*/ 122 h 110"/>
                <a:gd name="T16" fmla="*/ 40 w 124"/>
                <a:gd name="T17" fmla="*/ 128 h 110"/>
                <a:gd name="T18" fmla="*/ 0 w 124"/>
                <a:gd name="T19" fmla="*/ 137 h 110"/>
                <a:gd name="T20" fmla="*/ 16 w 124"/>
                <a:gd name="T21" fmla="*/ 122 h 110"/>
                <a:gd name="T22" fmla="*/ 36 w 124"/>
                <a:gd name="T23" fmla="*/ 111 h 110"/>
                <a:gd name="T24" fmla="*/ 73 w 124"/>
                <a:gd name="T25" fmla="*/ 102 h 110"/>
                <a:gd name="T26" fmla="*/ 113 w 124"/>
                <a:gd name="T27" fmla="*/ 95 h 110"/>
                <a:gd name="T28" fmla="*/ 160 w 124"/>
                <a:gd name="T29" fmla="*/ 90 h 110"/>
                <a:gd name="T30" fmla="*/ 207 w 124"/>
                <a:gd name="T31" fmla="*/ 89 h 110"/>
                <a:gd name="T32" fmla="*/ 260 w 124"/>
                <a:gd name="T33" fmla="*/ 89 h 110"/>
                <a:gd name="T34" fmla="*/ 319 w 124"/>
                <a:gd name="T35" fmla="*/ 93 h 110"/>
                <a:gd name="T36" fmla="*/ 323 w 124"/>
                <a:gd name="T37" fmla="*/ 89 h 110"/>
                <a:gd name="T38" fmla="*/ 310 w 124"/>
                <a:gd name="T39" fmla="*/ 71 h 110"/>
                <a:gd name="T40" fmla="*/ 296 w 124"/>
                <a:gd name="T41" fmla="*/ 48 h 110"/>
                <a:gd name="T42" fmla="*/ 290 w 124"/>
                <a:gd name="T43" fmla="*/ 37 h 110"/>
                <a:gd name="T44" fmla="*/ 279 w 124"/>
                <a:gd name="T45" fmla="*/ 37 h 110"/>
                <a:gd name="T46" fmla="*/ 268 w 124"/>
                <a:gd name="T47" fmla="*/ 35 h 110"/>
                <a:gd name="T48" fmla="*/ 260 w 124"/>
                <a:gd name="T49" fmla="*/ 31 h 110"/>
                <a:gd name="T50" fmla="*/ 255 w 124"/>
                <a:gd name="T51" fmla="*/ 28 h 110"/>
                <a:gd name="T52" fmla="*/ 255 w 124"/>
                <a:gd name="T53" fmla="*/ 24 h 110"/>
                <a:gd name="T54" fmla="*/ 260 w 124"/>
                <a:gd name="T55" fmla="*/ 19 h 110"/>
                <a:gd name="T56" fmla="*/ 294 w 124"/>
                <a:gd name="T57" fmla="*/ 8 h 110"/>
                <a:gd name="T58" fmla="*/ 343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2 w 109"/>
                <a:gd name="T3" fmla="*/ 1 h 156"/>
                <a:gd name="T4" fmla="*/ 78 w 109"/>
                <a:gd name="T5" fmla="*/ 5 h 156"/>
                <a:gd name="T6" fmla="*/ 163 w 109"/>
                <a:gd name="T7" fmla="*/ 12 h 156"/>
                <a:gd name="T8" fmla="*/ 259 w 109"/>
                <a:gd name="T9" fmla="*/ 29 h 156"/>
                <a:gd name="T10" fmla="*/ 349 w 109"/>
                <a:gd name="T11" fmla="*/ 49 h 156"/>
                <a:gd name="T12" fmla="*/ 428 w 109"/>
                <a:gd name="T13" fmla="*/ 81 h 156"/>
                <a:gd name="T14" fmla="*/ 476 w 109"/>
                <a:gd name="T15" fmla="*/ 123 h 156"/>
                <a:gd name="T16" fmla="*/ 486 w 109"/>
                <a:gd name="T17" fmla="*/ 176 h 156"/>
                <a:gd name="T18" fmla="*/ 471 w 109"/>
                <a:gd name="T19" fmla="*/ 176 h 156"/>
                <a:gd name="T20" fmla="*/ 444 w 109"/>
                <a:gd name="T21" fmla="*/ 176 h 156"/>
                <a:gd name="T22" fmla="*/ 414 w 109"/>
                <a:gd name="T23" fmla="*/ 176 h 156"/>
                <a:gd name="T24" fmla="*/ 387 w 109"/>
                <a:gd name="T25" fmla="*/ 174 h 156"/>
                <a:gd name="T26" fmla="*/ 360 w 109"/>
                <a:gd name="T27" fmla="*/ 173 h 156"/>
                <a:gd name="T28" fmla="*/ 330 w 109"/>
                <a:gd name="T29" fmla="*/ 170 h 156"/>
                <a:gd name="T30" fmla="*/ 294 w 109"/>
                <a:gd name="T31" fmla="*/ 165 h 156"/>
                <a:gd name="T32" fmla="*/ 259 w 109"/>
                <a:gd name="T33" fmla="*/ 159 h 156"/>
                <a:gd name="T34" fmla="*/ 235 w 109"/>
                <a:gd name="T35" fmla="*/ 142 h 156"/>
                <a:gd name="T36" fmla="*/ 235 w 109"/>
                <a:gd name="T37" fmla="*/ 126 h 156"/>
                <a:gd name="T38" fmla="*/ 251 w 109"/>
                <a:gd name="T39" fmla="*/ 110 h 156"/>
                <a:gd name="T40" fmla="*/ 266 w 109"/>
                <a:gd name="T41" fmla="*/ 90 h 156"/>
                <a:gd name="T42" fmla="*/ 251 w 109"/>
                <a:gd name="T43" fmla="*/ 72 h 156"/>
                <a:gd name="T44" fmla="*/ 216 w 109"/>
                <a:gd name="T45" fmla="*/ 48 h 156"/>
                <a:gd name="T46" fmla="*/ 140 w 109"/>
                <a:gd name="T47" fmla="*/ 28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40 w 46"/>
                <a:gd name="T1" fmla="*/ 0 h 94"/>
                <a:gd name="T2" fmla="*/ 89 w 46"/>
                <a:gd name="T3" fmla="*/ 43 h 94"/>
                <a:gd name="T4" fmla="*/ 66 w 46"/>
                <a:gd name="T5" fmla="*/ 72 h 94"/>
                <a:gd name="T6" fmla="*/ 49 w 46"/>
                <a:gd name="T7" fmla="*/ 94 h 94"/>
                <a:gd name="T8" fmla="*/ 0 w 46"/>
                <a:gd name="T9" fmla="*/ 109 h 94"/>
                <a:gd name="T10" fmla="*/ 54 w 46"/>
                <a:gd name="T11" fmla="*/ 103 h 94"/>
                <a:gd name="T12" fmla="*/ 104 w 46"/>
                <a:gd name="T13" fmla="*/ 95 h 94"/>
                <a:gd name="T14" fmla="*/ 142 w 46"/>
                <a:gd name="T15" fmla="*/ 79 h 94"/>
                <a:gd name="T16" fmla="*/ 178 w 46"/>
                <a:gd name="T17" fmla="*/ 67 h 94"/>
                <a:gd name="T18" fmla="*/ 202 w 46"/>
                <a:gd name="T19" fmla="*/ 51 h 94"/>
                <a:gd name="T20" fmla="*/ 205 w 46"/>
                <a:gd name="T21" fmla="*/ 35 h 94"/>
                <a:gd name="T22" fmla="*/ 189 w 46"/>
                <a:gd name="T23" fmla="*/ 15 h 94"/>
                <a:gd name="T24" fmla="*/ 140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7 w 54"/>
                <a:gd name="T5" fmla="*/ 3 h 40"/>
                <a:gd name="T6" fmla="*/ 55 w 54"/>
                <a:gd name="T7" fmla="*/ 8 h 40"/>
                <a:gd name="T8" fmla="*/ 87 w 54"/>
                <a:gd name="T9" fmla="*/ 12 h 40"/>
                <a:gd name="T10" fmla="*/ 123 w 54"/>
                <a:gd name="T11" fmla="*/ 15 h 40"/>
                <a:gd name="T12" fmla="*/ 161 w 54"/>
                <a:gd name="T13" fmla="*/ 17 h 40"/>
                <a:gd name="T14" fmla="*/ 192 w 54"/>
                <a:gd name="T15" fmla="*/ 18 h 40"/>
                <a:gd name="T16" fmla="*/ 228 w 54"/>
                <a:gd name="T17" fmla="*/ 16 h 40"/>
                <a:gd name="T18" fmla="*/ 225 w 54"/>
                <a:gd name="T19" fmla="*/ 30 h 40"/>
                <a:gd name="T20" fmla="*/ 212 w 54"/>
                <a:gd name="T21" fmla="*/ 38 h 40"/>
                <a:gd name="T22" fmla="*/ 187 w 54"/>
                <a:gd name="T23" fmla="*/ 43 h 40"/>
                <a:gd name="T24" fmla="*/ 155 w 54"/>
                <a:gd name="T25" fmla="*/ 45 h 40"/>
                <a:gd name="T26" fmla="*/ 116 w 54"/>
                <a:gd name="T27" fmla="*/ 44 h 40"/>
                <a:gd name="T28" fmla="*/ 79 w 54"/>
                <a:gd name="T29" fmla="*/ 37 h 40"/>
                <a:gd name="T30" fmla="*/ 41 w 54"/>
                <a:gd name="T31" fmla="*/ 2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09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  <p:sp>
          <p:nvSpPr>
            <p:cNvPr id="310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73 w 596"/>
                <a:gd name="T1" fmla="*/ 428 h 666"/>
                <a:gd name="T2" fmla="*/ 27 w 596"/>
                <a:gd name="T3" fmla="*/ 396 h 666"/>
                <a:gd name="T4" fmla="*/ 0 w 596"/>
                <a:gd name="T5" fmla="*/ 335 h 666"/>
                <a:gd name="T6" fmla="*/ 16 w 596"/>
                <a:gd name="T7" fmla="*/ 258 h 666"/>
                <a:gd name="T8" fmla="*/ 113 w 596"/>
                <a:gd name="T9" fmla="*/ 176 h 666"/>
                <a:gd name="T10" fmla="*/ 308 w 596"/>
                <a:gd name="T11" fmla="*/ 99 h 666"/>
                <a:gd name="T12" fmla="*/ 635 w 596"/>
                <a:gd name="T13" fmla="*/ 36 h 666"/>
                <a:gd name="T14" fmla="*/ 1102 w 596"/>
                <a:gd name="T15" fmla="*/ 2 h 666"/>
                <a:gd name="T16" fmla="*/ 1700 w 596"/>
                <a:gd name="T17" fmla="*/ 9 h 666"/>
                <a:gd name="T18" fmla="*/ 2162 w 596"/>
                <a:gd name="T19" fmla="*/ 78 h 666"/>
                <a:gd name="T20" fmla="*/ 2475 w 596"/>
                <a:gd name="T21" fmla="*/ 191 h 666"/>
                <a:gd name="T22" fmla="*/ 2639 w 596"/>
                <a:gd name="T23" fmla="*/ 330 h 666"/>
                <a:gd name="T24" fmla="*/ 2659 w 596"/>
                <a:gd name="T25" fmla="*/ 474 h 666"/>
                <a:gd name="T26" fmla="*/ 2531 w 596"/>
                <a:gd name="T27" fmla="*/ 609 h 666"/>
                <a:gd name="T28" fmla="*/ 2265 w 596"/>
                <a:gd name="T29" fmla="*/ 713 h 666"/>
                <a:gd name="T30" fmla="*/ 1863 w 596"/>
                <a:gd name="T31" fmla="*/ 769 h 666"/>
                <a:gd name="T32" fmla="*/ 1738 w 596"/>
                <a:gd name="T33" fmla="*/ 764 h 666"/>
                <a:gd name="T34" fmla="*/ 1971 w 596"/>
                <a:gd name="T35" fmla="*/ 716 h 666"/>
                <a:gd name="T36" fmla="*/ 2153 w 596"/>
                <a:gd name="T37" fmla="*/ 630 h 666"/>
                <a:gd name="T38" fmla="*/ 2277 w 596"/>
                <a:gd name="T39" fmla="*/ 526 h 666"/>
                <a:gd name="T40" fmla="*/ 2322 w 596"/>
                <a:gd name="T41" fmla="*/ 412 h 666"/>
                <a:gd name="T42" fmla="*/ 2295 w 596"/>
                <a:gd name="T43" fmla="*/ 299 h 666"/>
                <a:gd name="T44" fmla="*/ 2165 w 596"/>
                <a:gd name="T45" fmla="*/ 202 h 666"/>
                <a:gd name="T46" fmla="*/ 1934 w 596"/>
                <a:gd name="T47" fmla="*/ 130 h 666"/>
                <a:gd name="T48" fmla="*/ 1524 w 596"/>
                <a:gd name="T49" fmla="*/ 85 h 666"/>
                <a:gd name="T50" fmla="*/ 1099 w 596"/>
                <a:gd name="T51" fmla="*/ 71 h 666"/>
                <a:gd name="T52" fmla="*/ 778 w 596"/>
                <a:gd name="T53" fmla="*/ 81 h 666"/>
                <a:gd name="T54" fmla="*/ 541 w 596"/>
                <a:gd name="T55" fmla="*/ 116 h 666"/>
                <a:gd name="T56" fmla="*/ 374 w 596"/>
                <a:gd name="T57" fmla="*/ 173 h 666"/>
                <a:gd name="T58" fmla="*/ 255 w 596"/>
                <a:gd name="T59" fmla="*/ 239 h 666"/>
                <a:gd name="T60" fmla="*/ 178 w 596"/>
                <a:gd name="T61" fmla="*/ 315 h 666"/>
                <a:gd name="T62" fmla="*/ 125 w 596"/>
                <a:gd name="T63" fmla="*/ 392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000FF"/>
                </a:solidFill>
                <a:latin typeface=".VnAvant" pitchFamily="34" charset="0"/>
              </a:endParaRPr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70E8EC-92A2-40BA-97D4-B26632FA325E}" type="slidenum">
              <a:rPr lang="vi-V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65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104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410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4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4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4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410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410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3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596 w 217"/>
                  <a:gd name="T1" fmla="*/ 2733 h 210"/>
                  <a:gd name="T2" fmla="*/ 476 w 217"/>
                  <a:gd name="T3" fmla="*/ 2584 h 210"/>
                  <a:gd name="T4" fmla="*/ 342 w 217"/>
                  <a:gd name="T5" fmla="*/ 2359 h 210"/>
                  <a:gd name="T6" fmla="*/ 198 w 217"/>
                  <a:gd name="T7" fmla="*/ 2063 h 210"/>
                  <a:gd name="T8" fmla="*/ 61 w 217"/>
                  <a:gd name="T9" fmla="*/ 1755 h 210"/>
                  <a:gd name="T10" fmla="*/ 0 w 217"/>
                  <a:gd name="T11" fmla="*/ 1420 h 210"/>
                  <a:gd name="T12" fmla="*/ 1 w 217"/>
                  <a:gd name="T13" fmla="*/ 1063 h 210"/>
                  <a:gd name="T14" fmla="*/ 117 w 217"/>
                  <a:gd name="T15" fmla="*/ 737 h 210"/>
                  <a:gd name="T16" fmla="*/ 352 w 217"/>
                  <a:gd name="T17" fmla="*/ 462 h 210"/>
                  <a:gd name="T18" fmla="*/ 588 w 217"/>
                  <a:gd name="T19" fmla="*/ 286 h 210"/>
                  <a:gd name="T20" fmla="*/ 780 w 217"/>
                  <a:gd name="T21" fmla="*/ 156 h 210"/>
                  <a:gd name="T22" fmla="*/ 936 w 217"/>
                  <a:gd name="T23" fmla="*/ 88 h 210"/>
                  <a:gd name="T24" fmla="*/ 1057 w 217"/>
                  <a:gd name="T25" fmla="*/ 61 h 210"/>
                  <a:gd name="T26" fmla="*/ 1144 w 217"/>
                  <a:gd name="T27" fmla="*/ 61 h 210"/>
                  <a:gd name="T28" fmla="*/ 1350 w 217"/>
                  <a:gd name="T29" fmla="*/ 0 h 210"/>
                  <a:gd name="T30" fmla="*/ 1918 w 217"/>
                  <a:gd name="T31" fmla="*/ 108 h 210"/>
                  <a:gd name="T32" fmla="*/ 2077 w 217"/>
                  <a:gd name="T33" fmla="*/ 156 h 210"/>
                  <a:gd name="T34" fmla="*/ 2233 w 217"/>
                  <a:gd name="T35" fmla="*/ 198 h 210"/>
                  <a:gd name="T36" fmla="*/ 2367 w 217"/>
                  <a:gd name="T37" fmla="*/ 244 h 210"/>
                  <a:gd name="T38" fmla="*/ 2468 w 217"/>
                  <a:gd name="T39" fmla="*/ 300 h 210"/>
                  <a:gd name="T40" fmla="*/ 2580 w 217"/>
                  <a:gd name="T41" fmla="*/ 352 h 210"/>
                  <a:gd name="T42" fmla="*/ 2667 w 217"/>
                  <a:gd name="T43" fmla="*/ 413 h 210"/>
                  <a:gd name="T44" fmla="*/ 2736 w 217"/>
                  <a:gd name="T45" fmla="*/ 493 h 210"/>
                  <a:gd name="T46" fmla="*/ 2817 w 217"/>
                  <a:gd name="T47" fmla="*/ 589 h 210"/>
                  <a:gd name="T48" fmla="*/ 2667 w 217"/>
                  <a:gd name="T49" fmla="*/ 527 h 210"/>
                  <a:gd name="T50" fmla="*/ 2524 w 217"/>
                  <a:gd name="T51" fmla="*/ 469 h 210"/>
                  <a:gd name="T52" fmla="*/ 2380 w 217"/>
                  <a:gd name="T53" fmla="*/ 433 h 210"/>
                  <a:gd name="T54" fmla="*/ 2233 w 217"/>
                  <a:gd name="T55" fmla="*/ 385 h 210"/>
                  <a:gd name="T56" fmla="*/ 2116 w 217"/>
                  <a:gd name="T57" fmla="*/ 352 h 210"/>
                  <a:gd name="T58" fmla="*/ 1993 w 217"/>
                  <a:gd name="T59" fmla="*/ 342 h 210"/>
                  <a:gd name="T60" fmla="*/ 1852 w 217"/>
                  <a:gd name="T61" fmla="*/ 320 h 210"/>
                  <a:gd name="T62" fmla="*/ 1735 w 217"/>
                  <a:gd name="T63" fmla="*/ 320 h 210"/>
                  <a:gd name="T64" fmla="*/ 1623 w 217"/>
                  <a:gd name="T65" fmla="*/ 320 h 210"/>
                  <a:gd name="T66" fmla="*/ 1506 w 217"/>
                  <a:gd name="T67" fmla="*/ 325 h 210"/>
                  <a:gd name="T68" fmla="*/ 1386 w 217"/>
                  <a:gd name="T69" fmla="*/ 352 h 210"/>
                  <a:gd name="T70" fmla="*/ 1284 w 217"/>
                  <a:gd name="T71" fmla="*/ 381 h 210"/>
                  <a:gd name="T72" fmla="*/ 1181 w 217"/>
                  <a:gd name="T73" fmla="*/ 433 h 210"/>
                  <a:gd name="T74" fmla="*/ 1059 w 217"/>
                  <a:gd name="T75" fmla="*/ 469 h 210"/>
                  <a:gd name="T76" fmla="*/ 961 w 217"/>
                  <a:gd name="T77" fmla="*/ 531 h 210"/>
                  <a:gd name="T78" fmla="*/ 860 w 217"/>
                  <a:gd name="T79" fmla="*/ 596 h 210"/>
                  <a:gd name="T80" fmla="*/ 676 w 217"/>
                  <a:gd name="T81" fmla="*/ 794 h 210"/>
                  <a:gd name="T82" fmla="*/ 550 w 217"/>
                  <a:gd name="T83" fmla="*/ 1039 h 210"/>
                  <a:gd name="T84" fmla="*/ 476 w 217"/>
                  <a:gd name="T85" fmla="*/ 1343 h 210"/>
                  <a:gd name="T86" fmla="*/ 450 w 217"/>
                  <a:gd name="T87" fmla="*/ 1642 h 210"/>
                  <a:gd name="T88" fmla="*/ 450 w 217"/>
                  <a:gd name="T89" fmla="*/ 1974 h 210"/>
                  <a:gd name="T90" fmla="*/ 493 w 217"/>
                  <a:gd name="T91" fmla="*/ 2261 h 210"/>
                  <a:gd name="T92" fmla="*/ 531 w 217"/>
                  <a:gd name="T93" fmla="*/ 2525 h 210"/>
                  <a:gd name="T94" fmla="*/ 596 w 217"/>
                  <a:gd name="T95" fmla="*/ 273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3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396 w 182"/>
                  <a:gd name="T1" fmla="*/ 0 h 213"/>
                  <a:gd name="T2" fmla="*/ 1434 w 182"/>
                  <a:gd name="T3" fmla="*/ 27 h 213"/>
                  <a:gd name="T4" fmla="*/ 1514 w 182"/>
                  <a:gd name="T5" fmla="*/ 108 h 213"/>
                  <a:gd name="T6" fmla="*/ 1628 w 182"/>
                  <a:gd name="T7" fmla="*/ 243 h 213"/>
                  <a:gd name="T8" fmla="*/ 1758 w 182"/>
                  <a:gd name="T9" fmla="*/ 440 h 213"/>
                  <a:gd name="T10" fmla="*/ 1858 w 182"/>
                  <a:gd name="T11" fmla="*/ 684 h 213"/>
                  <a:gd name="T12" fmla="*/ 1925 w 182"/>
                  <a:gd name="T13" fmla="*/ 1008 h 213"/>
                  <a:gd name="T14" fmla="*/ 1925 w 182"/>
                  <a:gd name="T15" fmla="*/ 1391 h 213"/>
                  <a:gd name="T16" fmla="*/ 1844 w 182"/>
                  <a:gd name="T17" fmla="*/ 1842 h 213"/>
                  <a:gd name="T18" fmla="*/ 1799 w 182"/>
                  <a:gd name="T19" fmla="*/ 1968 h 213"/>
                  <a:gd name="T20" fmla="*/ 1743 w 182"/>
                  <a:gd name="T21" fmla="*/ 2072 h 213"/>
                  <a:gd name="T22" fmla="*/ 1683 w 182"/>
                  <a:gd name="T23" fmla="*/ 2185 h 213"/>
                  <a:gd name="T24" fmla="*/ 1602 w 182"/>
                  <a:gd name="T25" fmla="*/ 2285 h 213"/>
                  <a:gd name="T26" fmla="*/ 1494 w 182"/>
                  <a:gd name="T27" fmla="*/ 2380 h 213"/>
                  <a:gd name="T28" fmla="*/ 1405 w 182"/>
                  <a:gd name="T29" fmla="*/ 2452 h 213"/>
                  <a:gd name="T30" fmla="*/ 1310 w 182"/>
                  <a:gd name="T31" fmla="*/ 2522 h 213"/>
                  <a:gd name="T32" fmla="*/ 1175 w 182"/>
                  <a:gd name="T33" fmla="*/ 2578 h 213"/>
                  <a:gd name="T34" fmla="*/ 1052 w 182"/>
                  <a:gd name="T35" fmla="*/ 2606 h 213"/>
                  <a:gd name="T36" fmla="*/ 929 w 182"/>
                  <a:gd name="T37" fmla="*/ 2639 h 213"/>
                  <a:gd name="T38" fmla="*/ 786 w 182"/>
                  <a:gd name="T39" fmla="*/ 2664 h 213"/>
                  <a:gd name="T40" fmla="*/ 632 w 182"/>
                  <a:gd name="T41" fmla="*/ 2664 h 213"/>
                  <a:gd name="T42" fmla="*/ 468 w 182"/>
                  <a:gd name="T43" fmla="*/ 2639 h 213"/>
                  <a:gd name="T44" fmla="*/ 321 w 182"/>
                  <a:gd name="T45" fmla="*/ 2606 h 213"/>
                  <a:gd name="T46" fmla="*/ 150 w 182"/>
                  <a:gd name="T47" fmla="*/ 2549 h 213"/>
                  <a:gd name="T48" fmla="*/ 0 w 182"/>
                  <a:gd name="T49" fmla="*/ 2481 h 213"/>
                  <a:gd name="T50" fmla="*/ 143 w 182"/>
                  <a:gd name="T51" fmla="*/ 2578 h 213"/>
                  <a:gd name="T52" fmla="*/ 284 w 182"/>
                  <a:gd name="T53" fmla="*/ 2639 h 213"/>
                  <a:gd name="T54" fmla="*/ 428 w 182"/>
                  <a:gd name="T55" fmla="*/ 2705 h 213"/>
                  <a:gd name="T56" fmla="*/ 548 w 182"/>
                  <a:gd name="T57" fmla="*/ 2752 h 213"/>
                  <a:gd name="T58" fmla="*/ 674 w 182"/>
                  <a:gd name="T59" fmla="*/ 2791 h 213"/>
                  <a:gd name="T60" fmla="*/ 812 w 182"/>
                  <a:gd name="T61" fmla="*/ 2807 h 213"/>
                  <a:gd name="T62" fmla="*/ 930 w 182"/>
                  <a:gd name="T63" fmla="*/ 2812 h 213"/>
                  <a:gd name="T64" fmla="*/ 1057 w 182"/>
                  <a:gd name="T65" fmla="*/ 2812 h 213"/>
                  <a:gd name="T66" fmla="*/ 1169 w 182"/>
                  <a:gd name="T67" fmla="*/ 2807 h 213"/>
                  <a:gd name="T68" fmla="*/ 1281 w 182"/>
                  <a:gd name="T69" fmla="*/ 2781 h 213"/>
                  <a:gd name="T70" fmla="*/ 1378 w 182"/>
                  <a:gd name="T71" fmla="*/ 2752 h 213"/>
                  <a:gd name="T72" fmla="*/ 1481 w 182"/>
                  <a:gd name="T73" fmla="*/ 2724 h 213"/>
                  <a:gd name="T74" fmla="*/ 1575 w 182"/>
                  <a:gd name="T75" fmla="*/ 2690 h 213"/>
                  <a:gd name="T76" fmla="*/ 1663 w 182"/>
                  <a:gd name="T77" fmla="*/ 2630 h 213"/>
                  <a:gd name="T78" fmla="*/ 1743 w 182"/>
                  <a:gd name="T79" fmla="*/ 2578 h 213"/>
                  <a:gd name="T80" fmla="*/ 1817 w 182"/>
                  <a:gd name="T81" fmla="*/ 2522 h 213"/>
                  <a:gd name="T82" fmla="*/ 2023 w 182"/>
                  <a:gd name="T83" fmla="*/ 2324 h 213"/>
                  <a:gd name="T84" fmla="*/ 2165 w 182"/>
                  <a:gd name="T85" fmla="*/ 2129 h 213"/>
                  <a:gd name="T86" fmla="*/ 2249 w 182"/>
                  <a:gd name="T87" fmla="*/ 1903 h 213"/>
                  <a:gd name="T88" fmla="*/ 2295 w 182"/>
                  <a:gd name="T89" fmla="*/ 1696 h 213"/>
                  <a:gd name="T90" fmla="*/ 2323 w 182"/>
                  <a:gd name="T91" fmla="*/ 1472 h 213"/>
                  <a:gd name="T92" fmla="*/ 2323 w 182"/>
                  <a:gd name="T93" fmla="*/ 1252 h 213"/>
                  <a:gd name="T94" fmla="*/ 2334 w 182"/>
                  <a:gd name="T95" fmla="*/ 1045 h 213"/>
                  <a:gd name="T96" fmla="*/ 2211 w 182"/>
                  <a:gd name="T97" fmla="*/ 610 h 213"/>
                  <a:gd name="T98" fmla="*/ 2002 w 182"/>
                  <a:gd name="T99" fmla="*/ 272 h 213"/>
                  <a:gd name="T100" fmla="*/ 1928 w 182"/>
                  <a:gd name="T101" fmla="*/ 243 h 213"/>
                  <a:gd name="T102" fmla="*/ 1886 w 182"/>
                  <a:gd name="T103" fmla="*/ 202 h 213"/>
                  <a:gd name="T104" fmla="*/ 1817 w 182"/>
                  <a:gd name="T105" fmla="*/ 169 h 213"/>
                  <a:gd name="T106" fmla="*/ 1769 w 182"/>
                  <a:gd name="T107" fmla="*/ 145 h 213"/>
                  <a:gd name="T108" fmla="*/ 1691 w 182"/>
                  <a:gd name="T109" fmla="*/ 117 h 213"/>
                  <a:gd name="T110" fmla="*/ 1614 w 182"/>
                  <a:gd name="T111" fmla="*/ 81 h 213"/>
                  <a:gd name="T112" fmla="*/ 1522 w 182"/>
                  <a:gd name="T113" fmla="*/ 39 h 213"/>
                  <a:gd name="T114" fmla="*/ 1396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3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0 w 128"/>
                  <a:gd name="T1" fmla="*/ 0 h 217"/>
                  <a:gd name="T2" fmla="*/ 11 w 128"/>
                  <a:gd name="T3" fmla="*/ 1 h 217"/>
                  <a:gd name="T4" fmla="*/ 12 w 128"/>
                  <a:gd name="T5" fmla="*/ 3 h 217"/>
                  <a:gd name="T6" fmla="*/ 13 w 128"/>
                  <a:gd name="T7" fmla="*/ 5 h 217"/>
                  <a:gd name="T8" fmla="*/ 14 w 128"/>
                  <a:gd name="T9" fmla="*/ 8 h 217"/>
                  <a:gd name="T10" fmla="*/ 14 w 128"/>
                  <a:gd name="T11" fmla="*/ 12 h 217"/>
                  <a:gd name="T12" fmla="*/ 12 w 128"/>
                  <a:gd name="T13" fmla="*/ 14 h 217"/>
                  <a:gd name="T14" fmla="*/ 10 w 128"/>
                  <a:gd name="T15" fmla="*/ 18 h 217"/>
                  <a:gd name="T16" fmla="*/ 7 w 128"/>
                  <a:gd name="T17" fmla="*/ 22 h 217"/>
                  <a:gd name="T18" fmla="*/ 5 w 128"/>
                  <a:gd name="T19" fmla="*/ 21 h 217"/>
                  <a:gd name="T20" fmla="*/ 4 w 128"/>
                  <a:gd name="T21" fmla="*/ 21 h 217"/>
                  <a:gd name="T22" fmla="*/ 3 w 128"/>
                  <a:gd name="T23" fmla="*/ 21 h 217"/>
                  <a:gd name="T24" fmla="*/ 2 w 128"/>
                  <a:gd name="T25" fmla="*/ 20 h 217"/>
                  <a:gd name="T26" fmla="*/ 1 w 128"/>
                  <a:gd name="T27" fmla="*/ 19 h 217"/>
                  <a:gd name="T28" fmla="*/ 1 w 128"/>
                  <a:gd name="T29" fmla="*/ 19 h 217"/>
                  <a:gd name="T30" fmla="*/ 0 w 128"/>
                  <a:gd name="T31" fmla="*/ 18 h 217"/>
                  <a:gd name="T32" fmla="*/ 1 w 128"/>
                  <a:gd name="T33" fmla="*/ 17 h 217"/>
                  <a:gd name="T34" fmla="*/ 1 w 128"/>
                  <a:gd name="T35" fmla="*/ 17 h 217"/>
                  <a:gd name="T36" fmla="*/ 3 w 128"/>
                  <a:gd name="T37" fmla="*/ 16 h 217"/>
                  <a:gd name="T38" fmla="*/ 5 w 128"/>
                  <a:gd name="T39" fmla="*/ 15 h 217"/>
                  <a:gd name="T40" fmla="*/ 7 w 128"/>
                  <a:gd name="T41" fmla="*/ 14 h 217"/>
                  <a:gd name="T42" fmla="*/ 9 w 128"/>
                  <a:gd name="T43" fmla="*/ 12 h 217"/>
                  <a:gd name="T44" fmla="*/ 9 w 128"/>
                  <a:gd name="T45" fmla="*/ 9 h 217"/>
                  <a:gd name="T46" fmla="*/ 11 w 128"/>
                  <a:gd name="T47" fmla="*/ 4 h 217"/>
                  <a:gd name="T48" fmla="*/ 10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3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8 w 117"/>
                  <a:gd name="T1" fmla="*/ 0 h 132"/>
                  <a:gd name="T2" fmla="*/ 0 w 117"/>
                  <a:gd name="T3" fmla="*/ 2 h 132"/>
                  <a:gd name="T4" fmla="*/ 1 w 117"/>
                  <a:gd name="T5" fmla="*/ 2 h 132"/>
                  <a:gd name="T6" fmla="*/ 1 w 117"/>
                  <a:gd name="T7" fmla="*/ 3 h 132"/>
                  <a:gd name="T8" fmla="*/ 3 w 117"/>
                  <a:gd name="T9" fmla="*/ 3 h 132"/>
                  <a:gd name="T10" fmla="*/ 5 w 117"/>
                  <a:gd name="T11" fmla="*/ 4 h 132"/>
                  <a:gd name="T12" fmla="*/ 7 w 117"/>
                  <a:gd name="T13" fmla="*/ 6 h 132"/>
                  <a:gd name="T14" fmla="*/ 9 w 117"/>
                  <a:gd name="T15" fmla="*/ 6 h 132"/>
                  <a:gd name="T16" fmla="*/ 11 w 117"/>
                  <a:gd name="T17" fmla="*/ 9 h 132"/>
                  <a:gd name="T18" fmla="*/ 12 w 117"/>
                  <a:gd name="T19" fmla="*/ 11 h 132"/>
                  <a:gd name="T20" fmla="*/ 12 w 117"/>
                  <a:gd name="T21" fmla="*/ 11 h 132"/>
                  <a:gd name="T22" fmla="*/ 12 w 117"/>
                  <a:gd name="T23" fmla="*/ 9 h 132"/>
                  <a:gd name="T24" fmla="*/ 12 w 117"/>
                  <a:gd name="T25" fmla="*/ 8 h 132"/>
                  <a:gd name="T26" fmla="*/ 11 w 117"/>
                  <a:gd name="T27" fmla="*/ 6 h 132"/>
                  <a:gd name="T28" fmla="*/ 9 w 117"/>
                  <a:gd name="T29" fmla="*/ 5 h 132"/>
                  <a:gd name="T30" fmla="*/ 9 w 117"/>
                  <a:gd name="T31" fmla="*/ 4 h 132"/>
                  <a:gd name="T32" fmla="*/ 7 w 117"/>
                  <a:gd name="T33" fmla="*/ 3 h 132"/>
                  <a:gd name="T34" fmla="*/ 7 w 117"/>
                  <a:gd name="T35" fmla="*/ 3 h 132"/>
                  <a:gd name="T36" fmla="*/ 7 w 117"/>
                  <a:gd name="T37" fmla="*/ 3 h 132"/>
                  <a:gd name="T38" fmla="*/ 9 w 117"/>
                  <a:gd name="T39" fmla="*/ 3 h 132"/>
                  <a:gd name="T40" fmla="*/ 9 w 117"/>
                  <a:gd name="T41" fmla="*/ 2 h 132"/>
                  <a:gd name="T42" fmla="*/ 11 w 117"/>
                  <a:gd name="T43" fmla="*/ 2 h 132"/>
                  <a:gd name="T44" fmla="*/ 11 w 117"/>
                  <a:gd name="T45" fmla="*/ 2 h 132"/>
                  <a:gd name="T46" fmla="*/ 12 w 117"/>
                  <a:gd name="T47" fmla="*/ 2 h 132"/>
                  <a:gd name="T48" fmla="*/ 12 w 117"/>
                  <a:gd name="T49" fmla="*/ 2 h 132"/>
                  <a:gd name="T50" fmla="*/ 12 w 117"/>
                  <a:gd name="T51" fmla="*/ 2 h 132"/>
                  <a:gd name="T52" fmla="*/ 8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3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3 w 29"/>
                  <a:gd name="T1" fmla="*/ 0 h 77"/>
                  <a:gd name="T2" fmla="*/ 3 w 29"/>
                  <a:gd name="T3" fmla="*/ 0 h 77"/>
                  <a:gd name="T4" fmla="*/ 2 w 29"/>
                  <a:gd name="T5" fmla="*/ 1 h 77"/>
                  <a:gd name="T6" fmla="*/ 1 w 29"/>
                  <a:gd name="T7" fmla="*/ 1 h 77"/>
                  <a:gd name="T8" fmla="*/ 1 w 29"/>
                  <a:gd name="T9" fmla="*/ 2 h 77"/>
                  <a:gd name="T10" fmla="*/ 1 w 29"/>
                  <a:gd name="T11" fmla="*/ 3 h 77"/>
                  <a:gd name="T12" fmla="*/ 0 w 29"/>
                  <a:gd name="T13" fmla="*/ 4 h 77"/>
                  <a:gd name="T14" fmla="*/ 1 w 29"/>
                  <a:gd name="T15" fmla="*/ 6 h 77"/>
                  <a:gd name="T16" fmla="*/ 1 w 29"/>
                  <a:gd name="T17" fmla="*/ 7 h 77"/>
                  <a:gd name="T18" fmla="*/ 1 w 29"/>
                  <a:gd name="T19" fmla="*/ 5 h 77"/>
                  <a:gd name="T20" fmla="*/ 2 w 29"/>
                  <a:gd name="T21" fmla="*/ 4 h 77"/>
                  <a:gd name="T22" fmla="*/ 3 w 29"/>
                  <a:gd name="T23" fmla="*/ 2 h 77"/>
                  <a:gd name="T24" fmla="*/ 3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grpSp>
            <p:nvGrpSpPr>
              <p:cNvPr id="413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4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3 h 564"/>
                    <a:gd name="T2" fmla="*/ 1 w 207"/>
                    <a:gd name="T3" fmla="*/ 6 h 564"/>
                    <a:gd name="T4" fmla="*/ 1 w 207"/>
                    <a:gd name="T5" fmla="*/ 8 h 564"/>
                    <a:gd name="T6" fmla="*/ 0 w 207"/>
                    <a:gd name="T7" fmla="*/ 9 h 564"/>
                    <a:gd name="T8" fmla="*/ 0 w 207"/>
                    <a:gd name="T9" fmla="*/ 12 h 564"/>
                    <a:gd name="T10" fmla="*/ 1 w 207"/>
                    <a:gd name="T11" fmla="*/ 13 h 564"/>
                    <a:gd name="T12" fmla="*/ 1 w 207"/>
                    <a:gd name="T13" fmla="*/ 16 h 564"/>
                    <a:gd name="T14" fmla="*/ 1 w 207"/>
                    <a:gd name="T15" fmla="*/ 19 h 564"/>
                    <a:gd name="T16" fmla="*/ 2 w 207"/>
                    <a:gd name="T17" fmla="*/ 22 h 564"/>
                    <a:gd name="T18" fmla="*/ 3 w 207"/>
                    <a:gd name="T19" fmla="*/ 25 h 564"/>
                    <a:gd name="T20" fmla="*/ 5 w 207"/>
                    <a:gd name="T21" fmla="*/ 27 h 564"/>
                    <a:gd name="T22" fmla="*/ 6 w 207"/>
                    <a:gd name="T23" fmla="*/ 30 h 564"/>
                    <a:gd name="T24" fmla="*/ 8 w 207"/>
                    <a:gd name="T25" fmla="*/ 34 h 564"/>
                    <a:gd name="T26" fmla="*/ 10 w 207"/>
                    <a:gd name="T27" fmla="*/ 37 h 564"/>
                    <a:gd name="T28" fmla="*/ 12 w 207"/>
                    <a:gd name="T29" fmla="*/ 39 h 564"/>
                    <a:gd name="T30" fmla="*/ 13 w 207"/>
                    <a:gd name="T31" fmla="*/ 41 h 564"/>
                    <a:gd name="T32" fmla="*/ 15 w 207"/>
                    <a:gd name="T33" fmla="*/ 43 h 564"/>
                    <a:gd name="T34" fmla="*/ 12 w 207"/>
                    <a:gd name="T35" fmla="*/ 38 h 564"/>
                    <a:gd name="T36" fmla="*/ 10 w 207"/>
                    <a:gd name="T37" fmla="*/ 34 h 564"/>
                    <a:gd name="T38" fmla="*/ 8 w 207"/>
                    <a:gd name="T39" fmla="*/ 30 h 564"/>
                    <a:gd name="T40" fmla="*/ 6 w 207"/>
                    <a:gd name="T41" fmla="*/ 28 h 564"/>
                    <a:gd name="T42" fmla="*/ 6 w 207"/>
                    <a:gd name="T43" fmla="*/ 26 h 564"/>
                    <a:gd name="T44" fmla="*/ 5 w 207"/>
                    <a:gd name="T45" fmla="*/ 24 h 564"/>
                    <a:gd name="T46" fmla="*/ 5 w 207"/>
                    <a:gd name="T47" fmla="*/ 21 h 564"/>
                    <a:gd name="T48" fmla="*/ 4 w 207"/>
                    <a:gd name="T49" fmla="*/ 19 h 564"/>
                    <a:gd name="T50" fmla="*/ 3 w 207"/>
                    <a:gd name="T51" fmla="*/ 16 h 564"/>
                    <a:gd name="T52" fmla="*/ 3 w 207"/>
                    <a:gd name="T53" fmla="*/ 10 h 564"/>
                    <a:gd name="T54" fmla="*/ 3 w 207"/>
                    <a:gd name="T55" fmla="*/ 6 h 564"/>
                    <a:gd name="T56" fmla="*/ 4 w 207"/>
                    <a:gd name="T57" fmla="*/ 0 h 564"/>
                    <a:gd name="T58" fmla="*/ 1 w 207"/>
                    <a:gd name="T59" fmla="*/ 3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  <p:sp>
              <p:nvSpPr>
                <p:cNvPr id="414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4 h 232"/>
                    <a:gd name="T4" fmla="*/ 2 w 47"/>
                    <a:gd name="T5" fmla="*/ 8 h 232"/>
                    <a:gd name="T6" fmla="*/ 2 w 47"/>
                    <a:gd name="T7" fmla="*/ 12 h 232"/>
                    <a:gd name="T8" fmla="*/ 1 w 47"/>
                    <a:gd name="T9" fmla="*/ 17 h 232"/>
                    <a:gd name="T10" fmla="*/ 4 w 47"/>
                    <a:gd name="T11" fmla="*/ 16 h 232"/>
                    <a:gd name="T12" fmla="*/ 4 w 47"/>
                    <a:gd name="T13" fmla="*/ 13 h 232"/>
                    <a:gd name="T14" fmla="*/ 4 w 47"/>
                    <a:gd name="T15" fmla="*/ 10 h 232"/>
                    <a:gd name="T16" fmla="*/ 4 w 47"/>
                    <a:gd name="T17" fmla="*/ 8 h 232"/>
                    <a:gd name="T18" fmla="*/ 4 w 47"/>
                    <a:gd name="T19" fmla="*/ 6 h 232"/>
                    <a:gd name="T20" fmla="*/ 3 w 47"/>
                    <a:gd name="T21" fmla="*/ 4 h 232"/>
                    <a:gd name="T22" fmla="*/ 3 w 47"/>
                    <a:gd name="T23" fmla="*/ 3 h 232"/>
                    <a:gd name="T24" fmla="*/ 2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  <p:sp>
              <p:nvSpPr>
                <p:cNvPr id="414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7" y="1723"/>
                  <a:ext cx="60" cy="27"/>
                </a:xfrm>
                <a:custGeom>
                  <a:avLst/>
                  <a:gdLst>
                    <a:gd name="T0" fmla="*/ 6 w 87"/>
                    <a:gd name="T1" fmla="*/ 1 h 40"/>
                    <a:gd name="T2" fmla="*/ 6 w 87"/>
                    <a:gd name="T3" fmla="*/ 1 h 40"/>
                    <a:gd name="T4" fmla="*/ 5 w 87"/>
                    <a:gd name="T5" fmla="*/ 1 h 40"/>
                    <a:gd name="T6" fmla="*/ 4 w 87"/>
                    <a:gd name="T7" fmla="*/ 1 h 40"/>
                    <a:gd name="T8" fmla="*/ 3 w 87"/>
                    <a:gd name="T9" fmla="*/ 1 h 40"/>
                    <a:gd name="T10" fmla="*/ 3 w 87"/>
                    <a:gd name="T11" fmla="*/ 1 h 40"/>
                    <a:gd name="T12" fmla="*/ 2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3 w 87"/>
                    <a:gd name="T25" fmla="*/ 1 h 40"/>
                    <a:gd name="T26" fmla="*/ 3 w 87"/>
                    <a:gd name="T27" fmla="*/ 1 h 40"/>
                    <a:gd name="T28" fmla="*/ 4 w 87"/>
                    <a:gd name="T29" fmla="*/ 1 h 40"/>
                    <a:gd name="T30" fmla="*/ 5 w 87"/>
                    <a:gd name="T31" fmla="*/ 2 h 40"/>
                    <a:gd name="T32" fmla="*/ 6 w 87"/>
                    <a:gd name="T33" fmla="*/ 2 h 40"/>
                    <a:gd name="T34" fmla="*/ 6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410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31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32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33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410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2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3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411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5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26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2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27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2 w 145"/>
                  <a:gd name="T3" fmla="*/ 0 h 49"/>
                  <a:gd name="T4" fmla="*/ 2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4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8 w 109"/>
                <a:gd name="T3" fmla="*/ 1 h 156"/>
                <a:gd name="T4" fmla="*/ 70 w 109"/>
                <a:gd name="T5" fmla="*/ 5 h 156"/>
                <a:gd name="T6" fmla="*/ 140 w 109"/>
                <a:gd name="T7" fmla="*/ 19 h 156"/>
                <a:gd name="T8" fmla="*/ 222 w 109"/>
                <a:gd name="T9" fmla="*/ 39 h 156"/>
                <a:gd name="T10" fmla="*/ 297 w 109"/>
                <a:gd name="T11" fmla="*/ 71 h 156"/>
                <a:gd name="T12" fmla="*/ 366 w 109"/>
                <a:gd name="T13" fmla="*/ 115 h 156"/>
                <a:gd name="T14" fmla="*/ 409 w 109"/>
                <a:gd name="T15" fmla="*/ 174 h 156"/>
                <a:gd name="T16" fmla="*/ 418 w 109"/>
                <a:gd name="T17" fmla="*/ 254 h 156"/>
                <a:gd name="T18" fmla="*/ 398 w 109"/>
                <a:gd name="T19" fmla="*/ 254 h 156"/>
                <a:gd name="T20" fmla="*/ 378 w 109"/>
                <a:gd name="T21" fmla="*/ 254 h 156"/>
                <a:gd name="T22" fmla="*/ 356 w 109"/>
                <a:gd name="T23" fmla="*/ 254 h 156"/>
                <a:gd name="T24" fmla="*/ 329 w 109"/>
                <a:gd name="T25" fmla="*/ 247 h 156"/>
                <a:gd name="T26" fmla="*/ 310 w 109"/>
                <a:gd name="T27" fmla="*/ 246 h 156"/>
                <a:gd name="T28" fmla="*/ 285 w 109"/>
                <a:gd name="T29" fmla="*/ 242 h 156"/>
                <a:gd name="T30" fmla="*/ 252 w 109"/>
                <a:gd name="T31" fmla="*/ 233 h 156"/>
                <a:gd name="T32" fmla="*/ 222 w 109"/>
                <a:gd name="T33" fmla="*/ 225 h 156"/>
                <a:gd name="T34" fmla="*/ 202 w 109"/>
                <a:gd name="T35" fmla="*/ 204 h 156"/>
                <a:gd name="T36" fmla="*/ 202 w 109"/>
                <a:gd name="T37" fmla="*/ 179 h 156"/>
                <a:gd name="T38" fmla="*/ 213 w 109"/>
                <a:gd name="T39" fmla="*/ 155 h 156"/>
                <a:gd name="T40" fmla="*/ 224 w 109"/>
                <a:gd name="T41" fmla="*/ 128 h 156"/>
                <a:gd name="T42" fmla="*/ 213 w 109"/>
                <a:gd name="T43" fmla="*/ 100 h 156"/>
                <a:gd name="T44" fmla="*/ 183 w 109"/>
                <a:gd name="T45" fmla="*/ 69 h 156"/>
                <a:gd name="T46" fmla="*/ 120 w 109"/>
                <a:gd name="T47" fmla="*/ 3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4 w 54"/>
                <a:gd name="T5" fmla="*/ 3 h 40"/>
                <a:gd name="T6" fmla="*/ 53 w 54"/>
                <a:gd name="T7" fmla="*/ 15 h 40"/>
                <a:gd name="T8" fmla="*/ 88 w 54"/>
                <a:gd name="T9" fmla="*/ 19 h 40"/>
                <a:gd name="T10" fmla="*/ 119 w 54"/>
                <a:gd name="T11" fmla="*/ 24 h 40"/>
                <a:gd name="T12" fmla="*/ 150 w 54"/>
                <a:gd name="T13" fmla="*/ 28 h 40"/>
                <a:gd name="T14" fmla="*/ 183 w 54"/>
                <a:gd name="T15" fmla="*/ 30 h 40"/>
                <a:gd name="T16" fmla="*/ 221 w 54"/>
                <a:gd name="T17" fmla="*/ 26 h 40"/>
                <a:gd name="T18" fmla="*/ 216 w 54"/>
                <a:gd name="T19" fmla="*/ 41 h 40"/>
                <a:gd name="T20" fmla="*/ 204 w 54"/>
                <a:gd name="T21" fmla="*/ 55 h 40"/>
                <a:gd name="T22" fmla="*/ 181 w 54"/>
                <a:gd name="T23" fmla="*/ 63 h 40"/>
                <a:gd name="T24" fmla="*/ 149 w 54"/>
                <a:gd name="T25" fmla="*/ 66 h 40"/>
                <a:gd name="T26" fmla="*/ 114 w 54"/>
                <a:gd name="T27" fmla="*/ 65 h 40"/>
                <a:gd name="T28" fmla="*/ 76 w 54"/>
                <a:gd name="T29" fmla="*/ 53 h 40"/>
                <a:gd name="T30" fmla="*/ 40 w 54"/>
                <a:gd name="T31" fmla="*/ 3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2 h 237"/>
                <a:gd name="T4" fmla="*/ 21 w 257"/>
                <a:gd name="T5" fmla="*/ 64 h 237"/>
                <a:gd name="T6" fmla="*/ 48 w 257"/>
                <a:gd name="T7" fmla="*/ 96 h 237"/>
                <a:gd name="T8" fmla="*/ 86 w 257"/>
                <a:gd name="T9" fmla="*/ 124 h 237"/>
                <a:gd name="T10" fmla="*/ 139 w 257"/>
                <a:gd name="T11" fmla="*/ 150 h 237"/>
                <a:gd name="T12" fmla="*/ 206 w 257"/>
                <a:gd name="T13" fmla="*/ 178 h 237"/>
                <a:gd name="T14" fmla="*/ 292 w 257"/>
                <a:gd name="T15" fmla="*/ 203 h 237"/>
                <a:gd name="T16" fmla="*/ 391 w 257"/>
                <a:gd name="T17" fmla="*/ 224 h 237"/>
                <a:gd name="T18" fmla="*/ 518 w 257"/>
                <a:gd name="T19" fmla="*/ 245 h 237"/>
                <a:gd name="T20" fmla="*/ 661 w 257"/>
                <a:gd name="T21" fmla="*/ 262 h 237"/>
                <a:gd name="T22" fmla="*/ 815 w 257"/>
                <a:gd name="T23" fmla="*/ 276 h 237"/>
                <a:gd name="T24" fmla="*/ 1005 w 257"/>
                <a:gd name="T25" fmla="*/ 288 h 237"/>
                <a:gd name="T26" fmla="*/ 1211 w 257"/>
                <a:gd name="T27" fmla="*/ 295 h 237"/>
                <a:gd name="T28" fmla="*/ 1448 w 257"/>
                <a:gd name="T29" fmla="*/ 299 h 237"/>
                <a:gd name="T30" fmla="*/ 1692 w 257"/>
                <a:gd name="T31" fmla="*/ 298 h 237"/>
                <a:gd name="T32" fmla="*/ 1978 w 257"/>
                <a:gd name="T33" fmla="*/ 293 h 237"/>
                <a:gd name="T34" fmla="*/ 1727 w 257"/>
                <a:gd name="T35" fmla="*/ 286 h 237"/>
                <a:gd name="T36" fmla="*/ 1499 w 257"/>
                <a:gd name="T37" fmla="*/ 277 h 237"/>
                <a:gd name="T38" fmla="*/ 1309 w 257"/>
                <a:gd name="T39" fmla="*/ 267 h 237"/>
                <a:gd name="T40" fmla="*/ 1139 w 257"/>
                <a:gd name="T41" fmla="*/ 257 h 237"/>
                <a:gd name="T42" fmla="*/ 985 w 257"/>
                <a:gd name="T43" fmla="*/ 244 h 237"/>
                <a:gd name="T44" fmla="*/ 863 w 257"/>
                <a:gd name="T45" fmla="*/ 229 h 237"/>
                <a:gd name="T46" fmla="*/ 750 w 257"/>
                <a:gd name="T47" fmla="*/ 214 h 237"/>
                <a:gd name="T48" fmla="*/ 645 w 257"/>
                <a:gd name="T49" fmla="*/ 195 h 237"/>
                <a:gd name="T50" fmla="*/ 550 w 257"/>
                <a:gd name="T51" fmla="*/ 178 h 237"/>
                <a:gd name="T52" fmla="*/ 472 w 257"/>
                <a:gd name="T53" fmla="*/ 157 h 237"/>
                <a:gd name="T54" fmla="*/ 406 w 257"/>
                <a:gd name="T55" fmla="*/ 135 h 237"/>
                <a:gd name="T56" fmla="*/ 333 w 257"/>
                <a:gd name="T57" fmla="*/ 110 h 237"/>
                <a:gd name="T58" fmla="*/ 254 w 257"/>
                <a:gd name="T59" fmla="*/ 87 h 237"/>
                <a:gd name="T60" fmla="*/ 178 w 257"/>
                <a:gd name="T61" fmla="*/ 61 h 237"/>
                <a:gd name="T62" fmla="*/ 90 w 257"/>
                <a:gd name="T63" fmla="*/ 31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622 w 124"/>
                <a:gd name="T1" fmla="*/ 0 h 110"/>
                <a:gd name="T2" fmla="*/ 995 w 124"/>
                <a:gd name="T3" fmla="*/ 147 h 110"/>
                <a:gd name="T4" fmla="*/ 967 w 124"/>
                <a:gd name="T5" fmla="*/ 146 h 110"/>
                <a:gd name="T6" fmla="*/ 859 w 124"/>
                <a:gd name="T7" fmla="*/ 143 h 110"/>
                <a:gd name="T8" fmla="*/ 718 w 124"/>
                <a:gd name="T9" fmla="*/ 139 h 110"/>
                <a:gd name="T10" fmla="*/ 549 w 124"/>
                <a:gd name="T11" fmla="*/ 136 h 110"/>
                <a:gd name="T12" fmla="*/ 361 w 124"/>
                <a:gd name="T13" fmla="*/ 133 h 110"/>
                <a:gd name="T14" fmla="*/ 205 w 124"/>
                <a:gd name="T15" fmla="*/ 134 h 110"/>
                <a:gd name="T16" fmla="*/ 73 w 124"/>
                <a:gd name="T17" fmla="*/ 140 h 110"/>
                <a:gd name="T18" fmla="*/ 0 w 124"/>
                <a:gd name="T19" fmla="*/ 150 h 110"/>
                <a:gd name="T20" fmla="*/ 30 w 124"/>
                <a:gd name="T21" fmla="*/ 134 h 110"/>
                <a:gd name="T22" fmla="*/ 65 w 124"/>
                <a:gd name="T23" fmla="*/ 121 h 110"/>
                <a:gd name="T24" fmla="*/ 132 w 124"/>
                <a:gd name="T25" fmla="*/ 112 h 110"/>
                <a:gd name="T26" fmla="*/ 205 w 124"/>
                <a:gd name="T27" fmla="*/ 104 h 110"/>
                <a:gd name="T28" fmla="*/ 290 w 124"/>
                <a:gd name="T29" fmla="*/ 98 h 110"/>
                <a:gd name="T30" fmla="*/ 376 w 124"/>
                <a:gd name="T31" fmla="*/ 97 h 110"/>
                <a:gd name="T32" fmla="*/ 471 w 124"/>
                <a:gd name="T33" fmla="*/ 97 h 110"/>
                <a:gd name="T34" fmla="*/ 579 w 124"/>
                <a:gd name="T35" fmla="*/ 101 h 110"/>
                <a:gd name="T36" fmla="*/ 586 w 124"/>
                <a:gd name="T37" fmla="*/ 97 h 110"/>
                <a:gd name="T38" fmla="*/ 563 w 124"/>
                <a:gd name="T39" fmla="*/ 77 h 110"/>
                <a:gd name="T40" fmla="*/ 537 w 124"/>
                <a:gd name="T41" fmla="*/ 52 h 110"/>
                <a:gd name="T42" fmla="*/ 527 w 124"/>
                <a:gd name="T43" fmla="*/ 41 h 110"/>
                <a:gd name="T44" fmla="*/ 506 w 124"/>
                <a:gd name="T45" fmla="*/ 41 h 110"/>
                <a:gd name="T46" fmla="*/ 486 w 124"/>
                <a:gd name="T47" fmla="*/ 39 h 110"/>
                <a:gd name="T48" fmla="*/ 471 w 124"/>
                <a:gd name="T49" fmla="*/ 33 h 110"/>
                <a:gd name="T50" fmla="*/ 462 w 124"/>
                <a:gd name="T51" fmla="*/ 30 h 110"/>
                <a:gd name="T52" fmla="*/ 462 w 124"/>
                <a:gd name="T53" fmla="*/ 26 h 110"/>
                <a:gd name="T54" fmla="*/ 471 w 124"/>
                <a:gd name="T55" fmla="*/ 21 h 110"/>
                <a:gd name="T56" fmla="*/ 533 w 124"/>
                <a:gd name="T57" fmla="*/ 8 h 110"/>
                <a:gd name="T58" fmla="*/ 622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0 w 109"/>
                <a:gd name="T3" fmla="*/ 1 h 156"/>
                <a:gd name="T4" fmla="*/ 142 w 109"/>
                <a:gd name="T5" fmla="*/ 5 h 156"/>
                <a:gd name="T6" fmla="*/ 297 w 109"/>
                <a:gd name="T7" fmla="*/ 12 h 156"/>
                <a:gd name="T8" fmla="*/ 471 w 109"/>
                <a:gd name="T9" fmla="*/ 31 h 156"/>
                <a:gd name="T10" fmla="*/ 635 w 109"/>
                <a:gd name="T11" fmla="*/ 51 h 156"/>
                <a:gd name="T12" fmla="*/ 778 w 109"/>
                <a:gd name="T13" fmla="*/ 85 h 156"/>
                <a:gd name="T14" fmla="*/ 866 w 109"/>
                <a:gd name="T15" fmla="*/ 129 h 156"/>
                <a:gd name="T16" fmla="*/ 883 w 109"/>
                <a:gd name="T17" fmla="*/ 186 h 156"/>
                <a:gd name="T18" fmla="*/ 856 w 109"/>
                <a:gd name="T19" fmla="*/ 186 h 156"/>
                <a:gd name="T20" fmla="*/ 808 w 109"/>
                <a:gd name="T21" fmla="*/ 186 h 156"/>
                <a:gd name="T22" fmla="*/ 753 w 109"/>
                <a:gd name="T23" fmla="*/ 186 h 156"/>
                <a:gd name="T24" fmla="*/ 704 w 109"/>
                <a:gd name="T25" fmla="*/ 183 h 156"/>
                <a:gd name="T26" fmla="*/ 655 w 109"/>
                <a:gd name="T27" fmla="*/ 182 h 156"/>
                <a:gd name="T28" fmla="*/ 600 w 109"/>
                <a:gd name="T29" fmla="*/ 178 h 156"/>
                <a:gd name="T30" fmla="*/ 534 w 109"/>
                <a:gd name="T31" fmla="*/ 173 h 156"/>
                <a:gd name="T32" fmla="*/ 471 w 109"/>
                <a:gd name="T33" fmla="*/ 167 h 156"/>
                <a:gd name="T34" fmla="*/ 428 w 109"/>
                <a:gd name="T35" fmla="*/ 150 h 156"/>
                <a:gd name="T36" fmla="*/ 428 w 109"/>
                <a:gd name="T37" fmla="*/ 132 h 156"/>
                <a:gd name="T38" fmla="*/ 457 w 109"/>
                <a:gd name="T39" fmla="*/ 116 h 156"/>
                <a:gd name="T40" fmla="*/ 484 w 109"/>
                <a:gd name="T41" fmla="*/ 94 h 156"/>
                <a:gd name="T42" fmla="*/ 457 w 109"/>
                <a:gd name="T43" fmla="*/ 76 h 156"/>
                <a:gd name="T44" fmla="*/ 392 w 109"/>
                <a:gd name="T45" fmla="*/ 50 h 156"/>
                <a:gd name="T46" fmla="*/ 255 w 109"/>
                <a:gd name="T47" fmla="*/ 30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255 w 46"/>
                <a:gd name="T1" fmla="*/ 0 h 94"/>
                <a:gd name="T2" fmla="*/ 162 w 46"/>
                <a:gd name="T3" fmla="*/ 45 h 94"/>
                <a:gd name="T4" fmla="*/ 120 w 46"/>
                <a:gd name="T5" fmla="*/ 76 h 94"/>
                <a:gd name="T6" fmla="*/ 89 w 46"/>
                <a:gd name="T7" fmla="*/ 100 h 94"/>
                <a:gd name="T8" fmla="*/ 0 w 46"/>
                <a:gd name="T9" fmla="*/ 116 h 94"/>
                <a:gd name="T10" fmla="*/ 98 w 46"/>
                <a:gd name="T11" fmla="*/ 109 h 94"/>
                <a:gd name="T12" fmla="*/ 189 w 46"/>
                <a:gd name="T13" fmla="*/ 101 h 94"/>
                <a:gd name="T14" fmla="*/ 257 w 46"/>
                <a:gd name="T15" fmla="*/ 85 h 94"/>
                <a:gd name="T16" fmla="*/ 323 w 46"/>
                <a:gd name="T17" fmla="*/ 71 h 94"/>
                <a:gd name="T18" fmla="*/ 367 w 46"/>
                <a:gd name="T19" fmla="*/ 55 h 94"/>
                <a:gd name="T20" fmla="*/ 372 w 46"/>
                <a:gd name="T21" fmla="*/ 37 h 94"/>
                <a:gd name="T22" fmla="*/ 344 w 46"/>
                <a:gd name="T23" fmla="*/ 15 h 94"/>
                <a:gd name="T24" fmla="*/ 255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8 w 54"/>
                <a:gd name="T5" fmla="*/ 3 h 40"/>
                <a:gd name="T6" fmla="*/ 97 w 54"/>
                <a:gd name="T7" fmla="*/ 8 h 40"/>
                <a:gd name="T8" fmla="*/ 155 w 54"/>
                <a:gd name="T9" fmla="*/ 12 h 40"/>
                <a:gd name="T10" fmla="*/ 219 w 54"/>
                <a:gd name="T11" fmla="*/ 15 h 40"/>
                <a:gd name="T12" fmla="*/ 287 w 54"/>
                <a:gd name="T13" fmla="*/ 17 h 40"/>
                <a:gd name="T14" fmla="*/ 341 w 54"/>
                <a:gd name="T15" fmla="*/ 18 h 40"/>
                <a:gd name="T16" fmla="*/ 405 w 54"/>
                <a:gd name="T17" fmla="*/ 16 h 40"/>
                <a:gd name="T18" fmla="*/ 400 w 54"/>
                <a:gd name="T19" fmla="*/ 32 h 40"/>
                <a:gd name="T20" fmla="*/ 377 w 54"/>
                <a:gd name="T21" fmla="*/ 40 h 40"/>
                <a:gd name="T22" fmla="*/ 332 w 54"/>
                <a:gd name="T23" fmla="*/ 45 h 40"/>
                <a:gd name="T24" fmla="*/ 276 w 54"/>
                <a:gd name="T25" fmla="*/ 47 h 40"/>
                <a:gd name="T26" fmla="*/ 207 w 54"/>
                <a:gd name="T27" fmla="*/ 46 h 40"/>
                <a:gd name="T28" fmla="*/ 140 w 54"/>
                <a:gd name="T29" fmla="*/ 39 h 40"/>
                <a:gd name="T30" fmla="*/ 73 w 54"/>
                <a:gd name="T31" fmla="*/ 27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4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32 w 596"/>
                <a:gd name="T1" fmla="*/ 454 h 666"/>
                <a:gd name="T2" fmla="*/ 49 w 596"/>
                <a:gd name="T3" fmla="*/ 420 h 666"/>
                <a:gd name="T4" fmla="*/ 0 w 596"/>
                <a:gd name="T5" fmla="*/ 355 h 666"/>
                <a:gd name="T6" fmla="*/ 30 w 596"/>
                <a:gd name="T7" fmla="*/ 274 h 666"/>
                <a:gd name="T8" fmla="*/ 205 w 596"/>
                <a:gd name="T9" fmla="*/ 186 h 666"/>
                <a:gd name="T10" fmla="*/ 560 w 596"/>
                <a:gd name="T11" fmla="*/ 105 h 666"/>
                <a:gd name="T12" fmla="*/ 1156 w 596"/>
                <a:gd name="T13" fmla="*/ 38 h 666"/>
                <a:gd name="T14" fmla="*/ 2006 w 596"/>
                <a:gd name="T15" fmla="*/ 2 h 666"/>
                <a:gd name="T16" fmla="*/ 3093 w 596"/>
                <a:gd name="T17" fmla="*/ 9 h 666"/>
                <a:gd name="T18" fmla="*/ 3935 w 596"/>
                <a:gd name="T19" fmla="*/ 82 h 666"/>
                <a:gd name="T20" fmla="*/ 4504 w 596"/>
                <a:gd name="T21" fmla="*/ 203 h 666"/>
                <a:gd name="T22" fmla="*/ 4802 w 596"/>
                <a:gd name="T23" fmla="*/ 350 h 666"/>
                <a:gd name="T24" fmla="*/ 4839 w 596"/>
                <a:gd name="T25" fmla="*/ 503 h 666"/>
                <a:gd name="T26" fmla="*/ 4605 w 596"/>
                <a:gd name="T27" fmla="*/ 646 h 666"/>
                <a:gd name="T28" fmla="*/ 4121 w 596"/>
                <a:gd name="T29" fmla="*/ 756 h 666"/>
                <a:gd name="T30" fmla="*/ 3390 w 596"/>
                <a:gd name="T31" fmla="*/ 816 h 666"/>
                <a:gd name="T32" fmla="*/ 3163 w 596"/>
                <a:gd name="T33" fmla="*/ 811 h 666"/>
                <a:gd name="T34" fmla="*/ 3587 w 596"/>
                <a:gd name="T35" fmla="*/ 760 h 666"/>
                <a:gd name="T36" fmla="*/ 3917 w 596"/>
                <a:gd name="T37" fmla="*/ 668 h 666"/>
                <a:gd name="T38" fmla="*/ 4144 w 596"/>
                <a:gd name="T39" fmla="*/ 558 h 666"/>
                <a:gd name="T40" fmla="*/ 4225 w 596"/>
                <a:gd name="T41" fmla="*/ 437 h 666"/>
                <a:gd name="T42" fmla="*/ 4176 w 596"/>
                <a:gd name="T43" fmla="*/ 317 h 666"/>
                <a:gd name="T44" fmla="*/ 3940 w 596"/>
                <a:gd name="T45" fmla="*/ 214 h 666"/>
                <a:gd name="T46" fmla="*/ 3520 w 596"/>
                <a:gd name="T47" fmla="*/ 138 h 666"/>
                <a:gd name="T48" fmla="*/ 2774 w 596"/>
                <a:gd name="T49" fmla="*/ 91 h 666"/>
                <a:gd name="T50" fmla="*/ 2001 w 596"/>
                <a:gd name="T51" fmla="*/ 75 h 666"/>
                <a:gd name="T52" fmla="*/ 1416 w 596"/>
                <a:gd name="T53" fmla="*/ 85 h 666"/>
                <a:gd name="T54" fmla="*/ 985 w 596"/>
                <a:gd name="T55" fmla="*/ 123 h 666"/>
                <a:gd name="T56" fmla="*/ 681 w 596"/>
                <a:gd name="T57" fmla="*/ 183 h 666"/>
                <a:gd name="T58" fmla="*/ 464 w 596"/>
                <a:gd name="T59" fmla="*/ 253 h 666"/>
                <a:gd name="T60" fmla="*/ 324 w 596"/>
                <a:gd name="T61" fmla="*/ 334 h 666"/>
                <a:gd name="T62" fmla="*/ 228 w 596"/>
                <a:gd name="T63" fmla="*/ 41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6699"/>
                </a:solidFill>
                <a:latin typeface="Arial" charset="0"/>
              </a:endParaRPr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410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839DA0-CE94-4F49-ACA7-2ED2B073CC34}" type="slidenum">
              <a:rPr lang="vi-V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341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TRUNG LẬP HẠ</a:t>
            </a:r>
            <a:endParaRPr lang="en-US" sz="32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4096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40969" name="Picture 6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0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971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40972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73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74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75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966" name="Text Box 76"/>
          <p:cNvSpPr txBox="1">
            <a:spLocks noChangeArrowheads="1"/>
          </p:cNvSpPr>
          <p:nvPr/>
        </p:nvSpPr>
        <p:spPr bwMode="auto">
          <a:xfrm>
            <a:off x="939800" y="1828800"/>
            <a:ext cx="744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sz="3600" b="1" dirty="0" err="1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600" b="1" dirty="0" err="1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40967" name="Text Box 76"/>
          <p:cNvSpPr txBox="1">
            <a:spLocks noChangeArrowheads="1"/>
          </p:cNvSpPr>
          <p:nvPr/>
        </p:nvSpPr>
        <p:spPr bwMode="auto">
          <a:xfrm>
            <a:off x="3913188" y="2667000"/>
            <a:ext cx="1392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40968" name="WordArt 21"/>
          <p:cNvSpPr>
            <a:spLocks noChangeArrowheads="1" noChangeShapeType="1" noTextEdit="1"/>
          </p:cNvSpPr>
          <p:nvPr/>
        </p:nvSpPr>
        <p:spPr bwMode="auto">
          <a:xfrm>
            <a:off x="419100" y="3452813"/>
            <a:ext cx="83439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Bài: </a:t>
            </a:r>
            <a:r>
              <a:rPr lang="en-GB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GB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GB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GB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GB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</a:t>
            </a:r>
            <a:r>
              <a:rPr lang="en-GB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GB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en-GB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GB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GB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GB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en-GB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 </a:t>
            </a:r>
            <a:r>
              <a:rPr lang="en-GB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8)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210458"/>
      </p:ext>
    </p:extLst>
  </p:cSld>
  <p:clrMapOvr>
    <a:masterClrMapping/>
  </p:clrMapOvr>
  <p:transition advTm="7349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791200" cy="16002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solidFill>
                <a:srgbClr val="111B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084521"/>
            <a:ext cx="89916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tựa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vở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50D5B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4a,b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vở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 </a:t>
            </a:r>
            <a:endParaRPr lang="en-US" sz="4000" dirty="0">
              <a:solidFill>
                <a:srgbClr val="050D5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dirty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Xem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trước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trang</a:t>
            </a:r>
            <a:r>
              <a:rPr lang="en-US" sz="4000" dirty="0" smtClean="0">
                <a:solidFill>
                  <a:srgbClr val="050D5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10.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50D5B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2766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6"/>
          <p:cNvSpPr txBox="1">
            <a:spLocks noChangeArrowheads="1"/>
          </p:cNvSpPr>
          <p:nvPr/>
        </p:nvSpPr>
        <p:spPr bwMode="auto">
          <a:xfrm>
            <a:off x="1600200" y="-4763"/>
            <a:ext cx="64770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u="sng" dirty="0" err="1" smtClean="0">
                <a:solidFill>
                  <a:srgbClr val="10181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u="sng" dirty="0" smtClean="0">
              <a:solidFill>
                <a:srgbClr val="10181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2209800"/>
            <a:ext cx="3962400" cy="22860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Plaque 3"/>
          <p:cNvSpPr/>
          <p:nvPr/>
        </p:nvSpPr>
        <p:spPr>
          <a:xfrm>
            <a:off x="2286000" y="4953000"/>
            <a:ext cx="4876800" cy="15240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Plaque 4"/>
          <p:cNvSpPr/>
          <p:nvPr/>
        </p:nvSpPr>
        <p:spPr>
          <a:xfrm>
            <a:off x="4838700" y="2200275"/>
            <a:ext cx="4002088" cy="22860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 2, 3, 4(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9,10.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Plaque 5"/>
          <p:cNvSpPr/>
          <p:nvPr/>
        </p:nvSpPr>
        <p:spPr>
          <a:xfrm>
            <a:off x="609600" y="1406525"/>
            <a:ext cx="1752600" cy="619125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D5E0E7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D5E0E7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5E0E7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>
                <a:solidFill>
                  <a:srgbClr val="D5E0E7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D5E0E7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9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58" y="782637"/>
            <a:ext cx="9144000" cy="533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CÓ SÁU CHỮ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2097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400" b="1" dirty="0">
              <a:solidFill>
                <a:srgbClr val="1908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6753" y="3901452"/>
            <a:ext cx="4581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 = 1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vi-VN" sz="3200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558841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9671" y="2114180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vi-VN" sz="3200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6100" y="2564246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2088378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vi-VN" sz="3200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5500" y="2544093"/>
            <a:ext cx="232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100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3064" y="3312738"/>
            <a:ext cx="7257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9097" y="3901452"/>
            <a:ext cx="31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vi-VN" sz="3200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050" y="2099187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vi-VN" sz="3200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2724" y="4347687"/>
            <a:ext cx="2721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1000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9707" y="4377184"/>
            <a:ext cx="343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5238303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 = 100 </a:t>
            </a:r>
            <a:r>
              <a:rPr lang="en-US" sz="3200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vi-VN" sz="3200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2920" y="5823078"/>
            <a:ext cx="343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100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18987" y="3205327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8118987" y="265840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5064842" y="3201638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-2458" y="442149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3800" y="-1951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400" b="1" dirty="0">
              <a:solidFill>
                <a:srgbClr val="1908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01330"/>
              </p:ext>
            </p:extLst>
          </p:nvPr>
        </p:nvGraphicFramePr>
        <p:xfrm>
          <a:off x="302342" y="1146601"/>
          <a:ext cx="8534400" cy="411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282700"/>
                <a:gridCol w="1562100"/>
              </a:tblGrid>
              <a:tr h="102103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Chục nghìn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Nghìn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vi-V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vi-VN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vị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38629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350117" y="4288447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39484" y="38616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6057" y="2985039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4791" y="3436354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60894" y="3962381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10 000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60894" y="4343381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10 000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985475" y="3534686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10 000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402549" y="4343381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02549" y="3937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50" name="Oval 49"/>
          <p:cNvSpPr/>
          <p:nvPr/>
        </p:nvSpPr>
        <p:spPr>
          <a:xfrm>
            <a:off x="4730518" y="4272097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1" name="Oval 50"/>
          <p:cNvSpPr/>
          <p:nvPr/>
        </p:nvSpPr>
        <p:spPr>
          <a:xfrm>
            <a:off x="4740964" y="38616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2" name="Oval 51"/>
          <p:cNvSpPr/>
          <p:nvPr/>
        </p:nvSpPr>
        <p:spPr>
          <a:xfrm>
            <a:off x="4730518" y="3457247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3" name="Oval 52"/>
          <p:cNvSpPr/>
          <p:nvPr/>
        </p:nvSpPr>
        <p:spPr>
          <a:xfrm>
            <a:off x="4704261" y="2582189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4" name="Oval 53"/>
          <p:cNvSpPr/>
          <p:nvPr/>
        </p:nvSpPr>
        <p:spPr>
          <a:xfrm>
            <a:off x="4736160" y="3016024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5" name="Oval 54"/>
          <p:cNvSpPr/>
          <p:nvPr/>
        </p:nvSpPr>
        <p:spPr>
          <a:xfrm>
            <a:off x="6107649" y="4281939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6" name="Oval 55"/>
          <p:cNvSpPr/>
          <p:nvPr/>
        </p:nvSpPr>
        <p:spPr>
          <a:xfrm>
            <a:off x="7859502" y="2162839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7" name="Oval 56"/>
          <p:cNvSpPr/>
          <p:nvPr/>
        </p:nvSpPr>
        <p:spPr>
          <a:xfrm>
            <a:off x="7866394" y="2571226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Oval 57"/>
          <p:cNvSpPr/>
          <p:nvPr/>
        </p:nvSpPr>
        <p:spPr>
          <a:xfrm>
            <a:off x="7866394" y="2986344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9" name="Oval 58"/>
          <p:cNvSpPr/>
          <p:nvPr/>
        </p:nvSpPr>
        <p:spPr>
          <a:xfrm>
            <a:off x="7881142" y="3443421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0" name="Oval 59"/>
          <p:cNvSpPr/>
          <p:nvPr/>
        </p:nvSpPr>
        <p:spPr>
          <a:xfrm>
            <a:off x="7902034" y="3884105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" name="Oval 60"/>
          <p:cNvSpPr/>
          <p:nvPr/>
        </p:nvSpPr>
        <p:spPr>
          <a:xfrm>
            <a:off x="7902034" y="431383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389181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432 516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742" y="5875219"/>
            <a:ext cx="9070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7984" y="4726737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6411" y="4724192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20088" y="4699545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49320" y="4692293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12581" y="4711056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37676" y="4724192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9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2" grpId="0"/>
      <p:bldP spid="5" grpId="0"/>
      <p:bldP spid="63" grpId="0"/>
      <p:bldP spid="64" grpId="0"/>
      <p:bldP spid="65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14071" y="3854032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8114071" y="3307113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5059926" y="3850343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-2458" y="569745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3800" y="10808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400" b="1" dirty="0">
              <a:solidFill>
                <a:srgbClr val="1908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333915"/>
              </p:ext>
            </p:extLst>
          </p:nvPr>
        </p:nvGraphicFramePr>
        <p:xfrm>
          <a:off x="297426" y="1965434"/>
          <a:ext cx="8534400" cy="314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282700"/>
                <a:gridCol w="1562100"/>
              </a:tblGrid>
              <a:tr h="102103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Chục nghìn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Nghìn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vi-V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vi-VN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vị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38629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95240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292510" y="4304786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0052" y="3878303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99884" y="3432187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08687" y="4338454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10 000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309784" y="3916403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291348" y="3432187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50" name="Oval 49"/>
          <p:cNvSpPr/>
          <p:nvPr/>
        </p:nvSpPr>
        <p:spPr>
          <a:xfrm>
            <a:off x="4760041" y="4325691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1" name="Oval 50"/>
          <p:cNvSpPr/>
          <p:nvPr/>
        </p:nvSpPr>
        <p:spPr>
          <a:xfrm>
            <a:off x="4760041" y="3824224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5" name="Oval 54"/>
          <p:cNvSpPr/>
          <p:nvPr/>
        </p:nvSpPr>
        <p:spPr>
          <a:xfrm>
            <a:off x="6126726" y="4292507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6" name="Oval 55"/>
          <p:cNvSpPr/>
          <p:nvPr/>
        </p:nvSpPr>
        <p:spPr>
          <a:xfrm>
            <a:off x="7772249" y="2992305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7" name="Oval 56"/>
          <p:cNvSpPr/>
          <p:nvPr/>
        </p:nvSpPr>
        <p:spPr>
          <a:xfrm>
            <a:off x="7800407" y="3411325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Oval 57"/>
          <p:cNvSpPr/>
          <p:nvPr/>
        </p:nvSpPr>
        <p:spPr>
          <a:xfrm>
            <a:off x="7847371" y="3863554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9" name="Oval 58"/>
          <p:cNvSpPr/>
          <p:nvPr/>
        </p:nvSpPr>
        <p:spPr>
          <a:xfrm>
            <a:off x="7847371" y="4304786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781" y="540241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313214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742" y="5925630"/>
            <a:ext cx="9070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0078" y="4647686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5073" y="4652241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11511" y="4647685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93260" y="4615608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42104" y="4615608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847371" y="4637676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19002" y="4342886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884" y="1313109"/>
            <a:ext cx="4134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vi-VN" sz="2400" b="1" dirty="0">
              <a:solidFill>
                <a:srgbClr val="1908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2" grpId="0"/>
      <p:bldP spid="5" grpId="0"/>
      <p:bldP spid="63" grpId="0"/>
      <p:bldP spid="64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1396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36193" y="3610049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8136193" y="306313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5082048" y="360636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-2458" y="527213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3800" y="6554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400" b="1" dirty="0">
              <a:solidFill>
                <a:srgbClr val="1908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43533"/>
              </p:ext>
            </p:extLst>
          </p:nvPr>
        </p:nvGraphicFramePr>
        <p:xfrm>
          <a:off x="319548" y="1469228"/>
          <a:ext cx="8534400" cy="367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282700"/>
                <a:gridCol w="1562100"/>
              </a:tblGrid>
              <a:tr h="10598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Chục nghìn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Nghìn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vi-V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vi-VN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vị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25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41025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559084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41025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41025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41025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341670" y="4286613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36754" y="3866236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9380" y="301082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9380" y="343115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846619" y="4348381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10 000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846619" y="3943229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10 000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341124" y="3955835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322074" y="3565013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51" name="Oval 50"/>
          <p:cNvSpPr/>
          <p:nvPr/>
        </p:nvSpPr>
        <p:spPr>
          <a:xfrm>
            <a:off x="4782163" y="4279928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2" name="Oval 51"/>
          <p:cNvSpPr/>
          <p:nvPr/>
        </p:nvSpPr>
        <p:spPr>
          <a:xfrm>
            <a:off x="4771717" y="3875575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3" name="Oval 52"/>
          <p:cNvSpPr/>
          <p:nvPr/>
        </p:nvSpPr>
        <p:spPr>
          <a:xfrm>
            <a:off x="4756093" y="3000517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4" name="Oval 53"/>
          <p:cNvSpPr/>
          <p:nvPr/>
        </p:nvSpPr>
        <p:spPr>
          <a:xfrm>
            <a:off x="4777359" y="3434352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5" name="Oval 54"/>
          <p:cNvSpPr/>
          <p:nvPr/>
        </p:nvSpPr>
        <p:spPr>
          <a:xfrm>
            <a:off x="6148848" y="4308634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9" name="Oval 58"/>
          <p:cNvSpPr/>
          <p:nvPr/>
        </p:nvSpPr>
        <p:spPr>
          <a:xfrm>
            <a:off x="7882394" y="34212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0" name="Oval 59"/>
          <p:cNvSpPr/>
          <p:nvPr/>
        </p:nvSpPr>
        <p:spPr>
          <a:xfrm>
            <a:off x="7884854" y="3864942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" name="Oval 60"/>
          <p:cNvSpPr/>
          <p:nvPr/>
        </p:nvSpPr>
        <p:spPr>
          <a:xfrm>
            <a:off x="7884854" y="4286471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399" y="5431713"/>
            <a:ext cx="1694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742" y="5992182"/>
            <a:ext cx="945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7228" y="4639662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14233" y="4657116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42237" y="4647102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03872" y="4639661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53780" y="4639662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42751" y="4647320"/>
            <a:ext cx="50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2006" y="2587618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22074" y="434881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1" name="Oval 40"/>
          <p:cNvSpPr/>
          <p:nvPr/>
        </p:nvSpPr>
        <p:spPr>
          <a:xfrm>
            <a:off x="6148848" y="3889181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2" name="Oval 41"/>
          <p:cNvSpPr/>
          <p:nvPr/>
        </p:nvSpPr>
        <p:spPr>
          <a:xfrm>
            <a:off x="6148848" y="3432071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3" name="Oval 42"/>
          <p:cNvSpPr/>
          <p:nvPr/>
        </p:nvSpPr>
        <p:spPr>
          <a:xfrm>
            <a:off x="6148848" y="2965837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4" name="Oval 43"/>
          <p:cNvSpPr/>
          <p:nvPr/>
        </p:nvSpPr>
        <p:spPr>
          <a:xfrm>
            <a:off x="6148848" y="2538125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334" y="963774"/>
            <a:ext cx="955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45338" y="5431713"/>
            <a:ext cx="1616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523 453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23219" y="5992182"/>
            <a:ext cx="7246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5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2" grpId="0"/>
      <p:bldP spid="5" grpId="0"/>
      <p:bldP spid="63" grpId="0"/>
      <p:bldP spid="64" grpId="0"/>
      <p:bldP spid="65" grpId="0"/>
      <p:bldP spid="66" grpId="0"/>
      <p:bldP spid="67" grpId="0"/>
      <p:bldP spid="49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2" y="-247650"/>
            <a:ext cx="8229600" cy="14097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732541"/>
              </p:ext>
            </p:extLst>
          </p:nvPr>
        </p:nvGraphicFramePr>
        <p:xfrm>
          <a:off x="0" y="1060408"/>
          <a:ext cx="9144000" cy="576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Viết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Trăm</a:t>
                      </a:r>
                      <a:r>
                        <a:rPr lang="en-US" sz="1800" baseline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Đơn</a:t>
                      </a:r>
                      <a:r>
                        <a:rPr lang="en-US" sz="1800" baseline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Đọc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endParaRPr lang="en-US" sz="2800"/>
                    </a:p>
                    <a:p>
                      <a:r>
                        <a:rPr lang="en-US" sz="2800"/>
                        <a:t>425 671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</a:t>
                      </a:r>
                    </a:p>
                    <a:p>
                      <a:r>
                        <a:rPr lang="en-US" sz="2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</a:t>
                      </a:r>
                    </a:p>
                    <a:p>
                      <a:r>
                        <a:rPr lang="en-US" sz="28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</a:t>
                      </a:r>
                    </a:p>
                    <a:p>
                      <a:r>
                        <a:rPr lang="en-US" sz="28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</a:t>
                      </a:r>
                    </a:p>
                    <a:p>
                      <a:r>
                        <a:rPr lang="en-US" sz="280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400" b="1" baseline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369 815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2081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    5 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 </a:t>
                      </a:r>
                      <a:r>
                        <a:rPr lang="en-US" sz="2800" smtClean="0"/>
                        <a:t>7   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   </a:t>
                      </a:r>
                      <a:r>
                        <a:rPr lang="en-US" sz="2800" smtClean="0"/>
                        <a:t>9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  </a:t>
                      </a:r>
                      <a:r>
                        <a:rPr lang="en-US" sz="2800" smtClean="0"/>
                        <a:t>6  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   </a:t>
                      </a:r>
                      <a:r>
                        <a:rPr lang="en-US" sz="2800" smtClean="0"/>
                        <a:t>2 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   </a:t>
                      </a:r>
                      <a:r>
                        <a:rPr lang="en-US" sz="2800" smtClean="0"/>
                        <a:t>3 </a:t>
                      </a:r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705600" y="152400"/>
            <a:ext cx="16002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Nhóm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346654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9406" y="601340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</a:rPr>
              <a:t>8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44902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344902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44902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344902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2813" y="3110470"/>
            <a:ext cx="2861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endParaRPr lang="vi-VN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49353"/>
            <a:ext cx="148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579 623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2813" y="4310799"/>
            <a:ext cx="2861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 trăm bảy mươi chín nghìn sáu trăm hai mươi ba</a:t>
            </a:r>
            <a:endParaRPr lang="vi-VN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9406" y="346654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89587" y="601340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</a:rPr>
              <a:t>7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7658" y="600603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6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599866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6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40710" y="599866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</a:rPr>
              <a:t>1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599866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</a:rPr>
              <a:t>2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" y="6013409"/>
            <a:ext cx="1489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786 612</a:t>
            </a:r>
            <a:endParaRPr lang="vi-VN" sz="28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26" y="2760250"/>
            <a:ext cx="8991600" cy="3640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796 315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106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315: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106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827: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1823" y="1620041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96 315: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831258" y="1700620"/>
            <a:ext cx="7010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32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50D5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9394" y="5738035"/>
            <a:ext cx="7423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4875" y="2834843"/>
            <a:ext cx="7423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9857" y="4290235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2458" y="452782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8681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400" b="1" dirty="0">
              <a:solidFill>
                <a:srgbClr val="1908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976938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vi-VN" sz="3200" b="1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81289" y="1447800"/>
            <a:ext cx="4876800" cy="90993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050D5B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050D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1" y="2362200"/>
            <a:ext cx="8839200" cy="31242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1212" y="231966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63 115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1309" y="423820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723 936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2458" y="995065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533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190858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400" b="1">
              <a:solidFill>
                <a:srgbClr val="1908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625</Words>
  <Application>Microsoft Office PowerPoint</Application>
  <PresentationFormat>On-screen Show (4:3)</PresentationFormat>
  <Paragraphs>222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Chủ đề của Office</vt:lpstr>
      <vt:lpstr>1_Balloons</vt:lpstr>
      <vt:lpstr>3_Balloons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2) Viết theo mẫu:</vt:lpstr>
      <vt:lpstr>PowerPoint Presentation</vt:lpstr>
      <vt:lpstr>4. Viết các số sau:</vt:lpstr>
      <vt:lpstr>Dặn dò  </vt:lpstr>
      <vt:lpstr>PowerPoint Presentation</vt:lpstr>
    </vt:vector>
  </TitlesOfParts>
  <Company>Tu Tin Va Thanh Cong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KIỂM TRA BÀI CŨ Tính chu vi của hình tam giác biết: a = 10cm, b = 10cm, c = 6cm</dc:title>
  <dc:creator>Phuong Nam</dc:creator>
  <cp:lastModifiedBy>Admin</cp:lastModifiedBy>
  <cp:revision>165</cp:revision>
  <dcterms:created xsi:type="dcterms:W3CDTF">2009-09-27T01:39:44Z</dcterms:created>
  <dcterms:modified xsi:type="dcterms:W3CDTF">2021-09-23T14:28:16Z</dcterms:modified>
</cp:coreProperties>
</file>