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  <p:sldMasterId id="2147483840" r:id="rId2"/>
    <p:sldMasterId id="2147483866" r:id="rId3"/>
  </p:sldMasterIdLst>
  <p:notesMasterIdLst>
    <p:notesMasterId r:id="rId15"/>
  </p:notesMasterIdLst>
  <p:sldIdLst>
    <p:sldId id="299" r:id="rId4"/>
    <p:sldId id="300" r:id="rId5"/>
    <p:sldId id="267" r:id="rId6"/>
    <p:sldId id="293" r:id="rId7"/>
    <p:sldId id="294" r:id="rId8"/>
    <p:sldId id="295" r:id="rId9"/>
    <p:sldId id="268" r:id="rId10"/>
    <p:sldId id="283" r:id="rId11"/>
    <p:sldId id="285" r:id="rId12"/>
    <p:sldId id="265" r:id="rId13"/>
    <p:sldId id="28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0D5B"/>
    <a:srgbClr val="111B4F"/>
    <a:srgbClr val="1908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97" autoAdjust="0"/>
    <p:restoredTop sz="94660"/>
  </p:normalViewPr>
  <p:slideViewPr>
    <p:cSldViewPr>
      <p:cViewPr>
        <p:scale>
          <a:sx n="60" d="100"/>
          <a:sy n="60" d="100"/>
        </p:scale>
        <p:origin x="-145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38FC59-996D-4A08-BC7C-D2AAB486BA1C}" type="datetimeFigureOut">
              <a:rPr lang="en-US" smtClean="0"/>
              <a:pPr/>
              <a:t>9/23/2021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99CF68-1BCF-4BB1-AEB4-A1BA2EF485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698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99CF68-1BCF-4BB1-AEB4-A1BA2EF485D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0932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vi-VN"/>
              <a:t>Bấm &amp; sửa kiểu phụ đề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93439-0537-46CD-AD3B-0729A0F318FB}" type="datetimeFigureOut">
              <a:rPr lang="en-US" smtClean="0"/>
              <a:pPr/>
              <a:t>9/23/2021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FA6F3-D95B-406F-BE27-3F57C88368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93439-0537-46CD-AD3B-0729A0F318FB}" type="datetimeFigureOut">
              <a:rPr lang="en-US" smtClean="0"/>
              <a:pPr/>
              <a:t>9/23/2021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FA6F3-D95B-406F-BE27-3F57C88368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93439-0537-46CD-AD3B-0729A0F318FB}" type="datetimeFigureOut">
              <a:rPr lang="en-US" smtClean="0"/>
              <a:pPr/>
              <a:t>9/23/2021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FA6F3-D95B-406F-BE27-3F57C88368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805863" cy="6858000"/>
            <a:chOff x="0" y="0"/>
            <a:chExt cx="5547" cy="4320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 rot="-215207">
              <a:off x="3688" y="232"/>
              <a:ext cx="1860" cy="3631"/>
              <a:chOff x="3006" y="772"/>
              <a:chExt cx="1860" cy="3631"/>
            </a:xfrm>
          </p:grpSpPr>
          <p:sp>
            <p:nvSpPr>
              <p:cNvPr id="39" name="Freeform 4"/>
              <p:cNvSpPr>
                <a:spLocks/>
              </p:cNvSpPr>
              <p:nvPr userDrawn="1"/>
            </p:nvSpPr>
            <p:spPr bwMode="ltGray">
              <a:xfrm rot="12185230" flipV="1">
                <a:off x="3533" y="771"/>
                <a:ext cx="1333" cy="1485"/>
              </a:xfrm>
              <a:custGeom>
                <a:avLst/>
                <a:gdLst>
                  <a:gd name="T0" fmla="*/ 906 w 596"/>
                  <a:gd name="T1" fmla="*/ 20400 h 666"/>
                  <a:gd name="T2" fmla="*/ 324 w 596"/>
                  <a:gd name="T3" fmla="*/ 18788 h 666"/>
                  <a:gd name="T4" fmla="*/ 0 w 596"/>
                  <a:gd name="T5" fmla="*/ 15920 h 666"/>
                  <a:gd name="T6" fmla="*/ 226 w 596"/>
                  <a:gd name="T7" fmla="*/ 12241 h 666"/>
                  <a:gd name="T8" fmla="*/ 1400 w 596"/>
                  <a:gd name="T9" fmla="*/ 8328 h 666"/>
                  <a:gd name="T10" fmla="*/ 3847 w 596"/>
                  <a:gd name="T11" fmla="*/ 4624 h 666"/>
                  <a:gd name="T12" fmla="*/ 7953 w 596"/>
                  <a:gd name="T13" fmla="*/ 1706 h 666"/>
                  <a:gd name="T14" fmla="*/ 13815 w 596"/>
                  <a:gd name="T15" fmla="*/ 100 h 666"/>
                  <a:gd name="T16" fmla="*/ 21270 w 596"/>
                  <a:gd name="T17" fmla="*/ 497 h 666"/>
                  <a:gd name="T18" fmla="*/ 27098 w 596"/>
                  <a:gd name="T19" fmla="*/ 3759 h 666"/>
                  <a:gd name="T20" fmla="*/ 31003 w 596"/>
                  <a:gd name="T21" fmla="*/ 9104 h 666"/>
                  <a:gd name="T22" fmla="*/ 33086 w 596"/>
                  <a:gd name="T23" fmla="*/ 15642 h 666"/>
                  <a:gd name="T24" fmla="*/ 33305 w 596"/>
                  <a:gd name="T25" fmla="*/ 22547 h 666"/>
                  <a:gd name="T26" fmla="*/ 31683 w 596"/>
                  <a:gd name="T27" fmla="*/ 28944 h 666"/>
                  <a:gd name="T28" fmla="*/ 28373 w 596"/>
                  <a:gd name="T29" fmla="*/ 33887 h 666"/>
                  <a:gd name="T30" fmla="*/ 23350 w 596"/>
                  <a:gd name="T31" fmla="*/ 36536 h 666"/>
                  <a:gd name="T32" fmla="*/ 21771 w 596"/>
                  <a:gd name="T33" fmla="*/ 36302 h 666"/>
                  <a:gd name="T34" fmla="*/ 24672 w 596"/>
                  <a:gd name="T35" fmla="*/ 34012 h 666"/>
                  <a:gd name="T36" fmla="*/ 26973 w 596"/>
                  <a:gd name="T37" fmla="*/ 29985 h 666"/>
                  <a:gd name="T38" fmla="*/ 28474 w 596"/>
                  <a:gd name="T39" fmla="*/ 25009 h 666"/>
                  <a:gd name="T40" fmla="*/ 29098 w 596"/>
                  <a:gd name="T41" fmla="*/ 19579 h 666"/>
                  <a:gd name="T42" fmla="*/ 28774 w 596"/>
                  <a:gd name="T43" fmla="*/ 14215 h 666"/>
                  <a:gd name="T44" fmla="*/ 27152 w 596"/>
                  <a:gd name="T45" fmla="*/ 9590 h 666"/>
                  <a:gd name="T46" fmla="*/ 24222 w 596"/>
                  <a:gd name="T47" fmla="*/ 6174 h 666"/>
                  <a:gd name="T48" fmla="*/ 19098 w 596"/>
                  <a:gd name="T49" fmla="*/ 4121 h 666"/>
                  <a:gd name="T50" fmla="*/ 13762 w 596"/>
                  <a:gd name="T51" fmla="*/ 3360 h 666"/>
                  <a:gd name="T52" fmla="*/ 9734 w 596"/>
                  <a:gd name="T53" fmla="*/ 3902 h 666"/>
                  <a:gd name="T54" fmla="*/ 6779 w 596"/>
                  <a:gd name="T55" fmla="*/ 5563 h 666"/>
                  <a:gd name="T56" fmla="*/ 4697 w 596"/>
                  <a:gd name="T57" fmla="*/ 8203 h 666"/>
                  <a:gd name="T58" fmla="*/ 3176 w 596"/>
                  <a:gd name="T59" fmla="*/ 11340 h 666"/>
                  <a:gd name="T60" fmla="*/ 2225 w 596"/>
                  <a:gd name="T61" fmla="*/ 14975 h 666"/>
                  <a:gd name="T62" fmla="*/ 1577 w 596"/>
                  <a:gd name="T63" fmla="*/ 18690 h 66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596" h="66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3200" b="1" smtClean="0">
                  <a:solidFill>
                    <a:srgbClr val="0000FF"/>
                  </a:solidFill>
                  <a:latin typeface=".VnAvant" pitchFamily="34" charset="0"/>
                </a:endParaRPr>
              </a:p>
            </p:txBody>
          </p:sp>
          <p:sp>
            <p:nvSpPr>
              <p:cNvPr id="40" name="Freeform 5"/>
              <p:cNvSpPr>
                <a:spLocks/>
              </p:cNvSpPr>
              <p:nvPr userDrawn="1"/>
            </p:nvSpPr>
            <p:spPr bwMode="ltGray">
              <a:xfrm rot="12185230" flipV="1">
                <a:off x="4028" y="1798"/>
                <a:ext cx="571" cy="531"/>
              </a:xfrm>
              <a:custGeom>
                <a:avLst/>
                <a:gdLst>
                  <a:gd name="T0" fmla="*/ 0 w 257"/>
                  <a:gd name="T1" fmla="*/ 0 h 237"/>
                  <a:gd name="T2" fmla="*/ 0 w 257"/>
                  <a:gd name="T3" fmla="*/ 1405 h 237"/>
                  <a:gd name="T4" fmla="*/ 178 w 257"/>
                  <a:gd name="T5" fmla="*/ 2821 h 237"/>
                  <a:gd name="T6" fmla="*/ 315 w 257"/>
                  <a:gd name="T7" fmla="*/ 4228 h 237"/>
                  <a:gd name="T8" fmla="*/ 582 w 257"/>
                  <a:gd name="T9" fmla="*/ 5547 h 237"/>
                  <a:gd name="T10" fmla="*/ 978 w 257"/>
                  <a:gd name="T11" fmla="*/ 6726 h 237"/>
                  <a:gd name="T12" fmla="*/ 1455 w 257"/>
                  <a:gd name="T13" fmla="*/ 7961 h 237"/>
                  <a:gd name="T14" fmla="*/ 2048 w 257"/>
                  <a:gd name="T15" fmla="*/ 9101 h 237"/>
                  <a:gd name="T16" fmla="*/ 2755 w 257"/>
                  <a:gd name="T17" fmla="*/ 10055 h 237"/>
                  <a:gd name="T18" fmla="*/ 3628 w 257"/>
                  <a:gd name="T19" fmla="*/ 10963 h 237"/>
                  <a:gd name="T20" fmla="*/ 4650 w 257"/>
                  <a:gd name="T21" fmla="*/ 11742 h 237"/>
                  <a:gd name="T22" fmla="*/ 5746 w 257"/>
                  <a:gd name="T23" fmla="*/ 12374 h 237"/>
                  <a:gd name="T24" fmla="*/ 7094 w 257"/>
                  <a:gd name="T25" fmla="*/ 12876 h 237"/>
                  <a:gd name="T26" fmla="*/ 8554 w 257"/>
                  <a:gd name="T27" fmla="*/ 13203 h 237"/>
                  <a:gd name="T28" fmla="*/ 10189 w 257"/>
                  <a:gd name="T29" fmla="*/ 13383 h 237"/>
                  <a:gd name="T30" fmla="*/ 11911 w 257"/>
                  <a:gd name="T31" fmla="*/ 13329 h 237"/>
                  <a:gd name="T32" fmla="*/ 13915 w 257"/>
                  <a:gd name="T33" fmla="*/ 13102 h 237"/>
                  <a:gd name="T34" fmla="*/ 12129 w 257"/>
                  <a:gd name="T35" fmla="*/ 12820 h 237"/>
                  <a:gd name="T36" fmla="*/ 10549 w 257"/>
                  <a:gd name="T37" fmla="*/ 12428 h 237"/>
                  <a:gd name="T38" fmla="*/ 9212 w 257"/>
                  <a:gd name="T39" fmla="*/ 11967 h 237"/>
                  <a:gd name="T40" fmla="*/ 8016 w 257"/>
                  <a:gd name="T41" fmla="*/ 11516 h 237"/>
                  <a:gd name="T42" fmla="*/ 6921 w 257"/>
                  <a:gd name="T43" fmla="*/ 10889 h 237"/>
                  <a:gd name="T44" fmla="*/ 6068 w 257"/>
                  <a:gd name="T45" fmla="*/ 10282 h 237"/>
                  <a:gd name="T46" fmla="*/ 5261 w 257"/>
                  <a:gd name="T47" fmla="*/ 9547 h 237"/>
                  <a:gd name="T48" fmla="*/ 4550 w 257"/>
                  <a:gd name="T49" fmla="*/ 8740 h 237"/>
                  <a:gd name="T50" fmla="*/ 3895 w 257"/>
                  <a:gd name="T51" fmla="*/ 7961 h 237"/>
                  <a:gd name="T52" fmla="*/ 3313 w 257"/>
                  <a:gd name="T53" fmla="*/ 7053 h 237"/>
                  <a:gd name="T54" fmla="*/ 2828 w 257"/>
                  <a:gd name="T55" fmla="*/ 6049 h 237"/>
                  <a:gd name="T56" fmla="*/ 2335 w 257"/>
                  <a:gd name="T57" fmla="*/ 4960 h 237"/>
                  <a:gd name="T58" fmla="*/ 1777 w 257"/>
                  <a:gd name="T59" fmla="*/ 3901 h 237"/>
                  <a:gd name="T60" fmla="*/ 1240 w 257"/>
                  <a:gd name="T61" fmla="*/ 2646 h 237"/>
                  <a:gd name="T62" fmla="*/ 655 w 257"/>
                  <a:gd name="T63" fmla="*/ 1360 h 237"/>
                  <a:gd name="T64" fmla="*/ 0 w 257"/>
                  <a:gd name="T65" fmla="*/ 0 h 237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3200" b="1" smtClean="0">
                  <a:solidFill>
                    <a:srgbClr val="0000FF"/>
                  </a:solidFill>
                  <a:latin typeface=".VnAvant" pitchFamily="34" charset="0"/>
                </a:endParaRPr>
              </a:p>
            </p:txBody>
          </p:sp>
          <p:sp>
            <p:nvSpPr>
              <p:cNvPr id="41" name="Freeform 6"/>
              <p:cNvSpPr>
                <a:spLocks/>
              </p:cNvSpPr>
              <p:nvPr userDrawn="1"/>
            </p:nvSpPr>
            <p:spPr bwMode="ltGray">
              <a:xfrm rot="12185230" flipV="1">
                <a:off x="3636" y="2160"/>
                <a:ext cx="277" cy="249"/>
              </a:xfrm>
              <a:custGeom>
                <a:avLst/>
                <a:gdLst>
                  <a:gd name="T0" fmla="*/ 4282 w 124"/>
                  <a:gd name="T1" fmla="*/ 0 h 110"/>
                  <a:gd name="T2" fmla="*/ 6900 w 124"/>
                  <a:gd name="T3" fmla="*/ 6406 h 110"/>
                  <a:gd name="T4" fmla="*/ 6677 w 124"/>
                  <a:gd name="T5" fmla="*/ 6354 h 110"/>
                  <a:gd name="T6" fmla="*/ 5953 w 124"/>
                  <a:gd name="T7" fmla="*/ 6252 h 110"/>
                  <a:gd name="T8" fmla="*/ 4959 w 124"/>
                  <a:gd name="T9" fmla="*/ 6010 h 110"/>
                  <a:gd name="T10" fmla="*/ 3793 w 124"/>
                  <a:gd name="T11" fmla="*/ 5883 h 110"/>
                  <a:gd name="T12" fmla="*/ 2520 w 124"/>
                  <a:gd name="T13" fmla="*/ 5775 h 110"/>
                  <a:gd name="T14" fmla="*/ 1392 w 124"/>
                  <a:gd name="T15" fmla="*/ 5836 h 110"/>
                  <a:gd name="T16" fmla="*/ 505 w 124"/>
                  <a:gd name="T17" fmla="*/ 6067 h 110"/>
                  <a:gd name="T18" fmla="*/ 0 w 124"/>
                  <a:gd name="T19" fmla="*/ 6544 h 110"/>
                  <a:gd name="T20" fmla="*/ 226 w 124"/>
                  <a:gd name="T21" fmla="*/ 5836 h 110"/>
                  <a:gd name="T22" fmla="*/ 445 w 124"/>
                  <a:gd name="T23" fmla="*/ 5279 h 110"/>
                  <a:gd name="T24" fmla="*/ 894 w 124"/>
                  <a:gd name="T25" fmla="*/ 4883 h 110"/>
                  <a:gd name="T26" fmla="*/ 1392 w 124"/>
                  <a:gd name="T27" fmla="*/ 4514 h 110"/>
                  <a:gd name="T28" fmla="*/ 1997 w 124"/>
                  <a:gd name="T29" fmla="*/ 4278 h 110"/>
                  <a:gd name="T30" fmla="*/ 2620 w 124"/>
                  <a:gd name="T31" fmla="*/ 4222 h 110"/>
                  <a:gd name="T32" fmla="*/ 3288 w 124"/>
                  <a:gd name="T33" fmla="*/ 4222 h 110"/>
                  <a:gd name="T34" fmla="*/ 4012 w 124"/>
                  <a:gd name="T35" fmla="*/ 4407 h 110"/>
                  <a:gd name="T36" fmla="*/ 4057 w 124"/>
                  <a:gd name="T37" fmla="*/ 4222 h 110"/>
                  <a:gd name="T38" fmla="*/ 3878 w 124"/>
                  <a:gd name="T39" fmla="*/ 3330 h 110"/>
                  <a:gd name="T40" fmla="*/ 3733 w 124"/>
                  <a:gd name="T41" fmla="*/ 2259 h 110"/>
                  <a:gd name="T42" fmla="*/ 3612 w 124"/>
                  <a:gd name="T43" fmla="*/ 1788 h 110"/>
                  <a:gd name="T44" fmla="*/ 3514 w 124"/>
                  <a:gd name="T45" fmla="*/ 1788 h 110"/>
                  <a:gd name="T46" fmla="*/ 3389 w 124"/>
                  <a:gd name="T47" fmla="*/ 1727 h 110"/>
                  <a:gd name="T48" fmla="*/ 3288 w 124"/>
                  <a:gd name="T49" fmla="*/ 1553 h 110"/>
                  <a:gd name="T50" fmla="*/ 3163 w 124"/>
                  <a:gd name="T51" fmla="*/ 1367 h 110"/>
                  <a:gd name="T52" fmla="*/ 3163 w 124"/>
                  <a:gd name="T53" fmla="*/ 1127 h 110"/>
                  <a:gd name="T54" fmla="*/ 3288 w 124"/>
                  <a:gd name="T55" fmla="*/ 835 h 110"/>
                  <a:gd name="T56" fmla="*/ 3657 w 124"/>
                  <a:gd name="T57" fmla="*/ 478 h 110"/>
                  <a:gd name="T58" fmla="*/ 4282 w 124"/>
                  <a:gd name="T59" fmla="*/ 0 h 110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3200" b="1" smtClean="0">
                  <a:solidFill>
                    <a:srgbClr val="0000FF"/>
                  </a:solidFill>
                  <a:latin typeface=".VnAvant" pitchFamily="34" charset="0"/>
                </a:endParaRPr>
              </a:p>
            </p:txBody>
          </p:sp>
          <p:sp>
            <p:nvSpPr>
              <p:cNvPr id="42" name="Freeform 7"/>
              <p:cNvSpPr>
                <a:spLocks/>
              </p:cNvSpPr>
              <p:nvPr userDrawn="1"/>
            </p:nvSpPr>
            <p:spPr bwMode="ltGray">
              <a:xfrm rot="12185230" flipV="1">
                <a:off x="3977" y="970"/>
                <a:ext cx="245" cy="347"/>
              </a:xfrm>
              <a:custGeom>
                <a:avLst/>
                <a:gdLst>
                  <a:gd name="T0" fmla="*/ 0 w 109"/>
                  <a:gd name="T1" fmla="*/ 0 h 156"/>
                  <a:gd name="T2" fmla="*/ 283 w 109"/>
                  <a:gd name="T3" fmla="*/ 44 h 156"/>
                  <a:gd name="T4" fmla="*/ 1020 w 109"/>
                  <a:gd name="T5" fmla="*/ 262 h 156"/>
                  <a:gd name="T6" fmla="*/ 2122 w 109"/>
                  <a:gd name="T7" fmla="*/ 658 h 156"/>
                  <a:gd name="T8" fmla="*/ 3313 w 109"/>
                  <a:gd name="T9" fmla="*/ 1297 h 156"/>
                  <a:gd name="T10" fmla="*/ 4462 w 109"/>
                  <a:gd name="T11" fmla="*/ 2400 h 156"/>
                  <a:gd name="T12" fmla="*/ 5516 w 109"/>
                  <a:gd name="T13" fmla="*/ 3864 h 156"/>
                  <a:gd name="T14" fmla="*/ 6154 w 109"/>
                  <a:gd name="T15" fmla="*/ 5879 h 156"/>
                  <a:gd name="T16" fmla="*/ 6255 w 109"/>
                  <a:gd name="T17" fmla="*/ 8495 h 156"/>
                  <a:gd name="T18" fmla="*/ 6017 w 109"/>
                  <a:gd name="T19" fmla="*/ 8495 h 156"/>
                  <a:gd name="T20" fmla="*/ 5689 w 109"/>
                  <a:gd name="T21" fmla="*/ 8495 h 156"/>
                  <a:gd name="T22" fmla="*/ 5336 w 109"/>
                  <a:gd name="T23" fmla="*/ 8495 h 156"/>
                  <a:gd name="T24" fmla="*/ 5006 w 109"/>
                  <a:gd name="T25" fmla="*/ 8397 h 156"/>
                  <a:gd name="T26" fmla="*/ 4644 w 109"/>
                  <a:gd name="T27" fmla="*/ 8321 h 156"/>
                  <a:gd name="T28" fmla="*/ 4235 w 109"/>
                  <a:gd name="T29" fmla="*/ 8179 h 156"/>
                  <a:gd name="T30" fmla="*/ 3778 w 109"/>
                  <a:gd name="T31" fmla="*/ 7901 h 156"/>
                  <a:gd name="T32" fmla="*/ 3313 w 109"/>
                  <a:gd name="T33" fmla="*/ 7561 h 156"/>
                  <a:gd name="T34" fmla="*/ 3032 w 109"/>
                  <a:gd name="T35" fmla="*/ 6858 h 156"/>
                  <a:gd name="T36" fmla="*/ 3032 w 109"/>
                  <a:gd name="T37" fmla="*/ 6041 h 156"/>
                  <a:gd name="T38" fmla="*/ 3214 w 109"/>
                  <a:gd name="T39" fmla="*/ 5241 h 156"/>
                  <a:gd name="T40" fmla="*/ 3394 w 109"/>
                  <a:gd name="T41" fmla="*/ 4360 h 156"/>
                  <a:gd name="T42" fmla="*/ 3214 w 109"/>
                  <a:gd name="T43" fmla="*/ 3379 h 156"/>
                  <a:gd name="T44" fmla="*/ 2758 w 109"/>
                  <a:gd name="T45" fmla="*/ 2356 h 156"/>
                  <a:gd name="T46" fmla="*/ 1782 w 109"/>
                  <a:gd name="T47" fmla="*/ 1241 h 156"/>
                  <a:gd name="T48" fmla="*/ 0 w 109"/>
                  <a:gd name="T49" fmla="*/ 0 h 15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3200" b="1" smtClean="0">
                  <a:solidFill>
                    <a:srgbClr val="0000FF"/>
                  </a:solidFill>
                  <a:latin typeface=".VnAvant" pitchFamily="34" charset="0"/>
                </a:endParaRPr>
              </a:p>
            </p:txBody>
          </p:sp>
          <p:sp>
            <p:nvSpPr>
              <p:cNvPr id="43" name="Freeform 8"/>
              <p:cNvSpPr>
                <a:spLocks/>
              </p:cNvSpPr>
              <p:nvPr userDrawn="1"/>
            </p:nvSpPr>
            <p:spPr bwMode="ltGray">
              <a:xfrm rot="12185230" flipV="1">
                <a:off x="3838" y="2207"/>
                <a:ext cx="103" cy="209"/>
              </a:xfrm>
              <a:custGeom>
                <a:avLst/>
                <a:gdLst>
                  <a:gd name="T0" fmla="*/ 1740 w 46"/>
                  <a:gd name="T1" fmla="*/ 0 h 94"/>
                  <a:gd name="T2" fmla="*/ 1133 w 46"/>
                  <a:gd name="T3" fmla="*/ 2057 h 94"/>
                  <a:gd name="T4" fmla="*/ 853 w 46"/>
                  <a:gd name="T5" fmla="*/ 3377 h 94"/>
                  <a:gd name="T6" fmla="*/ 627 w 46"/>
                  <a:gd name="T7" fmla="*/ 4296 h 94"/>
                  <a:gd name="T8" fmla="*/ 0 w 46"/>
                  <a:gd name="T9" fmla="*/ 5112 h 94"/>
                  <a:gd name="T10" fmla="*/ 672 w 46"/>
                  <a:gd name="T11" fmla="*/ 4789 h 94"/>
                  <a:gd name="T12" fmla="*/ 1303 w 46"/>
                  <a:gd name="T13" fmla="*/ 4351 h 94"/>
                  <a:gd name="T14" fmla="*/ 1809 w 46"/>
                  <a:gd name="T15" fmla="*/ 3738 h 94"/>
                  <a:gd name="T16" fmla="*/ 2266 w 46"/>
                  <a:gd name="T17" fmla="*/ 3099 h 94"/>
                  <a:gd name="T18" fmla="*/ 2537 w 46"/>
                  <a:gd name="T19" fmla="*/ 2397 h 94"/>
                  <a:gd name="T20" fmla="*/ 2593 w 46"/>
                  <a:gd name="T21" fmla="*/ 1636 h 94"/>
                  <a:gd name="T22" fmla="*/ 2356 w 46"/>
                  <a:gd name="T23" fmla="*/ 800 h 94"/>
                  <a:gd name="T24" fmla="*/ 1740 w 46"/>
                  <a:gd name="T25" fmla="*/ 0 h 9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3200" b="1" smtClean="0">
                  <a:solidFill>
                    <a:srgbClr val="0000FF"/>
                  </a:solidFill>
                  <a:latin typeface=".VnAvant" pitchFamily="34" charset="0"/>
                </a:endParaRPr>
              </a:p>
            </p:txBody>
          </p:sp>
          <p:sp>
            <p:nvSpPr>
              <p:cNvPr id="44" name="Freeform 9"/>
              <p:cNvSpPr>
                <a:spLocks/>
              </p:cNvSpPr>
              <p:nvPr userDrawn="1"/>
            </p:nvSpPr>
            <p:spPr bwMode="ltGray">
              <a:xfrm rot="12185230" flipV="1">
                <a:off x="3888" y="1321"/>
                <a:ext cx="120" cy="90"/>
              </a:xfrm>
              <a:custGeom>
                <a:avLst/>
                <a:gdLst>
                  <a:gd name="T0" fmla="*/ 0 w 54"/>
                  <a:gd name="T1" fmla="*/ 0 h 40"/>
                  <a:gd name="T2" fmla="*/ 44 w 54"/>
                  <a:gd name="T3" fmla="*/ 56 h 40"/>
                  <a:gd name="T4" fmla="*/ 316 w 54"/>
                  <a:gd name="T5" fmla="*/ 182 h 40"/>
                  <a:gd name="T6" fmla="*/ 702 w 54"/>
                  <a:gd name="T7" fmla="*/ 466 h 40"/>
                  <a:gd name="T8" fmla="*/ 1140 w 54"/>
                  <a:gd name="T9" fmla="*/ 693 h 40"/>
                  <a:gd name="T10" fmla="*/ 1560 w 54"/>
                  <a:gd name="T11" fmla="*/ 875 h 40"/>
                  <a:gd name="T12" fmla="*/ 2053 w 54"/>
                  <a:gd name="T13" fmla="*/ 983 h 40"/>
                  <a:gd name="T14" fmla="*/ 2489 w 54"/>
                  <a:gd name="T15" fmla="*/ 1049 h 40"/>
                  <a:gd name="T16" fmla="*/ 2929 w 54"/>
                  <a:gd name="T17" fmla="*/ 923 h 40"/>
                  <a:gd name="T18" fmla="*/ 2873 w 54"/>
                  <a:gd name="T19" fmla="*/ 1438 h 40"/>
                  <a:gd name="T20" fmla="*/ 2711 w 54"/>
                  <a:gd name="T21" fmla="*/ 1904 h 40"/>
                  <a:gd name="T22" fmla="*/ 2391 w 54"/>
                  <a:gd name="T23" fmla="*/ 2212 h 40"/>
                  <a:gd name="T24" fmla="*/ 1996 w 54"/>
                  <a:gd name="T25" fmla="*/ 2313 h 40"/>
                  <a:gd name="T26" fmla="*/ 1516 w 54"/>
                  <a:gd name="T27" fmla="*/ 2259 h 40"/>
                  <a:gd name="T28" fmla="*/ 1022 w 54"/>
                  <a:gd name="T29" fmla="*/ 1847 h 40"/>
                  <a:gd name="T30" fmla="*/ 538 w 54"/>
                  <a:gd name="T31" fmla="*/ 1150 h 40"/>
                  <a:gd name="T32" fmla="*/ 0 w 54"/>
                  <a:gd name="T33" fmla="*/ 0 h 4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3200" b="1" smtClean="0">
                  <a:solidFill>
                    <a:srgbClr val="0000FF"/>
                  </a:solidFill>
                  <a:latin typeface=".VnAvant" pitchFamily="34" charset="0"/>
                </a:endParaRPr>
              </a:p>
            </p:txBody>
          </p:sp>
          <p:sp>
            <p:nvSpPr>
              <p:cNvPr id="45" name="Freeform 10"/>
              <p:cNvSpPr>
                <a:spLocks/>
              </p:cNvSpPr>
              <p:nvPr userDrawn="1"/>
            </p:nvSpPr>
            <p:spPr bwMode="ltGray">
              <a:xfrm rot="12185230" flipV="1">
                <a:off x="3005" y="2344"/>
                <a:ext cx="330" cy="2059"/>
              </a:xfrm>
              <a:custGeom>
                <a:avLst/>
                <a:gdLst>
                  <a:gd name="T0" fmla="*/ 0 w 149"/>
                  <a:gd name="T1" fmla="*/ 0 h 704"/>
                  <a:gd name="T2" fmla="*/ 314 w 149"/>
                  <a:gd name="T3" fmla="*/ 1325 h 704"/>
                  <a:gd name="T4" fmla="*/ 848 w 149"/>
                  <a:gd name="T5" fmla="*/ 3004 h 704"/>
                  <a:gd name="T6" fmla="*/ 1486 w 149"/>
                  <a:gd name="T7" fmla="*/ 5133 h 704"/>
                  <a:gd name="T8" fmla="*/ 2193 w 149"/>
                  <a:gd name="T9" fmla="*/ 7903 h 704"/>
                  <a:gd name="T10" fmla="*/ 3076 w 149"/>
                  <a:gd name="T11" fmla="*/ 11333 h 704"/>
                  <a:gd name="T12" fmla="*/ 3900 w 149"/>
                  <a:gd name="T13" fmla="*/ 15013 h 704"/>
                  <a:gd name="T14" fmla="*/ 4695 w 149"/>
                  <a:gd name="T15" fmla="*/ 19239 h 704"/>
                  <a:gd name="T16" fmla="*/ 5313 w 149"/>
                  <a:gd name="T17" fmla="*/ 24141 h 704"/>
                  <a:gd name="T18" fmla="*/ 5964 w 149"/>
                  <a:gd name="T19" fmla="*/ 29350 h 704"/>
                  <a:gd name="T20" fmla="*/ 6396 w 149"/>
                  <a:gd name="T21" fmla="*/ 35354 h 704"/>
                  <a:gd name="T22" fmla="*/ 6618 w 149"/>
                  <a:gd name="T23" fmla="*/ 41932 h 704"/>
                  <a:gd name="T24" fmla="*/ 6715 w 149"/>
                  <a:gd name="T25" fmla="*/ 48808 h 704"/>
                  <a:gd name="T26" fmla="*/ 6396 w 149"/>
                  <a:gd name="T27" fmla="*/ 56491 h 704"/>
                  <a:gd name="T28" fmla="*/ 5803 w 149"/>
                  <a:gd name="T29" fmla="*/ 64625 h 704"/>
                  <a:gd name="T30" fmla="*/ 4910 w 149"/>
                  <a:gd name="T31" fmla="*/ 73179 h 704"/>
                  <a:gd name="T32" fmla="*/ 3561 w 149"/>
                  <a:gd name="T33" fmla="*/ 82606 h 704"/>
                  <a:gd name="T34" fmla="*/ 2064 w 149"/>
                  <a:gd name="T35" fmla="*/ 93290 h 704"/>
                  <a:gd name="T36" fmla="*/ 1127 w 149"/>
                  <a:gd name="T37" fmla="*/ 103178 h 704"/>
                  <a:gd name="T38" fmla="*/ 534 w 149"/>
                  <a:gd name="T39" fmla="*/ 112306 h 704"/>
                  <a:gd name="T40" fmla="*/ 314 w 149"/>
                  <a:gd name="T41" fmla="*/ 121089 h 704"/>
                  <a:gd name="T42" fmla="*/ 314 w 149"/>
                  <a:gd name="T43" fmla="*/ 129439 h 704"/>
                  <a:gd name="T44" fmla="*/ 436 w 149"/>
                  <a:gd name="T45" fmla="*/ 137198 h 704"/>
                  <a:gd name="T46" fmla="*/ 653 w 149"/>
                  <a:gd name="T47" fmla="*/ 144007 h 704"/>
                  <a:gd name="T48" fmla="*/ 751 w 149"/>
                  <a:gd name="T49" fmla="*/ 150661 h 704"/>
                  <a:gd name="T50" fmla="*/ 2193 w 149"/>
                  <a:gd name="T51" fmla="*/ 147230 h 704"/>
                  <a:gd name="T52" fmla="*/ 2064 w 149"/>
                  <a:gd name="T53" fmla="*/ 145528 h 704"/>
                  <a:gd name="T54" fmla="*/ 1922 w 149"/>
                  <a:gd name="T55" fmla="*/ 140626 h 704"/>
                  <a:gd name="T56" fmla="*/ 1761 w 149"/>
                  <a:gd name="T57" fmla="*/ 133092 h 704"/>
                  <a:gd name="T58" fmla="*/ 1878 w 149"/>
                  <a:gd name="T59" fmla="*/ 123066 h 704"/>
                  <a:gd name="T60" fmla="*/ 2193 w 149"/>
                  <a:gd name="T61" fmla="*/ 111081 h 704"/>
                  <a:gd name="T62" fmla="*/ 3076 w 149"/>
                  <a:gd name="T63" fmla="*/ 97396 h 704"/>
                  <a:gd name="T64" fmla="*/ 4571 w 149"/>
                  <a:gd name="T65" fmla="*/ 82606 h 704"/>
                  <a:gd name="T66" fmla="*/ 6877 w 149"/>
                  <a:gd name="T67" fmla="*/ 66953 h 704"/>
                  <a:gd name="T68" fmla="*/ 7628 w 149"/>
                  <a:gd name="T69" fmla="*/ 59714 h 704"/>
                  <a:gd name="T70" fmla="*/ 7942 w 149"/>
                  <a:gd name="T71" fmla="*/ 50264 h 704"/>
                  <a:gd name="T72" fmla="*/ 7681 w 149"/>
                  <a:gd name="T73" fmla="*/ 39358 h 704"/>
                  <a:gd name="T74" fmla="*/ 6974 w 149"/>
                  <a:gd name="T75" fmla="*/ 28674 h 704"/>
                  <a:gd name="T76" fmla="*/ 5803 w 149"/>
                  <a:gd name="T77" fmla="*/ 18212 h 704"/>
                  <a:gd name="T78" fmla="*/ 4301 w 149"/>
                  <a:gd name="T79" fmla="*/ 9435 h 704"/>
                  <a:gd name="T80" fmla="*/ 2334 w 149"/>
                  <a:gd name="T81" fmla="*/ 3004 h 704"/>
                  <a:gd name="T82" fmla="*/ 0 w 149"/>
                  <a:gd name="T83" fmla="*/ 0 h 704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149" h="704">
                    <a:moveTo>
                      <a:pt x="0" y="0"/>
                    </a:moveTo>
                    <a:lnTo>
                      <a:pt x="6" y="6"/>
                    </a:lnTo>
                    <a:lnTo>
                      <a:pt x="16" y="14"/>
                    </a:lnTo>
                    <a:lnTo>
                      <a:pt x="28" y="24"/>
                    </a:lnTo>
                    <a:lnTo>
                      <a:pt x="41" y="37"/>
                    </a:lnTo>
                    <a:lnTo>
                      <a:pt x="58" y="53"/>
                    </a:lnTo>
                    <a:lnTo>
                      <a:pt x="73" y="70"/>
                    </a:lnTo>
                    <a:lnTo>
                      <a:pt x="88" y="90"/>
                    </a:lnTo>
                    <a:lnTo>
                      <a:pt x="100" y="113"/>
                    </a:lnTo>
                    <a:lnTo>
                      <a:pt x="112" y="137"/>
                    </a:lnTo>
                    <a:lnTo>
                      <a:pt x="120" y="165"/>
                    </a:lnTo>
                    <a:lnTo>
                      <a:pt x="124" y="196"/>
                    </a:lnTo>
                    <a:lnTo>
                      <a:pt x="126" y="228"/>
                    </a:lnTo>
                    <a:lnTo>
                      <a:pt x="120" y="264"/>
                    </a:lnTo>
                    <a:lnTo>
                      <a:pt x="109" y="302"/>
                    </a:lnTo>
                    <a:lnTo>
                      <a:pt x="92" y="342"/>
                    </a:lnTo>
                    <a:lnTo>
                      <a:pt x="67" y="386"/>
                    </a:lnTo>
                    <a:lnTo>
                      <a:pt x="39" y="436"/>
                    </a:lnTo>
                    <a:lnTo>
                      <a:pt x="21" y="482"/>
                    </a:lnTo>
                    <a:lnTo>
                      <a:pt x="10" y="525"/>
                    </a:lnTo>
                    <a:lnTo>
                      <a:pt x="6" y="566"/>
                    </a:lnTo>
                    <a:lnTo>
                      <a:pt x="6" y="605"/>
                    </a:lnTo>
                    <a:lnTo>
                      <a:pt x="8" y="641"/>
                    </a:lnTo>
                    <a:lnTo>
                      <a:pt x="12" y="673"/>
                    </a:lnTo>
                    <a:lnTo>
                      <a:pt x="14" y="704"/>
                    </a:lnTo>
                    <a:lnTo>
                      <a:pt x="41" y="688"/>
                    </a:lnTo>
                    <a:lnTo>
                      <a:pt x="39" y="680"/>
                    </a:lnTo>
                    <a:lnTo>
                      <a:pt x="36" y="657"/>
                    </a:lnTo>
                    <a:lnTo>
                      <a:pt x="33" y="622"/>
                    </a:lnTo>
                    <a:lnTo>
                      <a:pt x="35" y="575"/>
                    </a:lnTo>
                    <a:lnTo>
                      <a:pt x="41" y="519"/>
                    </a:lnTo>
                    <a:lnTo>
                      <a:pt x="58" y="455"/>
                    </a:lnTo>
                    <a:lnTo>
                      <a:pt x="86" y="386"/>
                    </a:lnTo>
                    <a:lnTo>
                      <a:pt x="129" y="313"/>
                    </a:lnTo>
                    <a:lnTo>
                      <a:pt x="143" y="279"/>
                    </a:lnTo>
                    <a:lnTo>
                      <a:pt x="149" y="235"/>
                    </a:lnTo>
                    <a:lnTo>
                      <a:pt x="144" y="184"/>
                    </a:lnTo>
                    <a:lnTo>
                      <a:pt x="131" y="134"/>
                    </a:lnTo>
                    <a:lnTo>
                      <a:pt x="109" y="85"/>
                    </a:lnTo>
                    <a:lnTo>
                      <a:pt x="81" y="44"/>
                    </a:lnTo>
                    <a:lnTo>
                      <a:pt x="44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3200" b="1" smtClean="0">
                  <a:solidFill>
                    <a:srgbClr val="0000FF"/>
                  </a:solidFill>
                  <a:latin typeface=".VnAvant" pitchFamily="34" charset="0"/>
                </a:endParaRPr>
              </a:p>
            </p:txBody>
          </p:sp>
        </p:grpSp>
        <p:sp>
          <p:nvSpPr>
            <p:cNvPr id="6" name="Freeform 11"/>
            <p:cNvSpPr>
              <a:spLocks/>
            </p:cNvSpPr>
            <p:nvPr userDrawn="1"/>
          </p:nvSpPr>
          <p:spPr bwMode="ltGray">
            <a:xfrm rot="373331" flipH="1">
              <a:off x="22" y="1957"/>
              <a:ext cx="323" cy="649"/>
            </a:xfrm>
            <a:custGeom>
              <a:avLst/>
              <a:gdLst>
                <a:gd name="T0" fmla="*/ 9609 w 128"/>
                <a:gd name="T1" fmla="*/ 0 h 217"/>
                <a:gd name="T2" fmla="*/ 10750 w 128"/>
                <a:gd name="T3" fmla="*/ 2165 h 217"/>
                <a:gd name="T4" fmla="*/ 11762 w 128"/>
                <a:gd name="T5" fmla="*/ 6475 h 217"/>
                <a:gd name="T6" fmla="*/ 12564 w 128"/>
                <a:gd name="T7" fmla="*/ 12014 h 217"/>
                <a:gd name="T8" fmla="*/ 13099 w 128"/>
                <a:gd name="T9" fmla="*/ 18651 h 217"/>
                <a:gd name="T10" fmla="*/ 12983 w 128"/>
                <a:gd name="T11" fmla="*/ 26567 h 217"/>
                <a:gd name="T12" fmla="*/ 11875 w 128"/>
                <a:gd name="T13" fmla="*/ 34723 h 217"/>
                <a:gd name="T14" fmla="*/ 9609 w 128"/>
                <a:gd name="T15" fmla="*/ 43283 h 217"/>
                <a:gd name="T16" fmla="*/ 6119 w 128"/>
                <a:gd name="T17" fmla="*/ 51923 h 217"/>
                <a:gd name="T18" fmla="*/ 5032 w 128"/>
                <a:gd name="T19" fmla="*/ 50957 h 217"/>
                <a:gd name="T20" fmla="*/ 3891 w 128"/>
                <a:gd name="T21" fmla="*/ 50242 h 217"/>
                <a:gd name="T22" fmla="*/ 2680 w 128"/>
                <a:gd name="T23" fmla="*/ 49034 h 217"/>
                <a:gd name="T24" fmla="*/ 1623 w 128"/>
                <a:gd name="T25" fmla="*/ 48068 h 217"/>
                <a:gd name="T26" fmla="*/ 802 w 128"/>
                <a:gd name="T27" fmla="*/ 46898 h 217"/>
                <a:gd name="T28" fmla="*/ 209 w 128"/>
                <a:gd name="T29" fmla="*/ 45448 h 217"/>
                <a:gd name="T30" fmla="*/ 0 w 128"/>
                <a:gd name="T31" fmla="*/ 43767 h 217"/>
                <a:gd name="T32" fmla="*/ 126 w 128"/>
                <a:gd name="T33" fmla="*/ 42559 h 217"/>
                <a:gd name="T34" fmla="*/ 1330 w 128"/>
                <a:gd name="T35" fmla="*/ 40878 h 217"/>
                <a:gd name="T36" fmla="*/ 2955 w 128"/>
                <a:gd name="T37" fmla="*/ 38578 h 217"/>
                <a:gd name="T38" fmla="*/ 4706 w 128"/>
                <a:gd name="T39" fmla="*/ 35931 h 217"/>
                <a:gd name="T40" fmla="*/ 6445 w 128"/>
                <a:gd name="T41" fmla="*/ 32076 h 217"/>
                <a:gd name="T42" fmla="*/ 8067 w 128"/>
                <a:gd name="T43" fmla="*/ 26806 h 217"/>
                <a:gd name="T44" fmla="*/ 9322 w 128"/>
                <a:gd name="T45" fmla="*/ 19850 h 217"/>
                <a:gd name="T46" fmla="*/ 9927 w 128"/>
                <a:gd name="T47" fmla="*/ 11048 h 217"/>
                <a:gd name="T48" fmla="*/ 9609 w 128"/>
                <a:gd name="T49" fmla="*/ 0 h 21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28" h="217">
                  <a:moveTo>
                    <a:pt x="94" y="0"/>
                  </a:moveTo>
                  <a:lnTo>
                    <a:pt x="105" y="9"/>
                  </a:lnTo>
                  <a:lnTo>
                    <a:pt x="115" y="27"/>
                  </a:lnTo>
                  <a:lnTo>
                    <a:pt x="123" y="50"/>
                  </a:lnTo>
                  <a:lnTo>
                    <a:pt x="128" y="78"/>
                  </a:lnTo>
                  <a:lnTo>
                    <a:pt x="127" y="111"/>
                  </a:lnTo>
                  <a:lnTo>
                    <a:pt x="116" y="145"/>
                  </a:lnTo>
                  <a:lnTo>
                    <a:pt x="94" y="181"/>
                  </a:lnTo>
                  <a:lnTo>
                    <a:pt x="60" y="217"/>
                  </a:lnTo>
                  <a:lnTo>
                    <a:pt x="49" y="213"/>
                  </a:lnTo>
                  <a:lnTo>
                    <a:pt x="38" y="210"/>
                  </a:lnTo>
                  <a:lnTo>
                    <a:pt x="26" y="205"/>
                  </a:lnTo>
                  <a:lnTo>
                    <a:pt x="16" y="201"/>
                  </a:lnTo>
                  <a:lnTo>
                    <a:pt x="8" y="196"/>
                  </a:lnTo>
                  <a:lnTo>
                    <a:pt x="2" y="190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13" y="171"/>
                  </a:lnTo>
                  <a:lnTo>
                    <a:pt x="29" y="161"/>
                  </a:lnTo>
                  <a:lnTo>
                    <a:pt x="46" y="150"/>
                  </a:lnTo>
                  <a:lnTo>
                    <a:pt x="63" y="134"/>
                  </a:lnTo>
                  <a:lnTo>
                    <a:pt x="79" y="112"/>
                  </a:lnTo>
                  <a:lnTo>
                    <a:pt x="91" y="83"/>
                  </a:lnTo>
                  <a:lnTo>
                    <a:pt x="97" y="4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200" b="1" smtClean="0">
                <a:solidFill>
                  <a:srgbClr val="0000FF"/>
                </a:solidFill>
                <a:latin typeface=".VnAvant" pitchFamily="34" charset="0"/>
              </a:endParaRPr>
            </a:p>
          </p:txBody>
        </p:sp>
        <p:sp>
          <p:nvSpPr>
            <p:cNvPr id="7" name="Freeform 12"/>
            <p:cNvSpPr>
              <a:spLocks/>
            </p:cNvSpPr>
            <p:nvPr userDrawn="1"/>
          </p:nvSpPr>
          <p:spPr bwMode="ltGray">
            <a:xfrm>
              <a:off x="168" y="1260"/>
              <a:ext cx="1259" cy="1532"/>
            </a:xfrm>
            <a:custGeom>
              <a:avLst/>
              <a:gdLst>
                <a:gd name="T0" fmla="*/ 891 w 1259"/>
                <a:gd name="T1" fmla="*/ 1532 h 1532"/>
                <a:gd name="T2" fmla="*/ 954 w 1259"/>
                <a:gd name="T3" fmla="*/ 1452 h 1532"/>
                <a:gd name="T4" fmla="*/ 1032 w 1259"/>
                <a:gd name="T5" fmla="*/ 1338 h 1532"/>
                <a:gd name="T6" fmla="*/ 1115 w 1259"/>
                <a:gd name="T7" fmla="*/ 1188 h 1532"/>
                <a:gd name="T8" fmla="*/ 1194 w 1259"/>
                <a:gd name="T9" fmla="*/ 1023 h 1532"/>
                <a:gd name="T10" fmla="*/ 1244 w 1259"/>
                <a:gd name="T11" fmla="*/ 841 h 1532"/>
                <a:gd name="T12" fmla="*/ 1259 w 1259"/>
                <a:gd name="T13" fmla="*/ 647 h 1532"/>
                <a:gd name="T14" fmla="*/ 1230 w 1259"/>
                <a:gd name="T15" fmla="*/ 463 h 1532"/>
                <a:gd name="T16" fmla="*/ 1140 w 1259"/>
                <a:gd name="T17" fmla="*/ 294 h 1532"/>
                <a:gd name="T18" fmla="*/ 1043 w 1259"/>
                <a:gd name="T19" fmla="*/ 190 h 1532"/>
                <a:gd name="T20" fmla="*/ 961 w 1259"/>
                <a:gd name="T21" fmla="*/ 109 h 1532"/>
                <a:gd name="T22" fmla="*/ 894 w 1259"/>
                <a:gd name="T23" fmla="*/ 65 h 1532"/>
                <a:gd name="T24" fmla="*/ 786 w 1259"/>
                <a:gd name="T25" fmla="*/ 18 h 1532"/>
                <a:gd name="T26" fmla="*/ 642 w 1259"/>
                <a:gd name="T27" fmla="*/ 0 h 1532"/>
                <a:gd name="T28" fmla="*/ 440 w 1259"/>
                <a:gd name="T29" fmla="*/ 23 h 1532"/>
                <a:gd name="T30" fmla="*/ 366 w 1259"/>
                <a:gd name="T31" fmla="*/ 44 h 1532"/>
                <a:gd name="T32" fmla="*/ 292 w 1259"/>
                <a:gd name="T33" fmla="*/ 58 h 1532"/>
                <a:gd name="T34" fmla="*/ 229 w 1259"/>
                <a:gd name="T35" fmla="*/ 79 h 1532"/>
                <a:gd name="T36" fmla="*/ 178 w 1259"/>
                <a:gd name="T37" fmla="*/ 103 h 1532"/>
                <a:gd name="T38" fmla="*/ 127 w 1259"/>
                <a:gd name="T39" fmla="*/ 127 h 1532"/>
                <a:gd name="T40" fmla="*/ 82 w 1259"/>
                <a:gd name="T41" fmla="*/ 158 h 1532"/>
                <a:gd name="T42" fmla="*/ 41 w 1259"/>
                <a:gd name="T43" fmla="*/ 197 h 1532"/>
                <a:gd name="T44" fmla="*/ 0 w 1259"/>
                <a:gd name="T45" fmla="*/ 243 h 1532"/>
                <a:gd name="T46" fmla="*/ 76 w 1259"/>
                <a:gd name="T47" fmla="*/ 215 h 1532"/>
                <a:gd name="T48" fmla="*/ 144 w 1259"/>
                <a:gd name="T49" fmla="*/ 194 h 1532"/>
                <a:gd name="T50" fmla="*/ 212 w 1259"/>
                <a:gd name="T51" fmla="*/ 179 h 1532"/>
                <a:gd name="T52" fmla="*/ 280 w 1259"/>
                <a:gd name="T53" fmla="*/ 164 h 1532"/>
                <a:gd name="T54" fmla="*/ 336 w 1259"/>
                <a:gd name="T55" fmla="*/ 149 h 1532"/>
                <a:gd name="T56" fmla="*/ 397 w 1259"/>
                <a:gd name="T57" fmla="*/ 149 h 1532"/>
                <a:gd name="T58" fmla="*/ 458 w 1259"/>
                <a:gd name="T59" fmla="*/ 141 h 1532"/>
                <a:gd name="T60" fmla="*/ 511 w 1259"/>
                <a:gd name="T61" fmla="*/ 146 h 1532"/>
                <a:gd name="T62" fmla="*/ 565 w 1259"/>
                <a:gd name="T63" fmla="*/ 152 h 1532"/>
                <a:gd name="T64" fmla="*/ 618 w 1259"/>
                <a:gd name="T65" fmla="*/ 166 h 1532"/>
                <a:gd name="T66" fmla="*/ 669 w 1259"/>
                <a:gd name="T67" fmla="*/ 186 h 1532"/>
                <a:gd name="T68" fmla="*/ 715 w 1259"/>
                <a:gd name="T69" fmla="*/ 205 h 1532"/>
                <a:gd name="T70" fmla="*/ 760 w 1259"/>
                <a:gd name="T71" fmla="*/ 239 h 1532"/>
                <a:gd name="T72" fmla="*/ 811 w 1259"/>
                <a:gd name="T73" fmla="*/ 267 h 1532"/>
                <a:gd name="T74" fmla="*/ 855 w 1259"/>
                <a:gd name="T75" fmla="*/ 307 h 1532"/>
                <a:gd name="T76" fmla="*/ 899 w 1259"/>
                <a:gd name="T77" fmla="*/ 348 h 1532"/>
                <a:gd name="T78" fmla="*/ 971 w 1259"/>
                <a:gd name="T79" fmla="*/ 464 h 1532"/>
                <a:gd name="T80" fmla="*/ 1016 w 1259"/>
                <a:gd name="T81" fmla="*/ 606 h 1532"/>
                <a:gd name="T82" fmla="*/ 1027 w 1259"/>
                <a:gd name="T83" fmla="*/ 774 h 1532"/>
                <a:gd name="T84" fmla="*/ 1022 w 1259"/>
                <a:gd name="T85" fmla="*/ 939 h 1532"/>
                <a:gd name="T86" fmla="*/ 1002 w 1259"/>
                <a:gd name="T87" fmla="*/ 1117 h 1532"/>
                <a:gd name="T88" fmla="*/ 966 w 1259"/>
                <a:gd name="T89" fmla="*/ 1279 h 1532"/>
                <a:gd name="T90" fmla="*/ 933 w 1259"/>
                <a:gd name="T91" fmla="*/ 1421 h 1532"/>
                <a:gd name="T92" fmla="*/ 891 w 1259"/>
                <a:gd name="T93" fmla="*/ 1532 h 1532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259" h="1532">
                  <a:moveTo>
                    <a:pt x="891" y="1532"/>
                  </a:moveTo>
                  <a:lnTo>
                    <a:pt x="954" y="1452"/>
                  </a:lnTo>
                  <a:lnTo>
                    <a:pt x="1032" y="1338"/>
                  </a:lnTo>
                  <a:lnTo>
                    <a:pt x="1115" y="1188"/>
                  </a:lnTo>
                  <a:lnTo>
                    <a:pt x="1194" y="1023"/>
                  </a:lnTo>
                  <a:lnTo>
                    <a:pt x="1244" y="841"/>
                  </a:lnTo>
                  <a:lnTo>
                    <a:pt x="1259" y="647"/>
                  </a:lnTo>
                  <a:lnTo>
                    <a:pt x="1230" y="463"/>
                  </a:lnTo>
                  <a:lnTo>
                    <a:pt x="1140" y="294"/>
                  </a:lnTo>
                  <a:lnTo>
                    <a:pt x="1043" y="190"/>
                  </a:lnTo>
                  <a:lnTo>
                    <a:pt x="961" y="109"/>
                  </a:lnTo>
                  <a:lnTo>
                    <a:pt x="894" y="65"/>
                  </a:lnTo>
                  <a:lnTo>
                    <a:pt x="786" y="18"/>
                  </a:lnTo>
                  <a:lnTo>
                    <a:pt x="642" y="0"/>
                  </a:lnTo>
                  <a:lnTo>
                    <a:pt x="440" y="23"/>
                  </a:lnTo>
                  <a:lnTo>
                    <a:pt x="366" y="44"/>
                  </a:lnTo>
                  <a:lnTo>
                    <a:pt x="292" y="58"/>
                  </a:lnTo>
                  <a:lnTo>
                    <a:pt x="229" y="79"/>
                  </a:lnTo>
                  <a:lnTo>
                    <a:pt x="178" y="103"/>
                  </a:lnTo>
                  <a:lnTo>
                    <a:pt x="127" y="127"/>
                  </a:lnTo>
                  <a:lnTo>
                    <a:pt x="82" y="158"/>
                  </a:lnTo>
                  <a:lnTo>
                    <a:pt x="41" y="197"/>
                  </a:lnTo>
                  <a:lnTo>
                    <a:pt x="0" y="243"/>
                  </a:lnTo>
                  <a:lnTo>
                    <a:pt x="76" y="215"/>
                  </a:lnTo>
                  <a:lnTo>
                    <a:pt x="144" y="194"/>
                  </a:lnTo>
                  <a:lnTo>
                    <a:pt x="212" y="179"/>
                  </a:lnTo>
                  <a:lnTo>
                    <a:pt x="280" y="164"/>
                  </a:lnTo>
                  <a:lnTo>
                    <a:pt x="336" y="149"/>
                  </a:lnTo>
                  <a:lnTo>
                    <a:pt x="397" y="149"/>
                  </a:lnTo>
                  <a:lnTo>
                    <a:pt x="458" y="141"/>
                  </a:lnTo>
                  <a:lnTo>
                    <a:pt x="511" y="146"/>
                  </a:lnTo>
                  <a:lnTo>
                    <a:pt x="565" y="152"/>
                  </a:lnTo>
                  <a:lnTo>
                    <a:pt x="618" y="166"/>
                  </a:lnTo>
                  <a:lnTo>
                    <a:pt x="669" y="186"/>
                  </a:lnTo>
                  <a:lnTo>
                    <a:pt x="715" y="205"/>
                  </a:lnTo>
                  <a:lnTo>
                    <a:pt x="760" y="239"/>
                  </a:lnTo>
                  <a:lnTo>
                    <a:pt x="811" y="267"/>
                  </a:lnTo>
                  <a:lnTo>
                    <a:pt x="855" y="307"/>
                  </a:lnTo>
                  <a:lnTo>
                    <a:pt x="899" y="348"/>
                  </a:lnTo>
                  <a:lnTo>
                    <a:pt x="971" y="464"/>
                  </a:lnTo>
                  <a:lnTo>
                    <a:pt x="1016" y="606"/>
                  </a:lnTo>
                  <a:lnTo>
                    <a:pt x="1027" y="774"/>
                  </a:lnTo>
                  <a:lnTo>
                    <a:pt x="1022" y="939"/>
                  </a:lnTo>
                  <a:lnTo>
                    <a:pt x="1002" y="1117"/>
                  </a:lnTo>
                  <a:lnTo>
                    <a:pt x="966" y="1279"/>
                  </a:lnTo>
                  <a:lnTo>
                    <a:pt x="933" y="1421"/>
                  </a:lnTo>
                  <a:lnTo>
                    <a:pt x="891" y="1532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200" b="1" smtClean="0">
                <a:solidFill>
                  <a:srgbClr val="0000FF"/>
                </a:solidFill>
                <a:latin typeface=".VnAvant" pitchFamily="34" charset="0"/>
              </a:endParaRPr>
            </a:p>
          </p:txBody>
        </p:sp>
        <p:sp>
          <p:nvSpPr>
            <p:cNvPr id="8" name="Freeform 13"/>
            <p:cNvSpPr>
              <a:spLocks/>
            </p:cNvSpPr>
            <p:nvPr userDrawn="1"/>
          </p:nvSpPr>
          <p:spPr bwMode="ltGray">
            <a:xfrm>
              <a:off x="0" y="2610"/>
              <a:ext cx="801" cy="459"/>
            </a:xfrm>
            <a:custGeom>
              <a:avLst/>
              <a:gdLst>
                <a:gd name="T0" fmla="*/ 0 w 801"/>
                <a:gd name="T1" fmla="*/ 0 h 459"/>
                <a:gd name="T2" fmla="*/ 37 w 801"/>
                <a:gd name="T3" fmla="*/ 69 h 459"/>
                <a:gd name="T4" fmla="*/ 68 w 801"/>
                <a:gd name="T5" fmla="*/ 132 h 459"/>
                <a:gd name="T6" fmla="*/ 110 w 801"/>
                <a:gd name="T7" fmla="*/ 188 h 459"/>
                <a:gd name="T8" fmla="*/ 149 w 801"/>
                <a:gd name="T9" fmla="*/ 229 h 459"/>
                <a:gd name="T10" fmla="*/ 192 w 801"/>
                <a:gd name="T11" fmla="*/ 278 h 459"/>
                <a:gd name="T12" fmla="*/ 250 w 801"/>
                <a:gd name="T13" fmla="*/ 314 h 459"/>
                <a:gd name="T14" fmla="*/ 308 w 801"/>
                <a:gd name="T15" fmla="*/ 336 h 459"/>
                <a:gd name="T16" fmla="*/ 365 w 801"/>
                <a:gd name="T17" fmla="*/ 365 h 459"/>
                <a:gd name="T18" fmla="*/ 430 w 801"/>
                <a:gd name="T19" fmla="*/ 381 h 459"/>
                <a:gd name="T20" fmla="*/ 501 w 801"/>
                <a:gd name="T21" fmla="*/ 390 h 459"/>
                <a:gd name="T22" fmla="*/ 573 w 801"/>
                <a:gd name="T23" fmla="*/ 392 h 459"/>
                <a:gd name="T24" fmla="*/ 646 w 801"/>
                <a:gd name="T25" fmla="*/ 381 h 459"/>
                <a:gd name="T26" fmla="*/ 726 w 801"/>
                <a:gd name="T27" fmla="*/ 362 h 459"/>
                <a:gd name="T28" fmla="*/ 801 w 801"/>
                <a:gd name="T29" fmla="*/ 335 h 459"/>
                <a:gd name="T30" fmla="*/ 731 w 801"/>
                <a:gd name="T31" fmla="*/ 377 h 459"/>
                <a:gd name="T32" fmla="*/ 662 w 801"/>
                <a:gd name="T33" fmla="*/ 404 h 459"/>
                <a:gd name="T34" fmla="*/ 594 w 801"/>
                <a:gd name="T35" fmla="*/ 432 h 459"/>
                <a:gd name="T36" fmla="*/ 532 w 801"/>
                <a:gd name="T37" fmla="*/ 445 h 459"/>
                <a:gd name="T38" fmla="*/ 471 w 801"/>
                <a:gd name="T39" fmla="*/ 459 h 459"/>
                <a:gd name="T40" fmla="*/ 411 w 801"/>
                <a:gd name="T41" fmla="*/ 458 h 459"/>
                <a:gd name="T42" fmla="*/ 350 w 801"/>
                <a:gd name="T43" fmla="*/ 458 h 459"/>
                <a:gd name="T44" fmla="*/ 291 w 801"/>
                <a:gd name="T45" fmla="*/ 450 h 459"/>
                <a:gd name="T46" fmla="*/ 244 w 801"/>
                <a:gd name="T47" fmla="*/ 436 h 459"/>
                <a:gd name="T48" fmla="*/ 192 w 801"/>
                <a:gd name="T49" fmla="*/ 415 h 459"/>
                <a:gd name="T50" fmla="*/ 145 w 801"/>
                <a:gd name="T51" fmla="*/ 394 h 459"/>
                <a:gd name="T52" fmla="*/ 100 w 801"/>
                <a:gd name="T53" fmla="*/ 373 h 459"/>
                <a:gd name="T54" fmla="*/ 60 w 801"/>
                <a:gd name="T55" fmla="*/ 347 h 459"/>
                <a:gd name="T56" fmla="*/ 0 w 801"/>
                <a:gd name="T57" fmla="*/ 294 h 459"/>
                <a:gd name="T58" fmla="*/ 0 w 801"/>
                <a:gd name="T59" fmla="*/ 0 h 459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801" h="459">
                  <a:moveTo>
                    <a:pt x="0" y="0"/>
                  </a:moveTo>
                  <a:lnTo>
                    <a:pt x="37" y="69"/>
                  </a:lnTo>
                  <a:lnTo>
                    <a:pt x="68" y="132"/>
                  </a:lnTo>
                  <a:lnTo>
                    <a:pt x="110" y="188"/>
                  </a:lnTo>
                  <a:lnTo>
                    <a:pt x="149" y="229"/>
                  </a:lnTo>
                  <a:lnTo>
                    <a:pt x="192" y="278"/>
                  </a:lnTo>
                  <a:lnTo>
                    <a:pt x="250" y="314"/>
                  </a:lnTo>
                  <a:lnTo>
                    <a:pt x="308" y="336"/>
                  </a:lnTo>
                  <a:lnTo>
                    <a:pt x="365" y="365"/>
                  </a:lnTo>
                  <a:lnTo>
                    <a:pt x="430" y="381"/>
                  </a:lnTo>
                  <a:lnTo>
                    <a:pt x="501" y="390"/>
                  </a:lnTo>
                  <a:lnTo>
                    <a:pt x="573" y="392"/>
                  </a:lnTo>
                  <a:lnTo>
                    <a:pt x="646" y="381"/>
                  </a:lnTo>
                  <a:lnTo>
                    <a:pt x="726" y="362"/>
                  </a:lnTo>
                  <a:lnTo>
                    <a:pt x="801" y="335"/>
                  </a:lnTo>
                  <a:lnTo>
                    <a:pt x="731" y="377"/>
                  </a:lnTo>
                  <a:lnTo>
                    <a:pt x="662" y="404"/>
                  </a:lnTo>
                  <a:lnTo>
                    <a:pt x="594" y="432"/>
                  </a:lnTo>
                  <a:lnTo>
                    <a:pt x="532" y="445"/>
                  </a:lnTo>
                  <a:lnTo>
                    <a:pt x="471" y="459"/>
                  </a:lnTo>
                  <a:lnTo>
                    <a:pt x="411" y="458"/>
                  </a:lnTo>
                  <a:lnTo>
                    <a:pt x="350" y="458"/>
                  </a:lnTo>
                  <a:lnTo>
                    <a:pt x="291" y="450"/>
                  </a:lnTo>
                  <a:lnTo>
                    <a:pt x="244" y="436"/>
                  </a:lnTo>
                  <a:lnTo>
                    <a:pt x="192" y="415"/>
                  </a:lnTo>
                  <a:lnTo>
                    <a:pt x="145" y="394"/>
                  </a:lnTo>
                  <a:lnTo>
                    <a:pt x="100" y="373"/>
                  </a:lnTo>
                  <a:lnTo>
                    <a:pt x="60" y="347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200" b="1" smtClean="0">
                <a:solidFill>
                  <a:srgbClr val="0000FF"/>
                </a:solidFill>
                <a:latin typeface=".VnAvant" pitchFamily="34" charset="0"/>
              </a:endParaRPr>
            </a:p>
          </p:txBody>
        </p:sp>
        <p:sp>
          <p:nvSpPr>
            <p:cNvPr id="9" name="Freeform 14"/>
            <p:cNvSpPr>
              <a:spLocks/>
            </p:cNvSpPr>
            <p:nvPr userDrawn="1"/>
          </p:nvSpPr>
          <p:spPr bwMode="ltGray">
            <a:xfrm rot="373331" flipH="1">
              <a:off x="898" y="2855"/>
              <a:ext cx="354" cy="464"/>
            </a:xfrm>
            <a:custGeom>
              <a:avLst/>
              <a:gdLst>
                <a:gd name="T0" fmla="*/ 19031 w 117"/>
                <a:gd name="T1" fmla="*/ 0 h 132"/>
                <a:gd name="T2" fmla="*/ 0 w 117"/>
                <a:gd name="T3" fmla="*/ 13417 h 132"/>
                <a:gd name="T4" fmla="*/ 750 w 117"/>
                <a:gd name="T5" fmla="*/ 13902 h 132"/>
                <a:gd name="T6" fmla="*/ 3516 w 117"/>
                <a:gd name="T7" fmla="*/ 15593 h 132"/>
                <a:gd name="T8" fmla="*/ 7370 w 117"/>
                <a:gd name="T9" fmla="*/ 19376 h 132"/>
                <a:gd name="T10" fmla="*/ 11664 w 117"/>
                <a:gd name="T11" fmla="*/ 25193 h 132"/>
                <a:gd name="T12" fmla="*/ 16762 w 117"/>
                <a:gd name="T13" fmla="*/ 33274 h 132"/>
                <a:gd name="T14" fmla="*/ 21304 w 117"/>
                <a:gd name="T15" fmla="*/ 42913 h 132"/>
                <a:gd name="T16" fmla="*/ 25899 w 117"/>
                <a:gd name="T17" fmla="*/ 55244 h 132"/>
                <a:gd name="T18" fmla="*/ 29412 w 117"/>
                <a:gd name="T19" fmla="*/ 70837 h 132"/>
                <a:gd name="T20" fmla="*/ 29660 w 117"/>
                <a:gd name="T21" fmla="*/ 64412 h 132"/>
                <a:gd name="T22" fmla="*/ 29167 w 117"/>
                <a:gd name="T23" fmla="*/ 57420 h 132"/>
                <a:gd name="T24" fmla="*/ 27391 w 117"/>
                <a:gd name="T25" fmla="*/ 48252 h 132"/>
                <a:gd name="T26" fmla="*/ 25146 w 117"/>
                <a:gd name="T27" fmla="*/ 39700 h 132"/>
                <a:gd name="T28" fmla="*/ 22547 w 117"/>
                <a:gd name="T29" fmla="*/ 31137 h 132"/>
                <a:gd name="T30" fmla="*/ 19773 w 117"/>
                <a:gd name="T31" fmla="*/ 24107 h 132"/>
                <a:gd name="T32" fmla="*/ 17010 w 117"/>
                <a:gd name="T33" fmla="*/ 19376 h 132"/>
                <a:gd name="T34" fmla="*/ 14656 w 117"/>
                <a:gd name="T35" fmla="*/ 17112 h 132"/>
                <a:gd name="T36" fmla="*/ 17503 w 117"/>
                <a:gd name="T37" fmla="*/ 15593 h 132"/>
                <a:gd name="T38" fmla="*/ 20030 w 117"/>
                <a:gd name="T39" fmla="*/ 14939 h 132"/>
                <a:gd name="T40" fmla="*/ 22547 w 117"/>
                <a:gd name="T41" fmla="*/ 13902 h 132"/>
                <a:gd name="T42" fmla="*/ 24901 w 117"/>
                <a:gd name="T43" fmla="*/ 13417 h 132"/>
                <a:gd name="T44" fmla="*/ 26650 w 117"/>
                <a:gd name="T45" fmla="*/ 12813 h 132"/>
                <a:gd name="T46" fmla="*/ 27645 w 117"/>
                <a:gd name="T47" fmla="*/ 11776 h 132"/>
                <a:gd name="T48" fmla="*/ 28671 w 117"/>
                <a:gd name="T49" fmla="*/ 11294 h 132"/>
                <a:gd name="T50" fmla="*/ 28919 w 117"/>
                <a:gd name="T51" fmla="*/ 11294 h 132"/>
                <a:gd name="T52" fmla="*/ 19031 w 117"/>
                <a:gd name="T53" fmla="*/ 0 h 132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117" h="132">
                  <a:moveTo>
                    <a:pt x="75" y="0"/>
                  </a:moveTo>
                  <a:lnTo>
                    <a:pt x="0" y="25"/>
                  </a:lnTo>
                  <a:lnTo>
                    <a:pt x="3" y="26"/>
                  </a:lnTo>
                  <a:lnTo>
                    <a:pt x="14" y="29"/>
                  </a:lnTo>
                  <a:lnTo>
                    <a:pt x="29" y="36"/>
                  </a:lnTo>
                  <a:lnTo>
                    <a:pt x="46" y="47"/>
                  </a:lnTo>
                  <a:lnTo>
                    <a:pt x="66" y="62"/>
                  </a:lnTo>
                  <a:lnTo>
                    <a:pt x="84" y="80"/>
                  </a:lnTo>
                  <a:lnTo>
                    <a:pt x="102" y="103"/>
                  </a:lnTo>
                  <a:lnTo>
                    <a:pt x="116" y="132"/>
                  </a:lnTo>
                  <a:lnTo>
                    <a:pt x="117" y="120"/>
                  </a:lnTo>
                  <a:lnTo>
                    <a:pt x="115" y="107"/>
                  </a:lnTo>
                  <a:lnTo>
                    <a:pt x="108" y="90"/>
                  </a:lnTo>
                  <a:lnTo>
                    <a:pt x="99" y="74"/>
                  </a:lnTo>
                  <a:lnTo>
                    <a:pt x="89" y="58"/>
                  </a:lnTo>
                  <a:lnTo>
                    <a:pt x="78" y="45"/>
                  </a:lnTo>
                  <a:lnTo>
                    <a:pt x="67" y="36"/>
                  </a:lnTo>
                  <a:lnTo>
                    <a:pt x="58" y="32"/>
                  </a:lnTo>
                  <a:lnTo>
                    <a:pt x="69" y="29"/>
                  </a:lnTo>
                  <a:lnTo>
                    <a:pt x="79" y="28"/>
                  </a:lnTo>
                  <a:lnTo>
                    <a:pt x="89" y="26"/>
                  </a:lnTo>
                  <a:lnTo>
                    <a:pt x="98" y="25"/>
                  </a:lnTo>
                  <a:lnTo>
                    <a:pt x="105" y="24"/>
                  </a:lnTo>
                  <a:lnTo>
                    <a:pt x="109" y="22"/>
                  </a:lnTo>
                  <a:lnTo>
                    <a:pt x="113" y="21"/>
                  </a:lnTo>
                  <a:lnTo>
                    <a:pt x="114" y="2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200" b="1" smtClean="0">
                <a:solidFill>
                  <a:srgbClr val="0000FF"/>
                </a:solidFill>
                <a:latin typeface=".VnAvant" pitchFamily="34" charset="0"/>
              </a:endParaRPr>
            </a:p>
          </p:txBody>
        </p:sp>
        <p:sp>
          <p:nvSpPr>
            <p:cNvPr id="10" name="Freeform 15"/>
            <p:cNvSpPr>
              <a:spLocks/>
            </p:cNvSpPr>
            <p:nvPr userDrawn="1"/>
          </p:nvSpPr>
          <p:spPr bwMode="ltGray">
            <a:xfrm rot="373331" flipH="1">
              <a:off x="799" y="2979"/>
              <a:ext cx="87" cy="274"/>
            </a:xfrm>
            <a:custGeom>
              <a:avLst/>
              <a:gdLst>
                <a:gd name="T0" fmla="*/ 7047 w 29"/>
                <a:gd name="T1" fmla="*/ 0 h 77"/>
                <a:gd name="T2" fmla="*/ 5589 w 29"/>
                <a:gd name="T3" fmla="*/ 0 h 77"/>
                <a:gd name="T4" fmla="*/ 3888 w 29"/>
                <a:gd name="T5" fmla="*/ 2252 h 77"/>
                <a:gd name="T6" fmla="*/ 2187 w 29"/>
                <a:gd name="T7" fmla="*/ 5142 h 77"/>
                <a:gd name="T8" fmla="*/ 972 w 29"/>
                <a:gd name="T9" fmla="*/ 10903 h 77"/>
                <a:gd name="T10" fmla="*/ 243 w 29"/>
                <a:gd name="T11" fmla="*/ 17169 h 77"/>
                <a:gd name="T12" fmla="*/ 0 w 29"/>
                <a:gd name="T13" fmla="*/ 25187 h 77"/>
                <a:gd name="T14" fmla="*/ 729 w 29"/>
                <a:gd name="T15" fmla="*/ 34339 h 77"/>
                <a:gd name="T16" fmla="*/ 2673 w 29"/>
                <a:gd name="T17" fmla="*/ 43925 h 77"/>
                <a:gd name="T18" fmla="*/ 3645 w 29"/>
                <a:gd name="T19" fmla="*/ 30325 h 77"/>
                <a:gd name="T20" fmla="*/ 4617 w 29"/>
                <a:gd name="T21" fmla="*/ 21173 h 77"/>
                <a:gd name="T22" fmla="*/ 5589 w 29"/>
                <a:gd name="T23" fmla="*/ 12522 h 77"/>
                <a:gd name="T24" fmla="*/ 7047 w 29"/>
                <a:gd name="T25" fmla="*/ 0 h 7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9" h="77">
                  <a:moveTo>
                    <a:pt x="29" y="0"/>
                  </a:moveTo>
                  <a:lnTo>
                    <a:pt x="23" y="0"/>
                  </a:lnTo>
                  <a:lnTo>
                    <a:pt x="16" y="4"/>
                  </a:lnTo>
                  <a:lnTo>
                    <a:pt x="9" y="9"/>
                  </a:lnTo>
                  <a:lnTo>
                    <a:pt x="4" y="19"/>
                  </a:lnTo>
                  <a:lnTo>
                    <a:pt x="1" y="30"/>
                  </a:lnTo>
                  <a:lnTo>
                    <a:pt x="0" y="44"/>
                  </a:lnTo>
                  <a:lnTo>
                    <a:pt x="3" y="60"/>
                  </a:lnTo>
                  <a:lnTo>
                    <a:pt x="11" y="77"/>
                  </a:lnTo>
                  <a:lnTo>
                    <a:pt x="15" y="53"/>
                  </a:lnTo>
                  <a:lnTo>
                    <a:pt x="19" y="37"/>
                  </a:lnTo>
                  <a:lnTo>
                    <a:pt x="23" y="2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200" b="1" smtClean="0">
                <a:solidFill>
                  <a:srgbClr val="0000FF"/>
                </a:solidFill>
                <a:latin typeface=".VnAvant" pitchFamily="34" charset="0"/>
              </a:endParaRPr>
            </a:p>
          </p:txBody>
        </p:sp>
        <p:sp>
          <p:nvSpPr>
            <p:cNvPr id="11" name="Freeform 16"/>
            <p:cNvSpPr>
              <a:spLocks/>
            </p:cNvSpPr>
            <p:nvPr userDrawn="1"/>
          </p:nvSpPr>
          <p:spPr bwMode="ltGray">
            <a:xfrm>
              <a:off x="1190" y="3273"/>
              <a:ext cx="1108" cy="1047"/>
            </a:xfrm>
            <a:custGeom>
              <a:avLst/>
              <a:gdLst>
                <a:gd name="T0" fmla="*/ 784 w 1108"/>
                <a:gd name="T1" fmla="*/ 1047 h 1047"/>
                <a:gd name="T2" fmla="*/ 692 w 1108"/>
                <a:gd name="T3" fmla="*/ 1011 h 1047"/>
                <a:gd name="T4" fmla="*/ 607 w 1108"/>
                <a:gd name="T5" fmla="*/ 945 h 1047"/>
                <a:gd name="T6" fmla="*/ 517 w 1108"/>
                <a:gd name="T7" fmla="*/ 861 h 1047"/>
                <a:gd name="T8" fmla="*/ 432 w 1108"/>
                <a:gd name="T9" fmla="*/ 776 h 1047"/>
                <a:gd name="T10" fmla="*/ 350 w 1108"/>
                <a:gd name="T11" fmla="*/ 677 h 1047"/>
                <a:gd name="T12" fmla="*/ 266 w 1108"/>
                <a:gd name="T13" fmla="*/ 563 h 1047"/>
                <a:gd name="T14" fmla="*/ 188 w 1108"/>
                <a:gd name="T15" fmla="*/ 447 h 1047"/>
                <a:gd name="T16" fmla="*/ 122 w 1108"/>
                <a:gd name="T17" fmla="*/ 325 h 1047"/>
                <a:gd name="T18" fmla="*/ 65 w 1108"/>
                <a:gd name="T19" fmla="*/ 211 h 1047"/>
                <a:gd name="T20" fmla="*/ 21 w 1108"/>
                <a:gd name="T21" fmla="*/ 101 h 1047"/>
                <a:gd name="T22" fmla="*/ 0 w 1108"/>
                <a:gd name="T23" fmla="*/ 0 h 1047"/>
                <a:gd name="T24" fmla="*/ 109 w 1108"/>
                <a:gd name="T25" fmla="*/ 217 h 1047"/>
                <a:gd name="T26" fmla="*/ 209 w 1108"/>
                <a:gd name="T27" fmla="*/ 378 h 1047"/>
                <a:gd name="T28" fmla="*/ 294 w 1108"/>
                <a:gd name="T29" fmla="*/ 500 h 1047"/>
                <a:gd name="T30" fmla="*/ 373 w 1108"/>
                <a:gd name="T31" fmla="*/ 590 h 1047"/>
                <a:gd name="T32" fmla="*/ 441 w 1108"/>
                <a:gd name="T33" fmla="*/ 661 h 1047"/>
                <a:gd name="T34" fmla="*/ 506 w 1108"/>
                <a:gd name="T35" fmla="*/ 713 h 1047"/>
                <a:gd name="T36" fmla="*/ 564 w 1108"/>
                <a:gd name="T37" fmla="*/ 754 h 1047"/>
                <a:gd name="T38" fmla="*/ 620 w 1108"/>
                <a:gd name="T39" fmla="*/ 801 h 1047"/>
                <a:gd name="T40" fmla="*/ 754 w 1108"/>
                <a:gd name="T41" fmla="*/ 899 h 1047"/>
                <a:gd name="T42" fmla="*/ 925 w 1108"/>
                <a:gd name="T43" fmla="*/ 977 h 1047"/>
                <a:gd name="T44" fmla="*/ 1108 w 1108"/>
                <a:gd name="T45" fmla="*/ 1047 h 1047"/>
                <a:gd name="T46" fmla="*/ 784 w 1108"/>
                <a:gd name="T47" fmla="*/ 1047 h 1047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1108" h="1047">
                  <a:moveTo>
                    <a:pt x="784" y="1047"/>
                  </a:moveTo>
                  <a:lnTo>
                    <a:pt x="692" y="1011"/>
                  </a:lnTo>
                  <a:lnTo>
                    <a:pt x="607" y="945"/>
                  </a:lnTo>
                  <a:lnTo>
                    <a:pt x="517" y="861"/>
                  </a:lnTo>
                  <a:lnTo>
                    <a:pt x="432" y="776"/>
                  </a:lnTo>
                  <a:lnTo>
                    <a:pt x="350" y="677"/>
                  </a:lnTo>
                  <a:lnTo>
                    <a:pt x="266" y="563"/>
                  </a:lnTo>
                  <a:lnTo>
                    <a:pt x="188" y="447"/>
                  </a:lnTo>
                  <a:lnTo>
                    <a:pt x="122" y="325"/>
                  </a:lnTo>
                  <a:lnTo>
                    <a:pt x="65" y="211"/>
                  </a:lnTo>
                  <a:lnTo>
                    <a:pt x="21" y="101"/>
                  </a:lnTo>
                  <a:lnTo>
                    <a:pt x="0" y="0"/>
                  </a:lnTo>
                  <a:lnTo>
                    <a:pt x="109" y="217"/>
                  </a:lnTo>
                  <a:lnTo>
                    <a:pt x="209" y="378"/>
                  </a:lnTo>
                  <a:lnTo>
                    <a:pt x="294" y="500"/>
                  </a:lnTo>
                  <a:lnTo>
                    <a:pt x="373" y="590"/>
                  </a:lnTo>
                  <a:lnTo>
                    <a:pt x="441" y="661"/>
                  </a:lnTo>
                  <a:lnTo>
                    <a:pt x="506" y="713"/>
                  </a:lnTo>
                  <a:lnTo>
                    <a:pt x="564" y="754"/>
                  </a:lnTo>
                  <a:lnTo>
                    <a:pt x="620" y="801"/>
                  </a:lnTo>
                  <a:lnTo>
                    <a:pt x="754" y="899"/>
                  </a:lnTo>
                  <a:lnTo>
                    <a:pt x="925" y="977"/>
                  </a:lnTo>
                  <a:lnTo>
                    <a:pt x="1108" y="1047"/>
                  </a:lnTo>
                  <a:lnTo>
                    <a:pt x="784" y="1047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200" b="1" smtClean="0">
                <a:solidFill>
                  <a:srgbClr val="0000FF"/>
                </a:solidFill>
                <a:latin typeface=".VnAvant" pitchFamily="34" charset="0"/>
              </a:endParaRPr>
            </a:p>
          </p:txBody>
        </p:sp>
        <p:grpSp>
          <p:nvGrpSpPr>
            <p:cNvPr id="12" name="Group 17"/>
            <p:cNvGrpSpPr>
              <a:grpSpLocks/>
            </p:cNvGrpSpPr>
            <p:nvPr userDrawn="1"/>
          </p:nvGrpSpPr>
          <p:grpSpPr bwMode="auto">
            <a:xfrm rot="3220060">
              <a:off x="2636" y="751"/>
              <a:ext cx="569" cy="636"/>
              <a:chOff x="1727" y="866"/>
              <a:chExt cx="129" cy="157"/>
            </a:xfrm>
          </p:grpSpPr>
          <p:sp>
            <p:nvSpPr>
              <p:cNvPr id="36" name="Freeform 1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2 w 83"/>
                  <a:gd name="T1" fmla="*/ 1 h 117"/>
                  <a:gd name="T2" fmla="*/ 0 w 83"/>
                  <a:gd name="T3" fmla="*/ 0 h 117"/>
                  <a:gd name="T4" fmla="*/ 0 w 83"/>
                  <a:gd name="T5" fmla="*/ 4 h 117"/>
                  <a:gd name="T6" fmla="*/ 2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3200" b="1" smtClean="0">
                  <a:solidFill>
                    <a:srgbClr val="0000FF"/>
                  </a:solidFill>
                  <a:latin typeface=".VnAvant" pitchFamily="34" charset="0"/>
                </a:endParaRPr>
              </a:p>
            </p:txBody>
          </p:sp>
          <p:sp>
            <p:nvSpPr>
              <p:cNvPr id="37" name="Freeform 1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4 h 98"/>
                  <a:gd name="T2" fmla="*/ 4 w 140"/>
                  <a:gd name="T3" fmla="*/ 0 h 98"/>
                  <a:gd name="T4" fmla="*/ 5 w 140"/>
                  <a:gd name="T5" fmla="*/ 2 h 98"/>
                  <a:gd name="T6" fmla="*/ 0 w 140"/>
                  <a:gd name="T7" fmla="*/ 4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3200" b="1" smtClean="0">
                  <a:solidFill>
                    <a:srgbClr val="0000FF"/>
                  </a:solidFill>
                  <a:latin typeface=".VnAvant" pitchFamily="34" charset="0"/>
                </a:endParaRPr>
              </a:p>
            </p:txBody>
          </p:sp>
          <p:sp>
            <p:nvSpPr>
              <p:cNvPr id="38" name="Freeform 2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5 w 145"/>
                  <a:gd name="T3" fmla="*/ 0 h 49"/>
                  <a:gd name="T4" fmla="*/ 5 w 145"/>
                  <a:gd name="T5" fmla="*/ 2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3200" b="1" smtClean="0">
                  <a:solidFill>
                    <a:srgbClr val="0000FF"/>
                  </a:solidFill>
                  <a:latin typeface=".VnAvant" pitchFamily="34" charset="0"/>
                </a:endParaRPr>
              </a:p>
            </p:txBody>
          </p:sp>
        </p:grpSp>
        <p:grpSp>
          <p:nvGrpSpPr>
            <p:cNvPr id="13" name="Group 21"/>
            <p:cNvGrpSpPr>
              <a:grpSpLocks/>
            </p:cNvGrpSpPr>
            <p:nvPr userDrawn="1"/>
          </p:nvGrpSpPr>
          <p:grpSpPr bwMode="auto">
            <a:xfrm rot="-6691250">
              <a:off x="3637" y="117"/>
              <a:ext cx="356" cy="608"/>
              <a:chOff x="1733" y="866"/>
              <a:chExt cx="129" cy="157"/>
            </a:xfrm>
          </p:grpSpPr>
          <p:sp>
            <p:nvSpPr>
              <p:cNvPr id="33" name="Freeform 22"/>
              <p:cNvSpPr>
                <a:spLocks/>
              </p:cNvSpPr>
              <p:nvPr userDrawn="1"/>
            </p:nvSpPr>
            <p:spPr bwMode="ltGray">
              <a:xfrm>
                <a:off x="1734" y="866"/>
                <a:ext cx="41" cy="59"/>
              </a:xfrm>
              <a:custGeom>
                <a:avLst/>
                <a:gdLst>
                  <a:gd name="T0" fmla="*/ 2 w 83"/>
                  <a:gd name="T1" fmla="*/ 1 h 117"/>
                  <a:gd name="T2" fmla="*/ 0 w 83"/>
                  <a:gd name="T3" fmla="*/ 0 h 117"/>
                  <a:gd name="T4" fmla="*/ 0 w 83"/>
                  <a:gd name="T5" fmla="*/ 4 h 117"/>
                  <a:gd name="T6" fmla="*/ 2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3200" b="1" smtClean="0">
                  <a:solidFill>
                    <a:srgbClr val="0000FF"/>
                  </a:solidFill>
                  <a:latin typeface=".VnAvant" pitchFamily="34" charset="0"/>
                </a:endParaRPr>
              </a:p>
            </p:txBody>
          </p:sp>
          <p:sp>
            <p:nvSpPr>
              <p:cNvPr id="34" name="Freeform 23"/>
              <p:cNvSpPr>
                <a:spLocks/>
              </p:cNvSpPr>
              <p:nvPr userDrawn="1"/>
            </p:nvSpPr>
            <p:spPr bwMode="ltGray">
              <a:xfrm>
                <a:off x="1793" y="894"/>
                <a:ext cx="70" cy="49"/>
              </a:xfrm>
              <a:custGeom>
                <a:avLst/>
                <a:gdLst>
                  <a:gd name="T0" fmla="*/ 0 w 140"/>
                  <a:gd name="T1" fmla="*/ 4 h 98"/>
                  <a:gd name="T2" fmla="*/ 4 w 140"/>
                  <a:gd name="T3" fmla="*/ 0 h 98"/>
                  <a:gd name="T4" fmla="*/ 5 w 140"/>
                  <a:gd name="T5" fmla="*/ 2 h 98"/>
                  <a:gd name="T6" fmla="*/ 0 w 140"/>
                  <a:gd name="T7" fmla="*/ 4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3200" b="1" smtClean="0">
                  <a:solidFill>
                    <a:srgbClr val="0000FF"/>
                  </a:solidFill>
                  <a:latin typeface=".VnAvant" pitchFamily="34" charset="0"/>
                </a:endParaRPr>
              </a:p>
            </p:txBody>
          </p:sp>
          <p:sp>
            <p:nvSpPr>
              <p:cNvPr id="35" name="Freeform 24"/>
              <p:cNvSpPr>
                <a:spLocks/>
              </p:cNvSpPr>
              <p:nvPr userDrawn="1"/>
            </p:nvSpPr>
            <p:spPr bwMode="ltGray">
              <a:xfrm>
                <a:off x="1777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5 w 145"/>
                  <a:gd name="T3" fmla="*/ 0 h 49"/>
                  <a:gd name="T4" fmla="*/ 5 w 145"/>
                  <a:gd name="T5" fmla="*/ 2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3200" b="1" smtClean="0">
                  <a:solidFill>
                    <a:srgbClr val="0000FF"/>
                  </a:solidFill>
                  <a:latin typeface=".VnAvant" pitchFamily="34" charset="0"/>
                </a:endParaRPr>
              </a:p>
            </p:txBody>
          </p:sp>
        </p:grpSp>
        <p:grpSp>
          <p:nvGrpSpPr>
            <p:cNvPr id="14" name="Group 25"/>
            <p:cNvGrpSpPr>
              <a:grpSpLocks/>
            </p:cNvGrpSpPr>
            <p:nvPr userDrawn="1"/>
          </p:nvGrpSpPr>
          <p:grpSpPr bwMode="auto">
            <a:xfrm rot="8524840">
              <a:off x="677" y="3303"/>
              <a:ext cx="500" cy="500"/>
              <a:chOff x="1727" y="872"/>
              <a:chExt cx="129" cy="156"/>
            </a:xfrm>
          </p:grpSpPr>
          <p:sp>
            <p:nvSpPr>
              <p:cNvPr id="30" name="Freeform 26"/>
              <p:cNvSpPr>
                <a:spLocks/>
              </p:cNvSpPr>
              <p:nvPr userDrawn="1"/>
            </p:nvSpPr>
            <p:spPr bwMode="ltGray">
              <a:xfrm>
                <a:off x="1727" y="873"/>
                <a:ext cx="41" cy="59"/>
              </a:xfrm>
              <a:custGeom>
                <a:avLst/>
                <a:gdLst>
                  <a:gd name="T0" fmla="*/ 2 w 83"/>
                  <a:gd name="T1" fmla="*/ 1 h 117"/>
                  <a:gd name="T2" fmla="*/ 0 w 83"/>
                  <a:gd name="T3" fmla="*/ 0 h 117"/>
                  <a:gd name="T4" fmla="*/ 0 w 83"/>
                  <a:gd name="T5" fmla="*/ 4 h 117"/>
                  <a:gd name="T6" fmla="*/ 2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3200" b="1" smtClean="0">
                  <a:solidFill>
                    <a:srgbClr val="0000FF"/>
                  </a:solidFill>
                  <a:latin typeface=".VnAvant" pitchFamily="34" charset="0"/>
                </a:endParaRPr>
              </a:p>
            </p:txBody>
          </p:sp>
          <p:sp>
            <p:nvSpPr>
              <p:cNvPr id="31" name="Freeform 27"/>
              <p:cNvSpPr>
                <a:spLocks/>
              </p:cNvSpPr>
              <p:nvPr userDrawn="1"/>
            </p:nvSpPr>
            <p:spPr bwMode="ltGray">
              <a:xfrm>
                <a:off x="1786" y="901"/>
                <a:ext cx="70" cy="49"/>
              </a:xfrm>
              <a:custGeom>
                <a:avLst/>
                <a:gdLst>
                  <a:gd name="T0" fmla="*/ 0 w 140"/>
                  <a:gd name="T1" fmla="*/ 4 h 98"/>
                  <a:gd name="T2" fmla="*/ 4 w 140"/>
                  <a:gd name="T3" fmla="*/ 0 h 98"/>
                  <a:gd name="T4" fmla="*/ 5 w 140"/>
                  <a:gd name="T5" fmla="*/ 2 h 98"/>
                  <a:gd name="T6" fmla="*/ 0 w 140"/>
                  <a:gd name="T7" fmla="*/ 4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3200" b="1" smtClean="0">
                  <a:solidFill>
                    <a:srgbClr val="0000FF"/>
                  </a:solidFill>
                  <a:latin typeface=".VnAvant" pitchFamily="34" charset="0"/>
                </a:endParaRPr>
              </a:p>
            </p:txBody>
          </p:sp>
          <p:sp>
            <p:nvSpPr>
              <p:cNvPr id="32" name="Freeform 28"/>
              <p:cNvSpPr>
                <a:spLocks/>
              </p:cNvSpPr>
              <p:nvPr userDrawn="1"/>
            </p:nvSpPr>
            <p:spPr bwMode="ltGray">
              <a:xfrm>
                <a:off x="1772" y="1004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5 w 145"/>
                  <a:gd name="T3" fmla="*/ 0 h 49"/>
                  <a:gd name="T4" fmla="*/ 5 w 145"/>
                  <a:gd name="T5" fmla="*/ 2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3200" b="1" smtClean="0">
                  <a:solidFill>
                    <a:srgbClr val="0000FF"/>
                  </a:solidFill>
                  <a:latin typeface=".VnAvant" pitchFamily="34" charset="0"/>
                </a:endParaRPr>
              </a:p>
            </p:txBody>
          </p:sp>
        </p:grpSp>
        <p:grpSp>
          <p:nvGrpSpPr>
            <p:cNvPr id="15" name="Group 29"/>
            <p:cNvGrpSpPr>
              <a:grpSpLocks/>
            </p:cNvGrpSpPr>
            <p:nvPr userDrawn="1"/>
          </p:nvGrpSpPr>
          <p:grpSpPr bwMode="auto">
            <a:xfrm rot="4106450" flipH="1">
              <a:off x="404" y="260"/>
              <a:ext cx="708" cy="891"/>
              <a:chOff x="1727" y="866"/>
              <a:chExt cx="129" cy="157"/>
            </a:xfrm>
          </p:grpSpPr>
          <p:sp>
            <p:nvSpPr>
              <p:cNvPr id="27" name="Freeform 3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2 w 83"/>
                  <a:gd name="T1" fmla="*/ 1 h 117"/>
                  <a:gd name="T2" fmla="*/ 0 w 83"/>
                  <a:gd name="T3" fmla="*/ 0 h 117"/>
                  <a:gd name="T4" fmla="*/ 0 w 83"/>
                  <a:gd name="T5" fmla="*/ 4 h 117"/>
                  <a:gd name="T6" fmla="*/ 2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3200" b="1" smtClean="0">
                  <a:solidFill>
                    <a:srgbClr val="0000FF"/>
                  </a:solidFill>
                  <a:latin typeface=".VnAvant" pitchFamily="34" charset="0"/>
                </a:endParaRPr>
              </a:p>
            </p:txBody>
          </p:sp>
          <p:sp>
            <p:nvSpPr>
              <p:cNvPr id="28" name="Freeform 3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4 h 98"/>
                  <a:gd name="T2" fmla="*/ 4 w 140"/>
                  <a:gd name="T3" fmla="*/ 0 h 98"/>
                  <a:gd name="T4" fmla="*/ 5 w 140"/>
                  <a:gd name="T5" fmla="*/ 2 h 98"/>
                  <a:gd name="T6" fmla="*/ 0 w 140"/>
                  <a:gd name="T7" fmla="*/ 4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3200" b="1" smtClean="0">
                  <a:solidFill>
                    <a:srgbClr val="0000FF"/>
                  </a:solidFill>
                  <a:latin typeface=".VnAvant" pitchFamily="34" charset="0"/>
                </a:endParaRPr>
              </a:p>
            </p:txBody>
          </p:sp>
          <p:sp>
            <p:nvSpPr>
              <p:cNvPr id="29" name="Freeform 3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5 w 145"/>
                  <a:gd name="T3" fmla="*/ 0 h 49"/>
                  <a:gd name="T4" fmla="*/ 5 w 145"/>
                  <a:gd name="T5" fmla="*/ 2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3200" b="1" smtClean="0">
                  <a:solidFill>
                    <a:srgbClr val="0000FF"/>
                  </a:solidFill>
                  <a:latin typeface=".VnAvant" pitchFamily="34" charset="0"/>
                </a:endParaRPr>
              </a:p>
            </p:txBody>
          </p:sp>
        </p:grpSp>
        <p:grpSp>
          <p:nvGrpSpPr>
            <p:cNvPr id="16" name="Group 33"/>
            <p:cNvGrpSpPr>
              <a:grpSpLocks/>
            </p:cNvGrpSpPr>
            <p:nvPr userDrawn="1"/>
          </p:nvGrpSpPr>
          <p:grpSpPr bwMode="auto">
            <a:xfrm rot="10015322" flipH="1">
              <a:off x="4626" y="2392"/>
              <a:ext cx="708" cy="891"/>
              <a:chOff x="1727" y="866"/>
              <a:chExt cx="129" cy="157"/>
            </a:xfrm>
          </p:grpSpPr>
          <p:sp>
            <p:nvSpPr>
              <p:cNvPr id="24" name="Freeform 3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2 w 83"/>
                  <a:gd name="T1" fmla="*/ 1 h 117"/>
                  <a:gd name="T2" fmla="*/ 0 w 83"/>
                  <a:gd name="T3" fmla="*/ 0 h 117"/>
                  <a:gd name="T4" fmla="*/ 0 w 83"/>
                  <a:gd name="T5" fmla="*/ 4 h 117"/>
                  <a:gd name="T6" fmla="*/ 2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3200" b="1" smtClean="0">
                  <a:solidFill>
                    <a:srgbClr val="0000FF"/>
                  </a:solidFill>
                  <a:latin typeface=".VnAvant" pitchFamily="34" charset="0"/>
                </a:endParaRPr>
              </a:p>
            </p:txBody>
          </p:sp>
          <p:sp>
            <p:nvSpPr>
              <p:cNvPr id="25" name="Freeform 3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4 h 98"/>
                  <a:gd name="T2" fmla="*/ 4 w 140"/>
                  <a:gd name="T3" fmla="*/ 0 h 98"/>
                  <a:gd name="T4" fmla="*/ 5 w 140"/>
                  <a:gd name="T5" fmla="*/ 2 h 98"/>
                  <a:gd name="T6" fmla="*/ 0 w 140"/>
                  <a:gd name="T7" fmla="*/ 4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3200" b="1" smtClean="0">
                  <a:solidFill>
                    <a:srgbClr val="0000FF"/>
                  </a:solidFill>
                  <a:latin typeface=".VnAvant" pitchFamily="34" charset="0"/>
                </a:endParaRPr>
              </a:p>
            </p:txBody>
          </p:sp>
          <p:sp>
            <p:nvSpPr>
              <p:cNvPr id="26" name="Freeform 3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5 w 145"/>
                  <a:gd name="T3" fmla="*/ 0 h 49"/>
                  <a:gd name="T4" fmla="*/ 5 w 145"/>
                  <a:gd name="T5" fmla="*/ 2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3200" b="1" smtClean="0">
                  <a:solidFill>
                    <a:srgbClr val="0000FF"/>
                  </a:solidFill>
                  <a:latin typeface=".VnAvant" pitchFamily="34" charset="0"/>
                </a:endParaRPr>
              </a:p>
            </p:txBody>
          </p:sp>
        </p:grpSp>
        <p:sp>
          <p:nvSpPr>
            <p:cNvPr id="17" name="Freeform 37"/>
            <p:cNvSpPr>
              <a:spLocks/>
            </p:cNvSpPr>
            <p:nvPr userDrawn="1"/>
          </p:nvSpPr>
          <p:spPr bwMode="ltGray">
            <a:xfrm>
              <a:off x="1217" y="2"/>
              <a:ext cx="862" cy="886"/>
            </a:xfrm>
            <a:custGeom>
              <a:avLst/>
              <a:gdLst>
                <a:gd name="T0" fmla="*/ 0 w 862"/>
                <a:gd name="T1" fmla="*/ 0 h 886"/>
                <a:gd name="T2" fmla="*/ 6 w 862"/>
                <a:gd name="T3" fmla="*/ 107 h 886"/>
                <a:gd name="T4" fmla="*/ 37 w 862"/>
                <a:gd name="T5" fmla="*/ 262 h 886"/>
                <a:gd name="T6" fmla="*/ 83 w 862"/>
                <a:gd name="T7" fmla="*/ 410 h 886"/>
                <a:gd name="T8" fmla="*/ 149 w 862"/>
                <a:gd name="T9" fmla="*/ 546 h 886"/>
                <a:gd name="T10" fmla="*/ 237 w 862"/>
                <a:gd name="T11" fmla="*/ 666 h 886"/>
                <a:gd name="T12" fmla="*/ 338 w 862"/>
                <a:gd name="T13" fmla="*/ 764 h 886"/>
                <a:gd name="T14" fmla="*/ 450 w 862"/>
                <a:gd name="T15" fmla="*/ 838 h 886"/>
                <a:gd name="T16" fmla="*/ 579 w 862"/>
                <a:gd name="T17" fmla="*/ 879 h 886"/>
                <a:gd name="T18" fmla="*/ 714 w 862"/>
                <a:gd name="T19" fmla="*/ 886 h 886"/>
                <a:gd name="T20" fmla="*/ 862 w 862"/>
                <a:gd name="T21" fmla="*/ 851 h 886"/>
                <a:gd name="T22" fmla="*/ 784 w 862"/>
                <a:gd name="T23" fmla="*/ 856 h 886"/>
                <a:gd name="T24" fmla="*/ 700 w 862"/>
                <a:gd name="T25" fmla="*/ 835 h 886"/>
                <a:gd name="T26" fmla="*/ 621 w 862"/>
                <a:gd name="T27" fmla="*/ 794 h 886"/>
                <a:gd name="T28" fmla="*/ 542 w 862"/>
                <a:gd name="T29" fmla="*/ 728 h 886"/>
                <a:gd name="T30" fmla="*/ 466 w 862"/>
                <a:gd name="T31" fmla="*/ 649 h 886"/>
                <a:gd name="T32" fmla="*/ 397 w 862"/>
                <a:gd name="T33" fmla="*/ 557 h 886"/>
                <a:gd name="T34" fmla="*/ 334 w 862"/>
                <a:gd name="T35" fmla="*/ 454 h 886"/>
                <a:gd name="T36" fmla="*/ 279 w 862"/>
                <a:gd name="T37" fmla="*/ 339 h 886"/>
                <a:gd name="T38" fmla="*/ 238 w 862"/>
                <a:gd name="T39" fmla="*/ 225 h 886"/>
                <a:gd name="T40" fmla="*/ 205 w 862"/>
                <a:gd name="T41" fmla="*/ 105 h 886"/>
                <a:gd name="T42" fmla="*/ 184 w 862"/>
                <a:gd name="T43" fmla="*/ 3 h 88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862" h="886">
                  <a:moveTo>
                    <a:pt x="0" y="0"/>
                  </a:moveTo>
                  <a:lnTo>
                    <a:pt x="6" y="107"/>
                  </a:lnTo>
                  <a:lnTo>
                    <a:pt x="37" y="262"/>
                  </a:lnTo>
                  <a:lnTo>
                    <a:pt x="83" y="410"/>
                  </a:lnTo>
                  <a:lnTo>
                    <a:pt x="149" y="546"/>
                  </a:lnTo>
                  <a:lnTo>
                    <a:pt x="237" y="666"/>
                  </a:lnTo>
                  <a:lnTo>
                    <a:pt x="338" y="764"/>
                  </a:lnTo>
                  <a:lnTo>
                    <a:pt x="450" y="838"/>
                  </a:lnTo>
                  <a:lnTo>
                    <a:pt x="579" y="879"/>
                  </a:lnTo>
                  <a:lnTo>
                    <a:pt x="714" y="886"/>
                  </a:lnTo>
                  <a:lnTo>
                    <a:pt x="862" y="851"/>
                  </a:lnTo>
                  <a:lnTo>
                    <a:pt x="784" y="856"/>
                  </a:lnTo>
                  <a:lnTo>
                    <a:pt x="700" y="835"/>
                  </a:lnTo>
                  <a:lnTo>
                    <a:pt x="621" y="794"/>
                  </a:lnTo>
                  <a:lnTo>
                    <a:pt x="542" y="728"/>
                  </a:lnTo>
                  <a:lnTo>
                    <a:pt x="466" y="649"/>
                  </a:lnTo>
                  <a:lnTo>
                    <a:pt x="397" y="557"/>
                  </a:lnTo>
                  <a:lnTo>
                    <a:pt x="334" y="454"/>
                  </a:lnTo>
                  <a:lnTo>
                    <a:pt x="279" y="339"/>
                  </a:lnTo>
                  <a:lnTo>
                    <a:pt x="238" y="225"/>
                  </a:lnTo>
                  <a:lnTo>
                    <a:pt x="205" y="105"/>
                  </a:lnTo>
                  <a:lnTo>
                    <a:pt x="184" y="3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200" b="1" smtClean="0">
                <a:solidFill>
                  <a:srgbClr val="0000FF"/>
                </a:solidFill>
                <a:latin typeface=".VnAvant" pitchFamily="34" charset="0"/>
              </a:endParaRPr>
            </a:p>
          </p:txBody>
        </p:sp>
        <p:sp>
          <p:nvSpPr>
            <p:cNvPr id="18" name="Freeform 38"/>
            <p:cNvSpPr>
              <a:spLocks/>
            </p:cNvSpPr>
            <p:nvPr userDrawn="1"/>
          </p:nvSpPr>
          <p:spPr bwMode="ltGray">
            <a:xfrm rot="9832527" flipV="1">
              <a:off x="2158" y="102"/>
              <a:ext cx="681" cy="593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2472 h 237"/>
                <a:gd name="T4" fmla="*/ 392 w 257"/>
                <a:gd name="T5" fmla="*/ 4902 h 237"/>
                <a:gd name="T6" fmla="*/ 779 w 257"/>
                <a:gd name="T7" fmla="*/ 7361 h 237"/>
                <a:gd name="T8" fmla="*/ 1434 w 257"/>
                <a:gd name="T9" fmla="*/ 9603 h 237"/>
                <a:gd name="T10" fmla="*/ 2366 w 257"/>
                <a:gd name="T11" fmla="*/ 11687 h 237"/>
                <a:gd name="T12" fmla="*/ 3553 w 257"/>
                <a:gd name="T13" fmla="*/ 13829 h 237"/>
                <a:gd name="T14" fmla="*/ 4984 w 257"/>
                <a:gd name="T15" fmla="*/ 15788 h 237"/>
                <a:gd name="T16" fmla="*/ 6664 w 257"/>
                <a:gd name="T17" fmla="*/ 17435 h 237"/>
                <a:gd name="T18" fmla="*/ 8784 w 257"/>
                <a:gd name="T19" fmla="*/ 19019 h 237"/>
                <a:gd name="T20" fmla="*/ 11235 w 257"/>
                <a:gd name="T21" fmla="*/ 20377 h 237"/>
                <a:gd name="T22" fmla="*/ 13861 w 257"/>
                <a:gd name="T23" fmla="*/ 21473 h 237"/>
                <a:gd name="T24" fmla="*/ 17097 w 257"/>
                <a:gd name="T25" fmla="*/ 22339 h 237"/>
                <a:gd name="T26" fmla="*/ 20650 w 257"/>
                <a:gd name="T27" fmla="*/ 22932 h 237"/>
                <a:gd name="T28" fmla="*/ 24561 w 257"/>
                <a:gd name="T29" fmla="*/ 23245 h 237"/>
                <a:gd name="T30" fmla="*/ 28745 w 257"/>
                <a:gd name="T31" fmla="*/ 23119 h 237"/>
                <a:gd name="T32" fmla="*/ 33584 w 257"/>
                <a:gd name="T33" fmla="*/ 22732 h 237"/>
                <a:gd name="T34" fmla="*/ 29286 w 257"/>
                <a:gd name="T35" fmla="*/ 22256 h 237"/>
                <a:gd name="T36" fmla="*/ 25488 w 257"/>
                <a:gd name="T37" fmla="*/ 21556 h 237"/>
                <a:gd name="T38" fmla="*/ 22182 w 257"/>
                <a:gd name="T39" fmla="*/ 20773 h 237"/>
                <a:gd name="T40" fmla="*/ 19330 w 257"/>
                <a:gd name="T41" fmla="*/ 19989 h 237"/>
                <a:gd name="T42" fmla="*/ 16712 w 257"/>
                <a:gd name="T43" fmla="*/ 18938 h 237"/>
                <a:gd name="T44" fmla="*/ 14640 w 257"/>
                <a:gd name="T45" fmla="*/ 17825 h 237"/>
                <a:gd name="T46" fmla="*/ 12674 w 257"/>
                <a:gd name="T47" fmla="*/ 16571 h 237"/>
                <a:gd name="T48" fmla="*/ 10997 w 257"/>
                <a:gd name="T49" fmla="*/ 15213 h 237"/>
                <a:gd name="T50" fmla="*/ 9415 w 257"/>
                <a:gd name="T51" fmla="*/ 13829 h 237"/>
                <a:gd name="T52" fmla="*/ 7984 w 257"/>
                <a:gd name="T53" fmla="*/ 12265 h 237"/>
                <a:gd name="T54" fmla="*/ 6810 w 257"/>
                <a:gd name="T55" fmla="*/ 10511 h 237"/>
                <a:gd name="T56" fmla="*/ 5618 w 257"/>
                <a:gd name="T57" fmla="*/ 8615 h 237"/>
                <a:gd name="T58" fmla="*/ 4298 w 257"/>
                <a:gd name="T59" fmla="*/ 6781 h 237"/>
                <a:gd name="T60" fmla="*/ 3013 w 257"/>
                <a:gd name="T61" fmla="*/ 4621 h 237"/>
                <a:gd name="T62" fmla="*/ 1579 w 257"/>
                <a:gd name="T63" fmla="*/ 2347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200" b="1" smtClean="0">
                <a:solidFill>
                  <a:srgbClr val="0000FF"/>
                </a:solidFill>
                <a:latin typeface=".VnAvant" pitchFamily="34" charset="0"/>
              </a:endParaRPr>
            </a:p>
          </p:txBody>
        </p:sp>
        <p:sp>
          <p:nvSpPr>
            <p:cNvPr id="19" name="Freeform 39"/>
            <p:cNvSpPr>
              <a:spLocks/>
            </p:cNvSpPr>
            <p:nvPr userDrawn="1"/>
          </p:nvSpPr>
          <p:spPr bwMode="ltGray">
            <a:xfrm rot="9832527" flipV="1">
              <a:off x="1997" y="858"/>
              <a:ext cx="330" cy="278"/>
            </a:xfrm>
            <a:custGeom>
              <a:avLst/>
              <a:gdLst>
                <a:gd name="T0" fmla="*/ 10291 w 124"/>
                <a:gd name="T1" fmla="*/ 0 h 110"/>
                <a:gd name="T2" fmla="*/ 16551 w 124"/>
                <a:gd name="T3" fmla="*/ 11140 h 110"/>
                <a:gd name="T4" fmla="*/ 16000 w 124"/>
                <a:gd name="T5" fmla="*/ 11011 h 110"/>
                <a:gd name="T6" fmla="*/ 14286 w 124"/>
                <a:gd name="T7" fmla="*/ 10814 h 110"/>
                <a:gd name="T8" fmla="*/ 11891 w 124"/>
                <a:gd name="T9" fmla="*/ 10397 h 110"/>
                <a:gd name="T10" fmla="*/ 9086 w 124"/>
                <a:gd name="T11" fmla="*/ 10200 h 110"/>
                <a:gd name="T12" fmla="*/ 6012 w 124"/>
                <a:gd name="T13" fmla="*/ 9990 h 110"/>
                <a:gd name="T14" fmla="*/ 3356 w 124"/>
                <a:gd name="T15" fmla="*/ 10124 h 110"/>
                <a:gd name="T16" fmla="*/ 1203 w 124"/>
                <a:gd name="T17" fmla="*/ 10526 h 110"/>
                <a:gd name="T18" fmla="*/ 0 w 124"/>
                <a:gd name="T19" fmla="*/ 11350 h 110"/>
                <a:gd name="T20" fmla="*/ 546 w 124"/>
                <a:gd name="T21" fmla="*/ 10124 h 110"/>
                <a:gd name="T22" fmla="*/ 1057 w 124"/>
                <a:gd name="T23" fmla="*/ 9184 h 110"/>
                <a:gd name="T24" fmla="*/ 2145 w 124"/>
                <a:gd name="T25" fmla="*/ 8444 h 110"/>
                <a:gd name="T26" fmla="*/ 3356 w 124"/>
                <a:gd name="T27" fmla="*/ 7829 h 110"/>
                <a:gd name="T28" fmla="*/ 4809 w 124"/>
                <a:gd name="T29" fmla="*/ 7428 h 110"/>
                <a:gd name="T30" fmla="*/ 6275 w 124"/>
                <a:gd name="T31" fmla="*/ 7294 h 110"/>
                <a:gd name="T32" fmla="*/ 7875 w 124"/>
                <a:gd name="T33" fmla="*/ 7294 h 110"/>
                <a:gd name="T34" fmla="*/ 9631 w 124"/>
                <a:gd name="T35" fmla="*/ 7632 h 110"/>
                <a:gd name="T36" fmla="*/ 9724 w 124"/>
                <a:gd name="T37" fmla="*/ 7294 h 110"/>
                <a:gd name="T38" fmla="*/ 9328 w 124"/>
                <a:gd name="T39" fmla="*/ 5793 h 110"/>
                <a:gd name="T40" fmla="*/ 8931 w 124"/>
                <a:gd name="T41" fmla="*/ 3922 h 110"/>
                <a:gd name="T42" fmla="*/ 8668 w 124"/>
                <a:gd name="T43" fmla="*/ 3098 h 110"/>
                <a:gd name="T44" fmla="*/ 8428 w 124"/>
                <a:gd name="T45" fmla="*/ 3098 h 110"/>
                <a:gd name="T46" fmla="*/ 8125 w 124"/>
                <a:gd name="T47" fmla="*/ 2970 h 110"/>
                <a:gd name="T48" fmla="*/ 7875 w 124"/>
                <a:gd name="T49" fmla="*/ 2697 h 110"/>
                <a:gd name="T50" fmla="*/ 7635 w 124"/>
                <a:gd name="T51" fmla="*/ 2376 h 110"/>
                <a:gd name="T52" fmla="*/ 7635 w 124"/>
                <a:gd name="T53" fmla="*/ 1954 h 110"/>
                <a:gd name="T54" fmla="*/ 7875 w 124"/>
                <a:gd name="T55" fmla="*/ 1418 h 110"/>
                <a:gd name="T56" fmla="*/ 8817 w 124"/>
                <a:gd name="T57" fmla="*/ 824 h 110"/>
                <a:gd name="T58" fmla="*/ 10291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200" b="1" smtClean="0">
                <a:solidFill>
                  <a:srgbClr val="0000FF"/>
                </a:solidFill>
                <a:latin typeface=".VnAvant" pitchFamily="34" charset="0"/>
              </a:endParaRPr>
            </a:p>
          </p:txBody>
        </p:sp>
        <p:sp>
          <p:nvSpPr>
            <p:cNvPr id="20" name="Freeform 40"/>
            <p:cNvSpPr>
              <a:spLocks/>
            </p:cNvSpPr>
            <p:nvPr userDrawn="1"/>
          </p:nvSpPr>
          <p:spPr bwMode="ltGray">
            <a:xfrm rot="9832527" flipV="1">
              <a:off x="2224" y="808"/>
              <a:ext cx="123" cy="233"/>
            </a:xfrm>
            <a:custGeom>
              <a:avLst/>
              <a:gdLst>
                <a:gd name="T0" fmla="*/ 4246 w 46"/>
                <a:gd name="T1" fmla="*/ 0 h 94"/>
                <a:gd name="T2" fmla="*/ 2717 w 46"/>
                <a:gd name="T3" fmla="*/ 3552 h 94"/>
                <a:gd name="T4" fmla="*/ 2046 w 46"/>
                <a:gd name="T5" fmla="*/ 5818 h 94"/>
                <a:gd name="T6" fmla="*/ 1495 w 46"/>
                <a:gd name="T7" fmla="*/ 7404 h 94"/>
                <a:gd name="T8" fmla="*/ 0 w 46"/>
                <a:gd name="T9" fmla="*/ 8804 h 94"/>
                <a:gd name="T10" fmla="*/ 1644 w 46"/>
                <a:gd name="T11" fmla="*/ 8227 h 94"/>
                <a:gd name="T12" fmla="*/ 3174 w 46"/>
                <a:gd name="T13" fmla="*/ 7478 h 94"/>
                <a:gd name="T14" fmla="*/ 4396 w 46"/>
                <a:gd name="T15" fmla="*/ 6457 h 94"/>
                <a:gd name="T16" fmla="*/ 5471 w 46"/>
                <a:gd name="T17" fmla="*/ 5334 h 94"/>
                <a:gd name="T18" fmla="*/ 6134 w 46"/>
                <a:gd name="T19" fmla="*/ 4110 h 94"/>
                <a:gd name="T20" fmla="*/ 6292 w 46"/>
                <a:gd name="T21" fmla="*/ 2789 h 94"/>
                <a:gd name="T22" fmla="*/ 5720 w 46"/>
                <a:gd name="T23" fmla="*/ 1400 h 94"/>
                <a:gd name="T24" fmla="*/ 4246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200" b="1" smtClean="0">
                <a:solidFill>
                  <a:srgbClr val="0000FF"/>
                </a:solidFill>
                <a:latin typeface=".VnAvant" pitchFamily="34" charset="0"/>
              </a:endParaRPr>
            </a:p>
          </p:txBody>
        </p:sp>
        <p:sp>
          <p:nvSpPr>
            <p:cNvPr id="21" name="Freeform 41"/>
            <p:cNvSpPr>
              <a:spLocks/>
            </p:cNvSpPr>
            <p:nvPr userDrawn="1"/>
          </p:nvSpPr>
          <p:spPr bwMode="ltGray">
            <a:xfrm>
              <a:off x="1603" y="0"/>
              <a:ext cx="124" cy="121"/>
            </a:xfrm>
            <a:custGeom>
              <a:avLst/>
              <a:gdLst>
                <a:gd name="T0" fmla="*/ 124 w 124"/>
                <a:gd name="T1" fmla="*/ 0 h 121"/>
                <a:gd name="T2" fmla="*/ 113 w 124"/>
                <a:gd name="T3" fmla="*/ 9 h 121"/>
                <a:gd name="T4" fmla="*/ 99 w 124"/>
                <a:gd name="T5" fmla="*/ 25 h 121"/>
                <a:gd name="T6" fmla="*/ 81 w 124"/>
                <a:gd name="T7" fmla="*/ 41 h 121"/>
                <a:gd name="T8" fmla="*/ 63 w 124"/>
                <a:gd name="T9" fmla="*/ 54 h 121"/>
                <a:gd name="T10" fmla="*/ 41 w 124"/>
                <a:gd name="T11" fmla="*/ 66 h 121"/>
                <a:gd name="T12" fmla="*/ 22 w 124"/>
                <a:gd name="T13" fmla="*/ 74 h 121"/>
                <a:gd name="T14" fmla="*/ 0 w 124"/>
                <a:gd name="T15" fmla="*/ 75 h 121"/>
                <a:gd name="T16" fmla="*/ 10 w 124"/>
                <a:gd name="T17" fmla="*/ 96 h 121"/>
                <a:gd name="T18" fmla="*/ 23 w 124"/>
                <a:gd name="T19" fmla="*/ 113 h 121"/>
                <a:gd name="T20" fmla="*/ 41 w 124"/>
                <a:gd name="T21" fmla="*/ 121 h 121"/>
                <a:gd name="T22" fmla="*/ 60 w 124"/>
                <a:gd name="T23" fmla="*/ 121 h 121"/>
                <a:gd name="T24" fmla="*/ 83 w 124"/>
                <a:gd name="T25" fmla="*/ 111 h 121"/>
                <a:gd name="T26" fmla="*/ 101 w 124"/>
                <a:gd name="T27" fmla="*/ 88 h 121"/>
                <a:gd name="T28" fmla="*/ 116 w 124"/>
                <a:gd name="T29" fmla="*/ 53 h 121"/>
                <a:gd name="T30" fmla="*/ 124 w 124"/>
                <a:gd name="T31" fmla="*/ 0 h 12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24" h="121">
                  <a:moveTo>
                    <a:pt x="124" y="0"/>
                  </a:moveTo>
                  <a:lnTo>
                    <a:pt x="113" y="9"/>
                  </a:lnTo>
                  <a:lnTo>
                    <a:pt x="99" y="25"/>
                  </a:lnTo>
                  <a:lnTo>
                    <a:pt x="81" y="41"/>
                  </a:lnTo>
                  <a:lnTo>
                    <a:pt x="63" y="54"/>
                  </a:lnTo>
                  <a:lnTo>
                    <a:pt x="41" y="66"/>
                  </a:lnTo>
                  <a:lnTo>
                    <a:pt x="22" y="74"/>
                  </a:lnTo>
                  <a:lnTo>
                    <a:pt x="0" y="75"/>
                  </a:lnTo>
                  <a:lnTo>
                    <a:pt x="10" y="96"/>
                  </a:lnTo>
                  <a:lnTo>
                    <a:pt x="23" y="11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83" y="111"/>
                  </a:lnTo>
                  <a:lnTo>
                    <a:pt x="101" y="88"/>
                  </a:lnTo>
                  <a:lnTo>
                    <a:pt x="116" y="53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200" b="1" smtClean="0">
                <a:solidFill>
                  <a:srgbClr val="0000FF"/>
                </a:solidFill>
                <a:latin typeface=".VnAvant" pitchFamily="34" charset="0"/>
              </a:endParaRPr>
            </a:p>
          </p:txBody>
        </p:sp>
        <p:sp>
          <p:nvSpPr>
            <p:cNvPr id="22" name="Freeform 42"/>
            <p:cNvSpPr>
              <a:spLocks/>
            </p:cNvSpPr>
            <p:nvPr userDrawn="1"/>
          </p:nvSpPr>
          <p:spPr bwMode="ltGray">
            <a:xfrm rot="9832527" flipV="1">
              <a:off x="2173" y="1238"/>
              <a:ext cx="393" cy="2300"/>
            </a:xfrm>
            <a:custGeom>
              <a:avLst/>
              <a:gdLst>
                <a:gd name="T0" fmla="*/ 0 w 149"/>
                <a:gd name="T1" fmla="*/ 0 h 704"/>
                <a:gd name="T2" fmla="*/ 773 w 149"/>
                <a:gd name="T3" fmla="*/ 2264 h 704"/>
                <a:gd name="T4" fmla="*/ 2039 w 149"/>
                <a:gd name="T5" fmla="*/ 5231 h 704"/>
                <a:gd name="T6" fmla="*/ 3577 w 149"/>
                <a:gd name="T7" fmla="*/ 8890 h 704"/>
                <a:gd name="T8" fmla="*/ 5230 w 149"/>
                <a:gd name="T9" fmla="*/ 13767 h 704"/>
                <a:gd name="T10" fmla="*/ 7417 w 149"/>
                <a:gd name="T11" fmla="*/ 19704 h 704"/>
                <a:gd name="T12" fmla="*/ 9342 w 149"/>
                <a:gd name="T13" fmla="*/ 26087 h 704"/>
                <a:gd name="T14" fmla="*/ 11228 w 149"/>
                <a:gd name="T15" fmla="*/ 33517 h 704"/>
                <a:gd name="T16" fmla="*/ 12774 w 149"/>
                <a:gd name="T17" fmla="*/ 42053 h 704"/>
                <a:gd name="T18" fmla="*/ 14275 w 149"/>
                <a:gd name="T19" fmla="*/ 51051 h 704"/>
                <a:gd name="T20" fmla="*/ 15340 w 149"/>
                <a:gd name="T21" fmla="*/ 61404 h 704"/>
                <a:gd name="T22" fmla="*/ 15820 w 149"/>
                <a:gd name="T23" fmla="*/ 72911 h 704"/>
                <a:gd name="T24" fmla="*/ 16076 w 149"/>
                <a:gd name="T25" fmla="*/ 84878 h 704"/>
                <a:gd name="T26" fmla="*/ 15340 w 149"/>
                <a:gd name="T27" fmla="*/ 98302 h 704"/>
                <a:gd name="T28" fmla="*/ 13892 w 149"/>
                <a:gd name="T29" fmla="*/ 112458 h 704"/>
                <a:gd name="T30" fmla="*/ 11764 w 149"/>
                <a:gd name="T31" fmla="*/ 127238 h 704"/>
                <a:gd name="T32" fmla="*/ 8572 w 149"/>
                <a:gd name="T33" fmla="*/ 143665 h 704"/>
                <a:gd name="T34" fmla="*/ 4988 w 149"/>
                <a:gd name="T35" fmla="*/ 162219 h 704"/>
                <a:gd name="T36" fmla="*/ 2659 w 149"/>
                <a:gd name="T37" fmla="*/ 179446 h 704"/>
                <a:gd name="T38" fmla="*/ 1266 w 149"/>
                <a:gd name="T39" fmla="*/ 195379 h 704"/>
                <a:gd name="T40" fmla="*/ 773 w 149"/>
                <a:gd name="T41" fmla="*/ 210653 h 704"/>
                <a:gd name="T42" fmla="*/ 773 w 149"/>
                <a:gd name="T43" fmla="*/ 225233 h 704"/>
                <a:gd name="T44" fmla="*/ 1008 w 149"/>
                <a:gd name="T45" fmla="*/ 238553 h 704"/>
                <a:gd name="T46" fmla="*/ 1546 w 149"/>
                <a:gd name="T47" fmla="*/ 250511 h 704"/>
                <a:gd name="T48" fmla="*/ 1794 w 149"/>
                <a:gd name="T49" fmla="*/ 262027 h 704"/>
                <a:gd name="T50" fmla="*/ 5230 w 149"/>
                <a:gd name="T51" fmla="*/ 256091 h 704"/>
                <a:gd name="T52" fmla="*/ 4988 w 149"/>
                <a:gd name="T53" fmla="*/ 253124 h 704"/>
                <a:gd name="T54" fmla="*/ 4605 w 149"/>
                <a:gd name="T55" fmla="*/ 244480 h 704"/>
                <a:gd name="T56" fmla="*/ 4202 w 149"/>
                <a:gd name="T57" fmla="*/ 231509 h 704"/>
                <a:gd name="T58" fmla="*/ 4460 w 149"/>
                <a:gd name="T59" fmla="*/ 214070 h 704"/>
                <a:gd name="T60" fmla="*/ 5230 w 149"/>
                <a:gd name="T61" fmla="*/ 193223 h 704"/>
                <a:gd name="T62" fmla="*/ 7417 w 149"/>
                <a:gd name="T63" fmla="*/ 169400 h 704"/>
                <a:gd name="T64" fmla="*/ 10991 w 149"/>
                <a:gd name="T65" fmla="*/ 143665 h 704"/>
                <a:gd name="T66" fmla="*/ 16461 w 149"/>
                <a:gd name="T67" fmla="*/ 116536 h 704"/>
                <a:gd name="T68" fmla="*/ 18242 w 149"/>
                <a:gd name="T69" fmla="*/ 103918 h 704"/>
                <a:gd name="T70" fmla="*/ 19028 w 149"/>
                <a:gd name="T71" fmla="*/ 87491 h 704"/>
                <a:gd name="T72" fmla="*/ 18387 w 149"/>
                <a:gd name="T73" fmla="*/ 68451 h 704"/>
                <a:gd name="T74" fmla="*/ 16751 w 149"/>
                <a:gd name="T75" fmla="*/ 49898 h 704"/>
                <a:gd name="T76" fmla="*/ 13892 w 149"/>
                <a:gd name="T77" fmla="*/ 31658 h 704"/>
                <a:gd name="T78" fmla="*/ 10353 w 149"/>
                <a:gd name="T79" fmla="*/ 16394 h 704"/>
                <a:gd name="T80" fmla="*/ 5615 w 149"/>
                <a:gd name="T81" fmla="*/ 5231 h 704"/>
                <a:gd name="T82" fmla="*/ 0 w 149"/>
                <a:gd name="T83" fmla="*/ 0 h 704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149" h="704">
                  <a:moveTo>
                    <a:pt x="0" y="0"/>
                  </a:moveTo>
                  <a:lnTo>
                    <a:pt x="6" y="6"/>
                  </a:lnTo>
                  <a:lnTo>
                    <a:pt x="16" y="14"/>
                  </a:lnTo>
                  <a:lnTo>
                    <a:pt x="28" y="24"/>
                  </a:lnTo>
                  <a:lnTo>
                    <a:pt x="41" y="37"/>
                  </a:lnTo>
                  <a:lnTo>
                    <a:pt x="58" y="53"/>
                  </a:lnTo>
                  <a:lnTo>
                    <a:pt x="73" y="70"/>
                  </a:lnTo>
                  <a:lnTo>
                    <a:pt x="88" y="90"/>
                  </a:lnTo>
                  <a:lnTo>
                    <a:pt x="100" y="113"/>
                  </a:lnTo>
                  <a:lnTo>
                    <a:pt x="112" y="137"/>
                  </a:lnTo>
                  <a:lnTo>
                    <a:pt x="120" y="165"/>
                  </a:lnTo>
                  <a:lnTo>
                    <a:pt x="124" y="196"/>
                  </a:lnTo>
                  <a:lnTo>
                    <a:pt x="126" y="228"/>
                  </a:lnTo>
                  <a:lnTo>
                    <a:pt x="120" y="264"/>
                  </a:lnTo>
                  <a:lnTo>
                    <a:pt x="109" y="302"/>
                  </a:lnTo>
                  <a:lnTo>
                    <a:pt x="92" y="342"/>
                  </a:lnTo>
                  <a:lnTo>
                    <a:pt x="67" y="386"/>
                  </a:lnTo>
                  <a:lnTo>
                    <a:pt x="39" y="436"/>
                  </a:lnTo>
                  <a:lnTo>
                    <a:pt x="21" y="482"/>
                  </a:lnTo>
                  <a:lnTo>
                    <a:pt x="10" y="525"/>
                  </a:lnTo>
                  <a:lnTo>
                    <a:pt x="6" y="566"/>
                  </a:lnTo>
                  <a:lnTo>
                    <a:pt x="6" y="605"/>
                  </a:lnTo>
                  <a:lnTo>
                    <a:pt x="8" y="641"/>
                  </a:lnTo>
                  <a:lnTo>
                    <a:pt x="12" y="673"/>
                  </a:lnTo>
                  <a:lnTo>
                    <a:pt x="14" y="704"/>
                  </a:lnTo>
                  <a:lnTo>
                    <a:pt x="41" y="688"/>
                  </a:lnTo>
                  <a:lnTo>
                    <a:pt x="39" y="680"/>
                  </a:lnTo>
                  <a:lnTo>
                    <a:pt x="36" y="657"/>
                  </a:lnTo>
                  <a:lnTo>
                    <a:pt x="33" y="622"/>
                  </a:lnTo>
                  <a:lnTo>
                    <a:pt x="35" y="575"/>
                  </a:lnTo>
                  <a:lnTo>
                    <a:pt x="41" y="519"/>
                  </a:lnTo>
                  <a:lnTo>
                    <a:pt x="58" y="455"/>
                  </a:lnTo>
                  <a:lnTo>
                    <a:pt x="86" y="386"/>
                  </a:lnTo>
                  <a:lnTo>
                    <a:pt x="129" y="313"/>
                  </a:lnTo>
                  <a:lnTo>
                    <a:pt x="143" y="279"/>
                  </a:lnTo>
                  <a:lnTo>
                    <a:pt x="149" y="235"/>
                  </a:lnTo>
                  <a:lnTo>
                    <a:pt x="144" y="184"/>
                  </a:lnTo>
                  <a:lnTo>
                    <a:pt x="131" y="134"/>
                  </a:lnTo>
                  <a:lnTo>
                    <a:pt x="109" y="85"/>
                  </a:lnTo>
                  <a:lnTo>
                    <a:pt x="81" y="44"/>
                  </a:lnTo>
                  <a:lnTo>
                    <a:pt x="44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200" b="1" smtClean="0">
                <a:solidFill>
                  <a:srgbClr val="0000FF"/>
                </a:solidFill>
                <a:latin typeface=".VnAvant" pitchFamily="34" charset="0"/>
              </a:endParaRPr>
            </a:p>
          </p:txBody>
        </p:sp>
        <p:sp>
          <p:nvSpPr>
            <p:cNvPr id="23" name="Freeform 43"/>
            <p:cNvSpPr>
              <a:spLocks/>
            </p:cNvSpPr>
            <p:nvPr userDrawn="1"/>
          </p:nvSpPr>
          <p:spPr bwMode="ltGray">
            <a:xfrm>
              <a:off x="0" y="1848"/>
              <a:ext cx="36" cy="132"/>
            </a:xfrm>
            <a:custGeom>
              <a:avLst/>
              <a:gdLst>
                <a:gd name="T0" fmla="*/ 0 w 36"/>
                <a:gd name="T1" fmla="*/ 0 h 132"/>
                <a:gd name="T2" fmla="*/ 36 w 36"/>
                <a:gd name="T3" fmla="*/ 12 h 132"/>
                <a:gd name="T4" fmla="*/ 0 w 36"/>
                <a:gd name="T5" fmla="*/ 132 h 132"/>
                <a:gd name="T6" fmla="*/ 0 w 36"/>
                <a:gd name="T7" fmla="*/ 0 h 1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6" h="132">
                  <a:moveTo>
                    <a:pt x="0" y="0"/>
                  </a:moveTo>
                  <a:lnTo>
                    <a:pt x="36" y="12"/>
                  </a:lnTo>
                  <a:lnTo>
                    <a:pt x="0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200" b="1" smtClean="0">
                <a:solidFill>
                  <a:srgbClr val="0000FF"/>
                </a:solidFill>
                <a:latin typeface=".VnAvant" pitchFamily="34" charset="0"/>
              </a:endParaRPr>
            </a:p>
          </p:txBody>
        </p:sp>
      </p:grpSp>
      <p:sp>
        <p:nvSpPr>
          <p:cNvPr id="47151" name="Rectangle 47"/>
          <p:cNvSpPr>
            <a:spLocks noGrp="1" noChangeArrowheads="1"/>
          </p:cNvSpPr>
          <p:nvPr>
            <p:ph type="ctrTitle"/>
          </p:nvPr>
        </p:nvSpPr>
        <p:spPr>
          <a:xfrm>
            <a:off x="2455863" y="596900"/>
            <a:ext cx="6192837" cy="3581400"/>
          </a:xfrm>
        </p:spPr>
        <p:txBody>
          <a:bodyPr/>
          <a:lstStyle>
            <a:lvl1pPr>
              <a:defRPr sz="5200" b="1"/>
            </a:lvl1pPr>
          </a:lstStyle>
          <a:p>
            <a:r>
              <a:rPr lang="vi-VN"/>
              <a:t>Click to edit Master title style</a:t>
            </a:r>
          </a:p>
        </p:txBody>
      </p:sp>
      <p:sp>
        <p:nvSpPr>
          <p:cNvPr id="47152" name="Rectangle 48"/>
          <p:cNvSpPr>
            <a:spLocks noGrp="1" noChangeArrowheads="1"/>
          </p:cNvSpPr>
          <p:nvPr>
            <p:ph type="subTitle" idx="1"/>
          </p:nvPr>
        </p:nvSpPr>
        <p:spPr>
          <a:xfrm>
            <a:off x="2489200" y="4279900"/>
            <a:ext cx="6146800" cy="14859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vi-VN"/>
              <a:t>Click to edit Master subtitle style</a:t>
            </a:r>
          </a:p>
        </p:txBody>
      </p:sp>
      <p:sp>
        <p:nvSpPr>
          <p:cNvPr id="46" name="Rectangle 4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 eaLnBrk="0" hangingPunct="0">
              <a:defRPr b="1">
                <a:latin typeface=".VnAvant" pitchFamily="34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47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b="1">
                <a:latin typeface=".VnAvant" pitchFamily="34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48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>
                <a:latin typeface=".VnAvant" pitchFamily="34" charset="0"/>
              </a:defRPr>
            </a:lvl1pPr>
          </a:lstStyle>
          <a:p>
            <a:pPr>
              <a:defRPr/>
            </a:pPr>
            <a:fld id="{4071C5D1-46CE-4744-89AB-FFBA11156C9A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870181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b="1">
                <a:latin typeface=".VnAvant" pitchFamily="34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b="1">
                <a:latin typeface=".VnAvant" pitchFamily="34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>
                <a:latin typeface=".VnAvant" pitchFamily="34" charset="0"/>
              </a:defRPr>
            </a:lvl1pPr>
          </a:lstStyle>
          <a:p>
            <a:pPr>
              <a:defRPr/>
            </a:pPr>
            <a:fld id="{3E651D60-0C91-40B7-8EA8-3326CADAA0CB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924723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b="1">
                <a:latin typeface=".VnAvant" pitchFamily="34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b="1">
                <a:latin typeface=".VnAvant" pitchFamily="34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>
                <a:latin typeface=".VnAvant" pitchFamily="34" charset="0"/>
              </a:defRPr>
            </a:lvl1pPr>
          </a:lstStyle>
          <a:p>
            <a:pPr>
              <a:defRPr/>
            </a:pPr>
            <a:fld id="{BC110D9D-EAFC-4A48-88CE-E862D79A4132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585568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b="1">
                <a:latin typeface=".VnAvant" pitchFamily="34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b="1">
                <a:latin typeface=".VnAvant" pitchFamily="34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>
                <a:latin typeface=".VnAvant" pitchFamily="34" charset="0"/>
              </a:defRPr>
            </a:lvl1pPr>
          </a:lstStyle>
          <a:p>
            <a:pPr>
              <a:defRPr/>
            </a:pPr>
            <a:fld id="{0F47D79F-A5A8-437E-8345-0EF4DE47E676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7846605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b="1">
                <a:latin typeface=".VnAvant" pitchFamily="34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8" name="Rectangle 4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b="1">
                <a:latin typeface=".VnAvant" pitchFamily="34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9" name="Rectangle 4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>
                <a:latin typeface=".VnAvant" pitchFamily="34" charset="0"/>
              </a:defRPr>
            </a:lvl1pPr>
          </a:lstStyle>
          <a:p>
            <a:pPr>
              <a:defRPr/>
            </a:pPr>
            <a:fld id="{56C9B8E7-C860-4B5E-B97B-81481C2007E7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364825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b="1">
                <a:latin typeface=".VnAvant" pitchFamily="34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b="1">
                <a:latin typeface=".VnAvant" pitchFamily="34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>
                <a:latin typeface=".VnAvant" pitchFamily="34" charset="0"/>
              </a:defRPr>
            </a:lvl1pPr>
          </a:lstStyle>
          <a:p>
            <a:pPr>
              <a:defRPr/>
            </a:pPr>
            <a:fld id="{17FC609D-4C09-40E0-AA4C-F0BBA7AA0287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634624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b="1">
                <a:latin typeface=".VnAvant" pitchFamily="34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3" name="Rectangle 4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b="1">
                <a:latin typeface=".VnAvant" pitchFamily="34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>
                <a:latin typeface=".VnAvant" pitchFamily="34" charset="0"/>
              </a:defRPr>
            </a:lvl1pPr>
          </a:lstStyle>
          <a:p>
            <a:pPr>
              <a:defRPr/>
            </a:pPr>
            <a:fld id="{8E6CB2D6-0525-4CD5-B4F8-6A4A539988B9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379258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b="1">
                <a:latin typeface=".VnAvant" pitchFamily="34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b="1">
                <a:latin typeface=".VnAvant" pitchFamily="34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>
                <a:latin typeface=".VnAvant" pitchFamily="34" charset="0"/>
              </a:defRPr>
            </a:lvl1pPr>
          </a:lstStyle>
          <a:p>
            <a:pPr>
              <a:defRPr/>
            </a:pPr>
            <a:fld id="{9F8100B6-7362-43DB-BC46-CCB5302F6725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13895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93439-0537-46CD-AD3B-0729A0F318FB}" type="datetimeFigureOut">
              <a:rPr lang="en-US" smtClean="0"/>
              <a:pPr/>
              <a:t>9/23/2021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FA6F3-D95B-406F-BE27-3F57C88368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b="1">
                <a:latin typeface=".VnAvant" pitchFamily="34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b="1">
                <a:latin typeface=".VnAvant" pitchFamily="34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>
                <a:latin typeface=".VnAvant" pitchFamily="34" charset="0"/>
              </a:defRPr>
            </a:lvl1pPr>
          </a:lstStyle>
          <a:p>
            <a:pPr>
              <a:defRPr/>
            </a:pPr>
            <a:fld id="{0C7C6F4C-483D-4EFE-991B-4C0195B45DCC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53205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b="1">
                <a:latin typeface=".VnAvant" pitchFamily="34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b="1">
                <a:latin typeface=".VnAvant" pitchFamily="34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>
                <a:latin typeface=".VnAvant" pitchFamily="34" charset="0"/>
              </a:defRPr>
            </a:lvl1pPr>
          </a:lstStyle>
          <a:p>
            <a:pPr>
              <a:defRPr/>
            </a:pPr>
            <a:fld id="{DC625C18-7821-4D3B-9CDE-62E1310EDEB5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1441863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103188"/>
            <a:ext cx="2060575" cy="59531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2913" y="103188"/>
            <a:ext cx="6030912" cy="5953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b="1">
                <a:latin typeface=".VnAvant" pitchFamily="34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b="1">
                <a:latin typeface=".VnAvant" pitchFamily="34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>
                <a:latin typeface=".VnAvant" pitchFamily="34" charset="0"/>
              </a:defRPr>
            </a:lvl1pPr>
          </a:lstStyle>
          <a:p>
            <a:pPr>
              <a:defRPr/>
            </a:pPr>
            <a:fld id="{0281B0CB-A084-43BE-AD79-9A09F2F2D245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9787846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42913" y="103188"/>
            <a:ext cx="8243887" cy="5953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b="1">
                <a:latin typeface=".VnAvant" pitchFamily="34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b="1">
                <a:latin typeface=".VnAvant" pitchFamily="34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>
                <a:latin typeface=".VnAvant" pitchFamily="34" charset="0"/>
              </a:defRPr>
            </a:lvl1pPr>
          </a:lstStyle>
          <a:p>
            <a:pPr>
              <a:defRPr/>
            </a:pPr>
            <a:fld id="{7CD5C36F-338E-4144-B6EB-4AE3CFE6CAE6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2018404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805863" cy="6858000"/>
            <a:chOff x="0" y="0"/>
            <a:chExt cx="5547" cy="4320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 rot="-215207">
              <a:off x="3688" y="232"/>
              <a:ext cx="1860" cy="3631"/>
              <a:chOff x="3006" y="772"/>
              <a:chExt cx="1860" cy="3631"/>
            </a:xfrm>
          </p:grpSpPr>
          <p:sp>
            <p:nvSpPr>
              <p:cNvPr id="39" name="Freeform 4"/>
              <p:cNvSpPr>
                <a:spLocks/>
              </p:cNvSpPr>
              <p:nvPr userDrawn="1"/>
            </p:nvSpPr>
            <p:spPr bwMode="ltGray">
              <a:xfrm rot="12185230" flipV="1">
                <a:off x="3533" y="771"/>
                <a:ext cx="1333" cy="1485"/>
              </a:xfrm>
              <a:custGeom>
                <a:avLst/>
                <a:gdLst>
                  <a:gd name="T0" fmla="*/ 4531 w 596"/>
                  <a:gd name="T1" fmla="*/ 101421 h 666"/>
                  <a:gd name="T2" fmla="*/ 1622 w 596"/>
                  <a:gd name="T3" fmla="*/ 93408 h 666"/>
                  <a:gd name="T4" fmla="*/ 0 w 596"/>
                  <a:gd name="T5" fmla="*/ 79149 h 666"/>
                  <a:gd name="T6" fmla="*/ 1129 w 596"/>
                  <a:gd name="T7" fmla="*/ 60858 h 666"/>
                  <a:gd name="T8" fmla="*/ 7003 w 596"/>
                  <a:gd name="T9" fmla="*/ 41404 h 666"/>
                  <a:gd name="T10" fmla="*/ 19244 w 596"/>
                  <a:gd name="T11" fmla="*/ 22989 h 666"/>
                  <a:gd name="T12" fmla="*/ 39782 w 596"/>
                  <a:gd name="T13" fmla="*/ 8482 h 666"/>
                  <a:gd name="T14" fmla="*/ 69106 w 596"/>
                  <a:gd name="T15" fmla="*/ 497 h 666"/>
                  <a:gd name="T16" fmla="*/ 106398 w 596"/>
                  <a:gd name="T17" fmla="*/ 2471 h 666"/>
                  <a:gd name="T18" fmla="*/ 135552 w 596"/>
                  <a:gd name="T19" fmla="*/ 18690 h 666"/>
                  <a:gd name="T20" fmla="*/ 155086 w 596"/>
                  <a:gd name="T21" fmla="*/ 45261 h 666"/>
                  <a:gd name="T22" fmla="*/ 165504 w 596"/>
                  <a:gd name="T23" fmla="*/ 77766 h 666"/>
                  <a:gd name="T24" fmla="*/ 166600 w 596"/>
                  <a:gd name="T25" fmla="*/ 112097 h 666"/>
                  <a:gd name="T26" fmla="*/ 158486 w 596"/>
                  <a:gd name="T27" fmla="*/ 143900 h 666"/>
                  <a:gd name="T28" fmla="*/ 141929 w 596"/>
                  <a:gd name="T29" fmla="*/ 168476 h 666"/>
                  <a:gd name="T30" fmla="*/ 116803 w 596"/>
                  <a:gd name="T31" fmla="*/ 181645 h 666"/>
                  <a:gd name="T32" fmla="*/ 108906 w 596"/>
                  <a:gd name="T33" fmla="*/ 180483 h 666"/>
                  <a:gd name="T34" fmla="*/ 123417 w 596"/>
                  <a:gd name="T35" fmla="*/ 169098 h 666"/>
                  <a:gd name="T36" fmla="*/ 134926 w 596"/>
                  <a:gd name="T37" fmla="*/ 149075 h 666"/>
                  <a:gd name="T38" fmla="*/ 142434 w 596"/>
                  <a:gd name="T39" fmla="*/ 124336 h 666"/>
                  <a:gd name="T40" fmla="*/ 145556 w 596"/>
                  <a:gd name="T41" fmla="*/ 97341 h 666"/>
                  <a:gd name="T42" fmla="*/ 143935 w 596"/>
                  <a:gd name="T43" fmla="*/ 70674 h 666"/>
                  <a:gd name="T44" fmla="*/ 135823 w 596"/>
                  <a:gd name="T45" fmla="*/ 47678 h 666"/>
                  <a:gd name="T46" fmla="*/ 121164 w 596"/>
                  <a:gd name="T47" fmla="*/ 30694 h 666"/>
                  <a:gd name="T48" fmla="*/ 95533 w 596"/>
                  <a:gd name="T49" fmla="*/ 20489 h 666"/>
                  <a:gd name="T50" fmla="*/ 68842 w 596"/>
                  <a:gd name="T51" fmla="*/ 16705 h 666"/>
                  <a:gd name="T52" fmla="*/ 48693 w 596"/>
                  <a:gd name="T53" fmla="*/ 19399 h 666"/>
                  <a:gd name="T54" fmla="*/ 33911 w 596"/>
                  <a:gd name="T55" fmla="*/ 27658 h 666"/>
                  <a:gd name="T56" fmla="*/ 23495 w 596"/>
                  <a:gd name="T57" fmla="*/ 40782 h 666"/>
                  <a:gd name="T58" fmla="*/ 15886 w 596"/>
                  <a:gd name="T59" fmla="*/ 56379 h 666"/>
                  <a:gd name="T60" fmla="*/ 11129 w 596"/>
                  <a:gd name="T61" fmla="*/ 74451 h 666"/>
                  <a:gd name="T62" fmla="*/ 7888 w 596"/>
                  <a:gd name="T63" fmla="*/ 92922 h 66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596" h="66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6699"/>
                  </a:solidFill>
                  <a:latin typeface="Arial" charset="0"/>
                </a:endParaRPr>
              </a:p>
            </p:txBody>
          </p:sp>
          <p:sp>
            <p:nvSpPr>
              <p:cNvPr id="40" name="Freeform 5"/>
              <p:cNvSpPr>
                <a:spLocks/>
              </p:cNvSpPr>
              <p:nvPr userDrawn="1"/>
            </p:nvSpPr>
            <p:spPr bwMode="ltGray">
              <a:xfrm rot="12185230" flipV="1">
                <a:off x="4028" y="1798"/>
                <a:ext cx="571" cy="531"/>
              </a:xfrm>
              <a:custGeom>
                <a:avLst/>
                <a:gdLst>
                  <a:gd name="T0" fmla="*/ 0 w 257"/>
                  <a:gd name="T1" fmla="*/ 0 h 237"/>
                  <a:gd name="T2" fmla="*/ 0 w 257"/>
                  <a:gd name="T3" fmla="*/ 7053 h 237"/>
                  <a:gd name="T4" fmla="*/ 878 w 257"/>
                  <a:gd name="T5" fmla="*/ 14160 h 237"/>
                  <a:gd name="T6" fmla="*/ 1555 w 257"/>
                  <a:gd name="T7" fmla="*/ 21224 h 237"/>
                  <a:gd name="T8" fmla="*/ 2873 w 257"/>
                  <a:gd name="T9" fmla="*/ 27845 h 237"/>
                  <a:gd name="T10" fmla="*/ 4828 w 257"/>
                  <a:gd name="T11" fmla="*/ 33764 h 237"/>
                  <a:gd name="T12" fmla="*/ 7183 w 257"/>
                  <a:gd name="T13" fmla="*/ 39964 h 237"/>
                  <a:gd name="T14" fmla="*/ 10109 w 257"/>
                  <a:gd name="T15" fmla="*/ 45686 h 237"/>
                  <a:gd name="T16" fmla="*/ 13600 w 257"/>
                  <a:gd name="T17" fmla="*/ 50474 h 237"/>
                  <a:gd name="T18" fmla="*/ 17910 w 257"/>
                  <a:gd name="T19" fmla="*/ 55034 h 237"/>
                  <a:gd name="T20" fmla="*/ 22953 w 257"/>
                  <a:gd name="T21" fmla="*/ 58943 h 237"/>
                  <a:gd name="T22" fmla="*/ 28363 w 257"/>
                  <a:gd name="T23" fmla="*/ 62116 h 237"/>
                  <a:gd name="T24" fmla="*/ 35018 w 257"/>
                  <a:gd name="T25" fmla="*/ 64636 h 237"/>
                  <a:gd name="T26" fmla="*/ 42225 w 257"/>
                  <a:gd name="T27" fmla="*/ 66276 h 237"/>
                  <a:gd name="T28" fmla="*/ 50297 w 257"/>
                  <a:gd name="T29" fmla="*/ 67182 h 237"/>
                  <a:gd name="T30" fmla="*/ 58797 w 257"/>
                  <a:gd name="T31" fmla="*/ 66910 h 237"/>
                  <a:gd name="T32" fmla="*/ 68689 w 257"/>
                  <a:gd name="T33" fmla="*/ 65770 h 237"/>
                  <a:gd name="T34" fmla="*/ 59873 w 257"/>
                  <a:gd name="T35" fmla="*/ 64354 h 237"/>
                  <a:gd name="T36" fmla="*/ 52074 w 257"/>
                  <a:gd name="T37" fmla="*/ 62387 h 237"/>
                  <a:gd name="T38" fmla="*/ 45473 w 257"/>
                  <a:gd name="T39" fmla="*/ 60072 h 237"/>
                  <a:gd name="T40" fmla="*/ 39570 w 257"/>
                  <a:gd name="T41" fmla="*/ 57810 h 237"/>
                  <a:gd name="T42" fmla="*/ 34164 w 257"/>
                  <a:gd name="T43" fmla="*/ 54662 h 237"/>
                  <a:gd name="T44" fmla="*/ 29954 w 257"/>
                  <a:gd name="T45" fmla="*/ 51615 h 237"/>
                  <a:gd name="T46" fmla="*/ 25971 w 257"/>
                  <a:gd name="T47" fmla="*/ 47924 h 237"/>
                  <a:gd name="T48" fmla="*/ 22460 w 257"/>
                  <a:gd name="T49" fmla="*/ 43874 h 237"/>
                  <a:gd name="T50" fmla="*/ 19227 w 257"/>
                  <a:gd name="T51" fmla="*/ 39964 h 237"/>
                  <a:gd name="T52" fmla="*/ 16355 w 257"/>
                  <a:gd name="T53" fmla="*/ 35404 h 237"/>
                  <a:gd name="T54" fmla="*/ 13960 w 257"/>
                  <a:gd name="T55" fmla="*/ 30366 h 237"/>
                  <a:gd name="T56" fmla="*/ 11527 w 257"/>
                  <a:gd name="T57" fmla="*/ 24899 h 237"/>
                  <a:gd name="T58" fmla="*/ 8772 w 257"/>
                  <a:gd name="T59" fmla="*/ 19582 h 237"/>
                  <a:gd name="T60" fmla="*/ 6121 w 257"/>
                  <a:gd name="T61" fmla="*/ 13282 h 237"/>
                  <a:gd name="T62" fmla="*/ 3233 w 257"/>
                  <a:gd name="T63" fmla="*/ 6827 h 237"/>
                  <a:gd name="T64" fmla="*/ 0 w 257"/>
                  <a:gd name="T65" fmla="*/ 0 h 237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6699"/>
                  </a:solidFill>
                  <a:latin typeface="Arial" charset="0"/>
                </a:endParaRPr>
              </a:p>
            </p:txBody>
          </p:sp>
          <p:sp>
            <p:nvSpPr>
              <p:cNvPr id="41" name="Freeform 6"/>
              <p:cNvSpPr>
                <a:spLocks/>
              </p:cNvSpPr>
              <p:nvPr userDrawn="1"/>
            </p:nvSpPr>
            <p:spPr bwMode="ltGray">
              <a:xfrm rot="12185230" flipV="1">
                <a:off x="3636" y="2160"/>
                <a:ext cx="277" cy="249"/>
              </a:xfrm>
              <a:custGeom>
                <a:avLst/>
                <a:gdLst>
                  <a:gd name="T0" fmla="*/ 21367 w 124"/>
                  <a:gd name="T1" fmla="*/ 0 h 110"/>
                  <a:gd name="T2" fmla="*/ 34433 w 124"/>
                  <a:gd name="T3" fmla="*/ 32825 h 110"/>
                  <a:gd name="T4" fmla="*/ 33320 w 124"/>
                  <a:gd name="T5" fmla="*/ 32558 h 110"/>
                  <a:gd name="T6" fmla="*/ 29706 w 124"/>
                  <a:gd name="T7" fmla="*/ 32035 h 110"/>
                  <a:gd name="T8" fmla="*/ 24747 w 124"/>
                  <a:gd name="T9" fmla="*/ 30795 h 110"/>
                  <a:gd name="T10" fmla="*/ 18928 w 124"/>
                  <a:gd name="T11" fmla="*/ 30145 h 110"/>
                  <a:gd name="T12" fmla="*/ 12574 w 124"/>
                  <a:gd name="T13" fmla="*/ 29593 h 110"/>
                  <a:gd name="T14" fmla="*/ 6947 w 124"/>
                  <a:gd name="T15" fmla="*/ 29905 h 110"/>
                  <a:gd name="T16" fmla="*/ 2520 w 124"/>
                  <a:gd name="T17" fmla="*/ 31087 h 110"/>
                  <a:gd name="T18" fmla="*/ 0 w 124"/>
                  <a:gd name="T19" fmla="*/ 33531 h 110"/>
                  <a:gd name="T20" fmla="*/ 1128 w 124"/>
                  <a:gd name="T21" fmla="*/ 29905 h 110"/>
                  <a:gd name="T22" fmla="*/ 2220 w 124"/>
                  <a:gd name="T23" fmla="*/ 27050 h 110"/>
                  <a:gd name="T24" fmla="*/ 4461 w 124"/>
                  <a:gd name="T25" fmla="*/ 25020 h 110"/>
                  <a:gd name="T26" fmla="*/ 6947 w 124"/>
                  <a:gd name="T27" fmla="*/ 23130 h 110"/>
                  <a:gd name="T28" fmla="*/ 9965 w 124"/>
                  <a:gd name="T29" fmla="*/ 21921 h 110"/>
                  <a:gd name="T30" fmla="*/ 13075 w 124"/>
                  <a:gd name="T31" fmla="*/ 21634 h 110"/>
                  <a:gd name="T32" fmla="*/ 16408 w 124"/>
                  <a:gd name="T33" fmla="*/ 21634 h 110"/>
                  <a:gd name="T34" fmla="*/ 20020 w 124"/>
                  <a:gd name="T35" fmla="*/ 22582 h 110"/>
                  <a:gd name="T36" fmla="*/ 20246 w 124"/>
                  <a:gd name="T37" fmla="*/ 21634 h 110"/>
                  <a:gd name="T38" fmla="*/ 19352 w 124"/>
                  <a:gd name="T39" fmla="*/ 17063 h 110"/>
                  <a:gd name="T40" fmla="*/ 18628 w 124"/>
                  <a:gd name="T41" fmla="*/ 11576 h 110"/>
                  <a:gd name="T42" fmla="*/ 18025 w 124"/>
                  <a:gd name="T43" fmla="*/ 9161 h 110"/>
                  <a:gd name="T44" fmla="*/ 17536 w 124"/>
                  <a:gd name="T45" fmla="*/ 9161 h 110"/>
                  <a:gd name="T46" fmla="*/ 16913 w 124"/>
                  <a:gd name="T47" fmla="*/ 8849 h 110"/>
                  <a:gd name="T48" fmla="*/ 16408 w 124"/>
                  <a:gd name="T49" fmla="*/ 7957 h 110"/>
                  <a:gd name="T50" fmla="*/ 15785 w 124"/>
                  <a:gd name="T51" fmla="*/ 7004 h 110"/>
                  <a:gd name="T52" fmla="*/ 15785 w 124"/>
                  <a:gd name="T53" fmla="*/ 5775 h 110"/>
                  <a:gd name="T54" fmla="*/ 16408 w 124"/>
                  <a:gd name="T55" fmla="*/ 4278 h 110"/>
                  <a:gd name="T56" fmla="*/ 18248 w 124"/>
                  <a:gd name="T57" fmla="*/ 2449 h 110"/>
                  <a:gd name="T58" fmla="*/ 21367 w 124"/>
                  <a:gd name="T59" fmla="*/ 0 h 110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6699"/>
                  </a:solidFill>
                  <a:latin typeface="Arial" charset="0"/>
                </a:endParaRPr>
              </a:p>
            </p:txBody>
          </p:sp>
          <p:sp>
            <p:nvSpPr>
              <p:cNvPr id="42" name="Freeform 7"/>
              <p:cNvSpPr>
                <a:spLocks/>
              </p:cNvSpPr>
              <p:nvPr userDrawn="1"/>
            </p:nvSpPr>
            <p:spPr bwMode="ltGray">
              <a:xfrm rot="12185230" flipV="1">
                <a:off x="3977" y="970"/>
                <a:ext cx="245" cy="347"/>
              </a:xfrm>
              <a:custGeom>
                <a:avLst/>
                <a:gdLst>
                  <a:gd name="T0" fmla="*/ 0 w 109"/>
                  <a:gd name="T1" fmla="*/ 0 h 156"/>
                  <a:gd name="T2" fmla="*/ 1430 w 109"/>
                  <a:gd name="T3" fmla="*/ 218 h 156"/>
                  <a:gd name="T4" fmla="*/ 5154 w 109"/>
                  <a:gd name="T5" fmla="*/ 1297 h 156"/>
                  <a:gd name="T6" fmla="*/ 10722 w 109"/>
                  <a:gd name="T7" fmla="*/ 3256 h 156"/>
                  <a:gd name="T8" fmla="*/ 16739 w 109"/>
                  <a:gd name="T9" fmla="*/ 6417 h 156"/>
                  <a:gd name="T10" fmla="*/ 22542 w 109"/>
                  <a:gd name="T11" fmla="*/ 11874 h 156"/>
                  <a:gd name="T12" fmla="*/ 27867 w 109"/>
                  <a:gd name="T13" fmla="*/ 19118 h 156"/>
                  <a:gd name="T14" fmla="*/ 31090 w 109"/>
                  <a:gd name="T15" fmla="*/ 29088 h 156"/>
                  <a:gd name="T16" fmla="*/ 31601 w 109"/>
                  <a:gd name="T17" fmla="*/ 42031 h 156"/>
                  <a:gd name="T18" fmla="*/ 30398 w 109"/>
                  <a:gd name="T19" fmla="*/ 42031 h 156"/>
                  <a:gd name="T20" fmla="*/ 28741 w 109"/>
                  <a:gd name="T21" fmla="*/ 42031 h 156"/>
                  <a:gd name="T22" fmla="*/ 26959 w 109"/>
                  <a:gd name="T23" fmla="*/ 42031 h 156"/>
                  <a:gd name="T24" fmla="*/ 25291 w 109"/>
                  <a:gd name="T25" fmla="*/ 41547 h 156"/>
                  <a:gd name="T26" fmla="*/ 23462 w 109"/>
                  <a:gd name="T27" fmla="*/ 41171 h 156"/>
                  <a:gd name="T28" fmla="*/ 21396 w 109"/>
                  <a:gd name="T29" fmla="*/ 40468 h 156"/>
                  <a:gd name="T30" fmla="*/ 19088 w 109"/>
                  <a:gd name="T31" fmla="*/ 39093 h 156"/>
                  <a:gd name="T32" fmla="*/ 16739 w 109"/>
                  <a:gd name="T33" fmla="*/ 37409 h 156"/>
                  <a:gd name="T34" fmla="*/ 15318 w 109"/>
                  <a:gd name="T35" fmla="*/ 33933 h 156"/>
                  <a:gd name="T36" fmla="*/ 15318 w 109"/>
                  <a:gd name="T37" fmla="*/ 29889 h 156"/>
                  <a:gd name="T38" fmla="*/ 16237 w 109"/>
                  <a:gd name="T39" fmla="*/ 25932 h 156"/>
                  <a:gd name="T40" fmla="*/ 17148 w 109"/>
                  <a:gd name="T41" fmla="*/ 21572 h 156"/>
                  <a:gd name="T42" fmla="*/ 16237 w 109"/>
                  <a:gd name="T43" fmla="*/ 16718 h 156"/>
                  <a:gd name="T44" fmla="*/ 13934 w 109"/>
                  <a:gd name="T45" fmla="*/ 11658 h 156"/>
                  <a:gd name="T46" fmla="*/ 9002 w 109"/>
                  <a:gd name="T47" fmla="*/ 6139 h 156"/>
                  <a:gd name="T48" fmla="*/ 0 w 109"/>
                  <a:gd name="T49" fmla="*/ 0 h 15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6699"/>
                  </a:solidFill>
                  <a:latin typeface="Arial" charset="0"/>
                </a:endParaRPr>
              </a:p>
            </p:txBody>
          </p:sp>
          <p:sp>
            <p:nvSpPr>
              <p:cNvPr id="43" name="Freeform 8"/>
              <p:cNvSpPr>
                <a:spLocks/>
              </p:cNvSpPr>
              <p:nvPr userDrawn="1"/>
            </p:nvSpPr>
            <p:spPr bwMode="ltGray">
              <a:xfrm rot="12185230" flipV="1">
                <a:off x="3838" y="2207"/>
                <a:ext cx="103" cy="209"/>
              </a:xfrm>
              <a:custGeom>
                <a:avLst/>
                <a:gdLst>
                  <a:gd name="T0" fmla="*/ 8724 w 46"/>
                  <a:gd name="T1" fmla="*/ 0 h 94"/>
                  <a:gd name="T2" fmla="*/ 5681 w 46"/>
                  <a:gd name="T3" fmla="*/ 10170 h 94"/>
                  <a:gd name="T4" fmla="*/ 4277 w 46"/>
                  <a:gd name="T5" fmla="*/ 16693 h 94"/>
                  <a:gd name="T6" fmla="*/ 3144 w 46"/>
                  <a:gd name="T7" fmla="*/ 21238 h 94"/>
                  <a:gd name="T8" fmla="*/ 0 w 46"/>
                  <a:gd name="T9" fmla="*/ 25271 h 94"/>
                  <a:gd name="T10" fmla="*/ 3370 w 46"/>
                  <a:gd name="T11" fmla="*/ 23675 h 94"/>
                  <a:gd name="T12" fmla="*/ 6534 w 46"/>
                  <a:gd name="T13" fmla="*/ 21509 h 94"/>
                  <a:gd name="T14" fmla="*/ 9071 w 46"/>
                  <a:gd name="T15" fmla="*/ 18479 h 94"/>
                  <a:gd name="T16" fmla="*/ 11361 w 46"/>
                  <a:gd name="T17" fmla="*/ 15319 h 94"/>
                  <a:gd name="T18" fmla="*/ 12721 w 46"/>
                  <a:gd name="T19" fmla="*/ 11851 h 94"/>
                  <a:gd name="T20" fmla="*/ 13000 w 46"/>
                  <a:gd name="T21" fmla="*/ 8087 h 94"/>
                  <a:gd name="T22" fmla="*/ 11811 w 46"/>
                  <a:gd name="T23" fmla="*/ 3955 h 94"/>
                  <a:gd name="T24" fmla="*/ 8724 w 46"/>
                  <a:gd name="T25" fmla="*/ 0 h 9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6699"/>
                  </a:solidFill>
                  <a:latin typeface="Arial" charset="0"/>
                </a:endParaRPr>
              </a:p>
            </p:txBody>
          </p:sp>
          <p:sp>
            <p:nvSpPr>
              <p:cNvPr id="44" name="Freeform 9"/>
              <p:cNvSpPr>
                <a:spLocks/>
              </p:cNvSpPr>
              <p:nvPr userDrawn="1"/>
            </p:nvSpPr>
            <p:spPr bwMode="ltGray">
              <a:xfrm rot="12185230" flipV="1">
                <a:off x="3888" y="1321"/>
                <a:ext cx="120" cy="90"/>
              </a:xfrm>
              <a:custGeom>
                <a:avLst/>
                <a:gdLst>
                  <a:gd name="T0" fmla="*/ 0 w 54"/>
                  <a:gd name="T1" fmla="*/ 0 h 40"/>
                  <a:gd name="T2" fmla="*/ 218 w 54"/>
                  <a:gd name="T3" fmla="*/ 284 h 40"/>
                  <a:gd name="T4" fmla="*/ 1560 w 54"/>
                  <a:gd name="T5" fmla="*/ 923 h 40"/>
                  <a:gd name="T6" fmla="*/ 3467 w 54"/>
                  <a:gd name="T7" fmla="*/ 2360 h 40"/>
                  <a:gd name="T8" fmla="*/ 5629 w 54"/>
                  <a:gd name="T9" fmla="*/ 3508 h 40"/>
                  <a:gd name="T10" fmla="*/ 7704 w 54"/>
                  <a:gd name="T11" fmla="*/ 4430 h 40"/>
                  <a:gd name="T12" fmla="*/ 10138 w 54"/>
                  <a:gd name="T13" fmla="*/ 4977 h 40"/>
                  <a:gd name="T14" fmla="*/ 12291 w 54"/>
                  <a:gd name="T15" fmla="*/ 5310 h 40"/>
                  <a:gd name="T16" fmla="*/ 14464 w 54"/>
                  <a:gd name="T17" fmla="*/ 4673 h 40"/>
                  <a:gd name="T18" fmla="*/ 14187 w 54"/>
                  <a:gd name="T19" fmla="*/ 7281 h 40"/>
                  <a:gd name="T20" fmla="*/ 13387 w 54"/>
                  <a:gd name="T21" fmla="*/ 9639 h 40"/>
                  <a:gd name="T22" fmla="*/ 11807 w 54"/>
                  <a:gd name="T23" fmla="*/ 11198 h 40"/>
                  <a:gd name="T24" fmla="*/ 9858 w 54"/>
                  <a:gd name="T25" fmla="*/ 11709 h 40"/>
                  <a:gd name="T26" fmla="*/ 7487 w 54"/>
                  <a:gd name="T27" fmla="*/ 11437 h 40"/>
                  <a:gd name="T28" fmla="*/ 5047 w 54"/>
                  <a:gd name="T29" fmla="*/ 9351 h 40"/>
                  <a:gd name="T30" fmla="*/ 2658 w 54"/>
                  <a:gd name="T31" fmla="*/ 5823 h 40"/>
                  <a:gd name="T32" fmla="*/ 0 w 54"/>
                  <a:gd name="T33" fmla="*/ 0 h 4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6699"/>
                  </a:solidFill>
                  <a:latin typeface="Arial" charset="0"/>
                </a:endParaRPr>
              </a:p>
            </p:txBody>
          </p:sp>
          <p:sp>
            <p:nvSpPr>
              <p:cNvPr id="45" name="Freeform 10"/>
              <p:cNvSpPr>
                <a:spLocks/>
              </p:cNvSpPr>
              <p:nvPr userDrawn="1"/>
            </p:nvSpPr>
            <p:spPr bwMode="ltGray">
              <a:xfrm rot="12185230" flipV="1">
                <a:off x="3005" y="2344"/>
                <a:ext cx="330" cy="2059"/>
              </a:xfrm>
              <a:custGeom>
                <a:avLst/>
                <a:gdLst>
                  <a:gd name="T0" fmla="*/ 0 w 149"/>
                  <a:gd name="T1" fmla="*/ 0 h 704"/>
                  <a:gd name="T2" fmla="*/ 1539 w 149"/>
                  <a:gd name="T3" fmla="*/ 11333 h 704"/>
                  <a:gd name="T4" fmla="*/ 4159 w 149"/>
                  <a:gd name="T5" fmla="*/ 25697 h 704"/>
                  <a:gd name="T6" fmla="*/ 7289 w 149"/>
                  <a:gd name="T7" fmla="*/ 43909 h 704"/>
                  <a:gd name="T8" fmla="*/ 10757 w 149"/>
                  <a:gd name="T9" fmla="*/ 67602 h 704"/>
                  <a:gd name="T10" fmla="*/ 15089 w 149"/>
                  <a:gd name="T11" fmla="*/ 96943 h 704"/>
                  <a:gd name="T12" fmla="*/ 19131 w 149"/>
                  <a:gd name="T13" fmla="*/ 128421 h 704"/>
                  <a:gd name="T14" fmla="*/ 23029 w 149"/>
                  <a:gd name="T15" fmla="*/ 164571 h 704"/>
                  <a:gd name="T16" fmla="*/ 26061 w 149"/>
                  <a:gd name="T17" fmla="*/ 206502 h 704"/>
                  <a:gd name="T18" fmla="*/ 29255 w 149"/>
                  <a:gd name="T19" fmla="*/ 251058 h 704"/>
                  <a:gd name="T20" fmla="*/ 31374 w 149"/>
                  <a:gd name="T21" fmla="*/ 302416 h 704"/>
                  <a:gd name="T22" fmla="*/ 32462 w 149"/>
                  <a:gd name="T23" fmla="*/ 358684 h 704"/>
                  <a:gd name="T24" fmla="*/ 32938 w 149"/>
                  <a:gd name="T25" fmla="*/ 417503 h 704"/>
                  <a:gd name="T26" fmla="*/ 31374 w 149"/>
                  <a:gd name="T27" fmla="*/ 483222 h 704"/>
                  <a:gd name="T28" fmla="*/ 28464 w 149"/>
                  <a:gd name="T29" fmla="*/ 552801 h 704"/>
                  <a:gd name="T30" fmla="*/ 24083 w 149"/>
                  <a:gd name="T31" fmla="*/ 625971 h 704"/>
                  <a:gd name="T32" fmla="*/ 17468 w 149"/>
                  <a:gd name="T33" fmla="*/ 706608 h 704"/>
                  <a:gd name="T34" fmla="*/ 10124 w 149"/>
                  <a:gd name="T35" fmla="*/ 798000 h 704"/>
                  <a:gd name="T36" fmla="*/ 5528 w 149"/>
                  <a:gd name="T37" fmla="*/ 882580 h 704"/>
                  <a:gd name="T38" fmla="*/ 2620 w 149"/>
                  <a:gd name="T39" fmla="*/ 960661 h 704"/>
                  <a:gd name="T40" fmla="*/ 1539 w 149"/>
                  <a:gd name="T41" fmla="*/ 1035791 h 704"/>
                  <a:gd name="T42" fmla="*/ 1539 w 149"/>
                  <a:gd name="T43" fmla="*/ 1107216 h 704"/>
                  <a:gd name="T44" fmla="*/ 2139 w 149"/>
                  <a:gd name="T45" fmla="*/ 1173586 h 704"/>
                  <a:gd name="T46" fmla="*/ 3203 w 149"/>
                  <a:gd name="T47" fmla="*/ 1231832 h 704"/>
                  <a:gd name="T48" fmla="*/ 3683 w 149"/>
                  <a:gd name="T49" fmla="*/ 1288750 h 704"/>
                  <a:gd name="T50" fmla="*/ 10757 w 149"/>
                  <a:gd name="T51" fmla="*/ 1259400 h 704"/>
                  <a:gd name="T52" fmla="*/ 10124 w 149"/>
                  <a:gd name="T53" fmla="*/ 1244841 h 704"/>
                  <a:gd name="T54" fmla="*/ 9428 w 149"/>
                  <a:gd name="T55" fmla="*/ 1202909 h 704"/>
                  <a:gd name="T56" fmla="*/ 8638 w 149"/>
                  <a:gd name="T57" fmla="*/ 1138463 h 704"/>
                  <a:gd name="T58" fmla="*/ 9211 w 149"/>
                  <a:gd name="T59" fmla="*/ 1052702 h 704"/>
                  <a:gd name="T60" fmla="*/ 10757 w 149"/>
                  <a:gd name="T61" fmla="*/ 950182 h 704"/>
                  <a:gd name="T62" fmla="*/ 15089 w 149"/>
                  <a:gd name="T63" fmla="*/ 833123 h 704"/>
                  <a:gd name="T64" fmla="*/ 22422 w 149"/>
                  <a:gd name="T65" fmla="*/ 706608 h 704"/>
                  <a:gd name="T66" fmla="*/ 33733 w 149"/>
                  <a:gd name="T67" fmla="*/ 572715 h 704"/>
                  <a:gd name="T68" fmla="*/ 37416 w 149"/>
                  <a:gd name="T69" fmla="*/ 510790 h 704"/>
                  <a:gd name="T70" fmla="*/ 38958 w 149"/>
                  <a:gd name="T71" fmla="*/ 429957 h 704"/>
                  <a:gd name="T72" fmla="*/ 37678 w 149"/>
                  <a:gd name="T73" fmla="*/ 336667 h 704"/>
                  <a:gd name="T74" fmla="*/ 34209 w 149"/>
                  <a:gd name="T75" fmla="*/ 245275 h 704"/>
                  <a:gd name="T76" fmla="*/ 28464 w 149"/>
                  <a:gd name="T77" fmla="*/ 155785 h 704"/>
                  <a:gd name="T78" fmla="*/ 21098 w 149"/>
                  <a:gd name="T79" fmla="*/ 80708 h 704"/>
                  <a:gd name="T80" fmla="*/ 11448 w 149"/>
                  <a:gd name="T81" fmla="*/ 25697 h 704"/>
                  <a:gd name="T82" fmla="*/ 0 w 149"/>
                  <a:gd name="T83" fmla="*/ 0 h 704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149" h="704">
                    <a:moveTo>
                      <a:pt x="0" y="0"/>
                    </a:moveTo>
                    <a:lnTo>
                      <a:pt x="6" y="6"/>
                    </a:lnTo>
                    <a:lnTo>
                      <a:pt x="16" y="14"/>
                    </a:lnTo>
                    <a:lnTo>
                      <a:pt x="28" y="24"/>
                    </a:lnTo>
                    <a:lnTo>
                      <a:pt x="41" y="37"/>
                    </a:lnTo>
                    <a:lnTo>
                      <a:pt x="58" y="53"/>
                    </a:lnTo>
                    <a:lnTo>
                      <a:pt x="73" y="70"/>
                    </a:lnTo>
                    <a:lnTo>
                      <a:pt x="88" y="90"/>
                    </a:lnTo>
                    <a:lnTo>
                      <a:pt x="100" y="113"/>
                    </a:lnTo>
                    <a:lnTo>
                      <a:pt x="112" y="137"/>
                    </a:lnTo>
                    <a:lnTo>
                      <a:pt x="120" y="165"/>
                    </a:lnTo>
                    <a:lnTo>
                      <a:pt x="124" y="196"/>
                    </a:lnTo>
                    <a:lnTo>
                      <a:pt x="126" y="228"/>
                    </a:lnTo>
                    <a:lnTo>
                      <a:pt x="120" y="264"/>
                    </a:lnTo>
                    <a:lnTo>
                      <a:pt x="109" y="302"/>
                    </a:lnTo>
                    <a:lnTo>
                      <a:pt x="92" y="342"/>
                    </a:lnTo>
                    <a:lnTo>
                      <a:pt x="67" y="386"/>
                    </a:lnTo>
                    <a:lnTo>
                      <a:pt x="39" y="436"/>
                    </a:lnTo>
                    <a:lnTo>
                      <a:pt x="21" y="482"/>
                    </a:lnTo>
                    <a:lnTo>
                      <a:pt x="10" y="525"/>
                    </a:lnTo>
                    <a:lnTo>
                      <a:pt x="6" y="566"/>
                    </a:lnTo>
                    <a:lnTo>
                      <a:pt x="6" y="605"/>
                    </a:lnTo>
                    <a:lnTo>
                      <a:pt x="8" y="641"/>
                    </a:lnTo>
                    <a:lnTo>
                      <a:pt x="12" y="673"/>
                    </a:lnTo>
                    <a:lnTo>
                      <a:pt x="14" y="704"/>
                    </a:lnTo>
                    <a:lnTo>
                      <a:pt x="41" y="688"/>
                    </a:lnTo>
                    <a:lnTo>
                      <a:pt x="39" y="680"/>
                    </a:lnTo>
                    <a:lnTo>
                      <a:pt x="36" y="657"/>
                    </a:lnTo>
                    <a:lnTo>
                      <a:pt x="33" y="622"/>
                    </a:lnTo>
                    <a:lnTo>
                      <a:pt x="35" y="575"/>
                    </a:lnTo>
                    <a:lnTo>
                      <a:pt x="41" y="519"/>
                    </a:lnTo>
                    <a:lnTo>
                      <a:pt x="58" y="455"/>
                    </a:lnTo>
                    <a:lnTo>
                      <a:pt x="86" y="386"/>
                    </a:lnTo>
                    <a:lnTo>
                      <a:pt x="129" y="313"/>
                    </a:lnTo>
                    <a:lnTo>
                      <a:pt x="143" y="279"/>
                    </a:lnTo>
                    <a:lnTo>
                      <a:pt x="149" y="235"/>
                    </a:lnTo>
                    <a:lnTo>
                      <a:pt x="144" y="184"/>
                    </a:lnTo>
                    <a:lnTo>
                      <a:pt x="131" y="134"/>
                    </a:lnTo>
                    <a:lnTo>
                      <a:pt x="109" y="85"/>
                    </a:lnTo>
                    <a:lnTo>
                      <a:pt x="81" y="44"/>
                    </a:lnTo>
                    <a:lnTo>
                      <a:pt x="44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6699"/>
                  </a:solidFill>
                  <a:latin typeface="Arial" charset="0"/>
                </a:endParaRPr>
              </a:p>
            </p:txBody>
          </p:sp>
        </p:grpSp>
        <p:sp>
          <p:nvSpPr>
            <p:cNvPr id="6" name="Freeform 11"/>
            <p:cNvSpPr>
              <a:spLocks/>
            </p:cNvSpPr>
            <p:nvPr userDrawn="1"/>
          </p:nvSpPr>
          <p:spPr bwMode="ltGray">
            <a:xfrm rot="373331" flipH="1">
              <a:off x="22" y="1957"/>
              <a:ext cx="323" cy="649"/>
            </a:xfrm>
            <a:custGeom>
              <a:avLst/>
              <a:gdLst>
                <a:gd name="T0" fmla="*/ 61188 w 128"/>
                <a:gd name="T1" fmla="*/ 0 h 217"/>
                <a:gd name="T2" fmla="*/ 68453 w 128"/>
                <a:gd name="T3" fmla="*/ 19365 h 217"/>
                <a:gd name="T4" fmla="*/ 74898 w 128"/>
                <a:gd name="T5" fmla="*/ 57917 h 217"/>
                <a:gd name="T6" fmla="*/ 80003 w 128"/>
                <a:gd name="T7" fmla="*/ 107462 h 217"/>
                <a:gd name="T8" fmla="*/ 83412 w 128"/>
                <a:gd name="T9" fmla="*/ 166829 h 217"/>
                <a:gd name="T10" fmla="*/ 82673 w 128"/>
                <a:gd name="T11" fmla="*/ 237636 h 217"/>
                <a:gd name="T12" fmla="*/ 75617 w 128"/>
                <a:gd name="T13" fmla="*/ 310590 h 217"/>
                <a:gd name="T14" fmla="*/ 61188 w 128"/>
                <a:gd name="T15" fmla="*/ 387157 h 217"/>
                <a:gd name="T16" fmla="*/ 38964 w 128"/>
                <a:gd name="T17" fmla="*/ 464439 h 217"/>
                <a:gd name="T18" fmla="*/ 32043 w 128"/>
                <a:gd name="T19" fmla="*/ 455798 h 217"/>
                <a:gd name="T20" fmla="*/ 24778 w 128"/>
                <a:gd name="T21" fmla="*/ 449404 h 217"/>
                <a:gd name="T22" fmla="*/ 17066 w 128"/>
                <a:gd name="T23" fmla="*/ 438598 h 217"/>
                <a:gd name="T24" fmla="*/ 10336 w 128"/>
                <a:gd name="T25" fmla="*/ 429958 h 217"/>
                <a:gd name="T26" fmla="*/ 5107 w 128"/>
                <a:gd name="T27" fmla="*/ 419493 h 217"/>
                <a:gd name="T28" fmla="*/ 1330 w 128"/>
                <a:gd name="T29" fmla="*/ 406522 h 217"/>
                <a:gd name="T30" fmla="*/ 0 w 128"/>
                <a:gd name="T31" fmla="*/ 391488 h 217"/>
                <a:gd name="T32" fmla="*/ 802 w 128"/>
                <a:gd name="T33" fmla="*/ 380682 h 217"/>
                <a:gd name="T34" fmla="*/ 8469 w 128"/>
                <a:gd name="T35" fmla="*/ 365644 h 217"/>
                <a:gd name="T36" fmla="*/ 18817 w 128"/>
                <a:gd name="T37" fmla="*/ 345071 h 217"/>
                <a:gd name="T38" fmla="*/ 29966 w 128"/>
                <a:gd name="T39" fmla="*/ 321396 h 217"/>
                <a:gd name="T40" fmla="*/ 41041 w 128"/>
                <a:gd name="T41" fmla="*/ 286912 h 217"/>
                <a:gd name="T42" fmla="*/ 51370 w 128"/>
                <a:gd name="T43" fmla="*/ 239774 h 217"/>
                <a:gd name="T44" fmla="*/ 59359 w 128"/>
                <a:gd name="T45" fmla="*/ 177554 h 217"/>
                <a:gd name="T46" fmla="*/ 63212 w 128"/>
                <a:gd name="T47" fmla="*/ 98821 h 217"/>
                <a:gd name="T48" fmla="*/ 61188 w 128"/>
                <a:gd name="T49" fmla="*/ 0 h 21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28" h="217">
                  <a:moveTo>
                    <a:pt x="94" y="0"/>
                  </a:moveTo>
                  <a:lnTo>
                    <a:pt x="105" y="9"/>
                  </a:lnTo>
                  <a:lnTo>
                    <a:pt x="115" y="27"/>
                  </a:lnTo>
                  <a:lnTo>
                    <a:pt x="123" y="50"/>
                  </a:lnTo>
                  <a:lnTo>
                    <a:pt x="128" y="78"/>
                  </a:lnTo>
                  <a:lnTo>
                    <a:pt x="127" y="111"/>
                  </a:lnTo>
                  <a:lnTo>
                    <a:pt x="116" y="145"/>
                  </a:lnTo>
                  <a:lnTo>
                    <a:pt x="94" y="181"/>
                  </a:lnTo>
                  <a:lnTo>
                    <a:pt x="60" y="217"/>
                  </a:lnTo>
                  <a:lnTo>
                    <a:pt x="49" y="213"/>
                  </a:lnTo>
                  <a:lnTo>
                    <a:pt x="38" y="210"/>
                  </a:lnTo>
                  <a:lnTo>
                    <a:pt x="26" y="205"/>
                  </a:lnTo>
                  <a:lnTo>
                    <a:pt x="16" y="201"/>
                  </a:lnTo>
                  <a:lnTo>
                    <a:pt x="8" y="196"/>
                  </a:lnTo>
                  <a:lnTo>
                    <a:pt x="2" y="190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13" y="171"/>
                  </a:lnTo>
                  <a:lnTo>
                    <a:pt x="29" y="161"/>
                  </a:lnTo>
                  <a:lnTo>
                    <a:pt x="46" y="150"/>
                  </a:lnTo>
                  <a:lnTo>
                    <a:pt x="63" y="134"/>
                  </a:lnTo>
                  <a:lnTo>
                    <a:pt x="79" y="112"/>
                  </a:lnTo>
                  <a:lnTo>
                    <a:pt x="91" y="83"/>
                  </a:lnTo>
                  <a:lnTo>
                    <a:pt x="97" y="4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6699"/>
                </a:solidFill>
                <a:latin typeface="Arial" charset="0"/>
              </a:endParaRPr>
            </a:p>
          </p:txBody>
        </p:sp>
        <p:sp>
          <p:nvSpPr>
            <p:cNvPr id="7" name="Freeform 12"/>
            <p:cNvSpPr>
              <a:spLocks/>
            </p:cNvSpPr>
            <p:nvPr userDrawn="1"/>
          </p:nvSpPr>
          <p:spPr bwMode="ltGray">
            <a:xfrm>
              <a:off x="168" y="1260"/>
              <a:ext cx="1259" cy="1532"/>
            </a:xfrm>
            <a:custGeom>
              <a:avLst/>
              <a:gdLst>
                <a:gd name="T0" fmla="*/ 891 w 1259"/>
                <a:gd name="T1" fmla="*/ 1532 h 1532"/>
                <a:gd name="T2" fmla="*/ 954 w 1259"/>
                <a:gd name="T3" fmla="*/ 1452 h 1532"/>
                <a:gd name="T4" fmla="*/ 1032 w 1259"/>
                <a:gd name="T5" fmla="*/ 1338 h 1532"/>
                <a:gd name="T6" fmla="*/ 1115 w 1259"/>
                <a:gd name="T7" fmla="*/ 1188 h 1532"/>
                <a:gd name="T8" fmla="*/ 1194 w 1259"/>
                <a:gd name="T9" fmla="*/ 1023 h 1532"/>
                <a:gd name="T10" fmla="*/ 1244 w 1259"/>
                <a:gd name="T11" fmla="*/ 841 h 1532"/>
                <a:gd name="T12" fmla="*/ 1259 w 1259"/>
                <a:gd name="T13" fmla="*/ 647 h 1532"/>
                <a:gd name="T14" fmla="*/ 1230 w 1259"/>
                <a:gd name="T15" fmla="*/ 463 h 1532"/>
                <a:gd name="T16" fmla="*/ 1140 w 1259"/>
                <a:gd name="T17" fmla="*/ 294 h 1532"/>
                <a:gd name="T18" fmla="*/ 1043 w 1259"/>
                <a:gd name="T19" fmla="*/ 190 h 1532"/>
                <a:gd name="T20" fmla="*/ 961 w 1259"/>
                <a:gd name="T21" fmla="*/ 109 h 1532"/>
                <a:gd name="T22" fmla="*/ 894 w 1259"/>
                <a:gd name="T23" fmla="*/ 65 h 1532"/>
                <a:gd name="T24" fmla="*/ 786 w 1259"/>
                <a:gd name="T25" fmla="*/ 18 h 1532"/>
                <a:gd name="T26" fmla="*/ 642 w 1259"/>
                <a:gd name="T27" fmla="*/ 0 h 1532"/>
                <a:gd name="T28" fmla="*/ 440 w 1259"/>
                <a:gd name="T29" fmla="*/ 23 h 1532"/>
                <a:gd name="T30" fmla="*/ 366 w 1259"/>
                <a:gd name="T31" fmla="*/ 44 h 1532"/>
                <a:gd name="T32" fmla="*/ 292 w 1259"/>
                <a:gd name="T33" fmla="*/ 58 h 1532"/>
                <a:gd name="T34" fmla="*/ 229 w 1259"/>
                <a:gd name="T35" fmla="*/ 79 h 1532"/>
                <a:gd name="T36" fmla="*/ 178 w 1259"/>
                <a:gd name="T37" fmla="*/ 103 h 1532"/>
                <a:gd name="T38" fmla="*/ 127 w 1259"/>
                <a:gd name="T39" fmla="*/ 127 h 1532"/>
                <a:gd name="T40" fmla="*/ 82 w 1259"/>
                <a:gd name="T41" fmla="*/ 158 h 1532"/>
                <a:gd name="T42" fmla="*/ 41 w 1259"/>
                <a:gd name="T43" fmla="*/ 197 h 1532"/>
                <a:gd name="T44" fmla="*/ 0 w 1259"/>
                <a:gd name="T45" fmla="*/ 243 h 1532"/>
                <a:gd name="T46" fmla="*/ 76 w 1259"/>
                <a:gd name="T47" fmla="*/ 215 h 1532"/>
                <a:gd name="T48" fmla="*/ 144 w 1259"/>
                <a:gd name="T49" fmla="*/ 194 h 1532"/>
                <a:gd name="T50" fmla="*/ 212 w 1259"/>
                <a:gd name="T51" fmla="*/ 179 h 1532"/>
                <a:gd name="T52" fmla="*/ 280 w 1259"/>
                <a:gd name="T53" fmla="*/ 164 h 1532"/>
                <a:gd name="T54" fmla="*/ 336 w 1259"/>
                <a:gd name="T55" fmla="*/ 149 h 1532"/>
                <a:gd name="T56" fmla="*/ 397 w 1259"/>
                <a:gd name="T57" fmla="*/ 149 h 1532"/>
                <a:gd name="T58" fmla="*/ 458 w 1259"/>
                <a:gd name="T59" fmla="*/ 141 h 1532"/>
                <a:gd name="T60" fmla="*/ 511 w 1259"/>
                <a:gd name="T61" fmla="*/ 146 h 1532"/>
                <a:gd name="T62" fmla="*/ 565 w 1259"/>
                <a:gd name="T63" fmla="*/ 152 h 1532"/>
                <a:gd name="T64" fmla="*/ 618 w 1259"/>
                <a:gd name="T65" fmla="*/ 166 h 1532"/>
                <a:gd name="T66" fmla="*/ 669 w 1259"/>
                <a:gd name="T67" fmla="*/ 186 h 1532"/>
                <a:gd name="T68" fmla="*/ 715 w 1259"/>
                <a:gd name="T69" fmla="*/ 205 h 1532"/>
                <a:gd name="T70" fmla="*/ 760 w 1259"/>
                <a:gd name="T71" fmla="*/ 239 h 1532"/>
                <a:gd name="T72" fmla="*/ 811 w 1259"/>
                <a:gd name="T73" fmla="*/ 267 h 1532"/>
                <a:gd name="T74" fmla="*/ 855 w 1259"/>
                <a:gd name="T75" fmla="*/ 307 h 1532"/>
                <a:gd name="T76" fmla="*/ 899 w 1259"/>
                <a:gd name="T77" fmla="*/ 348 h 1532"/>
                <a:gd name="T78" fmla="*/ 971 w 1259"/>
                <a:gd name="T79" fmla="*/ 464 h 1532"/>
                <a:gd name="T80" fmla="*/ 1016 w 1259"/>
                <a:gd name="T81" fmla="*/ 606 h 1532"/>
                <a:gd name="T82" fmla="*/ 1027 w 1259"/>
                <a:gd name="T83" fmla="*/ 774 h 1532"/>
                <a:gd name="T84" fmla="*/ 1022 w 1259"/>
                <a:gd name="T85" fmla="*/ 939 h 1532"/>
                <a:gd name="T86" fmla="*/ 1002 w 1259"/>
                <a:gd name="T87" fmla="*/ 1117 h 1532"/>
                <a:gd name="T88" fmla="*/ 966 w 1259"/>
                <a:gd name="T89" fmla="*/ 1279 h 1532"/>
                <a:gd name="T90" fmla="*/ 933 w 1259"/>
                <a:gd name="T91" fmla="*/ 1421 h 1532"/>
                <a:gd name="T92" fmla="*/ 891 w 1259"/>
                <a:gd name="T93" fmla="*/ 1532 h 1532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259" h="1532">
                  <a:moveTo>
                    <a:pt x="891" y="1532"/>
                  </a:moveTo>
                  <a:lnTo>
                    <a:pt x="954" y="1452"/>
                  </a:lnTo>
                  <a:lnTo>
                    <a:pt x="1032" y="1338"/>
                  </a:lnTo>
                  <a:lnTo>
                    <a:pt x="1115" y="1188"/>
                  </a:lnTo>
                  <a:lnTo>
                    <a:pt x="1194" y="1023"/>
                  </a:lnTo>
                  <a:lnTo>
                    <a:pt x="1244" y="841"/>
                  </a:lnTo>
                  <a:lnTo>
                    <a:pt x="1259" y="647"/>
                  </a:lnTo>
                  <a:lnTo>
                    <a:pt x="1230" y="463"/>
                  </a:lnTo>
                  <a:lnTo>
                    <a:pt x="1140" y="294"/>
                  </a:lnTo>
                  <a:lnTo>
                    <a:pt x="1043" y="190"/>
                  </a:lnTo>
                  <a:lnTo>
                    <a:pt x="961" y="109"/>
                  </a:lnTo>
                  <a:lnTo>
                    <a:pt x="894" y="65"/>
                  </a:lnTo>
                  <a:lnTo>
                    <a:pt x="786" y="18"/>
                  </a:lnTo>
                  <a:lnTo>
                    <a:pt x="642" y="0"/>
                  </a:lnTo>
                  <a:lnTo>
                    <a:pt x="440" y="23"/>
                  </a:lnTo>
                  <a:lnTo>
                    <a:pt x="366" y="44"/>
                  </a:lnTo>
                  <a:lnTo>
                    <a:pt x="292" y="58"/>
                  </a:lnTo>
                  <a:lnTo>
                    <a:pt x="229" y="79"/>
                  </a:lnTo>
                  <a:lnTo>
                    <a:pt x="178" y="103"/>
                  </a:lnTo>
                  <a:lnTo>
                    <a:pt x="127" y="127"/>
                  </a:lnTo>
                  <a:lnTo>
                    <a:pt x="82" y="158"/>
                  </a:lnTo>
                  <a:lnTo>
                    <a:pt x="41" y="197"/>
                  </a:lnTo>
                  <a:lnTo>
                    <a:pt x="0" y="243"/>
                  </a:lnTo>
                  <a:lnTo>
                    <a:pt x="76" y="215"/>
                  </a:lnTo>
                  <a:lnTo>
                    <a:pt x="144" y="194"/>
                  </a:lnTo>
                  <a:lnTo>
                    <a:pt x="212" y="179"/>
                  </a:lnTo>
                  <a:lnTo>
                    <a:pt x="280" y="164"/>
                  </a:lnTo>
                  <a:lnTo>
                    <a:pt x="336" y="149"/>
                  </a:lnTo>
                  <a:lnTo>
                    <a:pt x="397" y="149"/>
                  </a:lnTo>
                  <a:lnTo>
                    <a:pt x="458" y="141"/>
                  </a:lnTo>
                  <a:lnTo>
                    <a:pt x="511" y="146"/>
                  </a:lnTo>
                  <a:lnTo>
                    <a:pt x="565" y="152"/>
                  </a:lnTo>
                  <a:lnTo>
                    <a:pt x="618" y="166"/>
                  </a:lnTo>
                  <a:lnTo>
                    <a:pt x="669" y="186"/>
                  </a:lnTo>
                  <a:lnTo>
                    <a:pt x="715" y="205"/>
                  </a:lnTo>
                  <a:lnTo>
                    <a:pt x="760" y="239"/>
                  </a:lnTo>
                  <a:lnTo>
                    <a:pt x="811" y="267"/>
                  </a:lnTo>
                  <a:lnTo>
                    <a:pt x="855" y="307"/>
                  </a:lnTo>
                  <a:lnTo>
                    <a:pt x="899" y="348"/>
                  </a:lnTo>
                  <a:lnTo>
                    <a:pt x="971" y="464"/>
                  </a:lnTo>
                  <a:lnTo>
                    <a:pt x="1016" y="606"/>
                  </a:lnTo>
                  <a:lnTo>
                    <a:pt x="1027" y="774"/>
                  </a:lnTo>
                  <a:lnTo>
                    <a:pt x="1022" y="939"/>
                  </a:lnTo>
                  <a:lnTo>
                    <a:pt x="1002" y="1117"/>
                  </a:lnTo>
                  <a:lnTo>
                    <a:pt x="966" y="1279"/>
                  </a:lnTo>
                  <a:lnTo>
                    <a:pt x="933" y="1421"/>
                  </a:lnTo>
                  <a:lnTo>
                    <a:pt x="891" y="1532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6699"/>
                </a:solidFill>
                <a:latin typeface="Arial" charset="0"/>
              </a:endParaRPr>
            </a:p>
          </p:txBody>
        </p:sp>
        <p:sp>
          <p:nvSpPr>
            <p:cNvPr id="8" name="Freeform 13"/>
            <p:cNvSpPr>
              <a:spLocks/>
            </p:cNvSpPr>
            <p:nvPr userDrawn="1"/>
          </p:nvSpPr>
          <p:spPr bwMode="ltGray">
            <a:xfrm>
              <a:off x="0" y="2610"/>
              <a:ext cx="801" cy="459"/>
            </a:xfrm>
            <a:custGeom>
              <a:avLst/>
              <a:gdLst>
                <a:gd name="T0" fmla="*/ 0 w 801"/>
                <a:gd name="T1" fmla="*/ 0 h 459"/>
                <a:gd name="T2" fmla="*/ 37 w 801"/>
                <a:gd name="T3" fmla="*/ 69 h 459"/>
                <a:gd name="T4" fmla="*/ 68 w 801"/>
                <a:gd name="T5" fmla="*/ 132 h 459"/>
                <a:gd name="T6" fmla="*/ 110 w 801"/>
                <a:gd name="T7" fmla="*/ 188 h 459"/>
                <a:gd name="T8" fmla="*/ 149 w 801"/>
                <a:gd name="T9" fmla="*/ 229 h 459"/>
                <a:gd name="T10" fmla="*/ 192 w 801"/>
                <a:gd name="T11" fmla="*/ 278 h 459"/>
                <a:gd name="T12" fmla="*/ 250 w 801"/>
                <a:gd name="T13" fmla="*/ 314 h 459"/>
                <a:gd name="T14" fmla="*/ 308 w 801"/>
                <a:gd name="T15" fmla="*/ 336 h 459"/>
                <a:gd name="T16" fmla="*/ 365 w 801"/>
                <a:gd name="T17" fmla="*/ 365 h 459"/>
                <a:gd name="T18" fmla="*/ 430 w 801"/>
                <a:gd name="T19" fmla="*/ 381 h 459"/>
                <a:gd name="T20" fmla="*/ 501 w 801"/>
                <a:gd name="T21" fmla="*/ 390 h 459"/>
                <a:gd name="T22" fmla="*/ 573 w 801"/>
                <a:gd name="T23" fmla="*/ 392 h 459"/>
                <a:gd name="T24" fmla="*/ 646 w 801"/>
                <a:gd name="T25" fmla="*/ 381 h 459"/>
                <a:gd name="T26" fmla="*/ 726 w 801"/>
                <a:gd name="T27" fmla="*/ 362 h 459"/>
                <a:gd name="T28" fmla="*/ 801 w 801"/>
                <a:gd name="T29" fmla="*/ 335 h 459"/>
                <a:gd name="T30" fmla="*/ 731 w 801"/>
                <a:gd name="T31" fmla="*/ 377 h 459"/>
                <a:gd name="T32" fmla="*/ 662 w 801"/>
                <a:gd name="T33" fmla="*/ 404 h 459"/>
                <a:gd name="T34" fmla="*/ 594 w 801"/>
                <a:gd name="T35" fmla="*/ 432 h 459"/>
                <a:gd name="T36" fmla="*/ 532 w 801"/>
                <a:gd name="T37" fmla="*/ 445 h 459"/>
                <a:gd name="T38" fmla="*/ 471 w 801"/>
                <a:gd name="T39" fmla="*/ 459 h 459"/>
                <a:gd name="T40" fmla="*/ 411 w 801"/>
                <a:gd name="T41" fmla="*/ 458 h 459"/>
                <a:gd name="T42" fmla="*/ 350 w 801"/>
                <a:gd name="T43" fmla="*/ 458 h 459"/>
                <a:gd name="T44" fmla="*/ 291 w 801"/>
                <a:gd name="T45" fmla="*/ 450 h 459"/>
                <a:gd name="T46" fmla="*/ 244 w 801"/>
                <a:gd name="T47" fmla="*/ 436 h 459"/>
                <a:gd name="T48" fmla="*/ 192 w 801"/>
                <a:gd name="T49" fmla="*/ 415 h 459"/>
                <a:gd name="T50" fmla="*/ 145 w 801"/>
                <a:gd name="T51" fmla="*/ 394 h 459"/>
                <a:gd name="T52" fmla="*/ 100 w 801"/>
                <a:gd name="T53" fmla="*/ 373 h 459"/>
                <a:gd name="T54" fmla="*/ 60 w 801"/>
                <a:gd name="T55" fmla="*/ 347 h 459"/>
                <a:gd name="T56" fmla="*/ 0 w 801"/>
                <a:gd name="T57" fmla="*/ 294 h 459"/>
                <a:gd name="T58" fmla="*/ 0 w 801"/>
                <a:gd name="T59" fmla="*/ 0 h 459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801" h="459">
                  <a:moveTo>
                    <a:pt x="0" y="0"/>
                  </a:moveTo>
                  <a:lnTo>
                    <a:pt x="37" y="69"/>
                  </a:lnTo>
                  <a:lnTo>
                    <a:pt x="68" y="132"/>
                  </a:lnTo>
                  <a:lnTo>
                    <a:pt x="110" y="188"/>
                  </a:lnTo>
                  <a:lnTo>
                    <a:pt x="149" y="229"/>
                  </a:lnTo>
                  <a:lnTo>
                    <a:pt x="192" y="278"/>
                  </a:lnTo>
                  <a:lnTo>
                    <a:pt x="250" y="314"/>
                  </a:lnTo>
                  <a:lnTo>
                    <a:pt x="308" y="336"/>
                  </a:lnTo>
                  <a:lnTo>
                    <a:pt x="365" y="365"/>
                  </a:lnTo>
                  <a:lnTo>
                    <a:pt x="430" y="381"/>
                  </a:lnTo>
                  <a:lnTo>
                    <a:pt x="501" y="390"/>
                  </a:lnTo>
                  <a:lnTo>
                    <a:pt x="573" y="392"/>
                  </a:lnTo>
                  <a:lnTo>
                    <a:pt x="646" y="381"/>
                  </a:lnTo>
                  <a:lnTo>
                    <a:pt x="726" y="362"/>
                  </a:lnTo>
                  <a:lnTo>
                    <a:pt x="801" y="335"/>
                  </a:lnTo>
                  <a:lnTo>
                    <a:pt x="731" y="377"/>
                  </a:lnTo>
                  <a:lnTo>
                    <a:pt x="662" y="404"/>
                  </a:lnTo>
                  <a:lnTo>
                    <a:pt x="594" y="432"/>
                  </a:lnTo>
                  <a:lnTo>
                    <a:pt x="532" y="445"/>
                  </a:lnTo>
                  <a:lnTo>
                    <a:pt x="471" y="459"/>
                  </a:lnTo>
                  <a:lnTo>
                    <a:pt x="411" y="458"/>
                  </a:lnTo>
                  <a:lnTo>
                    <a:pt x="350" y="458"/>
                  </a:lnTo>
                  <a:lnTo>
                    <a:pt x="291" y="450"/>
                  </a:lnTo>
                  <a:lnTo>
                    <a:pt x="244" y="436"/>
                  </a:lnTo>
                  <a:lnTo>
                    <a:pt x="192" y="415"/>
                  </a:lnTo>
                  <a:lnTo>
                    <a:pt x="145" y="394"/>
                  </a:lnTo>
                  <a:lnTo>
                    <a:pt x="100" y="373"/>
                  </a:lnTo>
                  <a:lnTo>
                    <a:pt x="60" y="347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6699"/>
                </a:solidFill>
                <a:latin typeface="Arial" charset="0"/>
              </a:endParaRPr>
            </a:p>
          </p:txBody>
        </p:sp>
        <p:sp>
          <p:nvSpPr>
            <p:cNvPr id="9" name="Freeform 14"/>
            <p:cNvSpPr>
              <a:spLocks/>
            </p:cNvSpPr>
            <p:nvPr userDrawn="1"/>
          </p:nvSpPr>
          <p:spPr bwMode="ltGray">
            <a:xfrm rot="373331" flipH="1">
              <a:off x="898" y="2855"/>
              <a:ext cx="354" cy="464"/>
            </a:xfrm>
            <a:custGeom>
              <a:avLst/>
              <a:gdLst>
                <a:gd name="T0" fmla="*/ 174219 w 117"/>
                <a:gd name="T1" fmla="*/ 0 h 132"/>
                <a:gd name="T2" fmla="*/ 0 w 117"/>
                <a:gd name="T3" fmla="*/ 165785 h 132"/>
                <a:gd name="T4" fmla="*/ 6865 w 117"/>
                <a:gd name="T5" fmla="*/ 171778 h 132"/>
                <a:gd name="T6" fmla="*/ 32187 w 117"/>
                <a:gd name="T7" fmla="*/ 192672 h 132"/>
                <a:gd name="T8" fmla="*/ 67469 w 117"/>
                <a:gd name="T9" fmla="*/ 239417 h 132"/>
                <a:gd name="T10" fmla="*/ 106778 w 117"/>
                <a:gd name="T11" fmla="*/ 311291 h 132"/>
                <a:gd name="T12" fmla="*/ 153448 w 117"/>
                <a:gd name="T13" fmla="*/ 411143 h 132"/>
                <a:gd name="T14" fmla="*/ 195027 w 117"/>
                <a:gd name="T15" fmla="*/ 530247 h 132"/>
                <a:gd name="T16" fmla="*/ 237092 w 117"/>
                <a:gd name="T17" fmla="*/ 682611 h 132"/>
                <a:gd name="T18" fmla="*/ 269252 w 117"/>
                <a:gd name="T19" fmla="*/ 875283 h 132"/>
                <a:gd name="T20" fmla="*/ 271524 w 117"/>
                <a:gd name="T21" fmla="*/ 795894 h 132"/>
                <a:gd name="T22" fmla="*/ 267010 w 117"/>
                <a:gd name="T23" fmla="*/ 709498 h 132"/>
                <a:gd name="T24" fmla="*/ 250750 w 117"/>
                <a:gd name="T25" fmla="*/ 596215 h 132"/>
                <a:gd name="T26" fmla="*/ 230200 w 117"/>
                <a:gd name="T27" fmla="*/ 490546 h 132"/>
                <a:gd name="T28" fmla="*/ 206406 w 117"/>
                <a:gd name="T29" fmla="*/ 384737 h 132"/>
                <a:gd name="T30" fmla="*/ 181012 w 117"/>
                <a:gd name="T31" fmla="*/ 297874 h 132"/>
                <a:gd name="T32" fmla="*/ 155718 w 117"/>
                <a:gd name="T33" fmla="*/ 239417 h 132"/>
                <a:gd name="T34" fmla="*/ 134169 w 117"/>
                <a:gd name="T35" fmla="*/ 211440 h 132"/>
                <a:gd name="T36" fmla="*/ 160232 w 117"/>
                <a:gd name="T37" fmla="*/ 192672 h 132"/>
                <a:gd name="T38" fmla="*/ 183366 w 117"/>
                <a:gd name="T39" fmla="*/ 184591 h 132"/>
                <a:gd name="T40" fmla="*/ 206406 w 117"/>
                <a:gd name="T41" fmla="*/ 171778 h 132"/>
                <a:gd name="T42" fmla="*/ 227955 w 117"/>
                <a:gd name="T43" fmla="*/ 165785 h 132"/>
                <a:gd name="T44" fmla="*/ 243967 w 117"/>
                <a:gd name="T45" fmla="*/ 158322 h 132"/>
                <a:gd name="T46" fmla="*/ 253077 w 117"/>
                <a:gd name="T47" fmla="*/ 145506 h 132"/>
                <a:gd name="T48" fmla="*/ 262468 w 117"/>
                <a:gd name="T49" fmla="*/ 139552 h 132"/>
                <a:gd name="T50" fmla="*/ 264741 w 117"/>
                <a:gd name="T51" fmla="*/ 139552 h 132"/>
                <a:gd name="T52" fmla="*/ 174219 w 117"/>
                <a:gd name="T53" fmla="*/ 0 h 132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117" h="132">
                  <a:moveTo>
                    <a:pt x="75" y="0"/>
                  </a:moveTo>
                  <a:lnTo>
                    <a:pt x="0" y="25"/>
                  </a:lnTo>
                  <a:lnTo>
                    <a:pt x="3" y="26"/>
                  </a:lnTo>
                  <a:lnTo>
                    <a:pt x="14" y="29"/>
                  </a:lnTo>
                  <a:lnTo>
                    <a:pt x="29" y="36"/>
                  </a:lnTo>
                  <a:lnTo>
                    <a:pt x="46" y="47"/>
                  </a:lnTo>
                  <a:lnTo>
                    <a:pt x="66" y="62"/>
                  </a:lnTo>
                  <a:lnTo>
                    <a:pt x="84" y="80"/>
                  </a:lnTo>
                  <a:lnTo>
                    <a:pt x="102" y="103"/>
                  </a:lnTo>
                  <a:lnTo>
                    <a:pt x="116" y="132"/>
                  </a:lnTo>
                  <a:lnTo>
                    <a:pt x="117" y="120"/>
                  </a:lnTo>
                  <a:lnTo>
                    <a:pt x="115" y="107"/>
                  </a:lnTo>
                  <a:lnTo>
                    <a:pt x="108" y="90"/>
                  </a:lnTo>
                  <a:lnTo>
                    <a:pt x="99" y="74"/>
                  </a:lnTo>
                  <a:lnTo>
                    <a:pt x="89" y="58"/>
                  </a:lnTo>
                  <a:lnTo>
                    <a:pt x="78" y="45"/>
                  </a:lnTo>
                  <a:lnTo>
                    <a:pt x="67" y="36"/>
                  </a:lnTo>
                  <a:lnTo>
                    <a:pt x="58" y="32"/>
                  </a:lnTo>
                  <a:lnTo>
                    <a:pt x="69" y="29"/>
                  </a:lnTo>
                  <a:lnTo>
                    <a:pt x="79" y="28"/>
                  </a:lnTo>
                  <a:lnTo>
                    <a:pt x="89" y="26"/>
                  </a:lnTo>
                  <a:lnTo>
                    <a:pt x="98" y="25"/>
                  </a:lnTo>
                  <a:lnTo>
                    <a:pt x="105" y="24"/>
                  </a:lnTo>
                  <a:lnTo>
                    <a:pt x="109" y="22"/>
                  </a:lnTo>
                  <a:lnTo>
                    <a:pt x="113" y="21"/>
                  </a:lnTo>
                  <a:lnTo>
                    <a:pt x="114" y="2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6699"/>
                </a:solidFill>
                <a:latin typeface="Arial" charset="0"/>
              </a:endParaRPr>
            </a:p>
          </p:txBody>
        </p:sp>
        <p:sp>
          <p:nvSpPr>
            <p:cNvPr id="10" name="Freeform 15"/>
            <p:cNvSpPr>
              <a:spLocks/>
            </p:cNvSpPr>
            <p:nvPr userDrawn="1"/>
          </p:nvSpPr>
          <p:spPr bwMode="ltGray">
            <a:xfrm rot="373331" flipH="1">
              <a:off x="799" y="2979"/>
              <a:ext cx="87" cy="274"/>
            </a:xfrm>
            <a:custGeom>
              <a:avLst/>
              <a:gdLst>
                <a:gd name="T0" fmla="*/ 63423 w 29"/>
                <a:gd name="T1" fmla="*/ 0 h 77"/>
                <a:gd name="T2" fmla="*/ 50301 w 29"/>
                <a:gd name="T3" fmla="*/ 0 h 77"/>
                <a:gd name="T4" fmla="*/ 34992 w 29"/>
                <a:gd name="T5" fmla="*/ 28517 h 77"/>
                <a:gd name="T6" fmla="*/ 19683 w 29"/>
                <a:gd name="T7" fmla="*/ 65112 h 77"/>
                <a:gd name="T8" fmla="*/ 8748 w 29"/>
                <a:gd name="T9" fmla="*/ 138060 h 77"/>
                <a:gd name="T10" fmla="*/ 2187 w 29"/>
                <a:gd name="T11" fmla="*/ 217403 h 77"/>
                <a:gd name="T12" fmla="*/ 0 w 29"/>
                <a:gd name="T13" fmla="*/ 318929 h 77"/>
                <a:gd name="T14" fmla="*/ 6561 w 29"/>
                <a:gd name="T15" fmla="*/ 434817 h 77"/>
                <a:gd name="T16" fmla="*/ 24057 w 29"/>
                <a:gd name="T17" fmla="*/ 556202 h 77"/>
                <a:gd name="T18" fmla="*/ 32805 w 29"/>
                <a:gd name="T19" fmla="*/ 383991 h 77"/>
                <a:gd name="T20" fmla="*/ 41553 w 29"/>
                <a:gd name="T21" fmla="*/ 268104 h 77"/>
                <a:gd name="T22" fmla="*/ 50301 w 29"/>
                <a:gd name="T23" fmla="*/ 158561 h 77"/>
                <a:gd name="T24" fmla="*/ 63423 w 29"/>
                <a:gd name="T25" fmla="*/ 0 h 7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9" h="77">
                  <a:moveTo>
                    <a:pt x="29" y="0"/>
                  </a:moveTo>
                  <a:lnTo>
                    <a:pt x="23" y="0"/>
                  </a:lnTo>
                  <a:lnTo>
                    <a:pt x="16" y="4"/>
                  </a:lnTo>
                  <a:lnTo>
                    <a:pt x="9" y="9"/>
                  </a:lnTo>
                  <a:lnTo>
                    <a:pt x="4" y="19"/>
                  </a:lnTo>
                  <a:lnTo>
                    <a:pt x="1" y="30"/>
                  </a:lnTo>
                  <a:lnTo>
                    <a:pt x="0" y="44"/>
                  </a:lnTo>
                  <a:lnTo>
                    <a:pt x="3" y="60"/>
                  </a:lnTo>
                  <a:lnTo>
                    <a:pt x="11" y="77"/>
                  </a:lnTo>
                  <a:lnTo>
                    <a:pt x="15" y="53"/>
                  </a:lnTo>
                  <a:lnTo>
                    <a:pt x="19" y="37"/>
                  </a:lnTo>
                  <a:lnTo>
                    <a:pt x="23" y="2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6699"/>
                </a:solidFill>
                <a:latin typeface="Arial" charset="0"/>
              </a:endParaRPr>
            </a:p>
          </p:txBody>
        </p:sp>
        <p:sp>
          <p:nvSpPr>
            <p:cNvPr id="11" name="Freeform 16"/>
            <p:cNvSpPr>
              <a:spLocks/>
            </p:cNvSpPr>
            <p:nvPr userDrawn="1"/>
          </p:nvSpPr>
          <p:spPr bwMode="ltGray">
            <a:xfrm>
              <a:off x="1190" y="3273"/>
              <a:ext cx="1108" cy="1047"/>
            </a:xfrm>
            <a:custGeom>
              <a:avLst/>
              <a:gdLst>
                <a:gd name="T0" fmla="*/ 784 w 1108"/>
                <a:gd name="T1" fmla="*/ 1047 h 1047"/>
                <a:gd name="T2" fmla="*/ 692 w 1108"/>
                <a:gd name="T3" fmla="*/ 1011 h 1047"/>
                <a:gd name="T4" fmla="*/ 607 w 1108"/>
                <a:gd name="T5" fmla="*/ 945 h 1047"/>
                <a:gd name="T6" fmla="*/ 517 w 1108"/>
                <a:gd name="T7" fmla="*/ 861 h 1047"/>
                <a:gd name="T8" fmla="*/ 432 w 1108"/>
                <a:gd name="T9" fmla="*/ 776 h 1047"/>
                <a:gd name="T10" fmla="*/ 350 w 1108"/>
                <a:gd name="T11" fmla="*/ 677 h 1047"/>
                <a:gd name="T12" fmla="*/ 266 w 1108"/>
                <a:gd name="T13" fmla="*/ 563 h 1047"/>
                <a:gd name="T14" fmla="*/ 188 w 1108"/>
                <a:gd name="T15" fmla="*/ 447 h 1047"/>
                <a:gd name="T16" fmla="*/ 122 w 1108"/>
                <a:gd name="T17" fmla="*/ 325 h 1047"/>
                <a:gd name="T18" fmla="*/ 65 w 1108"/>
                <a:gd name="T19" fmla="*/ 211 h 1047"/>
                <a:gd name="T20" fmla="*/ 21 w 1108"/>
                <a:gd name="T21" fmla="*/ 101 h 1047"/>
                <a:gd name="T22" fmla="*/ 0 w 1108"/>
                <a:gd name="T23" fmla="*/ 0 h 1047"/>
                <a:gd name="T24" fmla="*/ 109 w 1108"/>
                <a:gd name="T25" fmla="*/ 217 h 1047"/>
                <a:gd name="T26" fmla="*/ 209 w 1108"/>
                <a:gd name="T27" fmla="*/ 378 h 1047"/>
                <a:gd name="T28" fmla="*/ 294 w 1108"/>
                <a:gd name="T29" fmla="*/ 500 h 1047"/>
                <a:gd name="T30" fmla="*/ 373 w 1108"/>
                <a:gd name="T31" fmla="*/ 590 h 1047"/>
                <a:gd name="T32" fmla="*/ 441 w 1108"/>
                <a:gd name="T33" fmla="*/ 661 h 1047"/>
                <a:gd name="T34" fmla="*/ 506 w 1108"/>
                <a:gd name="T35" fmla="*/ 713 h 1047"/>
                <a:gd name="T36" fmla="*/ 564 w 1108"/>
                <a:gd name="T37" fmla="*/ 754 h 1047"/>
                <a:gd name="T38" fmla="*/ 620 w 1108"/>
                <a:gd name="T39" fmla="*/ 801 h 1047"/>
                <a:gd name="T40" fmla="*/ 754 w 1108"/>
                <a:gd name="T41" fmla="*/ 899 h 1047"/>
                <a:gd name="T42" fmla="*/ 925 w 1108"/>
                <a:gd name="T43" fmla="*/ 977 h 1047"/>
                <a:gd name="T44" fmla="*/ 1108 w 1108"/>
                <a:gd name="T45" fmla="*/ 1047 h 1047"/>
                <a:gd name="T46" fmla="*/ 784 w 1108"/>
                <a:gd name="T47" fmla="*/ 1047 h 1047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1108" h="1047">
                  <a:moveTo>
                    <a:pt x="784" y="1047"/>
                  </a:moveTo>
                  <a:lnTo>
                    <a:pt x="692" y="1011"/>
                  </a:lnTo>
                  <a:lnTo>
                    <a:pt x="607" y="945"/>
                  </a:lnTo>
                  <a:lnTo>
                    <a:pt x="517" y="861"/>
                  </a:lnTo>
                  <a:lnTo>
                    <a:pt x="432" y="776"/>
                  </a:lnTo>
                  <a:lnTo>
                    <a:pt x="350" y="677"/>
                  </a:lnTo>
                  <a:lnTo>
                    <a:pt x="266" y="563"/>
                  </a:lnTo>
                  <a:lnTo>
                    <a:pt x="188" y="447"/>
                  </a:lnTo>
                  <a:lnTo>
                    <a:pt x="122" y="325"/>
                  </a:lnTo>
                  <a:lnTo>
                    <a:pt x="65" y="211"/>
                  </a:lnTo>
                  <a:lnTo>
                    <a:pt x="21" y="101"/>
                  </a:lnTo>
                  <a:lnTo>
                    <a:pt x="0" y="0"/>
                  </a:lnTo>
                  <a:lnTo>
                    <a:pt x="109" y="217"/>
                  </a:lnTo>
                  <a:lnTo>
                    <a:pt x="209" y="378"/>
                  </a:lnTo>
                  <a:lnTo>
                    <a:pt x="294" y="500"/>
                  </a:lnTo>
                  <a:lnTo>
                    <a:pt x="373" y="590"/>
                  </a:lnTo>
                  <a:lnTo>
                    <a:pt x="441" y="661"/>
                  </a:lnTo>
                  <a:lnTo>
                    <a:pt x="506" y="713"/>
                  </a:lnTo>
                  <a:lnTo>
                    <a:pt x="564" y="754"/>
                  </a:lnTo>
                  <a:lnTo>
                    <a:pt x="620" y="801"/>
                  </a:lnTo>
                  <a:lnTo>
                    <a:pt x="754" y="899"/>
                  </a:lnTo>
                  <a:lnTo>
                    <a:pt x="925" y="977"/>
                  </a:lnTo>
                  <a:lnTo>
                    <a:pt x="1108" y="1047"/>
                  </a:lnTo>
                  <a:lnTo>
                    <a:pt x="784" y="1047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6699"/>
                </a:solidFill>
                <a:latin typeface="Arial" charset="0"/>
              </a:endParaRPr>
            </a:p>
          </p:txBody>
        </p:sp>
        <p:grpSp>
          <p:nvGrpSpPr>
            <p:cNvPr id="12" name="Group 17"/>
            <p:cNvGrpSpPr>
              <a:grpSpLocks/>
            </p:cNvGrpSpPr>
            <p:nvPr userDrawn="1"/>
          </p:nvGrpSpPr>
          <p:grpSpPr bwMode="auto">
            <a:xfrm rot="3220060">
              <a:off x="2636" y="751"/>
              <a:ext cx="569" cy="636"/>
              <a:chOff x="1727" y="866"/>
              <a:chExt cx="129" cy="157"/>
            </a:xfrm>
          </p:grpSpPr>
          <p:sp>
            <p:nvSpPr>
              <p:cNvPr id="36" name="Freeform 1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6699"/>
                  </a:solidFill>
                  <a:latin typeface="Arial" charset="0"/>
                </a:endParaRPr>
              </a:p>
            </p:txBody>
          </p:sp>
          <p:sp>
            <p:nvSpPr>
              <p:cNvPr id="37" name="Freeform 1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2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6699"/>
                  </a:solidFill>
                  <a:latin typeface="Arial" charset="0"/>
                </a:endParaRPr>
              </a:p>
            </p:txBody>
          </p:sp>
          <p:sp>
            <p:nvSpPr>
              <p:cNvPr id="38" name="Freeform 2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2 w 145"/>
                  <a:gd name="T3" fmla="*/ 0 h 49"/>
                  <a:gd name="T4" fmla="*/ 2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6699"/>
                  </a:solidFill>
                  <a:latin typeface="Arial" charset="0"/>
                </a:endParaRPr>
              </a:p>
            </p:txBody>
          </p:sp>
        </p:grpSp>
        <p:grpSp>
          <p:nvGrpSpPr>
            <p:cNvPr id="13" name="Group 21"/>
            <p:cNvGrpSpPr>
              <a:grpSpLocks/>
            </p:cNvGrpSpPr>
            <p:nvPr userDrawn="1"/>
          </p:nvGrpSpPr>
          <p:grpSpPr bwMode="auto">
            <a:xfrm rot="-6691250">
              <a:off x="3637" y="117"/>
              <a:ext cx="356" cy="608"/>
              <a:chOff x="1733" y="866"/>
              <a:chExt cx="129" cy="157"/>
            </a:xfrm>
          </p:grpSpPr>
          <p:sp>
            <p:nvSpPr>
              <p:cNvPr id="33" name="Freeform 22"/>
              <p:cNvSpPr>
                <a:spLocks/>
              </p:cNvSpPr>
              <p:nvPr userDrawn="1"/>
            </p:nvSpPr>
            <p:spPr bwMode="ltGray">
              <a:xfrm>
                <a:off x="1734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6699"/>
                  </a:solidFill>
                  <a:latin typeface="Arial" charset="0"/>
                </a:endParaRPr>
              </a:p>
            </p:txBody>
          </p:sp>
          <p:sp>
            <p:nvSpPr>
              <p:cNvPr id="34" name="Freeform 23"/>
              <p:cNvSpPr>
                <a:spLocks/>
              </p:cNvSpPr>
              <p:nvPr userDrawn="1"/>
            </p:nvSpPr>
            <p:spPr bwMode="ltGray">
              <a:xfrm>
                <a:off x="1793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2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6699"/>
                  </a:solidFill>
                  <a:latin typeface="Arial" charset="0"/>
                </a:endParaRPr>
              </a:p>
            </p:txBody>
          </p:sp>
          <p:sp>
            <p:nvSpPr>
              <p:cNvPr id="35" name="Freeform 24"/>
              <p:cNvSpPr>
                <a:spLocks/>
              </p:cNvSpPr>
              <p:nvPr userDrawn="1"/>
            </p:nvSpPr>
            <p:spPr bwMode="ltGray">
              <a:xfrm>
                <a:off x="1777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2 w 145"/>
                  <a:gd name="T3" fmla="*/ 0 h 49"/>
                  <a:gd name="T4" fmla="*/ 2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6699"/>
                  </a:solidFill>
                  <a:latin typeface="Arial" charset="0"/>
                </a:endParaRPr>
              </a:p>
            </p:txBody>
          </p:sp>
        </p:grpSp>
        <p:grpSp>
          <p:nvGrpSpPr>
            <p:cNvPr id="14" name="Group 25"/>
            <p:cNvGrpSpPr>
              <a:grpSpLocks/>
            </p:cNvGrpSpPr>
            <p:nvPr userDrawn="1"/>
          </p:nvGrpSpPr>
          <p:grpSpPr bwMode="auto">
            <a:xfrm rot="8524840">
              <a:off x="677" y="3303"/>
              <a:ext cx="500" cy="500"/>
              <a:chOff x="1727" y="872"/>
              <a:chExt cx="129" cy="156"/>
            </a:xfrm>
          </p:grpSpPr>
          <p:sp>
            <p:nvSpPr>
              <p:cNvPr id="30" name="Freeform 26"/>
              <p:cNvSpPr>
                <a:spLocks/>
              </p:cNvSpPr>
              <p:nvPr userDrawn="1"/>
            </p:nvSpPr>
            <p:spPr bwMode="ltGray">
              <a:xfrm>
                <a:off x="1727" y="873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6699"/>
                  </a:solidFill>
                  <a:latin typeface="Arial" charset="0"/>
                </a:endParaRPr>
              </a:p>
            </p:txBody>
          </p:sp>
          <p:sp>
            <p:nvSpPr>
              <p:cNvPr id="31" name="Freeform 27"/>
              <p:cNvSpPr>
                <a:spLocks/>
              </p:cNvSpPr>
              <p:nvPr userDrawn="1"/>
            </p:nvSpPr>
            <p:spPr bwMode="ltGray">
              <a:xfrm>
                <a:off x="1786" y="901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2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6699"/>
                  </a:solidFill>
                  <a:latin typeface="Arial" charset="0"/>
                </a:endParaRPr>
              </a:p>
            </p:txBody>
          </p:sp>
          <p:sp>
            <p:nvSpPr>
              <p:cNvPr id="32" name="Freeform 28"/>
              <p:cNvSpPr>
                <a:spLocks/>
              </p:cNvSpPr>
              <p:nvPr userDrawn="1"/>
            </p:nvSpPr>
            <p:spPr bwMode="ltGray">
              <a:xfrm>
                <a:off x="1772" y="1004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2 w 145"/>
                  <a:gd name="T3" fmla="*/ 0 h 49"/>
                  <a:gd name="T4" fmla="*/ 2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6699"/>
                  </a:solidFill>
                  <a:latin typeface="Arial" charset="0"/>
                </a:endParaRPr>
              </a:p>
            </p:txBody>
          </p:sp>
        </p:grpSp>
        <p:grpSp>
          <p:nvGrpSpPr>
            <p:cNvPr id="15" name="Group 29"/>
            <p:cNvGrpSpPr>
              <a:grpSpLocks/>
            </p:cNvGrpSpPr>
            <p:nvPr userDrawn="1"/>
          </p:nvGrpSpPr>
          <p:grpSpPr bwMode="auto">
            <a:xfrm rot="4106450" flipH="1">
              <a:off x="404" y="260"/>
              <a:ext cx="708" cy="891"/>
              <a:chOff x="1727" y="866"/>
              <a:chExt cx="129" cy="157"/>
            </a:xfrm>
          </p:grpSpPr>
          <p:sp>
            <p:nvSpPr>
              <p:cNvPr id="27" name="Freeform 3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6699"/>
                  </a:solidFill>
                  <a:latin typeface="Arial" charset="0"/>
                </a:endParaRPr>
              </a:p>
            </p:txBody>
          </p:sp>
          <p:sp>
            <p:nvSpPr>
              <p:cNvPr id="28" name="Freeform 3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2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6699"/>
                  </a:solidFill>
                  <a:latin typeface="Arial" charset="0"/>
                </a:endParaRPr>
              </a:p>
            </p:txBody>
          </p:sp>
          <p:sp>
            <p:nvSpPr>
              <p:cNvPr id="29" name="Freeform 3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2 w 145"/>
                  <a:gd name="T3" fmla="*/ 0 h 49"/>
                  <a:gd name="T4" fmla="*/ 2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6699"/>
                  </a:solidFill>
                  <a:latin typeface="Arial" charset="0"/>
                </a:endParaRPr>
              </a:p>
            </p:txBody>
          </p:sp>
        </p:grpSp>
        <p:grpSp>
          <p:nvGrpSpPr>
            <p:cNvPr id="16" name="Group 33"/>
            <p:cNvGrpSpPr>
              <a:grpSpLocks/>
            </p:cNvGrpSpPr>
            <p:nvPr userDrawn="1"/>
          </p:nvGrpSpPr>
          <p:grpSpPr bwMode="auto">
            <a:xfrm rot="10015322" flipH="1">
              <a:off x="4626" y="2392"/>
              <a:ext cx="708" cy="891"/>
              <a:chOff x="1727" y="866"/>
              <a:chExt cx="129" cy="157"/>
            </a:xfrm>
          </p:grpSpPr>
          <p:sp>
            <p:nvSpPr>
              <p:cNvPr id="24" name="Freeform 3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6699"/>
                  </a:solidFill>
                  <a:latin typeface="Arial" charset="0"/>
                </a:endParaRPr>
              </a:p>
            </p:txBody>
          </p:sp>
          <p:sp>
            <p:nvSpPr>
              <p:cNvPr id="25" name="Freeform 3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2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6699"/>
                  </a:solidFill>
                  <a:latin typeface="Arial" charset="0"/>
                </a:endParaRPr>
              </a:p>
            </p:txBody>
          </p:sp>
          <p:sp>
            <p:nvSpPr>
              <p:cNvPr id="26" name="Freeform 3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2 w 145"/>
                  <a:gd name="T3" fmla="*/ 0 h 49"/>
                  <a:gd name="T4" fmla="*/ 2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6699"/>
                  </a:solidFill>
                  <a:latin typeface="Arial" charset="0"/>
                </a:endParaRPr>
              </a:p>
            </p:txBody>
          </p:sp>
        </p:grpSp>
        <p:sp>
          <p:nvSpPr>
            <p:cNvPr id="17" name="Freeform 37"/>
            <p:cNvSpPr>
              <a:spLocks/>
            </p:cNvSpPr>
            <p:nvPr userDrawn="1"/>
          </p:nvSpPr>
          <p:spPr bwMode="ltGray">
            <a:xfrm>
              <a:off x="1217" y="2"/>
              <a:ext cx="862" cy="886"/>
            </a:xfrm>
            <a:custGeom>
              <a:avLst/>
              <a:gdLst>
                <a:gd name="T0" fmla="*/ 0 w 862"/>
                <a:gd name="T1" fmla="*/ 0 h 886"/>
                <a:gd name="T2" fmla="*/ 6 w 862"/>
                <a:gd name="T3" fmla="*/ 107 h 886"/>
                <a:gd name="T4" fmla="*/ 37 w 862"/>
                <a:gd name="T5" fmla="*/ 262 h 886"/>
                <a:gd name="T6" fmla="*/ 83 w 862"/>
                <a:gd name="T7" fmla="*/ 410 h 886"/>
                <a:gd name="T8" fmla="*/ 149 w 862"/>
                <a:gd name="T9" fmla="*/ 546 h 886"/>
                <a:gd name="T10" fmla="*/ 237 w 862"/>
                <a:gd name="T11" fmla="*/ 666 h 886"/>
                <a:gd name="T12" fmla="*/ 338 w 862"/>
                <a:gd name="T13" fmla="*/ 764 h 886"/>
                <a:gd name="T14" fmla="*/ 450 w 862"/>
                <a:gd name="T15" fmla="*/ 838 h 886"/>
                <a:gd name="T16" fmla="*/ 579 w 862"/>
                <a:gd name="T17" fmla="*/ 879 h 886"/>
                <a:gd name="T18" fmla="*/ 714 w 862"/>
                <a:gd name="T19" fmla="*/ 886 h 886"/>
                <a:gd name="T20" fmla="*/ 862 w 862"/>
                <a:gd name="T21" fmla="*/ 851 h 886"/>
                <a:gd name="T22" fmla="*/ 784 w 862"/>
                <a:gd name="T23" fmla="*/ 856 h 886"/>
                <a:gd name="T24" fmla="*/ 700 w 862"/>
                <a:gd name="T25" fmla="*/ 835 h 886"/>
                <a:gd name="T26" fmla="*/ 621 w 862"/>
                <a:gd name="T27" fmla="*/ 794 h 886"/>
                <a:gd name="T28" fmla="*/ 542 w 862"/>
                <a:gd name="T29" fmla="*/ 728 h 886"/>
                <a:gd name="T30" fmla="*/ 466 w 862"/>
                <a:gd name="T31" fmla="*/ 649 h 886"/>
                <a:gd name="T32" fmla="*/ 397 w 862"/>
                <a:gd name="T33" fmla="*/ 557 h 886"/>
                <a:gd name="T34" fmla="*/ 334 w 862"/>
                <a:gd name="T35" fmla="*/ 454 h 886"/>
                <a:gd name="T36" fmla="*/ 279 w 862"/>
                <a:gd name="T37" fmla="*/ 339 h 886"/>
                <a:gd name="T38" fmla="*/ 238 w 862"/>
                <a:gd name="T39" fmla="*/ 225 h 886"/>
                <a:gd name="T40" fmla="*/ 205 w 862"/>
                <a:gd name="T41" fmla="*/ 105 h 886"/>
                <a:gd name="T42" fmla="*/ 184 w 862"/>
                <a:gd name="T43" fmla="*/ 3 h 88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862" h="886">
                  <a:moveTo>
                    <a:pt x="0" y="0"/>
                  </a:moveTo>
                  <a:lnTo>
                    <a:pt x="6" y="107"/>
                  </a:lnTo>
                  <a:lnTo>
                    <a:pt x="37" y="262"/>
                  </a:lnTo>
                  <a:lnTo>
                    <a:pt x="83" y="410"/>
                  </a:lnTo>
                  <a:lnTo>
                    <a:pt x="149" y="546"/>
                  </a:lnTo>
                  <a:lnTo>
                    <a:pt x="237" y="666"/>
                  </a:lnTo>
                  <a:lnTo>
                    <a:pt x="338" y="764"/>
                  </a:lnTo>
                  <a:lnTo>
                    <a:pt x="450" y="838"/>
                  </a:lnTo>
                  <a:lnTo>
                    <a:pt x="579" y="879"/>
                  </a:lnTo>
                  <a:lnTo>
                    <a:pt x="714" y="886"/>
                  </a:lnTo>
                  <a:lnTo>
                    <a:pt x="862" y="851"/>
                  </a:lnTo>
                  <a:lnTo>
                    <a:pt x="784" y="856"/>
                  </a:lnTo>
                  <a:lnTo>
                    <a:pt x="700" y="835"/>
                  </a:lnTo>
                  <a:lnTo>
                    <a:pt x="621" y="794"/>
                  </a:lnTo>
                  <a:lnTo>
                    <a:pt x="542" y="728"/>
                  </a:lnTo>
                  <a:lnTo>
                    <a:pt x="466" y="649"/>
                  </a:lnTo>
                  <a:lnTo>
                    <a:pt x="397" y="557"/>
                  </a:lnTo>
                  <a:lnTo>
                    <a:pt x="334" y="454"/>
                  </a:lnTo>
                  <a:lnTo>
                    <a:pt x="279" y="339"/>
                  </a:lnTo>
                  <a:lnTo>
                    <a:pt x="238" y="225"/>
                  </a:lnTo>
                  <a:lnTo>
                    <a:pt x="205" y="105"/>
                  </a:lnTo>
                  <a:lnTo>
                    <a:pt x="184" y="3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6699"/>
                </a:solidFill>
                <a:latin typeface="Arial" charset="0"/>
              </a:endParaRPr>
            </a:p>
          </p:txBody>
        </p:sp>
        <p:sp>
          <p:nvSpPr>
            <p:cNvPr id="18" name="Freeform 38"/>
            <p:cNvSpPr>
              <a:spLocks/>
            </p:cNvSpPr>
            <p:nvPr userDrawn="1"/>
          </p:nvSpPr>
          <p:spPr bwMode="ltGray">
            <a:xfrm rot="9832527" flipV="1">
              <a:off x="2158" y="102"/>
              <a:ext cx="681" cy="593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15476 h 237"/>
                <a:gd name="T4" fmla="*/ 2753 w 257"/>
                <a:gd name="T5" fmla="*/ 30688 h 237"/>
                <a:gd name="T6" fmla="*/ 5469 w 257"/>
                <a:gd name="T7" fmla="*/ 46084 h 237"/>
                <a:gd name="T8" fmla="*/ 10069 w 257"/>
                <a:gd name="T9" fmla="*/ 60121 h 237"/>
                <a:gd name="T10" fmla="*/ 16612 w 257"/>
                <a:gd name="T11" fmla="*/ 73167 h 237"/>
                <a:gd name="T12" fmla="*/ 24948 w 257"/>
                <a:gd name="T13" fmla="*/ 86578 h 237"/>
                <a:gd name="T14" fmla="*/ 34996 w 257"/>
                <a:gd name="T15" fmla="*/ 98841 h 237"/>
                <a:gd name="T16" fmla="*/ 46790 w 257"/>
                <a:gd name="T17" fmla="*/ 109152 h 237"/>
                <a:gd name="T18" fmla="*/ 61677 w 257"/>
                <a:gd name="T19" fmla="*/ 119070 h 237"/>
                <a:gd name="T20" fmla="*/ 78887 w 257"/>
                <a:gd name="T21" fmla="*/ 127570 h 237"/>
                <a:gd name="T22" fmla="*/ 97325 w 257"/>
                <a:gd name="T23" fmla="*/ 134433 h 237"/>
                <a:gd name="T24" fmla="*/ 120047 w 257"/>
                <a:gd name="T25" fmla="*/ 139855 h 237"/>
                <a:gd name="T26" fmla="*/ 144992 w 257"/>
                <a:gd name="T27" fmla="*/ 143566 h 237"/>
                <a:gd name="T28" fmla="*/ 172455 w 257"/>
                <a:gd name="T29" fmla="*/ 145528 h 237"/>
                <a:gd name="T30" fmla="*/ 201833 w 257"/>
                <a:gd name="T31" fmla="*/ 144737 h 237"/>
                <a:gd name="T32" fmla="*/ 235809 w 257"/>
                <a:gd name="T33" fmla="*/ 142315 h 237"/>
                <a:gd name="T34" fmla="*/ 205630 w 257"/>
                <a:gd name="T35" fmla="*/ 139335 h 237"/>
                <a:gd name="T36" fmla="*/ 178963 w 257"/>
                <a:gd name="T37" fmla="*/ 134951 h 237"/>
                <a:gd name="T38" fmla="*/ 155750 w 257"/>
                <a:gd name="T39" fmla="*/ 130050 h 237"/>
                <a:gd name="T40" fmla="*/ 135726 w 257"/>
                <a:gd name="T41" fmla="*/ 125143 h 237"/>
                <a:gd name="T42" fmla="*/ 117344 w 257"/>
                <a:gd name="T43" fmla="*/ 118562 h 237"/>
                <a:gd name="T44" fmla="*/ 102794 w 257"/>
                <a:gd name="T45" fmla="*/ 111594 h 237"/>
                <a:gd name="T46" fmla="*/ 88991 w 257"/>
                <a:gd name="T47" fmla="*/ 103742 h 237"/>
                <a:gd name="T48" fmla="*/ 77215 w 257"/>
                <a:gd name="T49" fmla="*/ 95243 h 237"/>
                <a:gd name="T50" fmla="*/ 66107 w 257"/>
                <a:gd name="T51" fmla="*/ 86578 h 237"/>
                <a:gd name="T52" fmla="*/ 56059 w 257"/>
                <a:gd name="T53" fmla="*/ 76785 h 237"/>
                <a:gd name="T54" fmla="*/ 47816 w 257"/>
                <a:gd name="T55" fmla="*/ 65805 h 237"/>
                <a:gd name="T56" fmla="*/ 39448 w 257"/>
                <a:gd name="T57" fmla="*/ 53935 h 237"/>
                <a:gd name="T58" fmla="*/ 30179 w 257"/>
                <a:gd name="T59" fmla="*/ 42453 h 237"/>
                <a:gd name="T60" fmla="*/ 21156 w 257"/>
                <a:gd name="T61" fmla="*/ 28929 h 237"/>
                <a:gd name="T62" fmla="*/ 11087 w 257"/>
                <a:gd name="T63" fmla="*/ 14692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6699"/>
                </a:solidFill>
                <a:latin typeface="Arial" charset="0"/>
              </a:endParaRPr>
            </a:p>
          </p:txBody>
        </p:sp>
        <p:sp>
          <p:nvSpPr>
            <p:cNvPr id="19" name="Freeform 39"/>
            <p:cNvSpPr>
              <a:spLocks/>
            </p:cNvSpPr>
            <p:nvPr userDrawn="1"/>
          </p:nvSpPr>
          <p:spPr bwMode="ltGray">
            <a:xfrm rot="9832527" flipV="1">
              <a:off x="1997" y="858"/>
              <a:ext cx="330" cy="278"/>
            </a:xfrm>
            <a:custGeom>
              <a:avLst/>
              <a:gdLst>
                <a:gd name="T0" fmla="*/ 72885 w 124"/>
                <a:gd name="T1" fmla="*/ 0 h 110"/>
                <a:gd name="T2" fmla="*/ 117222 w 124"/>
                <a:gd name="T3" fmla="*/ 71153 h 110"/>
                <a:gd name="T4" fmla="*/ 113320 w 124"/>
                <a:gd name="T5" fmla="*/ 70329 h 110"/>
                <a:gd name="T6" fmla="*/ 101180 w 124"/>
                <a:gd name="T7" fmla="*/ 69070 h 110"/>
                <a:gd name="T8" fmla="*/ 84217 w 124"/>
                <a:gd name="T9" fmla="*/ 66407 h 110"/>
                <a:gd name="T10" fmla="*/ 64350 w 124"/>
                <a:gd name="T11" fmla="*/ 65148 h 110"/>
                <a:gd name="T12" fmla="*/ 42581 w 124"/>
                <a:gd name="T13" fmla="*/ 63806 h 110"/>
                <a:gd name="T14" fmla="*/ 23768 w 124"/>
                <a:gd name="T15" fmla="*/ 64663 h 110"/>
                <a:gd name="T16" fmla="*/ 8521 w 124"/>
                <a:gd name="T17" fmla="*/ 67231 h 110"/>
                <a:gd name="T18" fmla="*/ 0 w 124"/>
                <a:gd name="T19" fmla="*/ 72495 h 110"/>
                <a:gd name="T20" fmla="*/ 3867 w 124"/>
                <a:gd name="T21" fmla="*/ 64663 h 110"/>
                <a:gd name="T22" fmla="*/ 7486 w 124"/>
                <a:gd name="T23" fmla="*/ 58658 h 110"/>
                <a:gd name="T24" fmla="*/ 15191 w 124"/>
                <a:gd name="T25" fmla="*/ 53932 h 110"/>
                <a:gd name="T26" fmla="*/ 23768 w 124"/>
                <a:gd name="T27" fmla="*/ 50005 h 110"/>
                <a:gd name="T28" fmla="*/ 34059 w 124"/>
                <a:gd name="T29" fmla="*/ 47444 h 110"/>
                <a:gd name="T30" fmla="*/ 44444 w 124"/>
                <a:gd name="T31" fmla="*/ 46588 h 110"/>
                <a:gd name="T32" fmla="*/ 55775 w 124"/>
                <a:gd name="T33" fmla="*/ 46588 h 110"/>
                <a:gd name="T34" fmla="*/ 68212 w 124"/>
                <a:gd name="T35" fmla="*/ 48746 h 110"/>
                <a:gd name="T36" fmla="*/ 68869 w 124"/>
                <a:gd name="T37" fmla="*/ 46588 h 110"/>
                <a:gd name="T38" fmla="*/ 66067 w 124"/>
                <a:gd name="T39" fmla="*/ 36999 h 110"/>
                <a:gd name="T40" fmla="*/ 63254 w 124"/>
                <a:gd name="T41" fmla="*/ 25050 h 110"/>
                <a:gd name="T42" fmla="*/ 61391 w 124"/>
                <a:gd name="T43" fmla="*/ 19786 h 110"/>
                <a:gd name="T44" fmla="*/ 59690 w 124"/>
                <a:gd name="T45" fmla="*/ 19786 h 110"/>
                <a:gd name="T46" fmla="*/ 57545 w 124"/>
                <a:gd name="T47" fmla="*/ 18970 h 110"/>
                <a:gd name="T48" fmla="*/ 55775 w 124"/>
                <a:gd name="T49" fmla="*/ 17226 h 110"/>
                <a:gd name="T50" fmla="*/ 54075 w 124"/>
                <a:gd name="T51" fmla="*/ 15176 h 110"/>
                <a:gd name="T52" fmla="*/ 54075 w 124"/>
                <a:gd name="T53" fmla="*/ 12480 h 110"/>
                <a:gd name="T54" fmla="*/ 55775 w 124"/>
                <a:gd name="T55" fmla="*/ 9058 h 110"/>
                <a:gd name="T56" fmla="*/ 62447 w 124"/>
                <a:gd name="T57" fmla="*/ 5262 h 110"/>
                <a:gd name="T58" fmla="*/ 72885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6699"/>
                </a:solidFill>
                <a:latin typeface="Arial" charset="0"/>
              </a:endParaRPr>
            </a:p>
          </p:txBody>
        </p:sp>
        <p:sp>
          <p:nvSpPr>
            <p:cNvPr id="20" name="Freeform 40"/>
            <p:cNvSpPr>
              <a:spLocks/>
            </p:cNvSpPr>
            <p:nvPr userDrawn="1"/>
          </p:nvSpPr>
          <p:spPr bwMode="ltGray">
            <a:xfrm rot="9832527" flipV="1">
              <a:off x="2224" y="808"/>
              <a:ext cx="123" cy="233"/>
            </a:xfrm>
            <a:custGeom>
              <a:avLst/>
              <a:gdLst>
                <a:gd name="T0" fmla="*/ 30357 w 46"/>
                <a:gd name="T1" fmla="*/ 0 h 94"/>
                <a:gd name="T2" fmla="*/ 19426 w 46"/>
                <a:gd name="T3" fmla="*/ 21823 h 94"/>
                <a:gd name="T4" fmla="*/ 14629 w 46"/>
                <a:gd name="T5" fmla="*/ 35746 h 94"/>
                <a:gd name="T6" fmla="*/ 10690 w 46"/>
                <a:gd name="T7" fmla="*/ 45490 h 94"/>
                <a:gd name="T8" fmla="*/ 0 w 46"/>
                <a:gd name="T9" fmla="*/ 54093 h 94"/>
                <a:gd name="T10" fmla="*/ 11755 w 46"/>
                <a:gd name="T11" fmla="*/ 50546 h 94"/>
                <a:gd name="T12" fmla="*/ 22694 w 46"/>
                <a:gd name="T13" fmla="*/ 45946 h 94"/>
                <a:gd name="T14" fmla="*/ 31432 w 46"/>
                <a:gd name="T15" fmla="*/ 39672 h 94"/>
                <a:gd name="T16" fmla="*/ 39117 w 46"/>
                <a:gd name="T17" fmla="*/ 32774 h 94"/>
                <a:gd name="T18" fmla="*/ 43858 w 46"/>
                <a:gd name="T19" fmla="*/ 25253 h 94"/>
                <a:gd name="T20" fmla="*/ 44986 w 46"/>
                <a:gd name="T21" fmla="*/ 17135 h 94"/>
                <a:gd name="T22" fmla="*/ 40898 w 46"/>
                <a:gd name="T23" fmla="*/ 8601 h 94"/>
                <a:gd name="T24" fmla="*/ 30357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6699"/>
                </a:solidFill>
                <a:latin typeface="Arial" charset="0"/>
              </a:endParaRPr>
            </a:p>
          </p:txBody>
        </p:sp>
        <p:sp>
          <p:nvSpPr>
            <p:cNvPr id="21" name="Freeform 41"/>
            <p:cNvSpPr>
              <a:spLocks/>
            </p:cNvSpPr>
            <p:nvPr userDrawn="1"/>
          </p:nvSpPr>
          <p:spPr bwMode="ltGray">
            <a:xfrm>
              <a:off x="1603" y="0"/>
              <a:ext cx="124" cy="121"/>
            </a:xfrm>
            <a:custGeom>
              <a:avLst/>
              <a:gdLst>
                <a:gd name="T0" fmla="*/ 124 w 124"/>
                <a:gd name="T1" fmla="*/ 0 h 121"/>
                <a:gd name="T2" fmla="*/ 113 w 124"/>
                <a:gd name="T3" fmla="*/ 9 h 121"/>
                <a:gd name="T4" fmla="*/ 99 w 124"/>
                <a:gd name="T5" fmla="*/ 25 h 121"/>
                <a:gd name="T6" fmla="*/ 81 w 124"/>
                <a:gd name="T7" fmla="*/ 41 h 121"/>
                <a:gd name="T8" fmla="*/ 63 w 124"/>
                <a:gd name="T9" fmla="*/ 54 h 121"/>
                <a:gd name="T10" fmla="*/ 41 w 124"/>
                <a:gd name="T11" fmla="*/ 66 h 121"/>
                <a:gd name="T12" fmla="*/ 22 w 124"/>
                <a:gd name="T13" fmla="*/ 74 h 121"/>
                <a:gd name="T14" fmla="*/ 0 w 124"/>
                <a:gd name="T15" fmla="*/ 75 h 121"/>
                <a:gd name="T16" fmla="*/ 10 w 124"/>
                <a:gd name="T17" fmla="*/ 96 h 121"/>
                <a:gd name="T18" fmla="*/ 23 w 124"/>
                <a:gd name="T19" fmla="*/ 113 h 121"/>
                <a:gd name="T20" fmla="*/ 41 w 124"/>
                <a:gd name="T21" fmla="*/ 121 h 121"/>
                <a:gd name="T22" fmla="*/ 60 w 124"/>
                <a:gd name="T23" fmla="*/ 121 h 121"/>
                <a:gd name="T24" fmla="*/ 83 w 124"/>
                <a:gd name="T25" fmla="*/ 111 h 121"/>
                <a:gd name="T26" fmla="*/ 101 w 124"/>
                <a:gd name="T27" fmla="*/ 88 h 121"/>
                <a:gd name="T28" fmla="*/ 116 w 124"/>
                <a:gd name="T29" fmla="*/ 53 h 121"/>
                <a:gd name="T30" fmla="*/ 124 w 124"/>
                <a:gd name="T31" fmla="*/ 0 h 12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24" h="121">
                  <a:moveTo>
                    <a:pt x="124" y="0"/>
                  </a:moveTo>
                  <a:lnTo>
                    <a:pt x="113" y="9"/>
                  </a:lnTo>
                  <a:lnTo>
                    <a:pt x="99" y="25"/>
                  </a:lnTo>
                  <a:lnTo>
                    <a:pt x="81" y="41"/>
                  </a:lnTo>
                  <a:lnTo>
                    <a:pt x="63" y="54"/>
                  </a:lnTo>
                  <a:lnTo>
                    <a:pt x="41" y="66"/>
                  </a:lnTo>
                  <a:lnTo>
                    <a:pt x="22" y="74"/>
                  </a:lnTo>
                  <a:lnTo>
                    <a:pt x="0" y="75"/>
                  </a:lnTo>
                  <a:lnTo>
                    <a:pt x="10" y="96"/>
                  </a:lnTo>
                  <a:lnTo>
                    <a:pt x="23" y="11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83" y="111"/>
                  </a:lnTo>
                  <a:lnTo>
                    <a:pt x="101" y="88"/>
                  </a:lnTo>
                  <a:lnTo>
                    <a:pt x="116" y="53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6699"/>
                </a:solidFill>
                <a:latin typeface="Arial" charset="0"/>
              </a:endParaRPr>
            </a:p>
          </p:txBody>
        </p:sp>
        <p:sp>
          <p:nvSpPr>
            <p:cNvPr id="22" name="Freeform 42"/>
            <p:cNvSpPr>
              <a:spLocks/>
            </p:cNvSpPr>
            <p:nvPr userDrawn="1"/>
          </p:nvSpPr>
          <p:spPr bwMode="ltGray">
            <a:xfrm rot="9832527" flipV="1">
              <a:off x="2173" y="1238"/>
              <a:ext cx="393" cy="2300"/>
            </a:xfrm>
            <a:custGeom>
              <a:avLst/>
              <a:gdLst>
                <a:gd name="T0" fmla="*/ 0 w 149"/>
                <a:gd name="T1" fmla="*/ 0 h 704"/>
                <a:gd name="T2" fmla="*/ 5378 w 149"/>
                <a:gd name="T3" fmla="*/ 24166 h 704"/>
                <a:gd name="T4" fmla="*/ 14185 w 149"/>
                <a:gd name="T5" fmla="*/ 55834 h 704"/>
                <a:gd name="T6" fmla="*/ 24886 w 149"/>
                <a:gd name="T7" fmla="*/ 94888 h 704"/>
                <a:gd name="T8" fmla="*/ 36385 w 149"/>
                <a:gd name="T9" fmla="*/ 146942 h 704"/>
                <a:gd name="T10" fmla="*/ 51599 w 149"/>
                <a:gd name="T11" fmla="*/ 210313 h 704"/>
                <a:gd name="T12" fmla="*/ 64990 w 149"/>
                <a:gd name="T13" fmla="*/ 278440 h 704"/>
                <a:gd name="T14" fmla="*/ 78112 w 149"/>
                <a:gd name="T15" fmla="*/ 357748 h 704"/>
                <a:gd name="T16" fmla="*/ 88865 w 149"/>
                <a:gd name="T17" fmla="*/ 448856 h 704"/>
                <a:gd name="T18" fmla="*/ 99310 w 149"/>
                <a:gd name="T19" fmla="*/ 544897 h 704"/>
                <a:gd name="T20" fmla="*/ 106719 w 149"/>
                <a:gd name="T21" fmla="*/ 655402 h 704"/>
                <a:gd name="T22" fmla="*/ 110058 w 149"/>
                <a:gd name="T23" fmla="*/ 778223 h 704"/>
                <a:gd name="T24" fmla="*/ 111839 w 149"/>
                <a:gd name="T25" fmla="*/ 905952 h 704"/>
                <a:gd name="T26" fmla="*/ 106719 w 149"/>
                <a:gd name="T27" fmla="*/ 1049235 h 704"/>
                <a:gd name="T28" fmla="*/ 96644 w 149"/>
                <a:gd name="T29" fmla="*/ 1200329 h 704"/>
                <a:gd name="T30" fmla="*/ 81842 w 149"/>
                <a:gd name="T31" fmla="*/ 1358085 h 704"/>
                <a:gd name="T32" fmla="*/ 59633 w 149"/>
                <a:gd name="T33" fmla="*/ 1533420 h 704"/>
                <a:gd name="T34" fmla="*/ 34700 w 149"/>
                <a:gd name="T35" fmla="*/ 1731459 h 704"/>
                <a:gd name="T36" fmla="*/ 18497 w 149"/>
                <a:gd name="T37" fmla="*/ 1915332 h 704"/>
                <a:gd name="T38" fmla="*/ 8807 w 149"/>
                <a:gd name="T39" fmla="*/ 2085394 h 704"/>
                <a:gd name="T40" fmla="*/ 5378 w 149"/>
                <a:gd name="T41" fmla="*/ 2248423 h 704"/>
                <a:gd name="T42" fmla="*/ 5378 w 149"/>
                <a:gd name="T43" fmla="*/ 2404042 h 704"/>
                <a:gd name="T44" fmla="*/ 7013 w 149"/>
                <a:gd name="T45" fmla="*/ 2546214 h 704"/>
                <a:gd name="T46" fmla="*/ 10756 w 149"/>
                <a:gd name="T47" fmla="*/ 2673851 h 704"/>
                <a:gd name="T48" fmla="*/ 12481 w 149"/>
                <a:gd name="T49" fmla="*/ 2796767 h 704"/>
                <a:gd name="T50" fmla="*/ 36385 w 149"/>
                <a:gd name="T51" fmla="*/ 2733410 h 704"/>
                <a:gd name="T52" fmla="*/ 34700 w 149"/>
                <a:gd name="T53" fmla="*/ 2701742 h 704"/>
                <a:gd name="T54" fmla="*/ 32036 w 149"/>
                <a:gd name="T55" fmla="*/ 2609477 h 704"/>
                <a:gd name="T56" fmla="*/ 29232 w 149"/>
                <a:gd name="T57" fmla="*/ 2471030 h 704"/>
                <a:gd name="T58" fmla="*/ 31029 w 149"/>
                <a:gd name="T59" fmla="*/ 2284893 h 704"/>
                <a:gd name="T60" fmla="*/ 36385 w 149"/>
                <a:gd name="T61" fmla="*/ 2062381 h 704"/>
                <a:gd name="T62" fmla="*/ 51599 w 149"/>
                <a:gd name="T63" fmla="*/ 1808107 h 704"/>
                <a:gd name="T64" fmla="*/ 76464 w 149"/>
                <a:gd name="T65" fmla="*/ 1533420 h 704"/>
                <a:gd name="T66" fmla="*/ 114516 w 149"/>
                <a:gd name="T67" fmla="*/ 1243856 h 704"/>
                <a:gd name="T68" fmla="*/ 126907 w 149"/>
                <a:gd name="T69" fmla="*/ 1109178 h 704"/>
                <a:gd name="T70" fmla="*/ 132375 w 149"/>
                <a:gd name="T71" fmla="*/ 933842 h 704"/>
                <a:gd name="T72" fmla="*/ 127915 w 149"/>
                <a:gd name="T73" fmla="*/ 730619 h 704"/>
                <a:gd name="T74" fmla="*/ 116534 w 149"/>
                <a:gd name="T75" fmla="*/ 532590 h 704"/>
                <a:gd name="T76" fmla="*/ 96644 w 149"/>
                <a:gd name="T77" fmla="*/ 337904 h 704"/>
                <a:gd name="T78" fmla="*/ 72025 w 149"/>
                <a:gd name="T79" fmla="*/ 174983 h 704"/>
                <a:gd name="T80" fmla="*/ 39063 w 149"/>
                <a:gd name="T81" fmla="*/ 55834 h 704"/>
                <a:gd name="T82" fmla="*/ 0 w 149"/>
                <a:gd name="T83" fmla="*/ 0 h 704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149" h="704">
                  <a:moveTo>
                    <a:pt x="0" y="0"/>
                  </a:moveTo>
                  <a:lnTo>
                    <a:pt x="6" y="6"/>
                  </a:lnTo>
                  <a:lnTo>
                    <a:pt x="16" y="14"/>
                  </a:lnTo>
                  <a:lnTo>
                    <a:pt x="28" y="24"/>
                  </a:lnTo>
                  <a:lnTo>
                    <a:pt x="41" y="37"/>
                  </a:lnTo>
                  <a:lnTo>
                    <a:pt x="58" y="53"/>
                  </a:lnTo>
                  <a:lnTo>
                    <a:pt x="73" y="70"/>
                  </a:lnTo>
                  <a:lnTo>
                    <a:pt x="88" y="90"/>
                  </a:lnTo>
                  <a:lnTo>
                    <a:pt x="100" y="113"/>
                  </a:lnTo>
                  <a:lnTo>
                    <a:pt x="112" y="137"/>
                  </a:lnTo>
                  <a:lnTo>
                    <a:pt x="120" y="165"/>
                  </a:lnTo>
                  <a:lnTo>
                    <a:pt x="124" y="196"/>
                  </a:lnTo>
                  <a:lnTo>
                    <a:pt x="126" y="228"/>
                  </a:lnTo>
                  <a:lnTo>
                    <a:pt x="120" y="264"/>
                  </a:lnTo>
                  <a:lnTo>
                    <a:pt x="109" y="302"/>
                  </a:lnTo>
                  <a:lnTo>
                    <a:pt x="92" y="342"/>
                  </a:lnTo>
                  <a:lnTo>
                    <a:pt x="67" y="386"/>
                  </a:lnTo>
                  <a:lnTo>
                    <a:pt x="39" y="436"/>
                  </a:lnTo>
                  <a:lnTo>
                    <a:pt x="21" y="482"/>
                  </a:lnTo>
                  <a:lnTo>
                    <a:pt x="10" y="525"/>
                  </a:lnTo>
                  <a:lnTo>
                    <a:pt x="6" y="566"/>
                  </a:lnTo>
                  <a:lnTo>
                    <a:pt x="6" y="605"/>
                  </a:lnTo>
                  <a:lnTo>
                    <a:pt x="8" y="641"/>
                  </a:lnTo>
                  <a:lnTo>
                    <a:pt x="12" y="673"/>
                  </a:lnTo>
                  <a:lnTo>
                    <a:pt x="14" y="704"/>
                  </a:lnTo>
                  <a:lnTo>
                    <a:pt x="41" y="688"/>
                  </a:lnTo>
                  <a:lnTo>
                    <a:pt x="39" y="680"/>
                  </a:lnTo>
                  <a:lnTo>
                    <a:pt x="36" y="657"/>
                  </a:lnTo>
                  <a:lnTo>
                    <a:pt x="33" y="622"/>
                  </a:lnTo>
                  <a:lnTo>
                    <a:pt x="35" y="575"/>
                  </a:lnTo>
                  <a:lnTo>
                    <a:pt x="41" y="519"/>
                  </a:lnTo>
                  <a:lnTo>
                    <a:pt x="58" y="455"/>
                  </a:lnTo>
                  <a:lnTo>
                    <a:pt x="86" y="386"/>
                  </a:lnTo>
                  <a:lnTo>
                    <a:pt x="129" y="313"/>
                  </a:lnTo>
                  <a:lnTo>
                    <a:pt x="143" y="279"/>
                  </a:lnTo>
                  <a:lnTo>
                    <a:pt x="149" y="235"/>
                  </a:lnTo>
                  <a:lnTo>
                    <a:pt x="144" y="184"/>
                  </a:lnTo>
                  <a:lnTo>
                    <a:pt x="131" y="134"/>
                  </a:lnTo>
                  <a:lnTo>
                    <a:pt x="109" y="85"/>
                  </a:lnTo>
                  <a:lnTo>
                    <a:pt x="81" y="44"/>
                  </a:lnTo>
                  <a:lnTo>
                    <a:pt x="44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6699"/>
                </a:solidFill>
                <a:latin typeface="Arial" charset="0"/>
              </a:endParaRPr>
            </a:p>
          </p:txBody>
        </p:sp>
        <p:sp>
          <p:nvSpPr>
            <p:cNvPr id="23" name="Freeform 43"/>
            <p:cNvSpPr>
              <a:spLocks/>
            </p:cNvSpPr>
            <p:nvPr userDrawn="1"/>
          </p:nvSpPr>
          <p:spPr bwMode="ltGray">
            <a:xfrm>
              <a:off x="0" y="1848"/>
              <a:ext cx="36" cy="132"/>
            </a:xfrm>
            <a:custGeom>
              <a:avLst/>
              <a:gdLst>
                <a:gd name="T0" fmla="*/ 0 w 36"/>
                <a:gd name="T1" fmla="*/ 0 h 132"/>
                <a:gd name="T2" fmla="*/ 36 w 36"/>
                <a:gd name="T3" fmla="*/ 12 h 132"/>
                <a:gd name="T4" fmla="*/ 0 w 36"/>
                <a:gd name="T5" fmla="*/ 132 h 132"/>
                <a:gd name="T6" fmla="*/ 0 w 36"/>
                <a:gd name="T7" fmla="*/ 0 h 1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6" h="132">
                  <a:moveTo>
                    <a:pt x="0" y="0"/>
                  </a:moveTo>
                  <a:lnTo>
                    <a:pt x="36" y="12"/>
                  </a:lnTo>
                  <a:lnTo>
                    <a:pt x="0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6699"/>
                </a:solidFill>
                <a:latin typeface="Arial" charset="0"/>
              </a:endParaRPr>
            </a:p>
          </p:txBody>
        </p:sp>
      </p:grpSp>
      <p:sp>
        <p:nvSpPr>
          <p:cNvPr id="47151" name="Rectangle 47"/>
          <p:cNvSpPr>
            <a:spLocks noGrp="1" noChangeArrowheads="1"/>
          </p:cNvSpPr>
          <p:nvPr>
            <p:ph type="ctrTitle"/>
          </p:nvPr>
        </p:nvSpPr>
        <p:spPr>
          <a:xfrm>
            <a:off x="2455863" y="596900"/>
            <a:ext cx="6192837" cy="3581400"/>
          </a:xfrm>
        </p:spPr>
        <p:txBody>
          <a:bodyPr/>
          <a:lstStyle>
            <a:lvl1pPr>
              <a:defRPr sz="5200" b="1"/>
            </a:lvl1pPr>
          </a:lstStyle>
          <a:p>
            <a:r>
              <a:rPr lang="vi-VN"/>
              <a:t>Click to edit Master title style</a:t>
            </a:r>
          </a:p>
        </p:txBody>
      </p:sp>
      <p:sp>
        <p:nvSpPr>
          <p:cNvPr id="47152" name="Rectangle 48"/>
          <p:cNvSpPr>
            <a:spLocks noGrp="1" noChangeArrowheads="1"/>
          </p:cNvSpPr>
          <p:nvPr>
            <p:ph type="subTitle" idx="1"/>
          </p:nvPr>
        </p:nvSpPr>
        <p:spPr>
          <a:xfrm>
            <a:off x="2489200" y="4279900"/>
            <a:ext cx="6146800" cy="14859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vi-VN"/>
              <a:t>Click to edit Master subtitle style</a:t>
            </a:r>
          </a:p>
        </p:txBody>
      </p:sp>
      <p:sp>
        <p:nvSpPr>
          <p:cNvPr id="46" name="Rectangle 4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47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48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fld id="{CBE17B40-5D7D-4E0E-8A57-977F6B46BD02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5544776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fld id="{B107DE24-88F6-462B-95BB-D332B849C47D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990006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fld id="{0449A834-DF5A-47C4-97B9-22625604E570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0739581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fld id="{A32E295B-4611-4229-85E5-03153CC6F997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2332826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8" name="Rectangle 4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9" name="Rectangle 4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fld id="{B781D0CF-4D7A-4FBC-AF57-562ACC25F6EE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6887509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fld id="{B29D4AB6-712A-4E81-AA6E-99E93120F5C3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738939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93439-0537-46CD-AD3B-0729A0F318FB}" type="datetimeFigureOut">
              <a:rPr lang="en-US" smtClean="0"/>
              <a:pPr/>
              <a:t>9/23/2021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FA6F3-D95B-406F-BE27-3F57C88368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3" name="Rectangle 4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fld id="{65E5B185-6030-4F1C-89BA-A9B39A059D22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20564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fld id="{A963F9FB-DD61-4AA8-A8AD-449B2A4D6E07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0310242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fld id="{46F53725-8CDA-47BB-8A24-11ECB633C2DA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3566018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fld id="{549603BA-7BB4-484B-B481-661B3826D81E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6127799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103188"/>
            <a:ext cx="2060575" cy="59531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2913" y="103188"/>
            <a:ext cx="6030912" cy="5953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fld id="{D9C0559C-48DD-489C-9D73-78073757763D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945257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42913" y="103188"/>
            <a:ext cx="8243887" cy="5953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fld id="{65701895-D571-4111-B91F-76903EAAB3E1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30126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93439-0537-46CD-AD3B-0729A0F318FB}" type="datetimeFigureOut">
              <a:rPr lang="en-US" smtClean="0"/>
              <a:pPr/>
              <a:t>9/23/2021</a:t>
            </a:fld>
            <a:endParaRPr lang="en-US"/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FA6F3-D95B-406F-BE27-3F57C88368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Nơi giữ chỗ cho Văn bản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6" name="Nơi giữ chỗ cho Nội dung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7" name="Nơi giữ chỗ cho Ngày tháng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93439-0537-46CD-AD3B-0729A0F318FB}" type="datetimeFigureOut">
              <a:rPr lang="en-US" smtClean="0"/>
              <a:pPr/>
              <a:t>9/23/2021</a:t>
            </a:fld>
            <a:endParaRPr lang="en-US"/>
          </a:p>
        </p:txBody>
      </p:sp>
      <p:sp>
        <p:nvSpPr>
          <p:cNvPr id="8" name="Nơi giữ chỗ cho Chân trang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Nơi giữ chỗ cho Số hiệu Bản chiế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FA6F3-D95B-406F-BE27-3F57C88368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gày tháng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93439-0537-46CD-AD3B-0729A0F318FB}" type="datetimeFigureOut">
              <a:rPr lang="en-US" smtClean="0"/>
              <a:pPr/>
              <a:t>9/23/2021</a:t>
            </a:fld>
            <a:endParaRPr lang="en-US"/>
          </a:p>
        </p:txBody>
      </p:sp>
      <p:sp>
        <p:nvSpPr>
          <p:cNvPr id="4" name="Nơi giữ chỗ cho Chân trang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Nơi giữ chỗ cho Số hiệu Bản chiế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FA6F3-D95B-406F-BE27-3F57C88368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Ngày tháng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93439-0537-46CD-AD3B-0729A0F318FB}" type="datetimeFigureOut">
              <a:rPr lang="en-US" smtClean="0"/>
              <a:pPr/>
              <a:t>9/23/2021</a:t>
            </a:fld>
            <a:endParaRPr lang="en-US"/>
          </a:p>
        </p:txBody>
      </p:sp>
      <p:sp>
        <p:nvSpPr>
          <p:cNvPr id="3" name="Nơi giữ chỗ cho Chân trang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ơi giữ chỗ cho Số hiệu Bản chiế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FA6F3-D95B-406F-BE27-3F57C88368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93439-0537-46CD-AD3B-0729A0F318FB}" type="datetimeFigureOut">
              <a:rPr lang="en-US" smtClean="0"/>
              <a:pPr/>
              <a:t>9/23/2021</a:t>
            </a:fld>
            <a:endParaRPr lang="en-US"/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FA6F3-D95B-406F-BE27-3F57C88368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93439-0537-46CD-AD3B-0729A0F318FB}" type="datetimeFigureOut">
              <a:rPr lang="en-US" smtClean="0"/>
              <a:pPr/>
              <a:t>9/23/2021</a:t>
            </a:fld>
            <a:endParaRPr lang="en-US"/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FA6F3-D95B-406F-BE27-3F57C88368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F93439-0537-46CD-AD3B-0729A0F318FB}" type="datetimeFigureOut">
              <a:rPr lang="en-US" smtClean="0"/>
              <a:pPr/>
              <a:t>9/23/2021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5FA6F3-D95B-406F-BE27-3F57C88368B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-7938" y="0"/>
            <a:ext cx="2833688" cy="6856413"/>
            <a:chOff x="-5" y="0"/>
            <a:chExt cx="1785" cy="4319"/>
          </a:xfrm>
        </p:grpSpPr>
        <p:sp>
          <p:nvSpPr>
            <p:cNvPr id="3080" name="Freeform 3"/>
            <p:cNvSpPr>
              <a:spLocks/>
            </p:cNvSpPr>
            <p:nvPr/>
          </p:nvSpPr>
          <p:spPr bwMode="ltGray">
            <a:xfrm>
              <a:off x="-5" y="3262"/>
              <a:ext cx="472" cy="802"/>
            </a:xfrm>
            <a:custGeom>
              <a:avLst/>
              <a:gdLst>
                <a:gd name="T0" fmla="*/ 5 w 472"/>
                <a:gd name="T1" fmla="*/ 32 h 802"/>
                <a:gd name="T2" fmla="*/ 189 w 472"/>
                <a:gd name="T3" fmla="*/ 26 h 802"/>
                <a:gd name="T4" fmla="*/ 309 w 472"/>
                <a:gd name="T5" fmla="*/ 66 h 802"/>
                <a:gd name="T6" fmla="*/ 357 w 472"/>
                <a:gd name="T7" fmla="*/ 98 h 802"/>
                <a:gd name="T8" fmla="*/ 413 w 472"/>
                <a:gd name="T9" fmla="*/ 162 h 802"/>
                <a:gd name="T10" fmla="*/ 437 w 472"/>
                <a:gd name="T11" fmla="*/ 250 h 802"/>
                <a:gd name="T12" fmla="*/ 397 w 472"/>
                <a:gd name="T13" fmla="*/ 530 h 802"/>
                <a:gd name="T14" fmla="*/ 341 w 472"/>
                <a:gd name="T15" fmla="*/ 634 h 802"/>
                <a:gd name="T16" fmla="*/ 173 w 472"/>
                <a:gd name="T17" fmla="*/ 714 h 802"/>
                <a:gd name="T18" fmla="*/ 77 w 472"/>
                <a:gd name="T19" fmla="*/ 730 h 802"/>
                <a:gd name="T20" fmla="*/ 69 w 472"/>
                <a:gd name="T21" fmla="*/ 802 h 802"/>
                <a:gd name="T22" fmla="*/ 7 w 472"/>
                <a:gd name="T23" fmla="*/ 788 h 802"/>
                <a:gd name="T24" fmla="*/ 5 w 472"/>
                <a:gd name="T25" fmla="*/ 751 h 802"/>
                <a:gd name="T26" fmla="*/ 37 w 472"/>
                <a:gd name="T27" fmla="*/ 722 h 802"/>
                <a:gd name="T28" fmla="*/ 5 w 472"/>
                <a:gd name="T29" fmla="*/ 670 h 802"/>
                <a:gd name="T30" fmla="*/ 5 w 472"/>
                <a:gd name="T31" fmla="*/ 32 h 80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472" h="80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chemeClr val="folHlink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200" b="1" smtClean="0">
                <a:solidFill>
                  <a:srgbClr val="0000FF"/>
                </a:solidFill>
                <a:latin typeface=".VnAvant" pitchFamily="34" charset="0"/>
              </a:endParaRPr>
            </a:p>
          </p:txBody>
        </p:sp>
        <p:grpSp>
          <p:nvGrpSpPr>
            <p:cNvPr id="3081" name="Group 4"/>
            <p:cNvGrpSpPr>
              <a:grpSpLocks/>
            </p:cNvGrpSpPr>
            <p:nvPr/>
          </p:nvGrpSpPr>
          <p:grpSpPr bwMode="auto">
            <a:xfrm rot="14964908" flipH="1">
              <a:off x="104" y="2441"/>
              <a:ext cx="452" cy="444"/>
              <a:chOff x="1727" y="866"/>
              <a:chExt cx="129" cy="157"/>
            </a:xfrm>
          </p:grpSpPr>
          <p:sp>
            <p:nvSpPr>
              <p:cNvPr id="3119" name="Freeform 5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2 w 83"/>
                  <a:gd name="T1" fmla="*/ 1 h 117"/>
                  <a:gd name="T2" fmla="*/ 0 w 83"/>
                  <a:gd name="T3" fmla="*/ 0 h 117"/>
                  <a:gd name="T4" fmla="*/ 0 w 83"/>
                  <a:gd name="T5" fmla="*/ 4 h 117"/>
                  <a:gd name="T6" fmla="*/ 2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3200" b="1" smtClean="0">
                  <a:solidFill>
                    <a:srgbClr val="0000FF"/>
                  </a:solidFill>
                  <a:latin typeface=".VnAvant" pitchFamily="34" charset="0"/>
                </a:endParaRPr>
              </a:p>
            </p:txBody>
          </p:sp>
          <p:sp>
            <p:nvSpPr>
              <p:cNvPr id="3120" name="Freeform 6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4 h 98"/>
                  <a:gd name="T2" fmla="*/ 4 w 140"/>
                  <a:gd name="T3" fmla="*/ 0 h 98"/>
                  <a:gd name="T4" fmla="*/ 5 w 140"/>
                  <a:gd name="T5" fmla="*/ 2 h 98"/>
                  <a:gd name="T6" fmla="*/ 0 w 140"/>
                  <a:gd name="T7" fmla="*/ 4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3200" b="1" smtClean="0">
                  <a:solidFill>
                    <a:srgbClr val="0000FF"/>
                  </a:solidFill>
                  <a:latin typeface=".VnAvant" pitchFamily="34" charset="0"/>
                </a:endParaRPr>
              </a:p>
            </p:txBody>
          </p:sp>
          <p:sp>
            <p:nvSpPr>
              <p:cNvPr id="3121" name="Freeform 7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5 w 145"/>
                  <a:gd name="T3" fmla="*/ 0 h 49"/>
                  <a:gd name="T4" fmla="*/ 5 w 145"/>
                  <a:gd name="T5" fmla="*/ 2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3200" b="1" smtClean="0">
                  <a:solidFill>
                    <a:srgbClr val="0000FF"/>
                  </a:solidFill>
                  <a:latin typeface=".VnAvant" pitchFamily="34" charset="0"/>
                </a:endParaRPr>
              </a:p>
            </p:txBody>
          </p:sp>
        </p:grpSp>
        <p:sp>
          <p:nvSpPr>
            <p:cNvPr id="3082" name="Freeform 8"/>
            <p:cNvSpPr>
              <a:spLocks/>
            </p:cNvSpPr>
            <p:nvPr/>
          </p:nvSpPr>
          <p:spPr bwMode="ltGray">
            <a:xfrm>
              <a:off x="90" y="1736"/>
              <a:ext cx="710" cy="768"/>
            </a:xfrm>
            <a:custGeom>
              <a:avLst/>
              <a:gdLst>
                <a:gd name="T0" fmla="*/ 14 w 710"/>
                <a:gd name="T1" fmla="*/ 416 h 768"/>
                <a:gd name="T2" fmla="*/ 14 w 710"/>
                <a:gd name="T3" fmla="*/ 272 h 768"/>
                <a:gd name="T4" fmla="*/ 102 w 710"/>
                <a:gd name="T5" fmla="*/ 144 h 768"/>
                <a:gd name="T6" fmla="*/ 150 w 710"/>
                <a:gd name="T7" fmla="*/ 96 h 768"/>
                <a:gd name="T8" fmla="*/ 198 w 710"/>
                <a:gd name="T9" fmla="*/ 64 h 768"/>
                <a:gd name="T10" fmla="*/ 350 w 710"/>
                <a:gd name="T11" fmla="*/ 0 h 768"/>
                <a:gd name="T12" fmla="*/ 534 w 710"/>
                <a:gd name="T13" fmla="*/ 8 h 768"/>
                <a:gd name="T14" fmla="*/ 662 w 710"/>
                <a:gd name="T15" fmla="*/ 96 h 768"/>
                <a:gd name="T16" fmla="*/ 710 w 710"/>
                <a:gd name="T17" fmla="*/ 200 h 768"/>
                <a:gd name="T18" fmla="*/ 702 w 710"/>
                <a:gd name="T19" fmla="*/ 400 h 768"/>
                <a:gd name="T20" fmla="*/ 678 w 710"/>
                <a:gd name="T21" fmla="*/ 448 h 768"/>
                <a:gd name="T22" fmla="*/ 550 w 710"/>
                <a:gd name="T23" fmla="*/ 632 h 768"/>
                <a:gd name="T24" fmla="*/ 518 w 710"/>
                <a:gd name="T25" fmla="*/ 656 h 768"/>
                <a:gd name="T26" fmla="*/ 470 w 710"/>
                <a:gd name="T27" fmla="*/ 664 h 768"/>
                <a:gd name="T28" fmla="*/ 518 w 710"/>
                <a:gd name="T29" fmla="*/ 680 h 768"/>
                <a:gd name="T30" fmla="*/ 566 w 710"/>
                <a:gd name="T31" fmla="*/ 696 h 768"/>
                <a:gd name="T32" fmla="*/ 574 w 710"/>
                <a:gd name="T33" fmla="*/ 720 h 768"/>
                <a:gd name="T34" fmla="*/ 526 w 710"/>
                <a:gd name="T35" fmla="*/ 736 h 768"/>
                <a:gd name="T36" fmla="*/ 502 w 710"/>
                <a:gd name="T37" fmla="*/ 752 h 768"/>
                <a:gd name="T38" fmla="*/ 454 w 710"/>
                <a:gd name="T39" fmla="*/ 768 h 768"/>
                <a:gd name="T40" fmla="*/ 438 w 710"/>
                <a:gd name="T41" fmla="*/ 712 h 768"/>
                <a:gd name="T42" fmla="*/ 246 w 710"/>
                <a:gd name="T43" fmla="*/ 688 h 768"/>
                <a:gd name="T44" fmla="*/ 134 w 710"/>
                <a:gd name="T45" fmla="*/ 648 h 768"/>
                <a:gd name="T46" fmla="*/ 110 w 710"/>
                <a:gd name="T47" fmla="*/ 624 h 768"/>
                <a:gd name="T48" fmla="*/ 78 w 710"/>
                <a:gd name="T49" fmla="*/ 576 h 768"/>
                <a:gd name="T50" fmla="*/ 54 w 710"/>
                <a:gd name="T51" fmla="*/ 464 h 768"/>
                <a:gd name="T52" fmla="*/ 30 w 710"/>
                <a:gd name="T53" fmla="*/ 408 h 768"/>
                <a:gd name="T54" fmla="*/ 22 w 710"/>
                <a:gd name="T55" fmla="*/ 384 h 768"/>
                <a:gd name="T56" fmla="*/ 14 w 710"/>
                <a:gd name="T57" fmla="*/ 416 h 76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710" h="768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chemeClr val="accent2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200" b="1" smtClean="0">
                <a:solidFill>
                  <a:srgbClr val="0000FF"/>
                </a:solidFill>
                <a:latin typeface=".VnAvant" pitchFamily="34" charset="0"/>
              </a:endParaRPr>
            </a:p>
          </p:txBody>
        </p:sp>
        <p:grpSp>
          <p:nvGrpSpPr>
            <p:cNvPr id="3083" name="Group 9"/>
            <p:cNvGrpSpPr>
              <a:grpSpLocks/>
            </p:cNvGrpSpPr>
            <p:nvPr/>
          </p:nvGrpSpPr>
          <p:grpSpPr bwMode="auto">
            <a:xfrm rot="416244">
              <a:off x="9" y="1746"/>
              <a:ext cx="1771" cy="1741"/>
              <a:chOff x="41" y="2787"/>
              <a:chExt cx="902" cy="833"/>
            </a:xfrm>
          </p:grpSpPr>
          <p:sp>
            <p:nvSpPr>
              <p:cNvPr id="3110" name="Freeform 10"/>
              <p:cNvSpPr>
                <a:spLocks/>
              </p:cNvSpPr>
              <p:nvPr userDrawn="1"/>
            </p:nvSpPr>
            <p:spPr bwMode="ltGray">
              <a:xfrm rot="373331" flipH="1">
                <a:off x="125" y="2787"/>
                <a:ext cx="313" cy="303"/>
              </a:xfrm>
              <a:custGeom>
                <a:avLst/>
                <a:gdLst>
                  <a:gd name="T0" fmla="*/ 286 w 217"/>
                  <a:gd name="T1" fmla="*/ 1313 h 210"/>
                  <a:gd name="T2" fmla="*/ 229 w 217"/>
                  <a:gd name="T3" fmla="*/ 1241 h 210"/>
                  <a:gd name="T4" fmla="*/ 164 w 217"/>
                  <a:gd name="T5" fmla="*/ 1133 h 210"/>
                  <a:gd name="T6" fmla="*/ 95 w 217"/>
                  <a:gd name="T7" fmla="*/ 991 h 210"/>
                  <a:gd name="T8" fmla="*/ 29 w 217"/>
                  <a:gd name="T9" fmla="*/ 843 h 210"/>
                  <a:gd name="T10" fmla="*/ 0 w 217"/>
                  <a:gd name="T11" fmla="*/ 682 h 210"/>
                  <a:gd name="T12" fmla="*/ 1 w 217"/>
                  <a:gd name="T13" fmla="*/ 511 h 210"/>
                  <a:gd name="T14" fmla="*/ 56 w 217"/>
                  <a:gd name="T15" fmla="*/ 354 h 210"/>
                  <a:gd name="T16" fmla="*/ 169 w 217"/>
                  <a:gd name="T17" fmla="*/ 222 h 210"/>
                  <a:gd name="T18" fmla="*/ 283 w 217"/>
                  <a:gd name="T19" fmla="*/ 137 h 210"/>
                  <a:gd name="T20" fmla="*/ 375 w 217"/>
                  <a:gd name="T21" fmla="*/ 75 h 210"/>
                  <a:gd name="T22" fmla="*/ 450 w 217"/>
                  <a:gd name="T23" fmla="*/ 42 h 210"/>
                  <a:gd name="T24" fmla="*/ 508 w 217"/>
                  <a:gd name="T25" fmla="*/ 29 h 210"/>
                  <a:gd name="T26" fmla="*/ 550 w 217"/>
                  <a:gd name="T27" fmla="*/ 29 h 210"/>
                  <a:gd name="T28" fmla="*/ 649 w 217"/>
                  <a:gd name="T29" fmla="*/ 0 h 210"/>
                  <a:gd name="T30" fmla="*/ 922 w 217"/>
                  <a:gd name="T31" fmla="*/ 52 h 210"/>
                  <a:gd name="T32" fmla="*/ 998 w 217"/>
                  <a:gd name="T33" fmla="*/ 75 h 210"/>
                  <a:gd name="T34" fmla="*/ 1073 w 217"/>
                  <a:gd name="T35" fmla="*/ 95 h 210"/>
                  <a:gd name="T36" fmla="*/ 1138 w 217"/>
                  <a:gd name="T37" fmla="*/ 117 h 210"/>
                  <a:gd name="T38" fmla="*/ 1186 w 217"/>
                  <a:gd name="T39" fmla="*/ 144 h 210"/>
                  <a:gd name="T40" fmla="*/ 1240 w 217"/>
                  <a:gd name="T41" fmla="*/ 169 h 210"/>
                  <a:gd name="T42" fmla="*/ 1282 w 217"/>
                  <a:gd name="T43" fmla="*/ 198 h 210"/>
                  <a:gd name="T44" fmla="*/ 1315 w 217"/>
                  <a:gd name="T45" fmla="*/ 237 h 210"/>
                  <a:gd name="T46" fmla="*/ 1354 w 217"/>
                  <a:gd name="T47" fmla="*/ 283 h 210"/>
                  <a:gd name="T48" fmla="*/ 1282 w 217"/>
                  <a:gd name="T49" fmla="*/ 253 h 210"/>
                  <a:gd name="T50" fmla="*/ 1213 w 217"/>
                  <a:gd name="T51" fmla="*/ 225 h 210"/>
                  <a:gd name="T52" fmla="*/ 1144 w 217"/>
                  <a:gd name="T53" fmla="*/ 208 h 210"/>
                  <a:gd name="T54" fmla="*/ 1073 w 217"/>
                  <a:gd name="T55" fmla="*/ 185 h 210"/>
                  <a:gd name="T56" fmla="*/ 1017 w 217"/>
                  <a:gd name="T57" fmla="*/ 169 h 210"/>
                  <a:gd name="T58" fmla="*/ 958 w 217"/>
                  <a:gd name="T59" fmla="*/ 164 h 210"/>
                  <a:gd name="T60" fmla="*/ 890 w 217"/>
                  <a:gd name="T61" fmla="*/ 154 h 210"/>
                  <a:gd name="T62" fmla="*/ 834 w 217"/>
                  <a:gd name="T63" fmla="*/ 154 h 210"/>
                  <a:gd name="T64" fmla="*/ 780 w 217"/>
                  <a:gd name="T65" fmla="*/ 154 h 210"/>
                  <a:gd name="T66" fmla="*/ 724 w 217"/>
                  <a:gd name="T67" fmla="*/ 156 h 210"/>
                  <a:gd name="T68" fmla="*/ 666 w 217"/>
                  <a:gd name="T69" fmla="*/ 169 h 210"/>
                  <a:gd name="T70" fmla="*/ 617 w 217"/>
                  <a:gd name="T71" fmla="*/ 183 h 210"/>
                  <a:gd name="T72" fmla="*/ 568 w 217"/>
                  <a:gd name="T73" fmla="*/ 208 h 210"/>
                  <a:gd name="T74" fmla="*/ 509 w 217"/>
                  <a:gd name="T75" fmla="*/ 225 h 210"/>
                  <a:gd name="T76" fmla="*/ 462 w 217"/>
                  <a:gd name="T77" fmla="*/ 255 h 210"/>
                  <a:gd name="T78" fmla="*/ 413 w 217"/>
                  <a:gd name="T79" fmla="*/ 286 h 210"/>
                  <a:gd name="T80" fmla="*/ 325 w 217"/>
                  <a:gd name="T81" fmla="*/ 381 h 210"/>
                  <a:gd name="T82" fmla="*/ 264 w 217"/>
                  <a:gd name="T83" fmla="*/ 499 h 210"/>
                  <a:gd name="T84" fmla="*/ 229 w 217"/>
                  <a:gd name="T85" fmla="*/ 645 h 210"/>
                  <a:gd name="T86" fmla="*/ 216 w 217"/>
                  <a:gd name="T87" fmla="*/ 789 h 210"/>
                  <a:gd name="T88" fmla="*/ 216 w 217"/>
                  <a:gd name="T89" fmla="*/ 948 h 210"/>
                  <a:gd name="T90" fmla="*/ 237 w 217"/>
                  <a:gd name="T91" fmla="*/ 1086 h 210"/>
                  <a:gd name="T92" fmla="*/ 255 w 217"/>
                  <a:gd name="T93" fmla="*/ 1213 h 210"/>
                  <a:gd name="T94" fmla="*/ 286 w 217"/>
                  <a:gd name="T95" fmla="*/ 1313 h 210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217" h="210">
                    <a:moveTo>
                      <a:pt x="46" y="210"/>
                    </a:moveTo>
                    <a:lnTo>
                      <a:pt x="37" y="198"/>
                    </a:lnTo>
                    <a:lnTo>
                      <a:pt x="26" y="181"/>
                    </a:lnTo>
                    <a:lnTo>
                      <a:pt x="15" y="159"/>
                    </a:lnTo>
                    <a:lnTo>
                      <a:pt x="5" y="135"/>
                    </a:lnTo>
                    <a:lnTo>
                      <a:pt x="0" y="109"/>
                    </a:lnTo>
                    <a:lnTo>
                      <a:pt x="1" y="82"/>
                    </a:lnTo>
                    <a:lnTo>
                      <a:pt x="9" y="57"/>
                    </a:lnTo>
                    <a:lnTo>
                      <a:pt x="27" y="35"/>
                    </a:lnTo>
                    <a:lnTo>
                      <a:pt x="45" y="22"/>
                    </a:lnTo>
                    <a:lnTo>
                      <a:pt x="60" y="12"/>
                    </a:lnTo>
                    <a:lnTo>
                      <a:pt x="72" y="7"/>
                    </a:lnTo>
                    <a:lnTo>
                      <a:pt x="81" y="5"/>
                    </a:lnTo>
                    <a:lnTo>
                      <a:pt x="88" y="5"/>
                    </a:lnTo>
                    <a:lnTo>
                      <a:pt x="104" y="0"/>
                    </a:lnTo>
                    <a:lnTo>
                      <a:pt x="148" y="8"/>
                    </a:lnTo>
                    <a:lnTo>
                      <a:pt x="160" y="12"/>
                    </a:lnTo>
                    <a:lnTo>
                      <a:pt x="172" y="15"/>
                    </a:lnTo>
                    <a:lnTo>
                      <a:pt x="182" y="19"/>
                    </a:lnTo>
                    <a:lnTo>
                      <a:pt x="190" y="23"/>
                    </a:lnTo>
                    <a:lnTo>
                      <a:pt x="198" y="27"/>
                    </a:lnTo>
                    <a:lnTo>
                      <a:pt x="205" y="32"/>
                    </a:lnTo>
                    <a:lnTo>
                      <a:pt x="211" y="38"/>
                    </a:lnTo>
                    <a:lnTo>
                      <a:pt x="217" y="45"/>
                    </a:lnTo>
                    <a:lnTo>
                      <a:pt x="205" y="40"/>
                    </a:lnTo>
                    <a:lnTo>
                      <a:pt x="194" y="36"/>
                    </a:lnTo>
                    <a:lnTo>
                      <a:pt x="183" y="33"/>
                    </a:lnTo>
                    <a:lnTo>
                      <a:pt x="172" y="30"/>
                    </a:lnTo>
                    <a:lnTo>
                      <a:pt x="163" y="27"/>
                    </a:lnTo>
                    <a:lnTo>
                      <a:pt x="153" y="26"/>
                    </a:lnTo>
                    <a:lnTo>
                      <a:pt x="143" y="24"/>
                    </a:lnTo>
                    <a:lnTo>
                      <a:pt x="134" y="24"/>
                    </a:lnTo>
                    <a:lnTo>
                      <a:pt x="125" y="24"/>
                    </a:lnTo>
                    <a:lnTo>
                      <a:pt x="116" y="25"/>
                    </a:lnTo>
                    <a:lnTo>
                      <a:pt x="107" y="27"/>
                    </a:lnTo>
                    <a:lnTo>
                      <a:pt x="99" y="29"/>
                    </a:lnTo>
                    <a:lnTo>
                      <a:pt x="91" y="33"/>
                    </a:lnTo>
                    <a:lnTo>
                      <a:pt x="82" y="36"/>
                    </a:lnTo>
                    <a:lnTo>
                      <a:pt x="74" y="41"/>
                    </a:lnTo>
                    <a:lnTo>
                      <a:pt x="66" y="46"/>
                    </a:lnTo>
                    <a:lnTo>
                      <a:pt x="52" y="61"/>
                    </a:lnTo>
                    <a:lnTo>
                      <a:pt x="42" y="80"/>
                    </a:lnTo>
                    <a:lnTo>
                      <a:pt x="37" y="103"/>
                    </a:lnTo>
                    <a:lnTo>
                      <a:pt x="35" y="126"/>
                    </a:lnTo>
                    <a:lnTo>
                      <a:pt x="35" y="151"/>
                    </a:lnTo>
                    <a:lnTo>
                      <a:pt x="38" y="174"/>
                    </a:lnTo>
                    <a:lnTo>
                      <a:pt x="41" y="194"/>
                    </a:lnTo>
                    <a:lnTo>
                      <a:pt x="46" y="21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3200" b="1" smtClean="0">
                  <a:solidFill>
                    <a:srgbClr val="0000FF"/>
                  </a:solidFill>
                  <a:latin typeface=".VnAvant" pitchFamily="34" charset="0"/>
                </a:endParaRPr>
              </a:p>
            </p:txBody>
          </p:sp>
          <p:sp>
            <p:nvSpPr>
              <p:cNvPr id="3111" name="Freeform 11"/>
              <p:cNvSpPr>
                <a:spLocks/>
              </p:cNvSpPr>
              <p:nvPr userDrawn="1"/>
            </p:nvSpPr>
            <p:spPr bwMode="ltGray">
              <a:xfrm rot="373331" flipH="1">
                <a:off x="41" y="2843"/>
                <a:ext cx="262" cy="308"/>
              </a:xfrm>
              <a:custGeom>
                <a:avLst/>
                <a:gdLst>
                  <a:gd name="T0" fmla="*/ 674 w 182"/>
                  <a:gd name="T1" fmla="*/ 0 h 213"/>
                  <a:gd name="T2" fmla="*/ 692 w 182"/>
                  <a:gd name="T3" fmla="*/ 13 h 213"/>
                  <a:gd name="T4" fmla="*/ 731 w 182"/>
                  <a:gd name="T5" fmla="*/ 52 h 213"/>
                  <a:gd name="T6" fmla="*/ 786 w 182"/>
                  <a:gd name="T7" fmla="*/ 116 h 213"/>
                  <a:gd name="T8" fmla="*/ 848 w 182"/>
                  <a:gd name="T9" fmla="*/ 210 h 213"/>
                  <a:gd name="T10" fmla="*/ 897 w 182"/>
                  <a:gd name="T11" fmla="*/ 327 h 213"/>
                  <a:gd name="T12" fmla="*/ 929 w 182"/>
                  <a:gd name="T13" fmla="*/ 482 h 213"/>
                  <a:gd name="T14" fmla="*/ 929 w 182"/>
                  <a:gd name="T15" fmla="*/ 665 h 213"/>
                  <a:gd name="T16" fmla="*/ 890 w 182"/>
                  <a:gd name="T17" fmla="*/ 881 h 213"/>
                  <a:gd name="T18" fmla="*/ 868 w 182"/>
                  <a:gd name="T19" fmla="*/ 941 h 213"/>
                  <a:gd name="T20" fmla="*/ 841 w 182"/>
                  <a:gd name="T21" fmla="*/ 991 h 213"/>
                  <a:gd name="T22" fmla="*/ 812 w 182"/>
                  <a:gd name="T23" fmla="*/ 1045 h 213"/>
                  <a:gd name="T24" fmla="*/ 773 w 182"/>
                  <a:gd name="T25" fmla="*/ 1093 h 213"/>
                  <a:gd name="T26" fmla="*/ 721 w 182"/>
                  <a:gd name="T27" fmla="*/ 1138 h 213"/>
                  <a:gd name="T28" fmla="*/ 678 w 182"/>
                  <a:gd name="T29" fmla="*/ 1173 h 213"/>
                  <a:gd name="T30" fmla="*/ 632 w 182"/>
                  <a:gd name="T31" fmla="*/ 1206 h 213"/>
                  <a:gd name="T32" fmla="*/ 567 w 182"/>
                  <a:gd name="T33" fmla="*/ 1233 h 213"/>
                  <a:gd name="T34" fmla="*/ 508 w 182"/>
                  <a:gd name="T35" fmla="*/ 1246 h 213"/>
                  <a:gd name="T36" fmla="*/ 448 w 182"/>
                  <a:gd name="T37" fmla="*/ 1262 h 213"/>
                  <a:gd name="T38" fmla="*/ 379 w 182"/>
                  <a:gd name="T39" fmla="*/ 1274 h 213"/>
                  <a:gd name="T40" fmla="*/ 305 w 182"/>
                  <a:gd name="T41" fmla="*/ 1274 h 213"/>
                  <a:gd name="T42" fmla="*/ 226 w 182"/>
                  <a:gd name="T43" fmla="*/ 1262 h 213"/>
                  <a:gd name="T44" fmla="*/ 155 w 182"/>
                  <a:gd name="T45" fmla="*/ 1246 h 213"/>
                  <a:gd name="T46" fmla="*/ 72 w 182"/>
                  <a:gd name="T47" fmla="*/ 1219 h 213"/>
                  <a:gd name="T48" fmla="*/ 0 w 182"/>
                  <a:gd name="T49" fmla="*/ 1187 h 213"/>
                  <a:gd name="T50" fmla="*/ 69 w 182"/>
                  <a:gd name="T51" fmla="*/ 1233 h 213"/>
                  <a:gd name="T52" fmla="*/ 137 w 182"/>
                  <a:gd name="T53" fmla="*/ 1262 h 213"/>
                  <a:gd name="T54" fmla="*/ 206 w 182"/>
                  <a:gd name="T55" fmla="*/ 1294 h 213"/>
                  <a:gd name="T56" fmla="*/ 265 w 182"/>
                  <a:gd name="T57" fmla="*/ 1316 h 213"/>
                  <a:gd name="T58" fmla="*/ 325 w 182"/>
                  <a:gd name="T59" fmla="*/ 1335 h 213"/>
                  <a:gd name="T60" fmla="*/ 392 w 182"/>
                  <a:gd name="T61" fmla="*/ 1342 h 213"/>
                  <a:gd name="T62" fmla="*/ 449 w 182"/>
                  <a:gd name="T63" fmla="*/ 1345 h 213"/>
                  <a:gd name="T64" fmla="*/ 510 w 182"/>
                  <a:gd name="T65" fmla="*/ 1345 h 213"/>
                  <a:gd name="T66" fmla="*/ 564 w 182"/>
                  <a:gd name="T67" fmla="*/ 1342 h 213"/>
                  <a:gd name="T68" fmla="*/ 618 w 182"/>
                  <a:gd name="T69" fmla="*/ 1330 h 213"/>
                  <a:gd name="T70" fmla="*/ 665 w 182"/>
                  <a:gd name="T71" fmla="*/ 1316 h 213"/>
                  <a:gd name="T72" fmla="*/ 715 w 182"/>
                  <a:gd name="T73" fmla="*/ 1303 h 213"/>
                  <a:gd name="T74" fmla="*/ 760 w 182"/>
                  <a:gd name="T75" fmla="*/ 1286 h 213"/>
                  <a:gd name="T76" fmla="*/ 802 w 182"/>
                  <a:gd name="T77" fmla="*/ 1258 h 213"/>
                  <a:gd name="T78" fmla="*/ 841 w 182"/>
                  <a:gd name="T79" fmla="*/ 1233 h 213"/>
                  <a:gd name="T80" fmla="*/ 877 w 182"/>
                  <a:gd name="T81" fmla="*/ 1206 h 213"/>
                  <a:gd name="T82" fmla="*/ 976 w 182"/>
                  <a:gd name="T83" fmla="*/ 1111 h 213"/>
                  <a:gd name="T84" fmla="*/ 1045 w 182"/>
                  <a:gd name="T85" fmla="*/ 1018 h 213"/>
                  <a:gd name="T86" fmla="*/ 1085 w 182"/>
                  <a:gd name="T87" fmla="*/ 910 h 213"/>
                  <a:gd name="T88" fmla="*/ 1107 w 182"/>
                  <a:gd name="T89" fmla="*/ 811 h 213"/>
                  <a:gd name="T90" fmla="*/ 1121 w 182"/>
                  <a:gd name="T91" fmla="*/ 704 h 213"/>
                  <a:gd name="T92" fmla="*/ 1121 w 182"/>
                  <a:gd name="T93" fmla="*/ 599 h 213"/>
                  <a:gd name="T94" fmla="*/ 1126 w 182"/>
                  <a:gd name="T95" fmla="*/ 500 h 213"/>
                  <a:gd name="T96" fmla="*/ 1067 w 182"/>
                  <a:gd name="T97" fmla="*/ 292 h 213"/>
                  <a:gd name="T98" fmla="*/ 966 w 182"/>
                  <a:gd name="T99" fmla="*/ 130 h 213"/>
                  <a:gd name="T100" fmla="*/ 930 w 182"/>
                  <a:gd name="T101" fmla="*/ 116 h 213"/>
                  <a:gd name="T102" fmla="*/ 910 w 182"/>
                  <a:gd name="T103" fmla="*/ 97 h 213"/>
                  <a:gd name="T104" fmla="*/ 877 w 182"/>
                  <a:gd name="T105" fmla="*/ 81 h 213"/>
                  <a:gd name="T106" fmla="*/ 854 w 182"/>
                  <a:gd name="T107" fmla="*/ 69 h 213"/>
                  <a:gd name="T108" fmla="*/ 816 w 182"/>
                  <a:gd name="T109" fmla="*/ 56 h 213"/>
                  <a:gd name="T110" fmla="*/ 779 w 182"/>
                  <a:gd name="T111" fmla="*/ 39 h 213"/>
                  <a:gd name="T112" fmla="*/ 734 w 182"/>
                  <a:gd name="T113" fmla="*/ 19 h 213"/>
                  <a:gd name="T114" fmla="*/ 674 w 182"/>
                  <a:gd name="T115" fmla="*/ 0 h 213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0" t="0" r="r" b="b"/>
                <a:pathLst>
                  <a:path w="182" h="213">
                    <a:moveTo>
                      <a:pt x="109" y="0"/>
                    </a:moveTo>
                    <a:lnTo>
                      <a:pt x="112" y="2"/>
                    </a:lnTo>
                    <a:lnTo>
                      <a:pt x="118" y="8"/>
                    </a:lnTo>
                    <a:lnTo>
                      <a:pt x="127" y="18"/>
                    </a:lnTo>
                    <a:lnTo>
                      <a:pt x="137" y="33"/>
                    </a:lnTo>
                    <a:lnTo>
                      <a:pt x="145" y="52"/>
                    </a:lnTo>
                    <a:lnTo>
                      <a:pt x="150" y="76"/>
                    </a:lnTo>
                    <a:lnTo>
                      <a:pt x="150" y="105"/>
                    </a:lnTo>
                    <a:lnTo>
                      <a:pt x="144" y="139"/>
                    </a:lnTo>
                    <a:lnTo>
                      <a:pt x="140" y="149"/>
                    </a:lnTo>
                    <a:lnTo>
                      <a:pt x="136" y="157"/>
                    </a:lnTo>
                    <a:lnTo>
                      <a:pt x="131" y="165"/>
                    </a:lnTo>
                    <a:lnTo>
                      <a:pt x="125" y="173"/>
                    </a:lnTo>
                    <a:lnTo>
                      <a:pt x="117" y="180"/>
                    </a:lnTo>
                    <a:lnTo>
                      <a:pt x="110" y="185"/>
                    </a:lnTo>
                    <a:lnTo>
                      <a:pt x="102" y="191"/>
                    </a:lnTo>
                    <a:lnTo>
                      <a:pt x="92" y="195"/>
                    </a:lnTo>
                    <a:lnTo>
                      <a:pt x="82" y="197"/>
                    </a:lnTo>
                    <a:lnTo>
                      <a:pt x="72" y="200"/>
                    </a:lnTo>
                    <a:lnTo>
                      <a:pt x="61" y="201"/>
                    </a:lnTo>
                    <a:lnTo>
                      <a:pt x="49" y="201"/>
                    </a:lnTo>
                    <a:lnTo>
                      <a:pt x="37" y="200"/>
                    </a:lnTo>
                    <a:lnTo>
                      <a:pt x="25" y="197"/>
                    </a:lnTo>
                    <a:lnTo>
                      <a:pt x="12" y="193"/>
                    </a:lnTo>
                    <a:lnTo>
                      <a:pt x="0" y="188"/>
                    </a:lnTo>
                    <a:lnTo>
                      <a:pt x="11" y="195"/>
                    </a:lnTo>
                    <a:lnTo>
                      <a:pt x="22" y="200"/>
                    </a:lnTo>
                    <a:lnTo>
                      <a:pt x="33" y="205"/>
                    </a:lnTo>
                    <a:lnTo>
                      <a:pt x="43" y="208"/>
                    </a:lnTo>
                    <a:lnTo>
                      <a:pt x="53" y="211"/>
                    </a:lnTo>
                    <a:lnTo>
                      <a:pt x="63" y="212"/>
                    </a:lnTo>
                    <a:lnTo>
                      <a:pt x="73" y="213"/>
                    </a:lnTo>
                    <a:lnTo>
                      <a:pt x="83" y="213"/>
                    </a:lnTo>
                    <a:lnTo>
                      <a:pt x="91" y="212"/>
                    </a:lnTo>
                    <a:lnTo>
                      <a:pt x="100" y="210"/>
                    </a:lnTo>
                    <a:lnTo>
                      <a:pt x="108" y="208"/>
                    </a:lnTo>
                    <a:lnTo>
                      <a:pt x="116" y="206"/>
                    </a:lnTo>
                    <a:lnTo>
                      <a:pt x="123" y="203"/>
                    </a:lnTo>
                    <a:lnTo>
                      <a:pt x="130" y="199"/>
                    </a:lnTo>
                    <a:lnTo>
                      <a:pt x="136" y="195"/>
                    </a:lnTo>
                    <a:lnTo>
                      <a:pt x="142" y="191"/>
                    </a:lnTo>
                    <a:lnTo>
                      <a:pt x="158" y="176"/>
                    </a:lnTo>
                    <a:lnTo>
                      <a:pt x="169" y="161"/>
                    </a:lnTo>
                    <a:lnTo>
                      <a:pt x="176" y="144"/>
                    </a:lnTo>
                    <a:lnTo>
                      <a:pt x="179" y="128"/>
                    </a:lnTo>
                    <a:lnTo>
                      <a:pt x="181" y="111"/>
                    </a:lnTo>
                    <a:lnTo>
                      <a:pt x="181" y="95"/>
                    </a:lnTo>
                    <a:lnTo>
                      <a:pt x="182" y="79"/>
                    </a:lnTo>
                    <a:lnTo>
                      <a:pt x="173" y="46"/>
                    </a:lnTo>
                    <a:lnTo>
                      <a:pt x="156" y="21"/>
                    </a:lnTo>
                    <a:lnTo>
                      <a:pt x="151" y="18"/>
                    </a:lnTo>
                    <a:lnTo>
                      <a:pt x="147" y="15"/>
                    </a:lnTo>
                    <a:lnTo>
                      <a:pt x="142" y="13"/>
                    </a:lnTo>
                    <a:lnTo>
                      <a:pt x="138" y="11"/>
                    </a:lnTo>
                    <a:lnTo>
                      <a:pt x="132" y="9"/>
                    </a:lnTo>
                    <a:lnTo>
                      <a:pt x="126" y="6"/>
                    </a:lnTo>
                    <a:lnTo>
                      <a:pt x="119" y="3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3200" b="1" smtClean="0">
                  <a:solidFill>
                    <a:srgbClr val="0000FF"/>
                  </a:solidFill>
                  <a:latin typeface=".VnAvant" pitchFamily="34" charset="0"/>
                </a:endParaRPr>
              </a:p>
            </p:txBody>
          </p:sp>
          <p:sp>
            <p:nvSpPr>
              <p:cNvPr id="3112" name="Freeform 12"/>
              <p:cNvSpPr>
                <a:spLocks/>
              </p:cNvSpPr>
              <p:nvPr userDrawn="1"/>
            </p:nvSpPr>
            <p:spPr bwMode="ltGray">
              <a:xfrm rot="373331" flipH="1">
                <a:off x="121" y="2907"/>
                <a:ext cx="93" cy="156"/>
              </a:xfrm>
              <a:custGeom>
                <a:avLst/>
                <a:gdLst>
                  <a:gd name="T0" fmla="*/ 19 w 128"/>
                  <a:gd name="T1" fmla="*/ 0 h 217"/>
                  <a:gd name="T2" fmla="*/ 21 w 128"/>
                  <a:gd name="T3" fmla="*/ 1 h 217"/>
                  <a:gd name="T4" fmla="*/ 23 w 128"/>
                  <a:gd name="T5" fmla="*/ 5 h 217"/>
                  <a:gd name="T6" fmla="*/ 25 w 128"/>
                  <a:gd name="T7" fmla="*/ 10 h 217"/>
                  <a:gd name="T8" fmla="*/ 26 w 128"/>
                  <a:gd name="T9" fmla="*/ 15 h 217"/>
                  <a:gd name="T10" fmla="*/ 26 w 128"/>
                  <a:gd name="T11" fmla="*/ 22 h 217"/>
                  <a:gd name="T12" fmla="*/ 23 w 128"/>
                  <a:gd name="T13" fmla="*/ 28 h 217"/>
                  <a:gd name="T14" fmla="*/ 19 w 128"/>
                  <a:gd name="T15" fmla="*/ 35 h 217"/>
                  <a:gd name="T16" fmla="*/ 12 w 128"/>
                  <a:gd name="T17" fmla="*/ 42 h 217"/>
                  <a:gd name="T18" fmla="*/ 10 w 128"/>
                  <a:gd name="T19" fmla="*/ 41 h 217"/>
                  <a:gd name="T20" fmla="*/ 8 w 128"/>
                  <a:gd name="T21" fmla="*/ 40 h 217"/>
                  <a:gd name="T22" fmla="*/ 5 w 128"/>
                  <a:gd name="T23" fmla="*/ 40 h 217"/>
                  <a:gd name="T24" fmla="*/ 4 w 128"/>
                  <a:gd name="T25" fmla="*/ 39 h 217"/>
                  <a:gd name="T26" fmla="*/ 1 w 128"/>
                  <a:gd name="T27" fmla="*/ 37 h 217"/>
                  <a:gd name="T28" fmla="*/ 1 w 128"/>
                  <a:gd name="T29" fmla="*/ 36 h 217"/>
                  <a:gd name="T30" fmla="*/ 0 w 128"/>
                  <a:gd name="T31" fmla="*/ 35 h 217"/>
                  <a:gd name="T32" fmla="*/ 1 w 128"/>
                  <a:gd name="T33" fmla="*/ 34 h 217"/>
                  <a:gd name="T34" fmla="*/ 3 w 128"/>
                  <a:gd name="T35" fmla="*/ 32 h 217"/>
                  <a:gd name="T36" fmla="*/ 6 w 128"/>
                  <a:gd name="T37" fmla="*/ 31 h 217"/>
                  <a:gd name="T38" fmla="*/ 9 w 128"/>
                  <a:gd name="T39" fmla="*/ 29 h 217"/>
                  <a:gd name="T40" fmla="*/ 12 w 128"/>
                  <a:gd name="T41" fmla="*/ 26 h 217"/>
                  <a:gd name="T42" fmla="*/ 16 w 128"/>
                  <a:gd name="T43" fmla="*/ 22 h 217"/>
                  <a:gd name="T44" fmla="*/ 18 w 128"/>
                  <a:gd name="T45" fmla="*/ 16 h 217"/>
                  <a:gd name="T46" fmla="*/ 20 w 128"/>
                  <a:gd name="T47" fmla="*/ 9 h 217"/>
                  <a:gd name="T48" fmla="*/ 19 w 128"/>
                  <a:gd name="T49" fmla="*/ 0 h 21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3200" b="1" smtClean="0">
                  <a:solidFill>
                    <a:srgbClr val="0000FF"/>
                  </a:solidFill>
                  <a:latin typeface=".VnAvant" pitchFamily="34" charset="0"/>
                </a:endParaRPr>
              </a:p>
            </p:txBody>
          </p:sp>
          <p:sp>
            <p:nvSpPr>
              <p:cNvPr id="3113" name="Freeform 13"/>
              <p:cNvSpPr>
                <a:spLocks/>
              </p:cNvSpPr>
              <p:nvPr userDrawn="1"/>
            </p:nvSpPr>
            <p:spPr bwMode="ltGray">
              <a:xfrm rot="373331" flipH="1">
                <a:off x="313" y="3110"/>
                <a:ext cx="85" cy="93"/>
              </a:xfrm>
              <a:custGeom>
                <a:avLst/>
                <a:gdLst>
                  <a:gd name="T0" fmla="*/ 15 w 117"/>
                  <a:gd name="T1" fmla="*/ 0 h 132"/>
                  <a:gd name="T2" fmla="*/ 0 w 117"/>
                  <a:gd name="T3" fmla="*/ 4 h 132"/>
                  <a:gd name="T4" fmla="*/ 1 w 117"/>
                  <a:gd name="T5" fmla="*/ 4 h 132"/>
                  <a:gd name="T6" fmla="*/ 3 w 117"/>
                  <a:gd name="T7" fmla="*/ 5 h 132"/>
                  <a:gd name="T8" fmla="*/ 6 w 117"/>
                  <a:gd name="T9" fmla="*/ 6 h 132"/>
                  <a:gd name="T10" fmla="*/ 9 w 117"/>
                  <a:gd name="T11" fmla="*/ 8 h 132"/>
                  <a:gd name="T12" fmla="*/ 13 w 117"/>
                  <a:gd name="T13" fmla="*/ 11 h 132"/>
                  <a:gd name="T14" fmla="*/ 17 w 117"/>
                  <a:gd name="T15" fmla="*/ 13 h 132"/>
                  <a:gd name="T16" fmla="*/ 20 w 117"/>
                  <a:gd name="T17" fmla="*/ 18 h 132"/>
                  <a:gd name="T18" fmla="*/ 23 w 117"/>
                  <a:gd name="T19" fmla="*/ 23 h 132"/>
                  <a:gd name="T20" fmla="*/ 24 w 117"/>
                  <a:gd name="T21" fmla="*/ 21 h 132"/>
                  <a:gd name="T22" fmla="*/ 23 w 117"/>
                  <a:gd name="T23" fmla="*/ 18 h 132"/>
                  <a:gd name="T24" fmla="*/ 22 w 117"/>
                  <a:gd name="T25" fmla="*/ 16 h 132"/>
                  <a:gd name="T26" fmla="*/ 20 w 117"/>
                  <a:gd name="T27" fmla="*/ 13 h 132"/>
                  <a:gd name="T28" fmla="*/ 18 w 117"/>
                  <a:gd name="T29" fmla="*/ 10 h 132"/>
                  <a:gd name="T30" fmla="*/ 16 w 117"/>
                  <a:gd name="T31" fmla="*/ 8 h 132"/>
                  <a:gd name="T32" fmla="*/ 14 w 117"/>
                  <a:gd name="T33" fmla="*/ 6 h 132"/>
                  <a:gd name="T34" fmla="*/ 12 w 117"/>
                  <a:gd name="T35" fmla="*/ 6 h 132"/>
                  <a:gd name="T36" fmla="*/ 14 w 117"/>
                  <a:gd name="T37" fmla="*/ 5 h 132"/>
                  <a:gd name="T38" fmla="*/ 16 w 117"/>
                  <a:gd name="T39" fmla="*/ 5 h 132"/>
                  <a:gd name="T40" fmla="*/ 18 w 117"/>
                  <a:gd name="T41" fmla="*/ 4 h 132"/>
                  <a:gd name="T42" fmla="*/ 20 w 117"/>
                  <a:gd name="T43" fmla="*/ 4 h 132"/>
                  <a:gd name="T44" fmla="*/ 21 w 117"/>
                  <a:gd name="T45" fmla="*/ 4 h 132"/>
                  <a:gd name="T46" fmla="*/ 22 w 117"/>
                  <a:gd name="T47" fmla="*/ 4 h 132"/>
                  <a:gd name="T48" fmla="*/ 23 w 117"/>
                  <a:gd name="T49" fmla="*/ 4 h 132"/>
                  <a:gd name="T50" fmla="*/ 23 w 117"/>
                  <a:gd name="T51" fmla="*/ 4 h 132"/>
                  <a:gd name="T52" fmla="*/ 15 w 117"/>
                  <a:gd name="T53" fmla="*/ 0 h 132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3200" b="1" smtClean="0">
                  <a:solidFill>
                    <a:srgbClr val="0000FF"/>
                  </a:solidFill>
                  <a:latin typeface=".VnAvant" pitchFamily="34" charset="0"/>
                </a:endParaRPr>
              </a:p>
            </p:txBody>
          </p:sp>
          <p:sp>
            <p:nvSpPr>
              <p:cNvPr id="3114" name="Freeform 14"/>
              <p:cNvSpPr>
                <a:spLocks/>
              </p:cNvSpPr>
              <p:nvPr userDrawn="1"/>
            </p:nvSpPr>
            <p:spPr bwMode="ltGray">
              <a:xfrm rot="373331" flipH="1">
                <a:off x="289" y="3133"/>
                <a:ext cx="21" cy="55"/>
              </a:xfrm>
              <a:custGeom>
                <a:avLst/>
                <a:gdLst>
                  <a:gd name="T0" fmla="*/ 6 w 29"/>
                  <a:gd name="T1" fmla="*/ 0 h 77"/>
                  <a:gd name="T2" fmla="*/ 5 w 29"/>
                  <a:gd name="T3" fmla="*/ 0 h 77"/>
                  <a:gd name="T4" fmla="*/ 4 w 29"/>
                  <a:gd name="T5" fmla="*/ 1 h 77"/>
                  <a:gd name="T6" fmla="*/ 2 w 29"/>
                  <a:gd name="T7" fmla="*/ 1 h 77"/>
                  <a:gd name="T8" fmla="*/ 1 w 29"/>
                  <a:gd name="T9" fmla="*/ 4 h 77"/>
                  <a:gd name="T10" fmla="*/ 1 w 29"/>
                  <a:gd name="T11" fmla="*/ 6 h 77"/>
                  <a:gd name="T12" fmla="*/ 0 w 29"/>
                  <a:gd name="T13" fmla="*/ 8 h 77"/>
                  <a:gd name="T14" fmla="*/ 1 w 29"/>
                  <a:gd name="T15" fmla="*/ 11 h 77"/>
                  <a:gd name="T16" fmla="*/ 2 w 29"/>
                  <a:gd name="T17" fmla="*/ 14 h 77"/>
                  <a:gd name="T18" fmla="*/ 3 w 29"/>
                  <a:gd name="T19" fmla="*/ 10 h 77"/>
                  <a:gd name="T20" fmla="*/ 4 w 29"/>
                  <a:gd name="T21" fmla="*/ 7 h 77"/>
                  <a:gd name="T22" fmla="*/ 5 w 29"/>
                  <a:gd name="T23" fmla="*/ 4 h 77"/>
                  <a:gd name="T24" fmla="*/ 6 w 29"/>
                  <a:gd name="T25" fmla="*/ 0 h 7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3200" b="1" smtClean="0">
                  <a:solidFill>
                    <a:srgbClr val="0000FF"/>
                  </a:solidFill>
                  <a:latin typeface=".VnAvant" pitchFamily="34" charset="0"/>
                </a:endParaRPr>
              </a:p>
            </p:txBody>
          </p:sp>
          <p:grpSp>
            <p:nvGrpSpPr>
              <p:cNvPr id="3115" name="Group 15"/>
              <p:cNvGrpSpPr>
                <a:grpSpLocks/>
              </p:cNvGrpSpPr>
              <p:nvPr userDrawn="1"/>
            </p:nvGrpSpPr>
            <p:grpSpPr bwMode="auto">
              <a:xfrm rot="10886446" flipH="1">
                <a:off x="335" y="3251"/>
                <a:ext cx="608" cy="369"/>
                <a:chOff x="-366" y="1704"/>
                <a:chExt cx="608" cy="369"/>
              </a:xfrm>
            </p:grpSpPr>
            <p:sp>
              <p:nvSpPr>
                <p:cNvPr id="3116" name="Freeform 16"/>
                <p:cNvSpPr>
                  <a:spLocks/>
                </p:cNvSpPr>
                <p:nvPr userDrawn="1"/>
              </p:nvSpPr>
              <p:spPr bwMode="ltGray">
                <a:xfrm rot="4200091">
                  <a:off x="-243" y="1807"/>
                  <a:ext cx="143" cy="390"/>
                </a:xfrm>
                <a:custGeom>
                  <a:avLst/>
                  <a:gdLst>
                    <a:gd name="T0" fmla="*/ 2 w 207"/>
                    <a:gd name="T1" fmla="*/ 7 h 564"/>
                    <a:gd name="T2" fmla="*/ 1 w 207"/>
                    <a:gd name="T3" fmla="*/ 12 h 564"/>
                    <a:gd name="T4" fmla="*/ 1 w 207"/>
                    <a:gd name="T5" fmla="*/ 16 h 564"/>
                    <a:gd name="T6" fmla="*/ 0 w 207"/>
                    <a:gd name="T7" fmla="*/ 19 h 564"/>
                    <a:gd name="T8" fmla="*/ 0 w 207"/>
                    <a:gd name="T9" fmla="*/ 24 h 564"/>
                    <a:gd name="T10" fmla="*/ 1 w 207"/>
                    <a:gd name="T11" fmla="*/ 28 h 564"/>
                    <a:gd name="T12" fmla="*/ 1 w 207"/>
                    <a:gd name="T13" fmla="*/ 33 h 564"/>
                    <a:gd name="T14" fmla="*/ 3 w 207"/>
                    <a:gd name="T15" fmla="*/ 39 h 564"/>
                    <a:gd name="T16" fmla="*/ 5 w 207"/>
                    <a:gd name="T17" fmla="*/ 46 h 564"/>
                    <a:gd name="T18" fmla="*/ 7 w 207"/>
                    <a:gd name="T19" fmla="*/ 52 h 564"/>
                    <a:gd name="T20" fmla="*/ 10 w 207"/>
                    <a:gd name="T21" fmla="*/ 57 h 564"/>
                    <a:gd name="T22" fmla="*/ 13 w 207"/>
                    <a:gd name="T23" fmla="*/ 64 h 564"/>
                    <a:gd name="T24" fmla="*/ 17 w 207"/>
                    <a:gd name="T25" fmla="*/ 71 h 564"/>
                    <a:gd name="T26" fmla="*/ 21 w 207"/>
                    <a:gd name="T27" fmla="*/ 77 h 564"/>
                    <a:gd name="T28" fmla="*/ 25 w 207"/>
                    <a:gd name="T29" fmla="*/ 82 h 564"/>
                    <a:gd name="T30" fmla="*/ 28 w 207"/>
                    <a:gd name="T31" fmla="*/ 86 h 564"/>
                    <a:gd name="T32" fmla="*/ 32 w 207"/>
                    <a:gd name="T33" fmla="*/ 89 h 564"/>
                    <a:gd name="T34" fmla="*/ 26 w 207"/>
                    <a:gd name="T35" fmla="*/ 79 h 564"/>
                    <a:gd name="T36" fmla="*/ 20 w 207"/>
                    <a:gd name="T37" fmla="*/ 71 h 564"/>
                    <a:gd name="T38" fmla="*/ 16 w 207"/>
                    <a:gd name="T39" fmla="*/ 64 h 564"/>
                    <a:gd name="T40" fmla="*/ 13 w 207"/>
                    <a:gd name="T41" fmla="*/ 58 h 564"/>
                    <a:gd name="T42" fmla="*/ 12 w 207"/>
                    <a:gd name="T43" fmla="*/ 53 h 564"/>
                    <a:gd name="T44" fmla="*/ 10 w 207"/>
                    <a:gd name="T45" fmla="*/ 49 h 564"/>
                    <a:gd name="T46" fmla="*/ 10 w 207"/>
                    <a:gd name="T47" fmla="*/ 45 h 564"/>
                    <a:gd name="T48" fmla="*/ 9 w 207"/>
                    <a:gd name="T49" fmla="*/ 41 h 564"/>
                    <a:gd name="T50" fmla="*/ 7 w 207"/>
                    <a:gd name="T51" fmla="*/ 33 h 564"/>
                    <a:gd name="T52" fmla="*/ 6 w 207"/>
                    <a:gd name="T53" fmla="*/ 22 h 564"/>
                    <a:gd name="T54" fmla="*/ 7 w 207"/>
                    <a:gd name="T55" fmla="*/ 11 h 564"/>
                    <a:gd name="T56" fmla="*/ 8 w 207"/>
                    <a:gd name="T57" fmla="*/ 0 h 564"/>
                    <a:gd name="T58" fmla="*/ 2 w 207"/>
                    <a:gd name="T59" fmla="*/ 7 h 564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0" t="0" r="r" b="b"/>
                  <a:pathLst>
                    <a:path w="207" h="564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3200" b="1" smtClean="0">
                    <a:solidFill>
                      <a:srgbClr val="0000FF"/>
                    </a:solidFill>
                    <a:latin typeface=".VnAvant" pitchFamily="34" charset="0"/>
                  </a:endParaRPr>
                </a:p>
              </p:txBody>
            </p:sp>
            <p:sp>
              <p:nvSpPr>
                <p:cNvPr id="3117" name="Freeform 17"/>
                <p:cNvSpPr>
                  <a:spLocks/>
                </p:cNvSpPr>
                <p:nvPr userDrawn="1"/>
              </p:nvSpPr>
              <p:spPr bwMode="ltGray">
                <a:xfrm rot="4200091">
                  <a:off x="124" y="1761"/>
                  <a:ext cx="33" cy="160"/>
                </a:xfrm>
                <a:custGeom>
                  <a:avLst/>
                  <a:gdLst>
                    <a:gd name="T0" fmla="*/ 0 w 47"/>
                    <a:gd name="T1" fmla="*/ 3 h 232"/>
                    <a:gd name="T2" fmla="*/ 3 w 47"/>
                    <a:gd name="T3" fmla="*/ 8 h 232"/>
                    <a:gd name="T4" fmla="*/ 4 w 47"/>
                    <a:gd name="T5" fmla="*/ 16 h 232"/>
                    <a:gd name="T6" fmla="*/ 4 w 47"/>
                    <a:gd name="T7" fmla="*/ 25 h 232"/>
                    <a:gd name="T8" fmla="*/ 3 w 47"/>
                    <a:gd name="T9" fmla="*/ 36 h 232"/>
                    <a:gd name="T10" fmla="*/ 8 w 47"/>
                    <a:gd name="T11" fmla="*/ 34 h 232"/>
                    <a:gd name="T12" fmla="*/ 8 w 47"/>
                    <a:gd name="T13" fmla="*/ 28 h 232"/>
                    <a:gd name="T14" fmla="*/ 8 w 47"/>
                    <a:gd name="T15" fmla="*/ 22 h 232"/>
                    <a:gd name="T16" fmla="*/ 8 w 47"/>
                    <a:gd name="T17" fmla="*/ 16 h 232"/>
                    <a:gd name="T18" fmla="*/ 7 w 47"/>
                    <a:gd name="T19" fmla="*/ 11 h 232"/>
                    <a:gd name="T20" fmla="*/ 6 w 47"/>
                    <a:gd name="T21" fmla="*/ 8 h 232"/>
                    <a:gd name="T22" fmla="*/ 5 w 47"/>
                    <a:gd name="T23" fmla="*/ 6 h 232"/>
                    <a:gd name="T24" fmla="*/ 4 w 47"/>
                    <a:gd name="T25" fmla="*/ 3 h 232"/>
                    <a:gd name="T26" fmla="*/ 2 w 47"/>
                    <a:gd name="T27" fmla="*/ 0 h 232"/>
                    <a:gd name="T28" fmla="*/ 0 w 47"/>
                    <a:gd name="T29" fmla="*/ 3 h 232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0" t="0" r="r" b="b"/>
                  <a:pathLst>
                    <a:path w="47" h="232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3200" b="1" smtClean="0">
                    <a:solidFill>
                      <a:srgbClr val="0000FF"/>
                    </a:solidFill>
                    <a:latin typeface=".VnAvant" pitchFamily="34" charset="0"/>
                  </a:endParaRPr>
                </a:p>
              </p:txBody>
            </p:sp>
            <p:sp>
              <p:nvSpPr>
                <p:cNvPr id="3118" name="Freeform 18"/>
                <p:cNvSpPr>
                  <a:spLocks/>
                </p:cNvSpPr>
                <p:nvPr userDrawn="1"/>
              </p:nvSpPr>
              <p:spPr bwMode="ltGray">
                <a:xfrm rot="4200091">
                  <a:off x="187" y="1723"/>
                  <a:ext cx="60" cy="27"/>
                </a:xfrm>
                <a:custGeom>
                  <a:avLst/>
                  <a:gdLst>
                    <a:gd name="T0" fmla="*/ 13 w 87"/>
                    <a:gd name="T1" fmla="*/ 3 h 40"/>
                    <a:gd name="T2" fmla="*/ 12 w 87"/>
                    <a:gd name="T3" fmla="*/ 2 h 40"/>
                    <a:gd name="T4" fmla="*/ 10 w 87"/>
                    <a:gd name="T5" fmla="*/ 1 h 40"/>
                    <a:gd name="T6" fmla="*/ 9 w 87"/>
                    <a:gd name="T7" fmla="*/ 1 h 40"/>
                    <a:gd name="T8" fmla="*/ 7 w 87"/>
                    <a:gd name="T9" fmla="*/ 1 h 40"/>
                    <a:gd name="T10" fmla="*/ 6 w 87"/>
                    <a:gd name="T11" fmla="*/ 1 h 40"/>
                    <a:gd name="T12" fmla="*/ 4 w 87"/>
                    <a:gd name="T13" fmla="*/ 1 h 40"/>
                    <a:gd name="T14" fmla="*/ 2 w 87"/>
                    <a:gd name="T15" fmla="*/ 0 h 40"/>
                    <a:gd name="T16" fmla="*/ 0 w 87"/>
                    <a:gd name="T17" fmla="*/ 1 h 40"/>
                    <a:gd name="T18" fmla="*/ 1 w 87"/>
                    <a:gd name="T19" fmla="*/ 1 h 40"/>
                    <a:gd name="T20" fmla="*/ 2 w 87"/>
                    <a:gd name="T21" fmla="*/ 1 h 40"/>
                    <a:gd name="T22" fmla="*/ 3 w 87"/>
                    <a:gd name="T23" fmla="*/ 2 h 40"/>
                    <a:gd name="T24" fmla="*/ 6 w 87"/>
                    <a:gd name="T25" fmla="*/ 2 h 40"/>
                    <a:gd name="T26" fmla="*/ 7 w 87"/>
                    <a:gd name="T27" fmla="*/ 3 h 40"/>
                    <a:gd name="T28" fmla="*/ 8 w 87"/>
                    <a:gd name="T29" fmla="*/ 3 h 40"/>
                    <a:gd name="T30" fmla="*/ 10 w 87"/>
                    <a:gd name="T31" fmla="*/ 5 h 40"/>
                    <a:gd name="T32" fmla="*/ 12 w 87"/>
                    <a:gd name="T33" fmla="*/ 5 h 40"/>
                    <a:gd name="T34" fmla="*/ 13 w 87"/>
                    <a:gd name="T35" fmla="*/ 3 h 40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0" t="0" r="r" b="b"/>
                  <a:pathLst>
                    <a:path w="87" h="40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3200" b="1" smtClean="0">
                    <a:solidFill>
                      <a:srgbClr val="0000FF"/>
                    </a:solidFill>
                    <a:latin typeface=".VnAvant" pitchFamily="34" charset="0"/>
                  </a:endParaRPr>
                </a:p>
              </p:txBody>
            </p:sp>
          </p:grpSp>
        </p:grpSp>
        <p:grpSp>
          <p:nvGrpSpPr>
            <p:cNvPr id="3084" name="Group 19"/>
            <p:cNvGrpSpPr>
              <a:grpSpLocks/>
            </p:cNvGrpSpPr>
            <p:nvPr/>
          </p:nvGrpSpPr>
          <p:grpSpPr bwMode="auto">
            <a:xfrm rot="6248562">
              <a:off x="343" y="3854"/>
              <a:ext cx="392" cy="424"/>
              <a:chOff x="1727" y="866"/>
              <a:chExt cx="129" cy="157"/>
            </a:xfrm>
          </p:grpSpPr>
          <p:sp>
            <p:nvSpPr>
              <p:cNvPr id="3107" name="Freeform 20"/>
              <p:cNvSpPr>
                <a:spLocks/>
              </p:cNvSpPr>
              <p:nvPr userDrawn="1"/>
            </p:nvSpPr>
            <p:spPr bwMode="ltGray">
              <a:xfrm>
                <a:off x="1727" y="868"/>
                <a:ext cx="41" cy="59"/>
              </a:xfrm>
              <a:custGeom>
                <a:avLst/>
                <a:gdLst>
                  <a:gd name="T0" fmla="*/ 2 w 83"/>
                  <a:gd name="T1" fmla="*/ 1 h 117"/>
                  <a:gd name="T2" fmla="*/ 0 w 83"/>
                  <a:gd name="T3" fmla="*/ 0 h 117"/>
                  <a:gd name="T4" fmla="*/ 0 w 83"/>
                  <a:gd name="T5" fmla="*/ 4 h 117"/>
                  <a:gd name="T6" fmla="*/ 2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3200" b="1" smtClean="0">
                  <a:solidFill>
                    <a:srgbClr val="0000FF"/>
                  </a:solidFill>
                  <a:latin typeface=".VnAvant" pitchFamily="34" charset="0"/>
                </a:endParaRPr>
              </a:p>
            </p:txBody>
          </p:sp>
          <p:sp>
            <p:nvSpPr>
              <p:cNvPr id="3108" name="Freeform 21"/>
              <p:cNvSpPr>
                <a:spLocks/>
              </p:cNvSpPr>
              <p:nvPr userDrawn="1"/>
            </p:nvSpPr>
            <p:spPr bwMode="ltGray">
              <a:xfrm>
                <a:off x="1786" y="896"/>
                <a:ext cx="70" cy="49"/>
              </a:xfrm>
              <a:custGeom>
                <a:avLst/>
                <a:gdLst>
                  <a:gd name="T0" fmla="*/ 0 w 140"/>
                  <a:gd name="T1" fmla="*/ 4 h 98"/>
                  <a:gd name="T2" fmla="*/ 4 w 140"/>
                  <a:gd name="T3" fmla="*/ 0 h 98"/>
                  <a:gd name="T4" fmla="*/ 5 w 140"/>
                  <a:gd name="T5" fmla="*/ 2 h 98"/>
                  <a:gd name="T6" fmla="*/ 0 w 140"/>
                  <a:gd name="T7" fmla="*/ 4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3200" b="1" smtClean="0">
                  <a:solidFill>
                    <a:srgbClr val="0000FF"/>
                  </a:solidFill>
                  <a:latin typeface=".VnAvant" pitchFamily="34" charset="0"/>
                </a:endParaRPr>
              </a:p>
            </p:txBody>
          </p:sp>
          <p:sp>
            <p:nvSpPr>
              <p:cNvPr id="3109" name="Freeform 2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5 w 145"/>
                  <a:gd name="T3" fmla="*/ 0 h 49"/>
                  <a:gd name="T4" fmla="*/ 5 w 145"/>
                  <a:gd name="T5" fmla="*/ 2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3200" b="1" smtClean="0">
                  <a:solidFill>
                    <a:srgbClr val="0000FF"/>
                  </a:solidFill>
                  <a:latin typeface=".VnAvant" pitchFamily="34" charset="0"/>
                </a:endParaRPr>
              </a:p>
            </p:txBody>
          </p:sp>
        </p:grpSp>
        <p:grpSp>
          <p:nvGrpSpPr>
            <p:cNvPr id="3085" name="Group 23"/>
            <p:cNvGrpSpPr>
              <a:grpSpLocks/>
            </p:cNvGrpSpPr>
            <p:nvPr/>
          </p:nvGrpSpPr>
          <p:grpSpPr bwMode="auto">
            <a:xfrm rot="5003157">
              <a:off x="249" y="1102"/>
              <a:ext cx="412" cy="500"/>
              <a:chOff x="1727" y="866"/>
              <a:chExt cx="129" cy="157"/>
            </a:xfrm>
          </p:grpSpPr>
          <p:sp>
            <p:nvSpPr>
              <p:cNvPr id="3104" name="Freeform 2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2 w 83"/>
                  <a:gd name="T1" fmla="*/ 1 h 117"/>
                  <a:gd name="T2" fmla="*/ 0 w 83"/>
                  <a:gd name="T3" fmla="*/ 0 h 117"/>
                  <a:gd name="T4" fmla="*/ 0 w 83"/>
                  <a:gd name="T5" fmla="*/ 4 h 117"/>
                  <a:gd name="T6" fmla="*/ 2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3200" b="1" smtClean="0">
                  <a:solidFill>
                    <a:srgbClr val="0000FF"/>
                  </a:solidFill>
                  <a:latin typeface=".VnAvant" pitchFamily="34" charset="0"/>
                </a:endParaRPr>
              </a:p>
            </p:txBody>
          </p:sp>
          <p:sp>
            <p:nvSpPr>
              <p:cNvPr id="3105" name="Freeform 2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4 h 98"/>
                  <a:gd name="T2" fmla="*/ 4 w 140"/>
                  <a:gd name="T3" fmla="*/ 0 h 98"/>
                  <a:gd name="T4" fmla="*/ 5 w 140"/>
                  <a:gd name="T5" fmla="*/ 2 h 98"/>
                  <a:gd name="T6" fmla="*/ 0 w 140"/>
                  <a:gd name="T7" fmla="*/ 4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3200" b="1" smtClean="0">
                  <a:solidFill>
                    <a:srgbClr val="0000FF"/>
                  </a:solidFill>
                  <a:latin typeface=".VnAvant" pitchFamily="34" charset="0"/>
                </a:endParaRPr>
              </a:p>
            </p:txBody>
          </p:sp>
          <p:sp>
            <p:nvSpPr>
              <p:cNvPr id="3106" name="Freeform 2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5 w 145"/>
                  <a:gd name="T3" fmla="*/ 0 h 49"/>
                  <a:gd name="T4" fmla="*/ 5 w 145"/>
                  <a:gd name="T5" fmla="*/ 2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3200" b="1" smtClean="0">
                  <a:solidFill>
                    <a:srgbClr val="0000FF"/>
                  </a:solidFill>
                  <a:latin typeface=".VnAvant" pitchFamily="34" charset="0"/>
                </a:endParaRPr>
              </a:p>
            </p:txBody>
          </p:sp>
        </p:grpSp>
        <p:grpSp>
          <p:nvGrpSpPr>
            <p:cNvPr id="3086" name="Group 27"/>
            <p:cNvGrpSpPr>
              <a:grpSpLocks/>
            </p:cNvGrpSpPr>
            <p:nvPr/>
          </p:nvGrpSpPr>
          <p:grpSpPr bwMode="auto">
            <a:xfrm>
              <a:off x="815" y="0"/>
              <a:ext cx="345" cy="367"/>
              <a:chOff x="1727" y="866"/>
              <a:chExt cx="129" cy="157"/>
            </a:xfrm>
          </p:grpSpPr>
          <p:sp>
            <p:nvSpPr>
              <p:cNvPr id="3101" name="Freeform 2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2 w 83"/>
                  <a:gd name="T1" fmla="*/ 1 h 117"/>
                  <a:gd name="T2" fmla="*/ 0 w 83"/>
                  <a:gd name="T3" fmla="*/ 0 h 117"/>
                  <a:gd name="T4" fmla="*/ 0 w 83"/>
                  <a:gd name="T5" fmla="*/ 4 h 117"/>
                  <a:gd name="T6" fmla="*/ 2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3200" b="1" smtClean="0">
                  <a:solidFill>
                    <a:srgbClr val="0000FF"/>
                  </a:solidFill>
                  <a:latin typeface=".VnAvant" pitchFamily="34" charset="0"/>
                </a:endParaRPr>
              </a:p>
            </p:txBody>
          </p:sp>
          <p:sp>
            <p:nvSpPr>
              <p:cNvPr id="3102" name="Freeform 2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4 h 98"/>
                  <a:gd name="T2" fmla="*/ 4 w 140"/>
                  <a:gd name="T3" fmla="*/ 0 h 98"/>
                  <a:gd name="T4" fmla="*/ 5 w 140"/>
                  <a:gd name="T5" fmla="*/ 2 h 98"/>
                  <a:gd name="T6" fmla="*/ 0 w 140"/>
                  <a:gd name="T7" fmla="*/ 4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3200" b="1" smtClean="0">
                  <a:solidFill>
                    <a:srgbClr val="0000FF"/>
                  </a:solidFill>
                  <a:latin typeface=".VnAvant" pitchFamily="34" charset="0"/>
                </a:endParaRPr>
              </a:p>
            </p:txBody>
          </p:sp>
          <p:sp>
            <p:nvSpPr>
              <p:cNvPr id="3103" name="Freeform 3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5 w 145"/>
                  <a:gd name="T3" fmla="*/ 0 h 49"/>
                  <a:gd name="T4" fmla="*/ 5 w 145"/>
                  <a:gd name="T5" fmla="*/ 2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3200" b="1" smtClean="0">
                  <a:solidFill>
                    <a:srgbClr val="0000FF"/>
                  </a:solidFill>
                  <a:latin typeface=".VnAvant" pitchFamily="34" charset="0"/>
                </a:endParaRPr>
              </a:p>
            </p:txBody>
          </p:sp>
        </p:grpSp>
        <p:sp>
          <p:nvSpPr>
            <p:cNvPr id="3087" name="Freeform 31"/>
            <p:cNvSpPr>
              <a:spLocks/>
            </p:cNvSpPr>
            <p:nvPr/>
          </p:nvSpPr>
          <p:spPr bwMode="ltGray">
            <a:xfrm>
              <a:off x="87" y="94"/>
              <a:ext cx="699" cy="756"/>
            </a:xfrm>
            <a:custGeom>
              <a:avLst/>
              <a:gdLst>
                <a:gd name="T0" fmla="*/ 1 w 699"/>
                <a:gd name="T1" fmla="*/ 392 h 756"/>
                <a:gd name="T2" fmla="*/ 3 w 699"/>
                <a:gd name="T3" fmla="*/ 252 h 756"/>
                <a:gd name="T4" fmla="*/ 21 w 699"/>
                <a:gd name="T5" fmla="*/ 210 h 756"/>
                <a:gd name="T6" fmla="*/ 29 w 699"/>
                <a:gd name="T7" fmla="*/ 182 h 756"/>
                <a:gd name="T8" fmla="*/ 39 w 699"/>
                <a:gd name="T9" fmla="*/ 154 h 756"/>
                <a:gd name="T10" fmla="*/ 51 w 699"/>
                <a:gd name="T11" fmla="*/ 138 h 756"/>
                <a:gd name="T12" fmla="*/ 111 w 699"/>
                <a:gd name="T13" fmla="*/ 74 h 756"/>
                <a:gd name="T14" fmla="*/ 169 w 699"/>
                <a:gd name="T15" fmla="*/ 30 h 756"/>
                <a:gd name="T16" fmla="*/ 225 w 699"/>
                <a:gd name="T17" fmla="*/ 10 h 756"/>
                <a:gd name="T18" fmla="*/ 249 w 699"/>
                <a:gd name="T19" fmla="*/ 4 h 756"/>
                <a:gd name="T20" fmla="*/ 265 w 699"/>
                <a:gd name="T21" fmla="*/ 0 h 756"/>
                <a:gd name="T22" fmla="*/ 357 w 699"/>
                <a:gd name="T23" fmla="*/ 2 h 756"/>
                <a:gd name="T24" fmla="*/ 385 w 699"/>
                <a:gd name="T25" fmla="*/ 6 h 756"/>
                <a:gd name="T26" fmla="*/ 489 w 699"/>
                <a:gd name="T27" fmla="*/ 40 h 756"/>
                <a:gd name="T28" fmla="*/ 619 w 699"/>
                <a:gd name="T29" fmla="*/ 128 h 756"/>
                <a:gd name="T30" fmla="*/ 653 w 699"/>
                <a:gd name="T31" fmla="*/ 178 h 756"/>
                <a:gd name="T32" fmla="*/ 693 w 699"/>
                <a:gd name="T33" fmla="*/ 322 h 756"/>
                <a:gd name="T34" fmla="*/ 687 w 699"/>
                <a:gd name="T35" fmla="*/ 434 h 756"/>
                <a:gd name="T36" fmla="*/ 665 w 699"/>
                <a:gd name="T37" fmla="*/ 538 h 756"/>
                <a:gd name="T38" fmla="*/ 639 w 699"/>
                <a:gd name="T39" fmla="*/ 564 h 756"/>
                <a:gd name="T40" fmla="*/ 631 w 699"/>
                <a:gd name="T41" fmla="*/ 580 h 756"/>
                <a:gd name="T42" fmla="*/ 607 w 699"/>
                <a:gd name="T43" fmla="*/ 588 h 756"/>
                <a:gd name="T44" fmla="*/ 473 w 699"/>
                <a:gd name="T45" fmla="*/ 664 h 756"/>
                <a:gd name="T46" fmla="*/ 449 w 699"/>
                <a:gd name="T47" fmla="*/ 678 h 756"/>
                <a:gd name="T48" fmla="*/ 405 w 699"/>
                <a:gd name="T49" fmla="*/ 684 h 756"/>
                <a:gd name="T50" fmla="*/ 375 w 699"/>
                <a:gd name="T51" fmla="*/ 690 h 756"/>
                <a:gd name="T52" fmla="*/ 267 w 699"/>
                <a:gd name="T53" fmla="*/ 684 h 756"/>
                <a:gd name="T54" fmla="*/ 259 w 699"/>
                <a:gd name="T55" fmla="*/ 722 h 756"/>
                <a:gd name="T56" fmla="*/ 241 w 699"/>
                <a:gd name="T57" fmla="*/ 756 h 756"/>
                <a:gd name="T58" fmla="*/ 185 w 699"/>
                <a:gd name="T59" fmla="*/ 728 h 756"/>
                <a:gd name="T60" fmla="*/ 163 w 699"/>
                <a:gd name="T61" fmla="*/ 720 h 756"/>
                <a:gd name="T62" fmla="*/ 151 w 699"/>
                <a:gd name="T63" fmla="*/ 716 h 756"/>
                <a:gd name="T64" fmla="*/ 195 w 699"/>
                <a:gd name="T65" fmla="*/ 674 h 756"/>
                <a:gd name="T66" fmla="*/ 211 w 699"/>
                <a:gd name="T67" fmla="*/ 644 h 756"/>
                <a:gd name="T68" fmla="*/ 209 w 699"/>
                <a:gd name="T69" fmla="*/ 626 h 756"/>
                <a:gd name="T70" fmla="*/ 195 w 699"/>
                <a:gd name="T71" fmla="*/ 620 h 756"/>
                <a:gd name="T72" fmla="*/ 165 w 699"/>
                <a:gd name="T73" fmla="*/ 596 h 756"/>
                <a:gd name="T74" fmla="*/ 99 w 699"/>
                <a:gd name="T75" fmla="*/ 534 h 756"/>
                <a:gd name="T76" fmla="*/ 61 w 699"/>
                <a:gd name="T77" fmla="*/ 506 h 756"/>
                <a:gd name="T78" fmla="*/ 23 w 699"/>
                <a:gd name="T79" fmla="*/ 470 h 756"/>
                <a:gd name="T80" fmla="*/ 7 w 699"/>
                <a:gd name="T81" fmla="*/ 434 h 756"/>
                <a:gd name="T82" fmla="*/ 5 w 699"/>
                <a:gd name="T83" fmla="*/ 396 h 756"/>
                <a:gd name="T84" fmla="*/ 1 w 699"/>
                <a:gd name="T85" fmla="*/ 392 h 75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699" h="756">
                  <a:moveTo>
                    <a:pt x="1" y="392"/>
                  </a:moveTo>
                  <a:cubicBezTo>
                    <a:pt x="2" y="345"/>
                    <a:pt x="2" y="299"/>
                    <a:pt x="3" y="252"/>
                  </a:cubicBezTo>
                  <a:cubicBezTo>
                    <a:pt x="3" y="238"/>
                    <a:pt x="16" y="224"/>
                    <a:pt x="21" y="210"/>
                  </a:cubicBezTo>
                  <a:cubicBezTo>
                    <a:pt x="24" y="202"/>
                    <a:pt x="29" y="182"/>
                    <a:pt x="29" y="182"/>
                  </a:cubicBezTo>
                  <a:cubicBezTo>
                    <a:pt x="32" y="173"/>
                    <a:pt x="34" y="163"/>
                    <a:pt x="39" y="154"/>
                  </a:cubicBezTo>
                  <a:cubicBezTo>
                    <a:pt x="42" y="148"/>
                    <a:pt x="51" y="138"/>
                    <a:pt x="51" y="138"/>
                  </a:cubicBezTo>
                  <a:cubicBezTo>
                    <a:pt x="58" y="116"/>
                    <a:pt x="88" y="82"/>
                    <a:pt x="111" y="74"/>
                  </a:cubicBezTo>
                  <a:cubicBezTo>
                    <a:pt x="128" y="61"/>
                    <a:pt x="149" y="37"/>
                    <a:pt x="169" y="30"/>
                  </a:cubicBezTo>
                  <a:cubicBezTo>
                    <a:pt x="182" y="17"/>
                    <a:pt x="207" y="15"/>
                    <a:pt x="225" y="10"/>
                  </a:cubicBezTo>
                  <a:cubicBezTo>
                    <a:pt x="233" y="8"/>
                    <a:pt x="241" y="6"/>
                    <a:pt x="249" y="4"/>
                  </a:cubicBezTo>
                  <a:cubicBezTo>
                    <a:pt x="254" y="3"/>
                    <a:pt x="265" y="0"/>
                    <a:pt x="265" y="0"/>
                  </a:cubicBezTo>
                  <a:cubicBezTo>
                    <a:pt x="296" y="1"/>
                    <a:pt x="326" y="0"/>
                    <a:pt x="357" y="2"/>
                  </a:cubicBezTo>
                  <a:cubicBezTo>
                    <a:pt x="366" y="2"/>
                    <a:pt x="385" y="6"/>
                    <a:pt x="385" y="6"/>
                  </a:cubicBezTo>
                  <a:cubicBezTo>
                    <a:pt x="417" y="17"/>
                    <a:pt x="463" y="14"/>
                    <a:pt x="489" y="40"/>
                  </a:cubicBezTo>
                  <a:cubicBezTo>
                    <a:pt x="528" y="60"/>
                    <a:pt x="592" y="105"/>
                    <a:pt x="619" y="128"/>
                  </a:cubicBezTo>
                  <a:cubicBezTo>
                    <a:pt x="635" y="134"/>
                    <a:pt x="643" y="164"/>
                    <a:pt x="653" y="178"/>
                  </a:cubicBezTo>
                  <a:cubicBezTo>
                    <a:pt x="667" y="234"/>
                    <a:pt x="687" y="265"/>
                    <a:pt x="693" y="322"/>
                  </a:cubicBezTo>
                  <a:cubicBezTo>
                    <a:pt x="699" y="365"/>
                    <a:pt x="692" y="398"/>
                    <a:pt x="687" y="434"/>
                  </a:cubicBezTo>
                  <a:cubicBezTo>
                    <a:pt x="686" y="469"/>
                    <a:pt x="691" y="510"/>
                    <a:pt x="665" y="538"/>
                  </a:cubicBezTo>
                  <a:cubicBezTo>
                    <a:pt x="657" y="547"/>
                    <a:pt x="644" y="553"/>
                    <a:pt x="639" y="564"/>
                  </a:cubicBezTo>
                  <a:cubicBezTo>
                    <a:pt x="636" y="569"/>
                    <a:pt x="636" y="576"/>
                    <a:pt x="631" y="580"/>
                  </a:cubicBezTo>
                  <a:cubicBezTo>
                    <a:pt x="624" y="585"/>
                    <a:pt x="607" y="588"/>
                    <a:pt x="607" y="588"/>
                  </a:cubicBezTo>
                  <a:cubicBezTo>
                    <a:pt x="581" y="602"/>
                    <a:pt x="499" y="649"/>
                    <a:pt x="473" y="664"/>
                  </a:cubicBezTo>
                  <a:cubicBezTo>
                    <a:pt x="465" y="666"/>
                    <a:pt x="449" y="678"/>
                    <a:pt x="449" y="678"/>
                  </a:cubicBezTo>
                  <a:cubicBezTo>
                    <a:pt x="438" y="685"/>
                    <a:pt x="417" y="679"/>
                    <a:pt x="405" y="684"/>
                  </a:cubicBezTo>
                  <a:cubicBezTo>
                    <a:pt x="396" y="687"/>
                    <a:pt x="385" y="688"/>
                    <a:pt x="375" y="690"/>
                  </a:cubicBezTo>
                  <a:cubicBezTo>
                    <a:pt x="328" y="689"/>
                    <a:pt x="307" y="687"/>
                    <a:pt x="267" y="684"/>
                  </a:cubicBezTo>
                  <a:cubicBezTo>
                    <a:pt x="249" y="690"/>
                    <a:pt x="264" y="683"/>
                    <a:pt x="259" y="722"/>
                  </a:cubicBezTo>
                  <a:cubicBezTo>
                    <a:pt x="258" y="733"/>
                    <a:pt x="250" y="750"/>
                    <a:pt x="241" y="756"/>
                  </a:cubicBezTo>
                  <a:cubicBezTo>
                    <a:pt x="218" y="752"/>
                    <a:pt x="207" y="735"/>
                    <a:pt x="185" y="728"/>
                  </a:cubicBezTo>
                  <a:cubicBezTo>
                    <a:pt x="176" y="725"/>
                    <a:pt x="171" y="724"/>
                    <a:pt x="163" y="720"/>
                  </a:cubicBezTo>
                  <a:cubicBezTo>
                    <a:pt x="159" y="718"/>
                    <a:pt x="151" y="716"/>
                    <a:pt x="151" y="716"/>
                  </a:cubicBezTo>
                  <a:cubicBezTo>
                    <a:pt x="157" y="695"/>
                    <a:pt x="180" y="689"/>
                    <a:pt x="195" y="674"/>
                  </a:cubicBezTo>
                  <a:cubicBezTo>
                    <a:pt x="198" y="665"/>
                    <a:pt x="205" y="652"/>
                    <a:pt x="211" y="644"/>
                  </a:cubicBezTo>
                  <a:cubicBezTo>
                    <a:pt x="210" y="638"/>
                    <a:pt x="212" y="631"/>
                    <a:pt x="209" y="626"/>
                  </a:cubicBezTo>
                  <a:cubicBezTo>
                    <a:pt x="207" y="621"/>
                    <a:pt x="199" y="623"/>
                    <a:pt x="195" y="620"/>
                  </a:cubicBezTo>
                  <a:cubicBezTo>
                    <a:pt x="185" y="612"/>
                    <a:pt x="173" y="606"/>
                    <a:pt x="165" y="596"/>
                  </a:cubicBezTo>
                  <a:cubicBezTo>
                    <a:pt x="146" y="573"/>
                    <a:pt x="123" y="552"/>
                    <a:pt x="99" y="534"/>
                  </a:cubicBezTo>
                  <a:cubicBezTo>
                    <a:pt x="87" y="525"/>
                    <a:pt x="72" y="517"/>
                    <a:pt x="61" y="506"/>
                  </a:cubicBezTo>
                  <a:cubicBezTo>
                    <a:pt x="49" y="494"/>
                    <a:pt x="37" y="480"/>
                    <a:pt x="23" y="470"/>
                  </a:cubicBezTo>
                  <a:cubicBezTo>
                    <a:pt x="13" y="456"/>
                    <a:pt x="10" y="451"/>
                    <a:pt x="7" y="434"/>
                  </a:cubicBezTo>
                  <a:cubicBezTo>
                    <a:pt x="6" y="421"/>
                    <a:pt x="7" y="408"/>
                    <a:pt x="5" y="396"/>
                  </a:cubicBezTo>
                  <a:cubicBezTo>
                    <a:pt x="5" y="394"/>
                    <a:pt x="0" y="391"/>
                    <a:pt x="1" y="392"/>
                  </a:cubicBezTo>
                  <a:close/>
                </a:path>
              </a:pathLst>
            </a:custGeom>
            <a:solidFill>
              <a:schemeClr val="accent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200" b="1" smtClean="0">
                <a:solidFill>
                  <a:srgbClr val="0000FF"/>
                </a:solidFill>
                <a:latin typeface=".VnAvant" pitchFamily="34" charset="0"/>
              </a:endParaRPr>
            </a:p>
          </p:txBody>
        </p:sp>
        <p:sp>
          <p:nvSpPr>
            <p:cNvPr id="3088" name="Freeform 32"/>
            <p:cNvSpPr>
              <a:spLocks/>
            </p:cNvSpPr>
            <p:nvPr/>
          </p:nvSpPr>
          <p:spPr bwMode="ltGray">
            <a:xfrm rot="828663">
              <a:off x="242" y="3404"/>
              <a:ext cx="132" cy="167"/>
            </a:xfrm>
            <a:custGeom>
              <a:avLst/>
              <a:gdLst>
                <a:gd name="T0" fmla="*/ 0 w 109"/>
                <a:gd name="T1" fmla="*/ 0 h 156"/>
                <a:gd name="T2" fmla="*/ 12 w 109"/>
                <a:gd name="T3" fmla="*/ 1 h 156"/>
                <a:gd name="T4" fmla="*/ 48 w 109"/>
                <a:gd name="T5" fmla="*/ 5 h 156"/>
                <a:gd name="T6" fmla="*/ 96 w 109"/>
                <a:gd name="T7" fmla="*/ 17 h 156"/>
                <a:gd name="T8" fmla="*/ 151 w 109"/>
                <a:gd name="T9" fmla="*/ 34 h 156"/>
                <a:gd name="T10" fmla="*/ 202 w 109"/>
                <a:gd name="T11" fmla="*/ 62 h 156"/>
                <a:gd name="T12" fmla="*/ 249 w 109"/>
                <a:gd name="T13" fmla="*/ 100 h 156"/>
                <a:gd name="T14" fmla="*/ 279 w 109"/>
                <a:gd name="T15" fmla="*/ 152 h 156"/>
                <a:gd name="T16" fmla="*/ 285 w 109"/>
                <a:gd name="T17" fmla="*/ 221 h 156"/>
                <a:gd name="T18" fmla="*/ 272 w 109"/>
                <a:gd name="T19" fmla="*/ 221 h 156"/>
                <a:gd name="T20" fmla="*/ 258 w 109"/>
                <a:gd name="T21" fmla="*/ 221 h 156"/>
                <a:gd name="T22" fmla="*/ 243 w 109"/>
                <a:gd name="T23" fmla="*/ 221 h 156"/>
                <a:gd name="T24" fmla="*/ 225 w 109"/>
                <a:gd name="T25" fmla="*/ 216 h 156"/>
                <a:gd name="T26" fmla="*/ 211 w 109"/>
                <a:gd name="T27" fmla="*/ 215 h 156"/>
                <a:gd name="T28" fmla="*/ 194 w 109"/>
                <a:gd name="T29" fmla="*/ 211 h 156"/>
                <a:gd name="T30" fmla="*/ 172 w 109"/>
                <a:gd name="T31" fmla="*/ 204 h 156"/>
                <a:gd name="T32" fmla="*/ 151 w 109"/>
                <a:gd name="T33" fmla="*/ 196 h 156"/>
                <a:gd name="T34" fmla="*/ 138 w 109"/>
                <a:gd name="T35" fmla="*/ 178 h 156"/>
                <a:gd name="T36" fmla="*/ 138 w 109"/>
                <a:gd name="T37" fmla="*/ 156 h 156"/>
                <a:gd name="T38" fmla="*/ 145 w 109"/>
                <a:gd name="T39" fmla="*/ 135 h 156"/>
                <a:gd name="T40" fmla="*/ 153 w 109"/>
                <a:gd name="T41" fmla="*/ 112 h 156"/>
                <a:gd name="T42" fmla="*/ 145 w 109"/>
                <a:gd name="T43" fmla="*/ 87 h 156"/>
                <a:gd name="T44" fmla="*/ 125 w 109"/>
                <a:gd name="T45" fmla="*/ 60 h 156"/>
                <a:gd name="T46" fmla="*/ 82 w 109"/>
                <a:gd name="T47" fmla="*/ 33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200" b="1" smtClean="0">
                <a:solidFill>
                  <a:srgbClr val="0000FF"/>
                </a:solidFill>
                <a:latin typeface=".VnAvant" pitchFamily="34" charset="0"/>
              </a:endParaRPr>
            </a:p>
          </p:txBody>
        </p:sp>
        <p:sp>
          <p:nvSpPr>
            <p:cNvPr id="3089" name="Freeform 33"/>
            <p:cNvSpPr>
              <a:spLocks/>
            </p:cNvSpPr>
            <p:nvPr/>
          </p:nvSpPr>
          <p:spPr bwMode="ltGray">
            <a:xfrm rot="828663">
              <a:off x="266" y="3592"/>
              <a:ext cx="66" cy="43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16 w 54"/>
                <a:gd name="T5" fmla="*/ 3 h 40"/>
                <a:gd name="T6" fmla="*/ 35 w 54"/>
                <a:gd name="T7" fmla="*/ 13 h 40"/>
                <a:gd name="T8" fmla="*/ 59 w 54"/>
                <a:gd name="T9" fmla="*/ 17 h 40"/>
                <a:gd name="T10" fmla="*/ 79 w 54"/>
                <a:gd name="T11" fmla="*/ 20 h 40"/>
                <a:gd name="T12" fmla="*/ 101 w 54"/>
                <a:gd name="T13" fmla="*/ 24 h 40"/>
                <a:gd name="T14" fmla="*/ 123 w 54"/>
                <a:gd name="T15" fmla="*/ 26 h 40"/>
                <a:gd name="T16" fmla="*/ 148 w 54"/>
                <a:gd name="T17" fmla="*/ 22 h 40"/>
                <a:gd name="T18" fmla="*/ 145 w 54"/>
                <a:gd name="T19" fmla="*/ 35 h 40"/>
                <a:gd name="T20" fmla="*/ 137 w 54"/>
                <a:gd name="T21" fmla="*/ 47 h 40"/>
                <a:gd name="T22" fmla="*/ 121 w 54"/>
                <a:gd name="T23" fmla="*/ 55 h 40"/>
                <a:gd name="T24" fmla="*/ 100 w 54"/>
                <a:gd name="T25" fmla="*/ 57 h 40"/>
                <a:gd name="T26" fmla="*/ 76 w 54"/>
                <a:gd name="T27" fmla="*/ 56 h 40"/>
                <a:gd name="T28" fmla="*/ 51 w 54"/>
                <a:gd name="T29" fmla="*/ 46 h 40"/>
                <a:gd name="T30" fmla="*/ 27 w 54"/>
                <a:gd name="T31" fmla="*/ 30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200" b="1" smtClean="0">
                <a:solidFill>
                  <a:srgbClr val="0000FF"/>
                </a:solidFill>
                <a:latin typeface=".VnAvant" pitchFamily="34" charset="0"/>
              </a:endParaRPr>
            </a:p>
          </p:txBody>
        </p:sp>
        <p:sp>
          <p:nvSpPr>
            <p:cNvPr id="3090" name="Freeform 34"/>
            <p:cNvSpPr>
              <a:spLocks/>
            </p:cNvSpPr>
            <p:nvPr/>
          </p:nvSpPr>
          <p:spPr bwMode="ltGray">
            <a:xfrm>
              <a:off x="11" y="4110"/>
              <a:ext cx="118" cy="209"/>
            </a:xfrm>
            <a:custGeom>
              <a:avLst/>
              <a:gdLst>
                <a:gd name="T0" fmla="*/ 0 w 118"/>
                <a:gd name="T1" fmla="*/ 0 h 209"/>
                <a:gd name="T2" fmla="*/ 6 w 118"/>
                <a:gd name="T3" fmla="*/ 8 h 209"/>
                <a:gd name="T4" fmla="*/ 15 w 118"/>
                <a:gd name="T5" fmla="*/ 19 h 209"/>
                <a:gd name="T6" fmla="*/ 26 w 118"/>
                <a:gd name="T7" fmla="*/ 33 h 209"/>
                <a:gd name="T8" fmla="*/ 38 w 118"/>
                <a:gd name="T9" fmla="*/ 51 h 209"/>
                <a:gd name="T10" fmla="*/ 54 w 118"/>
                <a:gd name="T11" fmla="*/ 72 h 209"/>
                <a:gd name="T12" fmla="*/ 67 w 118"/>
                <a:gd name="T13" fmla="*/ 94 h 209"/>
                <a:gd name="T14" fmla="*/ 79 w 118"/>
                <a:gd name="T15" fmla="*/ 119 h 209"/>
                <a:gd name="T16" fmla="*/ 87 w 118"/>
                <a:gd name="T17" fmla="*/ 146 h 209"/>
                <a:gd name="T18" fmla="*/ 94 w 118"/>
                <a:gd name="T19" fmla="*/ 175 h 209"/>
                <a:gd name="T20" fmla="*/ 91 w 118"/>
                <a:gd name="T21" fmla="*/ 209 h 209"/>
                <a:gd name="T22" fmla="*/ 118 w 118"/>
                <a:gd name="T23" fmla="*/ 209 h 209"/>
                <a:gd name="T24" fmla="*/ 117 w 118"/>
                <a:gd name="T25" fmla="*/ 177 h 209"/>
                <a:gd name="T26" fmla="*/ 104 w 118"/>
                <a:gd name="T27" fmla="*/ 119 h 209"/>
                <a:gd name="T28" fmla="*/ 82 w 118"/>
                <a:gd name="T29" fmla="*/ 69 h 209"/>
                <a:gd name="T30" fmla="*/ 47 w 118"/>
                <a:gd name="T31" fmla="*/ 27 h 209"/>
                <a:gd name="T32" fmla="*/ 0 w 118"/>
                <a:gd name="T33" fmla="*/ 0 h 20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18" h="209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200" b="1" smtClean="0">
                <a:solidFill>
                  <a:srgbClr val="0000FF"/>
                </a:solidFill>
                <a:latin typeface=".VnAvant" pitchFamily="34" charset="0"/>
              </a:endParaRPr>
            </a:p>
          </p:txBody>
        </p:sp>
        <p:sp>
          <p:nvSpPr>
            <p:cNvPr id="3091" name="Freeform 35"/>
            <p:cNvSpPr>
              <a:spLocks/>
            </p:cNvSpPr>
            <p:nvPr/>
          </p:nvSpPr>
          <p:spPr bwMode="ltGray">
            <a:xfrm>
              <a:off x="0" y="3968"/>
              <a:ext cx="130" cy="128"/>
            </a:xfrm>
            <a:custGeom>
              <a:avLst/>
              <a:gdLst>
                <a:gd name="T0" fmla="*/ 103 w 130"/>
                <a:gd name="T1" fmla="*/ 0 h 128"/>
                <a:gd name="T2" fmla="*/ 130 w 130"/>
                <a:gd name="T3" fmla="*/ 128 h 128"/>
                <a:gd name="T4" fmla="*/ 125 w 130"/>
                <a:gd name="T5" fmla="*/ 126 h 128"/>
                <a:gd name="T6" fmla="*/ 111 w 130"/>
                <a:gd name="T7" fmla="*/ 121 h 128"/>
                <a:gd name="T8" fmla="*/ 92 w 130"/>
                <a:gd name="T9" fmla="*/ 111 h 128"/>
                <a:gd name="T10" fmla="*/ 68 w 130"/>
                <a:gd name="T11" fmla="*/ 103 h 128"/>
                <a:gd name="T12" fmla="*/ 41 w 130"/>
                <a:gd name="T13" fmla="*/ 94 h 128"/>
                <a:gd name="T14" fmla="*/ 19 w 130"/>
                <a:gd name="T15" fmla="*/ 90 h 128"/>
                <a:gd name="T16" fmla="*/ 0 w 130"/>
                <a:gd name="T17" fmla="*/ 93 h 128"/>
                <a:gd name="T18" fmla="*/ 0 w 130"/>
                <a:gd name="T19" fmla="*/ 72 h 128"/>
                <a:gd name="T20" fmla="*/ 12 w 130"/>
                <a:gd name="T21" fmla="*/ 70 h 128"/>
                <a:gd name="T22" fmla="*/ 24 w 130"/>
                <a:gd name="T23" fmla="*/ 66 h 128"/>
                <a:gd name="T24" fmla="*/ 38 w 130"/>
                <a:gd name="T25" fmla="*/ 66 h 128"/>
                <a:gd name="T26" fmla="*/ 51 w 130"/>
                <a:gd name="T27" fmla="*/ 67 h 128"/>
                <a:gd name="T28" fmla="*/ 65 w 130"/>
                <a:gd name="T29" fmla="*/ 70 h 128"/>
                <a:gd name="T30" fmla="*/ 78 w 130"/>
                <a:gd name="T31" fmla="*/ 78 h 128"/>
                <a:gd name="T32" fmla="*/ 81 w 130"/>
                <a:gd name="T33" fmla="*/ 74 h 128"/>
                <a:gd name="T34" fmla="*/ 81 w 130"/>
                <a:gd name="T35" fmla="*/ 58 h 128"/>
                <a:gd name="T36" fmla="*/ 82 w 130"/>
                <a:gd name="T37" fmla="*/ 37 h 128"/>
                <a:gd name="T38" fmla="*/ 82 w 130"/>
                <a:gd name="T39" fmla="*/ 29 h 128"/>
                <a:gd name="T40" fmla="*/ 80 w 130"/>
                <a:gd name="T41" fmla="*/ 29 h 128"/>
                <a:gd name="T42" fmla="*/ 77 w 130"/>
                <a:gd name="T43" fmla="*/ 27 h 128"/>
                <a:gd name="T44" fmla="*/ 76 w 130"/>
                <a:gd name="T45" fmla="*/ 22 h 128"/>
                <a:gd name="T46" fmla="*/ 75 w 130"/>
                <a:gd name="T47" fmla="*/ 19 h 128"/>
                <a:gd name="T48" fmla="*/ 76 w 130"/>
                <a:gd name="T49" fmla="*/ 15 h 128"/>
                <a:gd name="T50" fmla="*/ 79 w 130"/>
                <a:gd name="T51" fmla="*/ 10 h 128"/>
                <a:gd name="T52" fmla="*/ 89 w 130"/>
                <a:gd name="T53" fmla="*/ 6 h 128"/>
                <a:gd name="T54" fmla="*/ 103 w 130"/>
                <a:gd name="T55" fmla="*/ 0 h 12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30" h="128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200" b="1" smtClean="0">
                <a:solidFill>
                  <a:srgbClr val="0000FF"/>
                </a:solidFill>
                <a:latin typeface=".VnAvant" pitchFamily="34" charset="0"/>
              </a:endParaRPr>
            </a:p>
          </p:txBody>
        </p:sp>
        <p:sp>
          <p:nvSpPr>
            <p:cNvPr id="3092" name="Freeform 36"/>
            <p:cNvSpPr>
              <a:spLocks/>
            </p:cNvSpPr>
            <p:nvPr/>
          </p:nvSpPr>
          <p:spPr bwMode="ltGray">
            <a:xfrm>
              <a:off x="0" y="3949"/>
              <a:ext cx="47" cy="86"/>
            </a:xfrm>
            <a:custGeom>
              <a:avLst/>
              <a:gdLst>
                <a:gd name="T0" fmla="*/ 37 w 47"/>
                <a:gd name="T1" fmla="*/ 0 h 86"/>
                <a:gd name="T2" fmla="*/ 15 w 47"/>
                <a:gd name="T3" fmla="*/ 37 h 86"/>
                <a:gd name="T4" fmla="*/ 0 w 47"/>
                <a:gd name="T5" fmla="*/ 59 h 86"/>
                <a:gd name="T6" fmla="*/ 0 w 47"/>
                <a:gd name="T7" fmla="*/ 86 h 86"/>
                <a:gd name="T8" fmla="*/ 8 w 47"/>
                <a:gd name="T9" fmla="*/ 82 h 86"/>
                <a:gd name="T10" fmla="*/ 20 w 47"/>
                <a:gd name="T11" fmla="*/ 73 h 86"/>
                <a:gd name="T12" fmla="*/ 33 w 47"/>
                <a:gd name="T13" fmla="*/ 63 h 86"/>
                <a:gd name="T14" fmla="*/ 42 w 47"/>
                <a:gd name="T15" fmla="*/ 51 h 86"/>
                <a:gd name="T16" fmla="*/ 47 w 47"/>
                <a:gd name="T17" fmla="*/ 36 h 86"/>
                <a:gd name="T18" fmla="*/ 46 w 47"/>
                <a:gd name="T19" fmla="*/ 19 h 86"/>
                <a:gd name="T20" fmla="*/ 37 w 47"/>
                <a:gd name="T21" fmla="*/ 0 h 8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7" h="86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200" b="1" smtClean="0">
                <a:solidFill>
                  <a:srgbClr val="0000FF"/>
                </a:solidFill>
                <a:latin typeface=".VnAvant" pitchFamily="34" charset="0"/>
              </a:endParaRPr>
            </a:p>
          </p:txBody>
        </p:sp>
        <p:sp>
          <p:nvSpPr>
            <p:cNvPr id="3093" name="Freeform 37"/>
            <p:cNvSpPr>
              <a:spLocks/>
            </p:cNvSpPr>
            <p:nvPr/>
          </p:nvSpPr>
          <p:spPr bwMode="ltGray">
            <a:xfrm>
              <a:off x="0" y="3239"/>
              <a:ext cx="497" cy="740"/>
            </a:xfrm>
            <a:custGeom>
              <a:avLst/>
              <a:gdLst>
                <a:gd name="T0" fmla="*/ 0 w 497"/>
                <a:gd name="T1" fmla="*/ 13 h 740"/>
                <a:gd name="T2" fmla="*/ 41 w 497"/>
                <a:gd name="T3" fmla="*/ 4 h 740"/>
                <a:gd name="T4" fmla="*/ 101 w 497"/>
                <a:gd name="T5" fmla="*/ 0 h 740"/>
                <a:gd name="T6" fmla="*/ 170 w 497"/>
                <a:gd name="T7" fmla="*/ 4 h 740"/>
                <a:gd name="T8" fmla="*/ 248 w 497"/>
                <a:gd name="T9" fmla="*/ 21 h 740"/>
                <a:gd name="T10" fmla="*/ 323 w 497"/>
                <a:gd name="T11" fmla="*/ 50 h 740"/>
                <a:gd name="T12" fmla="*/ 382 w 497"/>
                <a:gd name="T13" fmla="*/ 90 h 740"/>
                <a:gd name="T14" fmla="*/ 428 w 497"/>
                <a:gd name="T15" fmla="*/ 141 h 740"/>
                <a:gd name="T16" fmla="*/ 463 w 497"/>
                <a:gd name="T17" fmla="*/ 199 h 740"/>
                <a:gd name="T18" fmla="*/ 485 w 497"/>
                <a:gd name="T19" fmla="*/ 262 h 740"/>
                <a:gd name="T20" fmla="*/ 496 w 497"/>
                <a:gd name="T21" fmla="*/ 327 h 740"/>
                <a:gd name="T22" fmla="*/ 497 w 497"/>
                <a:gd name="T23" fmla="*/ 396 h 740"/>
                <a:gd name="T24" fmla="*/ 487 w 497"/>
                <a:gd name="T25" fmla="*/ 462 h 740"/>
                <a:gd name="T26" fmla="*/ 470 w 497"/>
                <a:gd name="T27" fmla="*/ 527 h 740"/>
                <a:gd name="T28" fmla="*/ 443 w 497"/>
                <a:gd name="T29" fmla="*/ 586 h 740"/>
                <a:gd name="T30" fmla="*/ 406 w 497"/>
                <a:gd name="T31" fmla="*/ 639 h 740"/>
                <a:gd name="T32" fmla="*/ 364 w 497"/>
                <a:gd name="T33" fmla="*/ 683 h 740"/>
                <a:gd name="T34" fmla="*/ 315 w 497"/>
                <a:gd name="T35" fmla="*/ 715 h 740"/>
                <a:gd name="T36" fmla="*/ 259 w 497"/>
                <a:gd name="T37" fmla="*/ 736 h 740"/>
                <a:gd name="T38" fmla="*/ 198 w 497"/>
                <a:gd name="T39" fmla="*/ 740 h 740"/>
                <a:gd name="T40" fmla="*/ 131 w 497"/>
                <a:gd name="T41" fmla="*/ 727 h 740"/>
                <a:gd name="T42" fmla="*/ 167 w 497"/>
                <a:gd name="T43" fmla="*/ 728 h 740"/>
                <a:gd name="T44" fmla="*/ 204 w 497"/>
                <a:gd name="T45" fmla="*/ 718 h 740"/>
                <a:gd name="T46" fmla="*/ 238 w 497"/>
                <a:gd name="T47" fmla="*/ 700 h 740"/>
                <a:gd name="T48" fmla="*/ 272 w 497"/>
                <a:gd name="T49" fmla="*/ 670 h 740"/>
                <a:gd name="T50" fmla="*/ 304 w 497"/>
                <a:gd name="T51" fmla="*/ 635 h 740"/>
                <a:gd name="T52" fmla="*/ 333 w 497"/>
                <a:gd name="T53" fmla="*/ 594 h 740"/>
                <a:gd name="T54" fmla="*/ 358 w 497"/>
                <a:gd name="T55" fmla="*/ 549 h 740"/>
                <a:gd name="T56" fmla="*/ 381 w 497"/>
                <a:gd name="T57" fmla="*/ 500 h 740"/>
                <a:gd name="T58" fmla="*/ 396 w 497"/>
                <a:gd name="T59" fmla="*/ 449 h 740"/>
                <a:gd name="T60" fmla="*/ 408 w 497"/>
                <a:gd name="T61" fmla="*/ 397 h 740"/>
                <a:gd name="T62" fmla="*/ 414 w 497"/>
                <a:gd name="T63" fmla="*/ 346 h 740"/>
                <a:gd name="T64" fmla="*/ 412 w 497"/>
                <a:gd name="T65" fmla="*/ 296 h 740"/>
                <a:gd name="T66" fmla="*/ 402 w 497"/>
                <a:gd name="T67" fmla="*/ 251 h 740"/>
                <a:gd name="T68" fmla="*/ 384 w 497"/>
                <a:gd name="T69" fmla="*/ 208 h 740"/>
                <a:gd name="T70" fmla="*/ 357 w 497"/>
                <a:gd name="T71" fmla="*/ 172 h 740"/>
                <a:gd name="T72" fmla="*/ 320 w 497"/>
                <a:gd name="T73" fmla="*/ 142 h 740"/>
                <a:gd name="T74" fmla="*/ 260 w 497"/>
                <a:gd name="T75" fmla="*/ 107 h 740"/>
                <a:gd name="T76" fmla="*/ 203 w 497"/>
                <a:gd name="T77" fmla="*/ 82 h 740"/>
                <a:gd name="T78" fmla="*/ 154 w 497"/>
                <a:gd name="T79" fmla="*/ 65 h 740"/>
                <a:gd name="T80" fmla="*/ 108 w 497"/>
                <a:gd name="T81" fmla="*/ 56 h 740"/>
                <a:gd name="T82" fmla="*/ 68 w 497"/>
                <a:gd name="T83" fmla="*/ 55 h 740"/>
                <a:gd name="T84" fmla="*/ 32 w 497"/>
                <a:gd name="T85" fmla="*/ 61 h 740"/>
                <a:gd name="T86" fmla="*/ 0 w 497"/>
                <a:gd name="T87" fmla="*/ 70 h 740"/>
                <a:gd name="T88" fmla="*/ 0 w 497"/>
                <a:gd name="T89" fmla="*/ 13 h 740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497" h="740">
                  <a:moveTo>
                    <a:pt x="0" y="13"/>
                  </a:moveTo>
                  <a:lnTo>
                    <a:pt x="41" y="4"/>
                  </a:lnTo>
                  <a:lnTo>
                    <a:pt x="101" y="0"/>
                  </a:lnTo>
                  <a:lnTo>
                    <a:pt x="170" y="4"/>
                  </a:lnTo>
                  <a:lnTo>
                    <a:pt x="248" y="21"/>
                  </a:lnTo>
                  <a:lnTo>
                    <a:pt x="323" y="50"/>
                  </a:lnTo>
                  <a:lnTo>
                    <a:pt x="382" y="90"/>
                  </a:lnTo>
                  <a:lnTo>
                    <a:pt x="428" y="141"/>
                  </a:lnTo>
                  <a:lnTo>
                    <a:pt x="463" y="199"/>
                  </a:lnTo>
                  <a:lnTo>
                    <a:pt x="485" y="262"/>
                  </a:lnTo>
                  <a:lnTo>
                    <a:pt x="496" y="327"/>
                  </a:lnTo>
                  <a:lnTo>
                    <a:pt x="497" y="396"/>
                  </a:lnTo>
                  <a:lnTo>
                    <a:pt x="487" y="462"/>
                  </a:lnTo>
                  <a:lnTo>
                    <a:pt x="470" y="527"/>
                  </a:lnTo>
                  <a:lnTo>
                    <a:pt x="443" y="586"/>
                  </a:lnTo>
                  <a:lnTo>
                    <a:pt x="406" y="639"/>
                  </a:lnTo>
                  <a:lnTo>
                    <a:pt x="364" y="683"/>
                  </a:lnTo>
                  <a:lnTo>
                    <a:pt x="315" y="715"/>
                  </a:lnTo>
                  <a:lnTo>
                    <a:pt x="259" y="736"/>
                  </a:lnTo>
                  <a:lnTo>
                    <a:pt x="198" y="740"/>
                  </a:lnTo>
                  <a:lnTo>
                    <a:pt x="131" y="727"/>
                  </a:lnTo>
                  <a:lnTo>
                    <a:pt x="167" y="728"/>
                  </a:lnTo>
                  <a:lnTo>
                    <a:pt x="204" y="718"/>
                  </a:lnTo>
                  <a:lnTo>
                    <a:pt x="238" y="700"/>
                  </a:lnTo>
                  <a:lnTo>
                    <a:pt x="272" y="670"/>
                  </a:lnTo>
                  <a:lnTo>
                    <a:pt x="304" y="635"/>
                  </a:lnTo>
                  <a:lnTo>
                    <a:pt x="333" y="594"/>
                  </a:lnTo>
                  <a:lnTo>
                    <a:pt x="358" y="549"/>
                  </a:lnTo>
                  <a:lnTo>
                    <a:pt x="381" y="500"/>
                  </a:lnTo>
                  <a:lnTo>
                    <a:pt x="396" y="449"/>
                  </a:lnTo>
                  <a:lnTo>
                    <a:pt x="408" y="397"/>
                  </a:lnTo>
                  <a:lnTo>
                    <a:pt x="414" y="346"/>
                  </a:lnTo>
                  <a:lnTo>
                    <a:pt x="412" y="296"/>
                  </a:lnTo>
                  <a:lnTo>
                    <a:pt x="402" y="251"/>
                  </a:lnTo>
                  <a:lnTo>
                    <a:pt x="384" y="208"/>
                  </a:lnTo>
                  <a:lnTo>
                    <a:pt x="357" y="172"/>
                  </a:lnTo>
                  <a:lnTo>
                    <a:pt x="320" y="142"/>
                  </a:lnTo>
                  <a:lnTo>
                    <a:pt x="260" y="107"/>
                  </a:lnTo>
                  <a:lnTo>
                    <a:pt x="203" y="82"/>
                  </a:lnTo>
                  <a:lnTo>
                    <a:pt x="154" y="65"/>
                  </a:lnTo>
                  <a:lnTo>
                    <a:pt x="108" y="56"/>
                  </a:lnTo>
                  <a:lnTo>
                    <a:pt x="68" y="55"/>
                  </a:lnTo>
                  <a:lnTo>
                    <a:pt x="32" y="61"/>
                  </a:lnTo>
                  <a:lnTo>
                    <a:pt x="0" y="7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200" b="1" smtClean="0">
                <a:solidFill>
                  <a:srgbClr val="0000FF"/>
                </a:solidFill>
                <a:latin typeface=".VnAvant" pitchFamily="34" charset="0"/>
              </a:endParaRPr>
            </a:p>
          </p:txBody>
        </p:sp>
        <p:sp>
          <p:nvSpPr>
            <p:cNvPr id="3094" name="Freeform 38"/>
            <p:cNvSpPr>
              <a:spLocks/>
            </p:cNvSpPr>
            <p:nvPr/>
          </p:nvSpPr>
          <p:spPr bwMode="ltGray">
            <a:xfrm rot="1584153">
              <a:off x="20" y="410"/>
              <a:ext cx="344" cy="245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30 h 237"/>
                <a:gd name="T4" fmla="*/ 12 w 257"/>
                <a:gd name="T5" fmla="*/ 60 h 237"/>
                <a:gd name="T6" fmla="*/ 27 w 257"/>
                <a:gd name="T7" fmla="*/ 90 h 237"/>
                <a:gd name="T8" fmla="*/ 48 w 257"/>
                <a:gd name="T9" fmla="*/ 116 h 237"/>
                <a:gd name="T10" fmla="*/ 78 w 257"/>
                <a:gd name="T11" fmla="*/ 140 h 237"/>
                <a:gd name="T12" fmla="*/ 115 w 257"/>
                <a:gd name="T13" fmla="*/ 166 h 237"/>
                <a:gd name="T14" fmla="*/ 163 w 257"/>
                <a:gd name="T15" fmla="*/ 190 h 237"/>
                <a:gd name="T16" fmla="*/ 218 w 257"/>
                <a:gd name="T17" fmla="*/ 210 h 237"/>
                <a:gd name="T18" fmla="*/ 289 w 257"/>
                <a:gd name="T19" fmla="*/ 229 h 237"/>
                <a:gd name="T20" fmla="*/ 369 w 257"/>
                <a:gd name="T21" fmla="*/ 245 h 237"/>
                <a:gd name="T22" fmla="*/ 455 w 257"/>
                <a:gd name="T23" fmla="*/ 258 h 237"/>
                <a:gd name="T24" fmla="*/ 561 w 257"/>
                <a:gd name="T25" fmla="*/ 270 h 237"/>
                <a:gd name="T26" fmla="*/ 676 w 257"/>
                <a:gd name="T27" fmla="*/ 276 h 237"/>
                <a:gd name="T28" fmla="*/ 808 w 257"/>
                <a:gd name="T29" fmla="*/ 280 h 237"/>
                <a:gd name="T30" fmla="*/ 944 w 257"/>
                <a:gd name="T31" fmla="*/ 279 h 237"/>
                <a:gd name="T32" fmla="*/ 1104 w 257"/>
                <a:gd name="T33" fmla="*/ 274 h 237"/>
                <a:gd name="T34" fmla="*/ 964 w 257"/>
                <a:gd name="T35" fmla="*/ 268 h 237"/>
                <a:gd name="T36" fmla="*/ 837 w 257"/>
                <a:gd name="T37" fmla="*/ 259 h 237"/>
                <a:gd name="T38" fmla="*/ 731 w 257"/>
                <a:gd name="T39" fmla="*/ 250 h 237"/>
                <a:gd name="T40" fmla="*/ 636 w 257"/>
                <a:gd name="T41" fmla="*/ 241 h 237"/>
                <a:gd name="T42" fmla="*/ 550 w 257"/>
                <a:gd name="T43" fmla="*/ 228 h 237"/>
                <a:gd name="T44" fmla="*/ 482 w 257"/>
                <a:gd name="T45" fmla="*/ 215 h 237"/>
                <a:gd name="T46" fmla="*/ 418 w 257"/>
                <a:gd name="T47" fmla="*/ 200 h 237"/>
                <a:gd name="T48" fmla="*/ 360 w 257"/>
                <a:gd name="T49" fmla="*/ 183 h 237"/>
                <a:gd name="T50" fmla="*/ 307 w 257"/>
                <a:gd name="T51" fmla="*/ 166 h 237"/>
                <a:gd name="T52" fmla="*/ 264 w 257"/>
                <a:gd name="T53" fmla="*/ 147 h 237"/>
                <a:gd name="T54" fmla="*/ 226 w 257"/>
                <a:gd name="T55" fmla="*/ 127 h 237"/>
                <a:gd name="T56" fmla="*/ 186 w 257"/>
                <a:gd name="T57" fmla="*/ 103 h 237"/>
                <a:gd name="T58" fmla="*/ 142 w 257"/>
                <a:gd name="T59" fmla="*/ 81 h 237"/>
                <a:gd name="T60" fmla="*/ 99 w 257"/>
                <a:gd name="T61" fmla="*/ 57 h 237"/>
                <a:gd name="T62" fmla="*/ 50 w 257"/>
                <a:gd name="T63" fmla="*/ 29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200" b="1" smtClean="0">
                <a:solidFill>
                  <a:srgbClr val="0000FF"/>
                </a:solidFill>
                <a:latin typeface=".VnAvant" pitchFamily="34" charset="0"/>
              </a:endParaRPr>
            </a:p>
          </p:txBody>
        </p:sp>
        <p:sp>
          <p:nvSpPr>
            <p:cNvPr id="3095" name="Freeform 39"/>
            <p:cNvSpPr>
              <a:spLocks/>
            </p:cNvSpPr>
            <p:nvPr/>
          </p:nvSpPr>
          <p:spPr bwMode="ltGray">
            <a:xfrm rot="1584153">
              <a:off x="242" y="756"/>
              <a:ext cx="167" cy="115"/>
            </a:xfrm>
            <a:custGeom>
              <a:avLst/>
              <a:gdLst>
                <a:gd name="T0" fmla="*/ 343 w 124"/>
                <a:gd name="T1" fmla="*/ 0 h 110"/>
                <a:gd name="T2" fmla="*/ 549 w 124"/>
                <a:gd name="T3" fmla="*/ 135 h 110"/>
                <a:gd name="T4" fmla="*/ 533 w 124"/>
                <a:gd name="T5" fmla="*/ 134 h 110"/>
                <a:gd name="T6" fmla="*/ 474 w 124"/>
                <a:gd name="T7" fmla="*/ 131 h 110"/>
                <a:gd name="T8" fmla="*/ 396 w 124"/>
                <a:gd name="T9" fmla="*/ 127 h 110"/>
                <a:gd name="T10" fmla="*/ 303 w 124"/>
                <a:gd name="T11" fmla="*/ 124 h 110"/>
                <a:gd name="T12" fmla="*/ 199 w 124"/>
                <a:gd name="T13" fmla="*/ 121 h 110"/>
                <a:gd name="T14" fmla="*/ 113 w 124"/>
                <a:gd name="T15" fmla="*/ 122 h 110"/>
                <a:gd name="T16" fmla="*/ 40 w 124"/>
                <a:gd name="T17" fmla="*/ 128 h 110"/>
                <a:gd name="T18" fmla="*/ 0 w 124"/>
                <a:gd name="T19" fmla="*/ 137 h 110"/>
                <a:gd name="T20" fmla="*/ 16 w 124"/>
                <a:gd name="T21" fmla="*/ 122 h 110"/>
                <a:gd name="T22" fmla="*/ 36 w 124"/>
                <a:gd name="T23" fmla="*/ 111 h 110"/>
                <a:gd name="T24" fmla="*/ 73 w 124"/>
                <a:gd name="T25" fmla="*/ 102 h 110"/>
                <a:gd name="T26" fmla="*/ 113 w 124"/>
                <a:gd name="T27" fmla="*/ 95 h 110"/>
                <a:gd name="T28" fmla="*/ 160 w 124"/>
                <a:gd name="T29" fmla="*/ 90 h 110"/>
                <a:gd name="T30" fmla="*/ 207 w 124"/>
                <a:gd name="T31" fmla="*/ 89 h 110"/>
                <a:gd name="T32" fmla="*/ 260 w 124"/>
                <a:gd name="T33" fmla="*/ 89 h 110"/>
                <a:gd name="T34" fmla="*/ 319 w 124"/>
                <a:gd name="T35" fmla="*/ 93 h 110"/>
                <a:gd name="T36" fmla="*/ 323 w 124"/>
                <a:gd name="T37" fmla="*/ 89 h 110"/>
                <a:gd name="T38" fmla="*/ 310 w 124"/>
                <a:gd name="T39" fmla="*/ 71 h 110"/>
                <a:gd name="T40" fmla="*/ 296 w 124"/>
                <a:gd name="T41" fmla="*/ 48 h 110"/>
                <a:gd name="T42" fmla="*/ 290 w 124"/>
                <a:gd name="T43" fmla="*/ 37 h 110"/>
                <a:gd name="T44" fmla="*/ 279 w 124"/>
                <a:gd name="T45" fmla="*/ 37 h 110"/>
                <a:gd name="T46" fmla="*/ 268 w 124"/>
                <a:gd name="T47" fmla="*/ 35 h 110"/>
                <a:gd name="T48" fmla="*/ 260 w 124"/>
                <a:gd name="T49" fmla="*/ 31 h 110"/>
                <a:gd name="T50" fmla="*/ 255 w 124"/>
                <a:gd name="T51" fmla="*/ 28 h 110"/>
                <a:gd name="T52" fmla="*/ 255 w 124"/>
                <a:gd name="T53" fmla="*/ 24 h 110"/>
                <a:gd name="T54" fmla="*/ 260 w 124"/>
                <a:gd name="T55" fmla="*/ 19 h 110"/>
                <a:gd name="T56" fmla="*/ 294 w 124"/>
                <a:gd name="T57" fmla="*/ 8 h 110"/>
                <a:gd name="T58" fmla="*/ 343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200" b="1" smtClean="0">
                <a:solidFill>
                  <a:srgbClr val="0000FF"/>
                </a:solidFill>
                <a:latin typeface=".VnAvant" pitchFamily="34" charset="0"/>
              </a:endParaRPr>
            </a:p>
          </p:txBody>
        </p:sp>
        <p:sp>
          <p:nvSpPr>
            <p:cNvPr id="3096" name="Freeform 40"/>
            <p:cNvSpPr>
              <a:spLocks/>
            </p:cNvSpPr>
            <p:nvPr/>
          </p:nvSpPr>
          <p:spPr bwMode="ltGray">
            <a:xfrm rot="1584153">
              <a:off x="574" y="286"/>
              <a:ext cx="147" cy="160"/>
            </a:xfrm>
            <a:custGeom>
              <a:avLst/>
              <a:gdLst>
                <a:gd name="T0" fmla="*/ 0 w 109"/>
                <a:gd name="T1" fmla="*/ 0 h 156"/>
                <a:gd name="T2" fmla="*/ 22 w 109"/>
                <a:gd name="T3" fmla="*/ 1 h 156"/>
                <a:gd name="T4" fmla="*/ 78 w 109"/>
                <a:gd name="T5" fmla="*/ 5 h 156"/>
                <a:gd name="T6" fmla="*/ 163 w 109"/>
                <a:gd name="T7" fmla="*/ 12 h 156"/>
                <a:gd name="T8" fmla="*/ 259 w 109"/>
                <a:gd name="T9" fmla="*/ 29 h 156"/>
                <a:gd name="T10" fmla="*/ 349 w 109"/>
                <a:gd name="T11" fmla="*/ 49 h 156"/>
                <a:gd name="T12" fmla="*/ 428 w 109"/>
                <a:gd name="T13" fmla="*/ 81 h 156"/>
                <a:gd name="T14" fmla="*/ 476 w 109"/>
                <a:gd name="T15" fmla="*/ 123 h 156"/>
                <a:gd name="T16" fmla="*/ 486 w 109"/>
                <a:gd name="T17" fmla="*/ 176 h 156"/>
                <a:gd name="T18" fmla="*/ 471 w 109"/>
                <a:gd name="T19" fmla="*/ 176 h 156"/>
                <a:gd name="T20" fmla="*/ 444 w 109"/>
                <a:gd name="T21" fmla="*/ 176 h 156"/>
                <a:gd name="T22" fmla="*/ 414 w 109"/>
                <a:gd name="T23" fmla="*/ 176 h 156"/>
                <a:gd name="T24" fmla="*/ 387 w 109"/>
                <a:gd name="T25" fmla="*/ 174 h 156"/>
                <a:gd name="T26" fmla="*/ 360 w 109"/>
                <a:gd name="T27" fmla="*/ 173 h 156"/>
                <a:gd name="T28" fmla="*/ 330 w 109"/>
                <a:gd name="T29" fmla="*/ 170 h 156"/>
                <a:gd name="T30" fmla="*/ 294 w 109"/>
                <a:gd name="T31" fmla="*/ 165 h 156"/>
                <a:gd name="T32" fmla="*/ 259 w 109"/>
                <a:gd name="T33" fmla="*/ 159 h 156"/>
                <a:gd name="T34" fmla="*/ 235 w 109"/>
                <a:gd name="T35" fmla="*/ 142 h 156"/>
                <a:gd name="T36" fmla="*/ 235 w 109"/>
                <a:gd name="T37" fmla="*/ 126 h 156"/>
                <a:gd name="T38" fmla="*/ 251 w 109"/>
                <a:gd name="T39" fmla="*/ 110 h 156"/>
                <a:gd name="T40" fmla="*/ 266 w 109"/>
                <a:gd name="T41" fmla="*/ 90 h 156"/>
                <a:gd name="T42" fmla="*/ 251 w 109"/>
                <a:gd name="T43" fmla="*/ 72 h 156"/>
                <a:gd name="T44" fmla="*/ 216 w 109"/>
                <a:gd name="T45" fmla="*/ 48 h 156"/>
                <a:gd name="T46" fmla="*/ 140 w 109"/>
                <a:gd name="T47" fmla="*/ 28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200" b="1" smtClean="0">
                <a:solidFill>
                  <a:srgbClr val="0000FF"/>
                </a:solidFill>
                <a:latin typeface=".VnAvant" pitchFamily="34" charset="0"/>
              </a:endParaRPr>
            </a:p>
          </p:txBody>
        </p:sp>
        <p:sp>
          <p:nvSpPr>
            <p:cNvPr id="3097" name="Freeform 41"/>
            <p:cNvSpPr>
              <a:spLocks/>
            </p:cNvSpPr>
            <p:nvPr/>
          </p:nvSpPr>
          <p:spPr bwMode="ltGray">
            <a:xfrm rot="1584153">
              <a:off x="236" y="721"/>
              <a:ext cx="62" cy="97"/>
            </a:xfrm>
            <a:custGeom>
              <a:avLst/>
              <a:gdLst>
                <a:gd name="T0" fmla="*/ 140 w 46"/>
                <a:gd name="T1" fmla="*/ 0 h 94"/>
                <a:gd name="T2" fmla="*/ 89 w 46"/>
                <a:gd name="T3" fmla="*/ 43 h 94"/>
                <a:gd name="T4" fmla="*/ 66 w 46"/>
                <a:gd name="T5" fmla="*/ 72 h 94"/>
                <a:gd name="T6" fmla="*/ 49 w 46"/>
                <a:gd name="T7" fmla="*/ 94 h 94"/>
                <a:gd name="T8" fmla="*/ 0 w 46"/>
                <a:gd name="T9" fmla="*/ 109 h 94"/>
                <a:gd name="T10" fmla="*/ 54 w 46"/>
                <a:gd name="T11" fmla="*/ 103 h 94"/>
                <a:gd name="T12" fmla="*/ 104 w 46"/>
                <a:gd name="T13" fmla="*/ 95 h 94"/>
                <a:gd name="T14" fmla="*/ 142 w 46"/>
                <a:gd name="T15" fmla="*/ 79 h 94"/>
                <a:gd name="T16" fmla="*/ 178 w 46"/>
                <a:gd name="T17" fmla="*/ 67 h 94"/>
                <a:gd name="T18" fmla="*/ 202 w 46"/>
                <a:gd name="T19" fmla="*/ 51 h 94"/>
                <a:gd name="T20" fmla="*/ 205 w 46"/>
                <a:gd name="T21" fmla="*/ 35 h 94"/>
                <a:gd name="T22" fmla="*/ 189 w 46"/>
                <a:gd name="T23" fmla="*/ 15 h 94"/>
                <a:gd name="T24" fmla="*/ 140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200" b="1" smtClean="0">
                <a:solidFill>
                  <a:srgbClr val="0000FF"/>
                </a:solidFill>
                <a:latin typeface=".VnAvant" pitchFamily="34" charset="0"/>
              </a:endParaRPr>
            </a:p>
          </p:txBody>
        </p:sp>
        <p:sp>
          <p:nvSpPr>
            <p:cNvPr id="3098" name="Freeform 42"/>
            <p:cNvSpPr>
              <a:spLocks/>
            </p:cNvSpPr>
            <p:nvPr/>
          </p:nvSpPr>
          <p:spPr bwMode="ltGray">
            <a:xfrm rot="1584153">
              <a:off x="585" y="466"/>
              <a:ext cx="72" cy="41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27 w 54"/>
                <a:gd name="T5" fmla="*/ 3 h 40"/>
                <a:gd name="T6" fmla="*/ 55 w 54"/>
                <a:gd name="T7" fmla="*/ 8 h 40"/>
                <a:gd name="T8" fmla="*/ 87 w 54"/>
                <a:gd name="T9" fmla="*/ 12 h 40"/>
                <a:gd name="T10" fmla="*/ 123 w 54"/>
                <a:gd name="T11" fmla="*/ 15 h 40"/>
                <a:gd name="T12" fmla="*/ 161 w 54"/>
                <a:gd name="T13" fmla="*/ 17 h 40"/>
                <a:gd name="T14" fmla="*/ 192 w 54"/>
                <a:gd name="T15" fmla="*/ 18 h 40"/>
                <a:gd name="T16" fmla="*/ 228 w 54"/>
                <a:gd name="T17" fmla="*/ 16 h 40"/>
                <a:gd name="T18" fmla="*/ 225 w 54"/>
                <a:gd name="T19" fmla="*/ 30 h 40"/>
                <a:gd name="T20" fmla="*/ 212 w 54"/>
                <a:gd name="T21" fmla="*/ 38 h 40"/>
                <a:gd name="T22" fmla="*/ 187 w 54"/>
                <a:gd name="T23" fmla="*/ 43 h 40"/>
                <a:gd name="T24" fmla="*/ 155 w 54"/>
                <a:gd name="T25" fmla="*/ 45 h 40"/>
                <a:gd name="T26" fmla="*/ 116 w 54"/>
                <a:gd name="T27" fmla="*/ 44 h 40"/>
                <a:gd name="T28" fmla="*/ 79 w 54"/>
                <a:gd name="T29" fmla="*/ 37 h 40"/>
                <a:gd name="T30" fmla="*/ 41 w 54"/>
                <a:gd name="T31" fmla="*/ 25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200" b="1" smtClean="0">
                <a:solidFill>
                  <a:srgbClr val="0000FF"/>
                </a:solidFill>
                <a:latin typeface=".VnAvant" pitchFamily="34" charset="0"/>
              </a:endParaRPr>
            </a:p>
          </p:txBody>
        </p:sp>
        <p:sp>
          <p:nvSpPr>
            <p:cNvPr id="3099" name="Freeform 43"/>
            <p:cNvSpPr>
              <a:spLocks/>
            </p:cNvSpPr>
            <p:nvPr/>
          </p:nvSpPr>
          <p:spPr bwMode="ltGray">
            <a:xfrm>
              <a:off x="0" y="886"/>
              <a:ext cx="360" cy="650"/>
            </a:xfrm>
            <a:custGeom>
              <a:avLst/>
              <a:gdLst>
                <a:gd name="T0" fmla="*/ 264 w 360"/>
                <a:gd name="T1" fmla="*/ 0 h 650"/>
                <a:gd name="T2" fmla="*/ 269 w 360"/>
                <a:gd name="T3" fmla="*/ 9 h 650"/>
                <a:gd name="T4" fmla="*/ 277 w 360"/>
                <a:gd name="T5" fmla="*/ 22 h 650"/>
                <a:gd name="T6" fmla="*/ 286 w 360"/>
                <a:gd name="T7" fmla="*/ 39 h 650"/>
                <a:gd name="T8" fmla="*/ 297 w 360"/>
                <a:gd name="T9" fmla="*/ 58 h 650"/>
                <a:gd name="T10" fmla="*/ 309 w 360"/>
                <a:gd name="T11" fmla="*/ 83 h 650"/>
                <a:gd name="T12" fmla="*/ 319 w 360"/>
                <a:gd name="T13" fmla="*/ 108 h 650"/>
                <a:gd name="T14" fmla="*/ 329 w 360"/>
                <a:gd name="T15" fmla="*/ 136 h 650"/>
                <a:gd name="T16" fmla="*/ 333 w 360"/>
                <a:gd name="T17" fmla="*/ 163 h 650"/>
                <a:gd name="T18" fmla="*/ 336 w 360"/>
                <a:gd name="T19" fmla="*/ 193 h 650"/>
                <a:gd name="T20" fmla="*/ 332 w 360"/>
                <a:gd name="T21" fmla="*/ 223 h 650"/>
                <a:gd name="T22" fmla="*/ 323 w 360"/>
                <a:gd name="T23" fmla="*/ 255 h 650"/>
                <a:gd name="T24" fmla="*/ 310 w 360"/>
                <a:gd name="T25" fmla="*/ 285 h 650"/>
                <a:gd name="T26" fmla="*/ 287 w 360"/>
                <a:gd name="T27" fmla="*/ 315 h 650"/>
                <a:gd name="T28" fmla="*/ 257 w 360"/>
                <a:gd name="T29" fmla="*/ 343 h 650"/>
                <a:gd name="T30" fmla="*/ 218 w 360"/>
                <a:gd name="T31" fmla="*/ 370 h 650"/>
                <a:gd name="T32" fmla="*/ 167 w 360"/>
                <a:gd name="T33" fmla="*/ 396 h 650"/>
                <a:gd name="T34" fmla="*/ 111 w 360"/>
                <a:gd name="T35" fmla="*/ 425 h 650"/>
                <a:gd name="T36" fmla="*/ 69 w 360"/>
                <a:gd name="T37" fmla="*/ 457 h 650"/>
                <a:gd name="T38" fmla="*/ 35 w 360"/>
                <a:gd name="T39" fmla="*/ 490 h 650"/>
                <a:gd name="T40" fmla="*/ 12 w 360"/>
                <a:gd name="T41" fmla="*/ 526 h 650"/>
                <a:gd name="T42" fmla="*/ 0 w 360"/>
                <a:gd name="T43" fmla="*/ 553 h 650"/>
                <a:gd name="T44" fmla="*/ 0 w 360"/>
                <a:gd name="T45" fmla="*/ 650 h 650"/>
                <a:gd name="T46" fmla="*/ 6 w 360"/>
                <a:gd name="T47" fmla="*/ 628 h 650"/>
                <a:gd name="T48" fmla="*/ 19 w 360"/>
                <a:gd name="T49" fmla="*/ 594 h 650"/>
                <a:gd name="T50" fmla="*/ 43 w 360"/>
                <a:gd name="T51" fmla="*/ 551 h 650"/>
                <a:gd name="T52" fmla="*/ 76 w 360"/>
                <a:gd name="T53" fmla="*/ 503 h 650"/>
                <a:gd name="T54" fmla="*/ 125 w 360"/>
                <a:gd name="T55" fmla="*/ 454 h 650"/>
                <a:gd name="T56" fmla="*/ 190 w 360"/>
                <a:gd name="T57" fmla="*/ 408 h 650"/>
                <a:gd name="T58" fmla="*/ 275 w 360"/>
                <a:gd name="T59" fmla="*/ 365 h 650"/>
                <a:gd name="T60" fmla="*/ 308 w 360"/>
                <a:gd name="T61" fmla="*/ 342 h 650"/>
                <a:gd name="T62" fmla="*/ 335 w 360"/>
                <a:gd name="T63" fmla="*/ 305 h 650"/>
                <a:gd name="T64" fmla="*/ 352 w 360"/>
                <a:gd name="T65" fmla="*/ 255 h 650"/>
                <a:gd name="T66" fmla="*/ 360 w 360"/>
                <a:gd name="T67" fmla="*/ 201 h 650"/>
                <a:gd name="T68" fmla="*/ 356 w 360"/>
                <a:gd name="T69" fmla="*/ 144 h 650"/>
                <a:gd name="T70" fmla="*/ 341 w 360"/>
                <a:gd name="T71" fmla="*/ 88 h 650"/>
                <a:gd name="T72" fmla="*/ 311 w 360"/>
                <a:gd name="T73" fmla="*/ 39 h 650"/>
                <a:gd name="T74" fmla="*/ 264 w 360"/>
                <a:gd name="T75" fmla="*/ 0 h 65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360" h="650">
                  <a:moveTo>
                    <a:pt x="264" y="0"/>
                  </a:moveTo>
                  <a:lnTo>
                    <a:pt x="269" y="9"/>
                  </a:lnTo>
                  <a:lnTo>
                    <a:pt x="277" y="22"/>
                  </a:lnTo>
                  <a:lnTo>
                    <a:pt x="286" y="39"/>
                  </a:lnTo>
                  <a:lnTo>
                    <a:pt x="297" y="58"/>
                  </a:lnTo>
                  <a:lnTo>
                    <a:pt x="309" y="83"/>
                  </a:lnTo>
                  <a:lnTo>
                    <a:pt x="319" y="108"/>
                  </a:lnTo>
                  <a:lnTo>
                    <a:pt x="329" y="136"/>
                  </a:lnTo>
                  <a:lnTo>
                    <a:pt x="333" y="163"/>
                  </a:lnTo>
                  <a:lnTo>
                    <a:pt x="336" y="193"/>
                  </a:lnTo>
                  <a:lnTo>
                    <a:pt x="332" y="223"/>
                  </a:lnTo>
                  <a:lnTo>
                    <a:pt x="323" y="255"/>
                  </a:lnTo>
                  <a:lnTo>
                    <a:pt x="310" y="285"/>
                  </a:lnTo>
                  <a:lnTo>
                    <a:pt x="287" y="315"/>
                  </a:lnTo>
                  <a:lnTo>
                    <a:pt x="257" y="343"/>
                  </a:lnTo>
                  <a:lnTo>
                    <a:pt x="218" y="370"/>
                  </a:lnTo>
                  <a:lnTo>
                    <a:pt x="167" y="396"/>
                  </a:lnTo>
                  <a:lnTo>
                    <a:pt x="111" y="425"/>
                  </a:lnTo>
                  <a:lnTo>
                    <a:pt x="69" y="457"/>
                  </a:lnTo>
                  <a:lnTo>
                    <a:pt x="35" y="490"/>
                  </a:lnTo>
                  <a:lnTo>
                    <a:pt x="12" y="526"/>
                  </a:lnTo>
                  <a:lnTo>
                    <a:pt x="0" y="553"/>
                  </a:lnTo>
                  <a:lnTo>
                    <a:pt x="0" y="650"/>
                  </a:lnTo>
                  <a:lnTo>
                    <a:pt x="6" y="628"/>
                  </a:lnTo>
                  <a:lnTo>
                    <a:pt x="19" y="594"/>
                  </a:lnTo>
                  <a:lnTo>
                    <a:pt x="43" y="551"/>
                  </a:lnTo>
                  <a:lnTo>
                    <a:pt x="76" y="503"/>
                  </a:lnTo>
                  <a:lnTo>
                    <a:pt x="125" y="454"/>
                  </a:lnTo>
                  <a:lnTo>
                    <a:pt x="190" y="408"/>
                  </a:lnTo>
                  <a:lnTo>
                    <a:pt x="275" y="365"/>
                  </a:lnTo>
                  <a:lnTo>
                    <a:pt x="308" y="342"/>
                  </a:lnTo>
                  <a:lnTo>
                    <a:pt x="335" y="305"/>
                  </a:lnTo>
                  <a:lnTo>
                    <a:pt x="352" y="255"/>
                  </a:lnTo>
                  <a:lnTo>
                    <a:pt x="360" y="201"/>
                  </a:lnTo>
                  <a:lnTo>
                    <a:pt x="356" y="144"/>
                  </a:lnTo>
                  <a:lnTo>
                    <a:pt x="341" y="88"/>
                  </a:lnTo>
                  <a:lnTo>
                    <a:pt x="311" y="39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200" b="1" smtClean="0">
                <a:solidFill>
                  <a:srgbClr val="0000FF"/>
                </a:solidFill>
                <a:latin typeface=".VnAvant" pitchFamily="34" charset="0"/>
              </a:endParaRPr>
            </a:p>
          </p:txBody>
        </p:sp>
        <p:sp>
          <p:nvSpPr>
            <p:cNvPr id="3100" name="Freeform 44"/>
            <p:cNvSpPr>
              <a:spLocks/>
            </p:cNvSpPr>
            <p:nvPr/>
          </p:nvSpPr>
          <p:spPr bwMode="ltGray">
            <a:xfrm rot="1584153">
              <a:off x="56" y="84"/>
              <a:ext cx="804" cy="686"/>
            </a:xfrm>
            <a:custGeom>
              <a:avLst/>
              <a:gdLst>
                <a:gd name="T0" fmla="*/ 73 w 596"/>
                <a:gd name="T1" fmla="*/ 428 h 666"/>
                <a:gd name="T2" fmla="*/ 27 w 596"/>
                <a:gd name="T3" fmla="*/ 396 h 666"/>
                <a:gd name="T4" fmla="*/ 0 w 596"/>
                <a:gd name="T5" fmla="*/ 335 h 666"/>
                <a:gd name="T6" fmla="*/ 16 w 596"/>
                <a:gd name="T7" fmla="*/ 258 h 666"/>
                <a:gd name="T8" fmla="*/ 113 w 596"/>
                <a:gd name="T9" fmla="*/ 176 h 666"/>
                <a:gd name="T10" fmla="*/ 308 w 596"/>
                <a:gd name="T11" fmla="*/ 99 h 666"/>
                <a:gd name="T12" fmla="*/ 635 w 596"/>
                <a:gd name="T13" fmla="*/ 36 h 666"/>
                <a:gd name="T14" fmla="*/ 1102 w 596"/>
                <a:gd name="T15" fmla="*/ 2 h 666"/>
                <a:gd name="T16" fmla="*/ 1700 w 596"/>
                <a:gd name="T17" fmla="*/ 9 h 666"/>
                <a:gd name="T18" fmla="*/ 2162 w 596"/>
                <a:gd name="T19" fmla="*/ 78 h 666"/>
                <a:gd name="T20" fmla="*/ 2475 w 596"/>
                <a:gd name="T21" fmla="*/ 191 h 666"/>
                <a:gd name="T22" fmla="*/ 2639 w 596"/>
                <a:gd name="T23" fmla="*/ 330 h 666"/>
                <a:gd name="T24" fmla="*/ 2659 w 596"/>
                <a:gd name="T25" fmla="*/ 474 h 666"/>
                <a:gd name="T26" fmla="*/ 2531 w 596"/>
                <a:gd name="T27" fmla="*/ 609 h 666"/>
                <a:gd name="T28" fmla="*/ 2265 w 596"/>
                <a:gd name="T29" fmla="*/ 713 h 666"/>
                <a:gd name="T30" fmla="*/ 1863 w 596"/>
                <a:gd name="T31" fmla="*/ 769 h 666"/>
                <a:gd name="T32" fmla="*/ 1738 w 596"/>
                <a:gd name="T33" fmla="*/ 764 h 666"/>
                <a:gd name="T34" fmla="*/ 1971 w 596"/>
                <a:gd name="T35" fmla="*/ 716 h 666"/>
                <a:gd name="T36" fmla="*/ 2153 w 596"/>
                <a:gd name="T37" fmla="*/ 630 h 666"/>
                <a:gd name="T38" fmla="*/ 2277 w 596"/>
                <a:gd name="T39" fmla="*/ 526 h 666"/>
                <a:gd name="T40" fmla="*/ 2322 w 596"/>
                <a:gd name="T41" fmla="*/ 412 h 666"/>
                <a:gd name="T42" fmla="*/ 2295 w 596"/>
                <a:gd name="T43" fmla="*/ 299 h 666"/>
                <a:gd name="T44" fmla="*/ 2165 w 596"/>
                <a:gd name="T45" fmla="*/ 202 h 666"/>
                <a:gd name="T46" fmla="*/ 1934 w 596"/>
                <a:gd name="T47" fmla="*/ 130 h 666"/>
                <a:gd name="T48" fmla="*/ 1524 w 596"/>
                <a:gd name="T49" fmla="*/ 85 h 666"/>
                <a:gd name="T50" fmla="*/ 1099 w 596"/>
                <a:gd name="T51" fmla="*/ 71 h 666"/>
                <a:gd name="T52" fmla="*/ 778 w 596"/>
                <a:gd name="T53" fmla="*/ 81 h 666"/>
                <a:gd name="T54" fmla="*/ 541 w 596"/>
                <a:gd name="T55" fmla="*/ 116 h 666"/>
                <a:gd name="T56" fmla="*/ 374 w 596"/>
                <a:gd name="T57" fmla="*/ 173 h 666"/>
                <a:gd name="T58" fmla="*/ 255 w 596"/>
                <a:gd name="T59" fmla="*/ 239 h 666"/>
                <a:gd name="T60" fmla="*/ 178 w 596"/>
                <a:gd name="T61" fmla="*/ 315 h 666"/>
                <a:gd name="T62" fmla="*/ 125 w 596"/>
                <a:gd name="T63" fmla="*/ 392 h 66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596" h="66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200" b="1" smtClean="0">
                <a:solidFill>
                  <a:srgbClr val="0000FF"/>
                </a:solidFill>
                <a:latin typeface=".VnAvant" pitchFamily="34" charset="0"/>
              </a:endParaRPr>
            </a:p>
          </p:txBody>
        </p:sp>
      </p:grpSp>
      <p:sp>
        <p:nvSpPr>
          <p:cNvPr id="46125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442913" y="103188"/>
            <a:ext cx="8243887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vi-VN" smtClean="0"/>
              <a:t>Click to edit Master title style</a:t>
            </a:r>
          </a:p>
        </p:txBody>
      </p:sp>
      <p:sp>
        <p:nvSpPr>
          <p:cNvPr id="3076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5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vi-VN" smtClean="0"/>
              <a:t>Click to edit Master text styles</a:t>
            </a:r>
          </a:p>
          <a:p>
            <a:pPr lvl="1"/>
            <a:r>
              <a:rPr lang="vi-VN" smtClean="0"/>
              <a:t>Second level</a:t>
            </a:r>
          </a:p>
          <a:p>
            <a:pPr lvl="2"/>
            <a:r>
              <a:rPr lang="vi-VN" smtClean="0"/>
              <a:t>Third level</a:t>
            </a:r>
          </a:p>
          <a:p>
            <a:pPr lvl="3"/>
            <a:r>
              <a:rPr lang="vi-VN" smtClean="0"/>
              <a:t>Fourth level</a:t>
            </a:r>
          </a:p>
          <a:p>
            <a:pPr lvl="4"/>
            <a:r>
              <a:rPr lang="vi-VN" smtClean="0"/>
              <a:t>Fifth level</a:t>
            </a:r>
          </a:p>
        </p:txBody>
      </p:sp>
      <p:sp>
        <p:nvSpPr>
          <p:cNvPr id="46127" name="Rectangle 4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solidFill>
                  <a:srgbClr val="006699"/>
                </a:solidFill>
                <a:latin typeface="Verdana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vi-VN"/>
          </a:p>
        </p:txBody>
      </p:sp>
      <p:sp>
        <p:nvSpPr>
          <p:cNvPr id="46128" name="Rectangle 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solidFill>
                  <a:srgbClr val="006699"/>
                </a:solidFill>
                <a:latin typeface="Verdana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vi-VN"/>
          </a:p>
        </p:txBody>
      </p:sp>
      <p:sp>
        <p:nvSpPr>
          <p:cNvPr id="46129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>
                <a:solidFill>
                  <a:srgbClr val="006699"/>
                </a:solidFill>
                <a:latin typeface="Verdana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970E8EC-92A2-40BA-97D4-B26632FA325E}" type="slidenum">
              <a:rPr lang="vi-VN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96651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  <p:sldLayoutId id="2147483852" r:id="rId12"/>
  </p:sldLayoutIdLst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-7938" y="0"/>
            <a:ext cx="2833688" cy="6856413"/>
            <a:chOff x="-5" y="0"/>
            <a:chExt cx="1785" cy="4319"/>
          </a:xfrm>
        </p:grpSpPr>
        <p:sp>
          <p:nvSpPr>
            <p:cNvPr id="4104" name="Freeform 3"/>
            <p:cNvSpPr>
              <a:spLocks/>
            </p:cNvSpPr>
            <p:nvPr/>
          </p:nvSpPr>
          <p:spPr bwMode="ltGray">
            <a:xfrm>
              <a:off x="-5" y="3262"/>
              <a:ext cx="472" cy="802"/>
            </a:xfrm>
            <a:custGeom>
              <a:avLst/>
              <a:gdLst>
                <a:gd name="T0" fmla="*/ 5 w 472"/>
                <a:gd name="T1" fmla="*/ 32 h 802"/>
                <a:gd name="T2" fmla="*/ 189 w 472"/>
                <a:gd name="T3" fmla="*/ 26 h 802"/>
                <a:gd name="T4" fmla="*/ 309 w 472"/>
                <a:gd name="T5" fmla="*/ 66 h 802"/>
                <a:gd name="T6" fmla="*/ 357 w 472"/>
                <a:gd name="T7" fmla="*/ 98 h 802"/>
                <a:gd name="T8" fmla="*/ 413 w 472"/>
                <a:gd name="T9" fmla="*/ 162 h 802"/>
                <a:gd name="T10" fmla="*/ 437 w 472"/>
                <a:gd name="T11" fmla="*/ 250 h 802"/>
                <a:gd name="T12" fmla="*/ 397 w 472"/>
                <a:gd name="T13" fmla="*/ 530 h 802"/>
                <a:gd name="T14" fmla="*/ 341 w 472"/>
                <a:gd name="T15" fmla="*/ 634 h 802"/>
                <a:gd name="T16" fmla="*/ 173 w 472"/>
                <a:gd name="T17" fmla="*/ 714 h 802"/>
                <a:gd name="T18" fmla="*/ 77 w 472"/>
                <a:gd name="T19" fmla="*/ 730 h 802"/>
                <a:gd name="T20" fmla="*/ 69 w 472"/>
                <a:gd name="T21" fmla="*/ 802 h 802"/>
                <a:gd name="T22" fmla="*/ 7 w 472"/>
                <a:gd name="T23" fmla="*/ 788 h 802"/>
                <a:gd name="T24" fmla="*/ 5 w 472"/>
                <a:gd name="T25" fmla="*/ 751 h 802"/>
                <a:gd name="T26" fmla="*/ 37 w 472"/>
                <a:gd name="T27" fmla="*/ 722 h 802"/>
                <a:gd name="T28" fmla="*/ 5 w 472"/>
                <a:gd name="T29" fmla="*/ 670 h 802"/>
                <a:gd name="T30" fmla="*/ 5 w 472"/>
                <a:gd name="T31" fmla="*/ 32 h 80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472" h="80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chemeClr val="folHlink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6699"/>
                </a:solidFill>
                <a:latin typeface="Arial" charset="0"/>
              </a:endParaRPr>
            </a:p>
          </p:txBody>
        </p:sp>
        <p:grpSp>
          <p:nvGrpSpPr>
            <p:cNvPr id="4105" name="Group 4"/>
            <p:cNvGrpSpPr>
              <a:grpSpLocks/>
            </p:cNvGrpSpPr>
            <p:nvPr/>
          </p:nvGrpSpPr>
          <p:grpSpPr bwMode="auto">
            <a:xfrm rot="14964908" flipH="1">
              <a:off x="104" y="2441"/>
              <a:ext cx="452" cy="444"/>
              <a:chOff x="1727" y="866"/>
              <a:chExt cx="129" cy="157"/>
            </a:xfrm>
          </p:grpSpPr>
          <p:sp>
            <p:nvSpPr>
              <p:cNvPr id="4143" name="Freeform 5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6699"/>
                  </a:solidFill>
                  <a:latin typeface="Arial" charset="0"/>
                </a:endParaRPr>
              </a:p>
            </p:txBody>
          </p:sp>
          <p:sp>
            <p:nvSpPr>
              <p:cNvPr id="4144" name="Freeform 6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2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6699"/>
                  </a:solidFill>
                  <a:latin typeface="Arial" charset="0"/>
                </a:endParaRPr>
              </a:p>
            </p:txBody>
          </p:sp>
          <p:sp>
            <p:nvSpPr>
              <p:cNvPr id="4145" name="Freeform 7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2 w 145"/>
                  <a:gd name="T3" fmla="*/ 0 h 49"/>
                  <a:gd name="T4" fmla="*/ 2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6699"/>
                  </a:solidFill>
                  <a:latin typeface="Arial" charset="0"/>
                </a:endParaRPr>
              </a:p>
            </p:txBody>
          </p:sp>
        </p:grpSp>
        <p:sp>
          <p:nvSpPr>
            <p:cNvPr id="4106" name="Freeform 8"/>
            <p:cNvSpPr>
              <a:spLocks/>
            </p:cNvSpPr>
            <p:nvPr/>
          </p:nvSpPr>
          <p:spPr bwMode="ltGray">
            <a:xfrm>
              <a:off x="90" y="1736"/>
              <a:ext cx="710" cy="768"/>
            </a:xfrm>
            <a:custGeom>
              <a:avLst/>
              <a:gdLst>
                <a:gd name="T0" fmla="*/ 14 w 710"/>
                <a:gd name="T1" fmla="*/ 416 h 768"/>
                <a:gd name="T2" fmla="*/ 14 w 710"/>
                <a:gd name="T3" fmla="*/ 272 h 768"/>
                <a:gd name="T4" fmla="*/ 102 w 710"/>
                <a:gd name="T5" fmla="*/ 144 h 768"/>
                <a:gd name="T6" fmla="*/ 150 w 710"/>
                <a:gd name="T7" fmla="*/ 96 h 768"/>
                <a:gd name="T8" fmla="*/ 198 w 710"/>
                <a:gd name="T9" fmla="*/ 64 h 768"/>
                <a:gd name="T10" fmla="*/ 350 w 710"/>
                <a:gd name="T11" fmla="*/ 0 h 768"/>
                <a:gd name="T12" fmla="*/ 534 w 710"/>
                <a:gd name="T13" fmla="*/ 8 h 768"/>
                <a:gd name="T14" fmla="*/ 662 w 710"/>
                <a:gd name="T15" fmla="*/ 96 h 768"/>
                <a:gd name="T16" fmla="*/ 710 w 710"/>
                <a:gd name="T17" fmla="*/ 200 h 768"/>
                <a:gd name="T18" fmla="*/ 702 w 710"/>
                <a:gd name="T19" fmla="*/ 400 h 768"/>
                <a:gd name="T20" fmla="*/ 678 w 710"/>
                <a:gd name="T21" fmla="*/ 448 h 768"/>
                <a:gd name="T22" fmla="*/ 550 w 710"/>
                <a:gd name="T23" fmla="*/ 632 h 768"/>
                <a:gd name="T24" fmla="*/ 518 w 710"/>
                <a:gd name="T25" fmla="*/ 656 h 768"/>
                <a:gd name="T26" fmla="*/ 470 w 710"/>
                <a:gd name="T27" fmla="*/ 664 h 768"/>
                <a:gd name="T28" fmla="*/ 518 w 710"/>
                <a:gd name="T29" fmla="*/ 680 h 768"/>
                <a:gd name="T30" fmla="*/ 566 w 710"/>
                <a:gd name="T31" fmla="*/ 696 h 768"/>
                <a:gd name="T32" fmla="*/ 574 w 710"/>
                <a:gd name="T33" fmla="*/ 720 h 768"/>
                <a:gd name="T34" fmla="*/ 526 w 710"/>
                <a:gd name="T35" fmla="*/ 736 h 768"/>
                <a:gd name="T36" fmla="*/ 502 w 710"/>
                <a:gd name="T37" fmla="*/ 752 h 768"/>
                <a:gd name="T38" fmla="*/ 454 w 710"/>
                <a:gd name="T39" fmla="*/ 768 h 768"/>
                <a:gd name="T40" fmla="*/ 438 w 710"/>
                <a:gd name="T41" fmla="*/ 712 h 768"/>
                <a:gd name="T42" fmla="*/ 246 w 710"/>
                <a:gd name="T43" fmla="*/ 688 h 768"/>
                <a:gd name="T44" fmla="*/ 134 w 710"/>
                <a:gd name="T45" fmla="*/ 648 h 768"/>
                <a:gd name="T46" fmla="*/ 110 w 710"/>
                <a:gd name="T47" fmla="*/ 624 h 768"/>
                <a:gd name="T48" fmla="*/ 78 w 710"/>
                <a:gd name="T49" fmla="*/ 576 h 768"/>
                <a:gd name="T50" fmla="*/ 54 w 710"/>
                <a:gd name="T51" fmla="*/ 464 h 768"/>
                <a:gd name="T52" fmla="*/ 30 w 710"/>
                <a:gd name="T53" fmla="*/ 408 h 768"/>
                <a:gd name="T54" fmla="*/ 22 w 710"/>
                <a:gd name="T55" fmla="*/ 384 h 768"/>
                <a:gd name="T56" fmla="*/ 14 w 710"/>
                <a:gd name="T57" fmla="*/ 416 h 76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710" h="768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chemeClr val="accent2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6699"/>
                </a:solidFill>
                <a:latin typeface="Arial" charset="0"/>
              </a:endParaRPr>
            </a:p>
          </p:txBody>
        </p:sp>
        <p:grpSp>
          <p:nvGrpSpPr>
            <p:cNvPr id="4107" name="Group 9"/>
            <p:cNvGrpSpPr>
              <a:grpSpLocks/>
            </p:cNvGrpSpPr>
            <p:nvPr/>
          </p:nvGrpSpPr>
          <p:grpSpPr bwMode="auto">
            <a:xfrm rot="416244">
              <a:off x="9" y="1746"/>
              <a:ext cx="1771" cy="1741"/>
              <a:chOff x="41" y="2787"/>
              <a:chExt cx="902" cy="833"/>
            </a:xfrm>
          </p:grpSpPr>
          <p:sp>
            <p:nvSpPr>
              <p:cNvPr id="4134" name="Freeform 10"/>
              <p:cNvSpPr>
                <a:spLocks/>
              </p:cNvSpPr>
              <p:nvPr userDrawn="1"/>
            </p:nvSpPr>
            <p:spPr bwMode="ltGray">
              <a:xfrm rot="373331" flipH="1">
                <a:off x="125" y="2787"/>
                <a:ext cx="313" cy="303"/>
              </a:xfrm>
              <a:custGeom>
                <a:avLst/>
                <a:gdLst>
                  <a:gd name="T0" fmla="*/ 596 w 217"/>
                  <a:gd name="T1" fmla="*/ 2733 h 210"/>
                  <a:gd name="T2" fmla="*/ 476 w 217"/>
                  <a:gd name="T3" fmla="*/ 2584 h 210"/>
                  <a:gd name="T4" fmla="*/ 342 w 217"/>
                  <a:gd name="T5" fmla="*/ 2359 h 210"/>
                  <a:gd name="T6" fmla="*/ 198 w 217"/>
                  <a:gd name="T7" fmla="*/ 2063 h 210"/>
                  <a:gd name="T8" fmla="*/ 61 w 217"/>
                  <a:gd name="T9" fmla="*/ 1755 h 210"/>
                  <a:gd name="T10" fmla="*/ 0 w 217"/>
                  <a:gd name="T11" fmla="*/ 1420 h 210"/>
                  <a:gd name="T12" fmla="*/ 1 w 217"/>
                  <a:gd name="T13" fmla="*/ 1063 h 210"/>
                  <a:gd name="T14" fmla="*/ 117 w 217"/>
                  <a:gd name="T15" fmla="*/ 737 h 210"/>
                  <a:gd name="T16" fmla="*/ 352 w 217"/>
                  <a:gd name="T17" fmla="*/ 462 h 210"/>
                  <a:gd name="T18" fmla="*/ 588 w 217"/>
                  <a:gd name="T19" fmla="*/ 286 h 210"/>
                  <a:gd name="T20" fmla="*/ 780 w 217"/>
                  <a:gd name="T21" fmla="*/ 156 h 210"/>
                  <a:gd name="T22" fmla="*/ 936 w 217"/>
                  <a:gd name="T23" fmla="*/ 88 h 210"/>
                  <a:gd name="T24" fmla="*/ 1057 w 217"/>
                  <a:gd name="T25" fmla="*/ 61 h 210"/>
                  <a:gd name="T26" fmla="*/ 1144 w 217"/>
                  <a:gd name="T27" fmla="*/ 61 h 210"/>
                  <a:gd name="T28" fmla="*/ 1350 w 217"/>
                  <a:gd name="T29" fmla="*/ 0 h 210"/>
                  <a:gd name="T30" fmla="*/ 1918 w 217"/>
                  <a:gd name="T31" fmla="*/ 108 h 210"/>
                  <a:gd name="T32" fmla="*/ 2077 w 217"/>
                  <a:gd name="T33" fmla="*/ 156 h 210"/>
                  <a:gd name="T34" fmla="*/ 2233 w 217"/>
                  <a:gd name="T35" fmla="*/ 198 h 210"/>
                  <a:gd name="T36" fmla="*/ 2367 w 217"/>
                  <a:gd name="T37" fmla="*/ 244 h 210"/>
                  <a:gd name="T38" fmla="*/ 2468 w 217"/>
                  <a:gd name="T39" fmla="*/ 300 h 210"/>
                  <a:gd name="T40" fmla="*/ 2580 w 217"/>
                  <a:gd name="T41" fmla="*/ 352 h 210"/>
                  <a:gd name="T42" fmla="*/ 2667 w 217"/>
                  <a:gd name="T43" fmla="*/ 413 h 210"/>
                  <a:gd name="T44" fmla="*/ 2736 w 217"/>
                  <a:gd name="T45" fmla="*/ 493 h 210"/>
                  <a:gd name="T46" fmla="*/ 2817 w 217"/>
                  <a:gd name="T47" fmla="*/ 589 h 210"/>
                  <a:gd name="T48" fmla="*/ 2667 w 217"/>
                  <a:gd name="T49" fmla="*/ 527 h 210"/>
                  <a:gd name="T50" fmla="*/ 2524 w 217"/>
                  <a:gd name="T51" fmla="*/ 469 h 210"/>
                  <a:gd name="T52" fmla="*/ 2380 w 217"/>
                  <a:gd name="T53" fmla="*/ 433 h 210"/>
                  <a:gd name="T54" fmla="*/ 2233 w 217"/>
                  <a:gd name="T55" fmla="*/ 385 h 210"/>
                  <a:gd name="T56" fmla="*/ 2116 w 217"/>
                  <a:gd name="T57" fmla="*/ 352 h 210"/>
                  <a:gd name="T58" fmla="*/ 1993 w 217"/>
                  <a:gd name="T59" fmla="*/ 342 h 210"/>
                  <a:gd name="T60" fmla="*/ 1852 w 217"/>
                  <a:gd name="T61" fmla="*/ 320 h 210"/>
                  <a:gd name="T62" fmla="*/ 1735 w 217"/>
                  <a:gd name="T63" fmla="*/ 320 h 210"/>
                  <a:gd name="T64" fmla="*/ 1623 w 217"/>
                  <a:gd name="T65" fmla="*/ 320 h 210"/>
                  <a:gd name="T66" fmla="*/ 1506 w 217"/>
                  <a:gd name="T67" fmla="*/ 325 h 210"/>
                  <a:gd name="T68" fmla="*/ 1386 w 217"/>
                  <a:gd name="T69" fmla="*/ 352 h 210"/>
                  <a:gd name="T70" fmla="*/ 1284 w 217"/>
                  <a:gd name="T71" fmla="*/ 381 h 210"/>
                  <a:gd name="T72" fmla="*/ 1181 w 217"/>
                  <a:gd name="T73" fmla="*/ 433 h 210"/>
                  <a:gd name="T74" fmla="*/ 1059 w 217"/>
                  <a:gd name="T75" fmla="*/ 469 h 210"/>
                  <a:gd name="T76" fmla="*/ 961 w 217"/>
                  <a:gd name="T77" fmla="*/ 531 h 210"/>
                  <a:gd name="T78" fmla="*/ 860 w 217"/>
                  <a:gd name="T79" fmla="*/ 596 h 210"/>
                  <a:gd name="T80" fmla="*/ 676 w 217"/>
                  <a:gd name="T81" fmla="*/ 794 h 210"/>
                  <a:gd name="T82" fmla="*/ 550 w 217"/>
                  <a:gd name="T83" fmla="*/ 1039 h 210"/>
                  <a:gd name="T84" fmla="*/ 476 w 217"/>
                  <a:gd name="T85" fmla="*/ 1343 h 210"/>
                  <a:gd name="T86" fmla="*/ 450 w 217"/>
                  <a:gd name="T87" fmla="*/ 1642 h 210"/>
                  <a:gd name="T88" fmla="*/ 450 w 217"/>
                  <a:gd name="T89" fmla="*/ 1974 h 210"/>
                  <a:gd name="T90" fmla="*/ 493 w 217"/>
                  <a:gd name="T91" fmla="*/ 2261 h 210"/>
                  <a:gd name="T92" fmla="*/ 531 w 217"/>
                  <a:gd name="T93" fmla="*/ 2525 h 210"/>
                  <a:gd name="T94" fmla="*/ 596 w 217"/>
                  <a:gd name="T95" fmla="*/ 2733 h 210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217" h="210">
                    <a:moveTo>
                      <a:pt x="46" y="210"/>
                    </a:moveTo>
                    <a:lnTo>
                      <a:pt x="37" y="198"/>
                    </a:lnTo>
                    <a:lnTo>
                      <a:pt x="26" y="181"/>
                    </a:lnTo>
                    <a:lnTo>
                      <a:pt x="15" y="159"/>
                    </a:lnTo>
                    <a:lnTo>
                      <a:pt x="5" y="135"/>
                    </a:lnTo>
                    <a:lnTo>
                      <a:pt x="0" y="109"/>
                    </a:lnTo>
                    <a:lnTo>
                      <a:pt x="1" y="82"/>
                    </a:lnTo>
                    <a:lnTo>
                      <a:pt x="9" y="57"/>
                    </a:lnTo>
                    <a:lnTo>
                      <a:pt x="27" y="35"/>
                    </a:lnTo>
                    <a:lnTo>
                      <a:pt x="45" y="22"/>
                    </a:lnTo>
                    <a:lnTo>
                      <a:pt x="60" y="12"/>
                    </a:lnTo>
                    <a:lnTo>
                      <a:pt x="72" y="7"/>
                    </a:lnTo>
                    <a:lnTo>
                      <a:pt x="81" y="5"/>
                    </a:lnTo>
                    <a:lnTo>
                      <a:pt x="88" y="5"/>
                    </a:lnTo>
                    <a:lnTo>
                      <a:pt x="104" y="0"/>
                    </a:lnTo>
                    <a:lnTo>
                      <a:pt x="148" y="8"/>
                    </a:lnTo>
                    <a:lnTo>
                      <a:pt x="160" y="12"/>
                    </a:lnTo>
                    <a:lnTo>
                      <a:pt x="172" y="15"/>
                    </a:lnTo>
                    <a:lnTo>
                      <a:pt x="182" y="19"/>
                    </a:lnTo>
                    <a:lnTo>
                      <a:pt x="190" y="23"/>
                    </a:lnTo>
                    <a:lnTo>
                      <a:pt x="198" y="27"/>
                    </a:lnTo>
                    <a:lnTo>
                      <a:pt x="205" y="32"/>
                    </a:lnTo>
                    <a:lnTo>
                      <a:pt x="211" y="38"/>
                    </a:lnTo>
                    <a:lnTo>
                      <a:pt x="217" y="45"/>
                    </a:lnTo>
                    <a:lnTo>
                      <a:pt x="205" y="40"/>
                    </a:lnTo>
                    <a:lnTo>
                      <a:pt x="194" y="36"/>
                    </a:lnTo>
                    <a:lnTo>
                      <a:pt x="183" y="33"/>
                    </a:lnTo>
                    <a:lnTo>
                      <a:pt x="172" y="30"/>
                    </a:lnTo>
                    <a:lnTo>
                      <a:pt x="163" y="27"/>
                    </a:lnTo>
                    <a:lnTo>
                      <a:pt x="153" y="26"/>
                    </a:lnTo>
                    <a:lnTo>
                      <a:pt x="143" y="24"/>
                    </a:lnTo>
                    <a:lnTo>
                      <a:pt x="134" y="24"/>
                    </a:lnTo>
                    <a:lnTo>
                      <a:pt x="125" y="24"/>
                    </a:lnTo>
                    <a:lnTo>
                      <a:pt x="116" y="25"/>
                    </a:lnTo>
                    <a:lnTo>
                      <a:pt x="107" y="27"/>
                    </a:lnTo>
                    <a:lnTo>
                      <a:pt x="99" y="29"/>
                    </a:lnTo>
                    <a:lnTo>
                      <a:pt x="91" y="33"/>
                    </a:lnTo>
                    <a:lnTo>
                      <a:pt x="82" y="36"/>
                    </a:lnTo>
                    <a:lnTo>
                      <a:pt x="74" y="41"/>
                    </a:lnTo>
                    <a:lnTo>
                      <a:pt x="66" y="46"/>
                    </a:lnTo>
                    <a:lnTo>
                      <a:pt x="52" y="61"/>
                    </a:lnTo>
                    <a:lnTo>
                      <a:pt x="42" y="80"/>
                    </a:lnTo>
                    <a:lnTo>
                      <a:pt x="37" y="103"/>
                    </a:lnTo>
                    <a:lnTo>
                      <a:pt x="35" y="126"/>
                    </a:lnTo>
                    <a:lnTo>
                      <a:pt x="35" y="151"/>
                    </a:lnTo>
                    <a:lnTo>
                      <a:pt x="38" y="174"/>
                    </a:lnTo>
                    <a:lnTo>
                      <a:pt x="41" y="194"/>
                    </a:lnTo>
                    <a:lnTo>
                      <a:pt x="46" y="21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6699"/>
                  </a:solidFill>
                  <a:latin typeface="Arial" charset="0"/>
                </a:endParaRPr>
              </a:p>
            </p:txBody>
          </p:sp>
          <p:sp>
            <p:nvSpPr>
              <p:cNvPr id="4135" name="Freeform 11"/>
              <p:cNvSpPr>
                <a:spLocks/>
              </p:cNvSpPr>
              <p:nvPr userDrawn="1"/>
            </p:nvSpPr>
            <p:spPr bwMode="ltGray">
              <a:xfrm rot="373331" flipH="1">
                <a:off x="41" y="2843"/>
                <a:ext cx="262" cy="308"/>
              </a:xfrm>
              <a:custGeom>
                <a:avLst/>
                <a:gdLst>
                  <a:gd name="T0" fmla="*/ 1396 w 182"/>
                  <a:gd name="T1" fmla="*/ 0 h 213"/>
                  <a:gd name="T2" fmla="*/ 1434 w 182"/>
                  <a:gd name="T3" fmla="*/ 27 h 213"/>
                  <a:gd name="T4" fmla="*/ 1514 w 182"/>
                  <a:gd name="T5" fmla="*/ 108 h 213"/>
                  <a:gd name="T6" fmla="*/ 1628 w 182"/>
                  <a:gd name="T7" fmla="*/ 243 h 213"/>
                  <a:gd name="T8" fmla="*/ 1758 w 182"/>
                  <a:gd name="T9" fmla="*/ 440 h 213"/>
                  <a:gd name="T10" fmla="*/ 1858 w 182"/>
                  <a:gd name="T11" fmla="*/ 684 h 213"/>
                  <a:gd name="T12" fmla="*/ 1925 w 182"/>
                  <a:gd name="T13" fmla="*/ 1008 h 213"/>
                  <a:gd name="T14" fmla="*/ 1925 w 182"/>
                  <a:gd name="T15" fmla="*/ 1391 h 213"/>
                  <a:gd name="T16" fmla="*/ 1844 w 182"/>
                  <a:gd name="T17" fmla="*/ 1842 h 213"/>
                  <a:gd name="T18" fmla="*/ 1799 w 182"/>
                  <a:gd name="T19" fmla="*/ 1968 h 213"/>
                  <a:gd name="T20" fmla="*/ 1743 w 182"/>
                  <a:gd name="T21" fmla="*/ 2072 h 213"/>
                  <a:gd name="T22" fmla="*/ 1683 w 182"/>
                  <a:gd name="T23" fmla="*/ 2185 h 213"/>
                  <a:gd name="T24" fmla="*/ 1602 w 182"/>
                  <a:gd name="T25" fmla="*/ 2285 h 213"/>
                  <a:gd name="T26" fmla="*/ 1494 w 182"/>
                  <a:gd name="T27" fmla="*/ 2380 h 213"/>
                  <a:gd name="T28" fmla="*/ 1405 w 182"/>
                  <a:gd name="T29" fmla="*/ 2452 h 213"/>
                  <a:gd name="T30" fmla="*/ 1310 w 182"/>
                  <a:gd name="T31" fmla="*/ 2522 h 213"/>
                  <a:gd name="T32" fmla="*/ 1175 w 182"/>
                  <a:gd name="T33" fmla="*/ 2578 h 213"/>
                  <a:gd name="T34" fmla="*/ 1052 w 182"/>
                  <a:gd name="T35" fmla="*/ 2606 h 213"/>
                  <a:gd name="T36" fmla="*/ 929 w 182"/>
                  <a:gd name="T37" fmla="*/ 2639 h 213"/>
                  <a:gd name="T38" fmla="*/ 786 w 182"/>
                  <a:gd name="T39" fmla="*/ 2664 h 213"/>
                  <a:gd name="T40" fmla="*/ 632 w 182"/>
                  <a:gd name="T41" fmla="*/ 2664 h 213"/>
                  <a:gd name="T42" fmla="*/ 468 w 182"/>
                  <a:gd name="T43" fmla="*/ 2639 h 213"/>
                  <a:gd name="T44" fmla="*/ 321 w 182"/>
                  <a:gd name="T45" fmla="*/ 2606 h 213"/>
                  <a:gd name="T46" fmla="*/ 150 w 182"/>
                  <a:gd name="T47" fmla="*/ 2549 h 213"/>
                  <a:gd name="T48" fmla="*/ 0 w 182"/>
                  <a:gd name="T49" fmla="*/ 2481 h 213"/>
                  <a:gd name="T50" fmla="*/ 143 w 182"/>
                  <a:gd name="T51" fmla="*/ 2578 h 213"/>
                  <a:gd name="T52" fmla="*/ 284 w 182"/>
                  <a:gd name="T53" fmla="*/ 2639 h 213"/>
                  <a:gd name="T54" fmla="*/ 428 w 182"/>
                  <a:gd name="T55" fmla="*/ 2705 h 213"/>
                  <a:gd name="T56" fmla="*/ 548 w 182"/>
                  <a:gd name="T57" fmla="*/ 2752 h 213"/>
                  <a:gd name="T58" fmla="*/ 674 w 182"/>
                  <a:gd name="T59" fmla="*/ 2791 h 213"/>
                  <a:gd name="T60" fmla="*/ 812 w 182"/>
                  <a:gd name="T61" fmla="*/ 2807 h 213"/>
                  <a:gd name="T62" fmla="*/ 930 w 182"/>
                  <a:gd name="T63" fmla="*/ 2812 h 213"/>
                  <a:gd name="T64" fmla="*/ 1057 w 182"/>
                  <a:gd name="T65" fmla="*/ 2812 h 213"/>
                  <a:gd name="T66" fmla="*/ 1169 w 182"/>
                  <a:gd name="T67" fmla="*/ 2807 h 213"/>
                  <a:gd name="T68" fmla="*/ 1281 w 182"/>
                  <a:gd name="T69" fmla="*/ 2781 h 213"/>
                  <a:gd name="T70" fmla="*/ 1378 w 182"/>
                  <a:gd name="T71" fmla="*/ 2752 h 213"/>
                  <a:gd name="T72" fmla="*/ 1481 w 182"/>
                  <a:gd name="T73" fmla="*/ 2724 h 213"/>
                  <a:gd name="T74" fmla="*/ 1575 w 182"/>
                  <a:gd name="T75" fmla="*/ 2690 h 213"/>
                  <a:gd name="T76" fmla="*/ 1663 w 182"/>
                  <a:gd name="T77" fmla="*/ 2630 h 213"/>
                  <a:gd name="T78" fmla="*/ 1743 w 182"/>
                  <a:gd name="T79" fmla="*/ 2578 h 213"/>
                  <a:gd name="T80" fmla="*/ 1817 w 182"/>
                  <a:gd name="T81" fmla="*/ 2522 h 213"/>
                  <a:gd name="T82" fmla="*/ 2023 w 182"/>
                  <a:gd name="T83" fmla="*/ 2324 h 213"/>
                  <a:gd name="T84" fmla="*/ 2165 w 182"/>
                  <a:gd name="T85" fmla="*/ 2129 h 213"/>
                  <a:gd name="T86" fmla="*/ 2249 w 182"/>
                  <a:gd name="T87" fmla="*/ 1903 h 213"/>
                  <a:gd name="T88" fmla="*/ 2295 w 182"/>
                  <a:gd name="T89" fmla="*/ 1696 h 213"/>
                  <a:gd name="T90" fmla="*/ 2323 w 182"/>
                  <a:gd name="T91" fmla="*/ 1472 h 213"/>
                  <a:gd name="T92" fmla="*/ 2323 w 182"/>
                  <a:gd name="T93" fmla="*/ 1252 h 213"/>
                  <a:gd name="T94" fmla="*/ 2334 w 182"/>
                  <a:gd name="T95" fmla="*/ 1045 h 213"/>
                  <a:gd name="T96" fmla="*/ 2211 w 182"/>
                  <a:gd name="T97" fmla="*/ 610 h 213"/>
                  <a:gd name="T98" fmla="*/ 2002 w 182"/>
                  <a:gd name="T99" fmla="*/ 272 h 213"/>
                  <a:gd name="T100" fmla="*/ 1928 w 182"/>
                  <a:gd name="T101" fmla="*/ 243 h 213"/>
                  <a:gd name="T102" fmla="*/ 1886 w 182"/>
                  <a:gd name="T103" fmla="*/ 202 h 213"/>
                  <a:gd name="T104" fmla="*/ 1817 w 182"/>
                  <a:gd name="T105" fmla="*/ 169 h 213"/>
                  <a:gd name="T106" fmla="*/ 1769 w 182"/>
                  <a:gd name="T107" fmla="*/ 145 h 213"/>
                  <a:gd name="T108" fmla="*/ 1691 w 182"/>
                  <a:gd name="T109" fmla="*/ 117 h 213"/>
                  <a:gd name="T110" fmla="*/ 1614 w 182"/>
                  <a:gd name="T111" fmla="*/ 81 h 213"/>
                  <a:gd name="T112" fmla="*/ 1522 w 182"/>
                  <a:gd name="T113" fmla="*/ 39 h 213"/>
                  <a:gd name="T114" fmla="*/ 1396 w 182"/>
                  <a:gd name="T115" fmla="*/ 0 h 213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0" t="0" r="r" b="b"/>
                <a:pathLst>
                  <a:path w="182" h="213">
                    <a:moveTo>
                      <a:pt x="109" y="0"/>
                    </a:moveTo>
                    <a:lnTo>
                      <a:pt x="112" y="2"/>
                    </a:lnTo>
                    <a:lnTo>
                      <a:pt x="118" y="8"/>
                    </a:lnTo>
                    <a:lnTo>
                      <a:pt x="127" y="18"/>
                    </a:lnTo>
                    <a:lnTo>
                      <a:pt x="137" y="33"/>
                    </a:lnTo>
                    <a:lnTo>
                      <a:pt x="145" y="52"/>
                    </a:lnTo>
                    <a:lnTo>
                      <a:pt x="150" y="76"/>
                    </a:lnTo>
                    <a:lnTo>
                      <a:pt x="150" y="105"/>
                    </a:lnTo>
                    <a:lnTo>
                      <a:pt x="144" y="139"/>
                    </a:lnTo>
                    <a:lnTo>
                      <a:pt x="140" y="149"/>
                    </a:lnTo>
                    <a:lnTo>
                      <a:pt x="136" y="157"/>
                    </a:lnTo>
                    <a:lnTo>
                      <a:pt x="131" y="165"/>
                    </a:lnTo>
                    <a:lnTo>
                      <a:pt x="125" y="173"/>
                    </a:lnTo>
                    <a:lnTo>
                      <a:pt x="117" y="180"/>
                    </a:lnTo>
                    <a:lnTo>
                      <a:pt x="110" y="185"/>
                    </a:lnTo>
                    <a:lnTo>
                      <a:pt x="102" y="191"/>
                    </a:lnTo>
                    <a:lnTo>
                      <a:pt x="92" y="195"/>
                    </a:lnTo>
                    <a:lnTo>
                      <a:pt x="82" y="197"/>
                    </a:lnTo>
                    <a:lnTo>
                      <a:pt x="72" y="200"/>
                    </a:lnTo>
                    <a:lnTo>
                      <a:pt x="61" y="201"/>
                    </a:lnTo>
                    <a:lnTo>
                      <a:pt x="49" y="201"/>
                    </a:lnTo>
                    <a:lnTo>
                      <a:pt x="37" y="200"/>
                    </a:lnTo>
                    <a:lnTo>
                      <a:pt x="25" y="197"/>
                    </a:lnTo>
                    <a:lnTo>
                      <a:pt x="12" y="193"/>
                    </a:lnTo>
                    <a:lnTo>
                      <a:pt x="0" y="188"/>
                    </a:lnTo>
                    <a:lnTo>
                      <a:pt x="11" y="195"/>
                    </a:lnTo>
                    <a:lnTo>
                      <a:pt x="22" y="200"/>
                    </a:lnTo>
                    <a:lnTo>
                      <a:pt x="33" y="205"/>
                    </a:lnTo>
                    <a:lnTo>
                      <a:pt x="43" y="208"/>
                    </a:lnTo>
                    <a:lnTo>
                      <a:pt x="53" y="211"/>
                    </a:lnTo>
                    <a:lnTo>
                      <a:pt x="63" y="212"/>
                    </a:lnTo>
                    <a:lnTo>
                      <a:pt x="73" y="213"/>
                    </a:lnTo>
                    <a:lnTo>
                      <a:pt x="83" y="213"/>
                    </a:lnTo>
                    <a:lnTo>
                      <a:pt x="91" y="212"/>
                    </a:lnTo>
                    <a:lnTo>
                      <a:pt x="100" y="210"/>
                    </a:lnTo>
                    <a:lnTo>
                      <a:pt x="108" y="208"/>
                    </a:lnTo>
                    <a:lnTo>
                      <a:pt x="116" y="206"/>
                    </a:lnTo>
                    <a:lnTo>
                      <a:pt x="123" y="203"/>
                    </a:lnTo>
                    <a:lnTo>
                      <a:pt x="130" y="199"/>
                    </a:lnTo>
                    <a:lnTo>
                      <a:pt x="136" y="195"/>
                    </a:lnTo>
                    <a:lnTo>
                      <a:pt x="142" y="191"/>
                    </a:lnTo>
                    <a:lnTo>
                      <a:pt x="158" y="176"/>
                    </a:lnTo>
                    <a:lnTo>
                      <a:pt x="169" y="161"/>
                    </a:lnTo>
                    <a:lnTo>
                      <a:pt x="176" y="144"/>
                    </a:lnTo>
                    <a:lnTo>
                      <a:pt x="179" y="128"/>
                    </a:lnTo>
                    <a:lnTo>
                      <a:pt x="181" y="111"/>
                    </a:lnTo>
                    <a:lnTo>
                      <a:pt x="181" y="95"/>
                    </a:lnTo>
                    <a:lnTo>
                      <a:pt x="182" y="79"/>
                    </a:lnTo>
                    <a:lnTo>
                      <a:pt x="173" y="46"/>
                    </a:lnTo>
                    <a:lnTo>
                      <a:pt x="156" y="21"/>
                    </a:lnTo>
                    <a:lnTo>
                      <a:pt x="151" y="18"/>
                    </a:lnTo>
                    <a:lnTo>
                      <a:pt x="147" y="15"/>
                    </a:lnTo>
                    <a:lnTo>
                      <a:pt x="142" y="13"/>
                    </a:lnTo>
                    <a:lnTo>
                      <a:pt x="138" y="11"/>
                    </a:lnTo>
                    <a:lnTo>
                      <a:pt x="132" y="9"/>
                    </a:lnTo>
                    <a:lnTo>
                      <a:pt x="126" y="6"/>
                    </a:lnTo>
                    <a:lnTo>
                      <a:pt x="119" y="3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6699"/>
                  </a:solidFill>
                  <a:latin typeface="Arial" charset="0"/>
                </a:endParaRPr>
              </a:p>
            </p:txBody>
          </p:sp>
          <p:sp>
            <p:nvSpPr>
              <p:cNvPr id="4136" name="Freeform 12"/>
              <p:cNvSpPr>
                <a:spLocks/>
              </p:cNvSpPr>
              <p:nvPr userDrawn="1"/>
            </p:nvSpPr>
            <p:spPr bwMode="ltGray">
              <a:xfrm rot="373331" flipH="1">
                <a:off x="121" y="2907"/>
                <a:ext cx="93" cy="156"/>
              </a:xfrm>
              <a:custGeom>
                <a:avLst/>
                <a:gdLst>
                  <a:gd name="T0" fmla="*/ 10 w 128"/>
                  <a:gd name="T1" fmla="*/ 0 h 217"/>
                  <a:gd name="T2" fmla="*/ 11 w 128"/>
                  <a:gd name="T3" fmla="*/ 1 h 217"/>
                  <a:gd name="T4" fmla="*/ 12 w 128"/>
                  <a:gd name="T5" fmla="*/ 3 h 217"/>
                  <a:gd name="T6" fmla="*/ 13 w 128"/>
                  <a:gd name="T7" fmla="*/ 5 h 217"/>
                  <a:gd name="T8" fmla="*/ 14 w 128"/>
                  <a:gd name="T9" fmla="*/ 8 h 217"/>
                  <a:gd name="T10" fmla="*/ 14 w 128"/>
                  <a:gd name="T11" fmla="*/ 12 h 217"/>
                  <a:gd name="T12" fmla="*/ 12 w 128"/>
                  <a:gd name="T13" fmla="*/ 14 h 217"/>
                  <a:gd name="T14" fmla="*/ 10 w 128"/>
                  <a:gd name="T15" fmla="*/ 18 h 217"/>
                  <a:gd name="T16" fmla="*/ 7 w 128"/>
                  <a:gd name="T17" fmla="*/ 22 h 217"/>
                  <a:gd name="T18" fmla="*/ 5 w 128"/>
                  <a:gd name="T19" fmla="*/ 21 h 217"/>
                  <a:gd name="T20" fmla="*/ 4 w 128"/>
                  <a:gd name="T21" fmla="*/ 21 h 217"/>
                  <a:gd name="T22" fmla="*/ 3 w 128"/>
                  <a:gd name="T23" fmla="*/ 21 h 217"/>
                  <a:gd name="T24" fmla="*/ 2 w 128"/>
                  <a:gd name="T25" fmla="*/ 20 h 217"/>
                  <a:gd name="T26" fmla="*/ 1 w 128"/>
                  <a:gd name="T27" fmla="*/ 19 h 217"/>
                  <a:gd name="T28" fmla="*/ 1 w 128"/>
                  <a:gd name="T29" fmla="*/ 19 h 217"/>
                  <a:gd name="T30" fmla="*/ 0 w 128"/>
                  <a:gd name="T31" fmla="*/ 18 h 217"/>
                  <a:gd name="T32" fmla="*/ 1 w 128"/>
                  <a:gd name="T33" fmla="*/ 17 h 217"/>
                  <a:gd name="T34" fmla="*/ 1 w 128"/>
                  <a:gd name="T35" fmla="*/ 17 h 217"/>
                  <a:gd name="T36" fmla="*/ 3 w 128"/>
                  <a:gd name="T37" fmla="*/ 16 h 217"/>
                  <a:gd name="T38" fmla="*/ 5 w 128"/>
                  <a:gd name="T39" fmla="*/ 15 h 217"/>
                  <a:gd name="T40" fmla="*/ 7 w 128"/>
                  <a:gd name="T41" fmla="*/ 14 h 217"/>
                  <a:gd name="T42" fmla="*/ 9 w 128"/>
                  <a:gd name="T43" fmla="*/ 12 h 217"/>
                  <a:gd name="T44" fmla="*/ 9 w 128"/>
                  <a:gd name="T45" fmla="*/ 9 h 217"/>
                  <a:gd name="T46" fmla="*/ 11 w 128"/>
                  <a:gd name="T47" fmla="*/ 4 h 217"/>
                  <a:gd name="T48" fmla="*/ 10 w 128"/>
                  <a:gd name="T49" fmla="*/ 0 h 21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6699"/>
                  </a:solidFill>
                  <a:latin typeface="Arial" charset="0"/>
                </a:endParaRPr>
              </a:p>
            </p:txBody>
          </p:sp>
          <p:sp>
            <p:nvSpPr>
              <p:cNvPr id="4137" name="Freeform 13"/>
              <p:cNvSpPr>
                <a:spLocks/>
              </p:cNvSpPr>
              <p:nvPr userDrawn="1"/>
            </p:nvSpPr>
            <p:spPr bwMode="ltGray">
              <a:xfrm rot="373331" flipH="1">
                <a:off x="313" y="3110"/>
                <a:ext cx="85" cy="93"/>
              </a:xfrm>
              <a:custGeom>
                <a:avLst/>
                <a:gdLst>
                  <a:gd name="T0" fmla="*/ 8 w 117"/>
                  <a:gd name="T1" fmla="*/ 0 h 132"/>
                  <a:gd name="T2" fmla="*/ 0 w 117"/>
                  <a:gd name="T3" fmla="*/ 2 h 132"/>
                  <a:gd name="T4" fmla="*/ 1 w 117"/>
                  <a:gd name="T5" fmla="*/ 2 h 132"/>
                  <a:gd name="T6" fmla="*/ 1 w 117"/>
                  <a:gd name="T7" fmla="*/ 3 h 132"/>
                  <a:gd name="T8" fmla="*/ 3 w 117"/>
                  <a:gd name="T9" fmla="*/ 3 h 132"/>
                  <a:gd name="T10" fmla="*/ 5 w 117"/>
                  <a:gd name="T11" fmla="*/ 4 h 132"/>
                  <a:gd name="T12" fmla="*/ 7 w 117"/>
                  <a:gd name="T13" fmla="*/ 6 h 132"/>
                  <a:gd name="T14" fmla="*/ 9 w 117"/>
                  <a:gd name="T15" fmla="*/ 6 h 132"/>
                  <a:gd name="T16" fmla="*/ 11 w 117"/>
                  <a:gd name="T17" fmla="*/ 9 h 132"/>
                  <a:gd name="T18" fmla="*/ 12 w 117"/>
                  <a:gd name="T19" fmla="*/ 11 h 132"/>
                  <a:gd name="T20" fmla="*/ 12 w 117"/>
                  <a:gd name="T21" fmla="*/ 11 h 132"/>
                  <a:gd name="T22" fmla="*/ 12 w 117"/>
                  <a:gd name="T23" fmla="*/ 9 h 132"/>
                  <a:gd name="T24" fmla="*/ 12 w 117"/>
                  <a:gd name="T25" fmla="*/ 8 h 132"/>
                  <a:gd name="T26" fmla="*/ 11 w 117"/>
                  <a:gd name="T27" fmla="*/ 6 h 132"/>
                  <a:gd name="T28" fmla="*/ 9 w 117"/>
                  <a:gd name="T29" fmla="*/ 5 h 132"/>
                  <a:gd name="T30" fmla="*/ 9 w 117"/>
                  <a:gd name="T31" fmla="*/ 4 h 132"/>
                  <a:gd name="T32" fmla="*/ 7 w 117"/>
                  <a:gd name="T33" fmla="*/ 3 h 132"/>
                  <a:gd name="T34" fmla="*/ 7 w 117"/>
                  <a:gd name="T35" fmla="*/ 3 h 132"/>
                  <a:gd name="T36" fmla="*/ 7 w 117"/>
                  <a:gd name="T37" fmla="*/ 3 h 132"/>
                  <a:gd name="T38" fmla="*/ 9 w 117"/>
                  <a:gd name="T39" fmla="*/ 3 h 132"/>
                  <a:gd name="T40" fmla="*/ 9 w 117"/>
                  <a:gd name="T41" fmla="*/ 2 h 132"/>
                  <a:gd name="T42" fmla="*/ 11 w 117"/>
                  <a:gd name="T43" fmla="*/ 2 h 132"/>
                  <a:gd name="T44" fmla="*/ 11 w 117"/>
                  <a:gd name="T45" fmla="*/ 2 h 132"/>
                  <a:gd name="T46" fmla="*/ 12 w 117"/>
                  <a:gd name="T47" fmla="*/ 2 h 132"/>
                  <a:gd name="T48" fmla="*/ 12 w 117"/>
                  <a:gd name="T49" fmla="*/ 2 h 132"/>
                  <a:gd name="T50" fmla="*/ 12 w 117"/>
                  <a:gd name="T51" fmla="*/ 2 h 132"/>
                  <a:gd name="T52" fmla="*/ 8 w 117"/>
                  <a:gd name="T53" fmla="*/ 0 h 132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6699"/>
                  </a:solidFill>
                  <a:latin typeface="Arial" charset="0"/>
                </a:endParaRPr>
              </a:p>
            </p:txBody>
          </p:sp>
          <p:sp>
            <p:nvSpPr>
              <p:cNvPr id="4138" name="Freeform 14"/>
              <p:cNvSpPr>
                <a:spLocks/>
              </p:cNvSpPr>
              <p:nvPr userDrawn="1"/>
            </p:nvSpPr>
            <p:spPr bwMode="ltGray">
              <a:xfrm rot="373331" flipH="1">
                <a:off x="289" y="3133"/>
                <a:ext cx="21" cy="55"/>
              </a:xfrm>
              <a:custGeom>
                <a:avLst/>
                <a:gdLst>
                  <a:gd name="T0" fmla="*/ 3 w 29"/>
                  <a:gd name="T1" fmla="*/ 0 h 77"/>
                  <a:gd name="T2" fmla="*/ 3 w 29"/>
                  <a:gd name="T3" fmla="*/ 0 h 77"/>
                  <a:gd name="T4" fmla="*/ 2 w 29"/>
                  <a:gd name="T5" fmla="*/ 1 h 77"/>
                  <a:gd name="T6" fmla="*/ 1 w 29"/>
                  <a:gd name="T7" fmla="*/ 1 h 77"/>
                  <a:gd name="T8" fmla="*/ 1 w 29"/>
                  <a:gd name="T9" fmla="*/ 2 h 77"/>
                  <a:gd name="T10" fmla="*/ 1 w 29"/>
                  <a:gd name="T11" fmla="*/ 3 h 77"/>
                  <a:gd name="T12" fmla="*/ 0 w 29"/>
                  <a:gd name="T13" fmla="*/ 4 h 77"/>
                  <a:gd name="T14" fmla="*/ 1 w 29"/>
                  <a:gd name="T15" fmla="*/ 6 h 77"/>
                  <a:gd name="T16" fmla="*/ 1 w 29"/>
                  <a:gd name="T17" fmla="*/ 7 h 77"/>
                  <a:gd name="T18" fmla="*/ 1 w 29"/>
                  <a:gd name="T19" fmla="*/ 5 h 77"/>
                  <a:gd name="T20" fmla="*/ 2 w 29"/>
                  <a:gd name="T21" fmla="*/ 4 h 77"/>
                  <a:gd name="T22" fmla="*/ 3 w 29"/>
                  <a:gd name="T23" fmla="*/ 2 h 77"/>
                  <a:gd name="T24" fmla="*/ 3 w 29"/>
                  <a:gd name="T25" fmla="*/ 0 h 7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6699"/>
                  </a:solidFill>
                  <a:latin typeface="Arial" charset="0"/>
                </a:endParaRPr>
              </a:p>
            </p:txBody>
          </p:sp>
          <p:grpSp>
            <p:nvGrpSpPr>
              <p:cNvPr id="4139" name="Group 15"/>
              <p:cNvGrpSpPr>
                <a:grpSpLocks/>
              </p:cNvGrpSpPr>
              <p:nvPr userDrawn="1"/>
            </p:nvGrpSpPr>
            <p:grpSpPr bwMode="auto">
              <a:xfrm rot="10886446" flipH="1">
                <a:off x="335" y="3251"/>
                <a:ext cx="608" cy="369"/>
                <a:chOff x="-366" y="1704"/>
                <a:chExt cx="608" cy="369"/>
              </a:xfrm>
            </p:grpSpPr>
            <p:sp>
              <p:nvSpPr>
                <p:cNvPr id="4140" name="Freeform 16"/>
                <p:cNvSpPr>
                  <a:spLocks/>
                </p:cNvSpPr>
                <p:nvPr userDrawn="1"/>
              </p:nvSpPr>
              <p:spPr bwMode="ltGray">
                <a:xfrm rot="4200091">
                  <a:off x="-243" y="1807"/>
                  <a:ext cx="143" cy="390"/>
                </a:xfrm>
                <a:custGeom>
                  <a:avLst/>
                  <a:gdLst>
                    <a:gd name="T0" fmla="*/ 1 w 207"/>
                    <a:gd name="T1" fmla="*/ 3 h 564"/>
                    <a:gd name="T2" fmla="*/ 1 w 207"/>
                    <a:gd name="T3" fmla="*/ 6 h 564"/>
                    <a:gd name="T4" fmla="*/ 1 w 207"/>
                    <a:gd name="T5" fmla="*/ 8 h 564"/>
                    <a:gd name="T6" fmla="*/ 0 w 207"/>
                    <a:gd name="T7" fmla="*/ 9 h 564"/>
                    <a:gd name="T8" fmla="*/ 0 w 207"/>
                    <a:gd name="T9" fmla="*/ 12 h 564"/>
                    <a:gd name="T10" fmla="*/ 1 w 207"/>
                    <a:gd name="T11" fmla="*/ 13 h 564"/>
                    <a:gd name="T12" fmla="*/ 1 w 207"/>
                    <a:gd name="T13" fmla="*/ 16 h 564"/>
                    <a:gd name="T14" fmla="*/ 1 w 207"/>
                    <a:gd name="T15" fmla="*/ 19 h 564"/>
                    <a:gd name="T16" fmla="*/ 2 w 207"/>
                    <a:gd name="T17" fmla="*/ 22 h 564"/>
                    <a:gd name="T18" fmla="*/ 3 w 207"/>
                    <a:gd name="T19" fmla="*/ 25 h 564"/>
                    <a:gd name="T20" fmla="*/ 5 w 207"/>
                    <a:gd name="T21" fmla="*/ 27 h 564"/>
                    <a:gd name="T22" fmla="*/ 6 w 207"/>
                    <a:gd name="T23" fmla="*/ 30 h 564"/>
                    <a:gd name="T24" fmla="*/ 8 w 207"/>
                    <a:gd name="T25" fmla="*/ 34 h 564"/>
                    <a:gd name="T26" fmla="*/ 10 w 207"/>
                    <a:gd name="T27" fmla="*/ 37 h 564"/>
                    <a:gd name="T28" fmla="*/ 12 w 207"/>
                    <a:gd name="T29" fmla="*/ 39 h 564"/>
                    <a:gd name="T30" fmla="*/ 13 w 207"/>
                    <a:gd name="T31" fmla="*/ 41 h 564"/>
                    <a:gd name="T32" fmla="*/ 15 w 207"/>
                    <a:gd name="T33" fmla="*/ 43 h 564"/>
                    <a:gd name="T34" fmla="*/ 12 w 207"/>
                    <a:gd name="T35" fmla="*/ 38 h 564"/>
                    <a:gd name="T36" fmla="*/ 10 w 207"/>
                    <a:gd name="T37" fmla="*/ 34 h 564"/>
                    <a:gd name="T38" fmla="*/ 8 w 207"/>
                    <a:gd name="T39" fmla="*/ 30 h 564"/>
                    <a:gd name="T40" fmla="*/ 6 w 207"/>
                    <a:gd name="T41" fmla="*/ 28 h 564"/>
                    <a:gd name="T42" fmla="*/ 6 w 207"/>
                    <a:gd name="T43" fmla="*/ 26 h 564"/>
                    <a:gd name="T44" fmla="*/ 5 w 207"/>
                    <a:gd name="T45" fmla="*/ 24 h 564"/>
                    <a:gd name="T46" fmla="*/ 5 w 207"/>
                    <a:gd name="T47" fmla="*/ 21 h 564"/>
                    <a:gd name="T48" fmla="*/ 4 w 207"/>
                    <a:gd name="T49" fmla="*/ 19 h 564"/>
                    <a:gd name="T50" fmla="*/ 3 w 207"/>
                    <a:gd name="T51" fmla="*/ 16 h 564"/>
                    <a:gd name="T52" fmla="*/ 3 w 207"/>
                    <a:gd name="T53" fmla="*/ 10 h 564"/>
                    <a:gd name="T54" fmla="*/ 3 w 207"/>
                    <a:gd name="T55" fmla="*/ 6 h 564"/>
                    <a:gd name="T56" fmla="*/ 4 w 207"/>
                    <a:gd name="T57" fmla="*/ 0 h 564"/>
                    <a:gd name="T58" fmla="*/ 1 w 207"/>
                    <a:gd name="T59" fmla="*/ 3 h 564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0" t="0" r="r" b="b"/>
                  <a:pathLst>
                    <a:path w="207" h="564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6699"/>
                    </a:solidFill>
                    <a:latin typeface="Arial" charset="0"/>
                  </a:endParaRPr>
                </a:p>
              </p:txBody>
            </p:sp>
            <p:sp>
              <p:nvSpPr>
                <p:cNvPr id="4141" name="Freeform 17"/>
                <p:cNvSpPr>
                  <a:spLocks/>
                </p:cNvSpPr>
                <p:nvPr userDrawn="1"/>
              </p:nvSpPr>
              <p:spPr bwMode="ltGray">
                <a:xfrm rot="4200091">
                  <a:off x="124" y="1761"/>
                  <a:ext cx="33" cy="160"/>
                </a:xfrm>
                <a:custGeom>
                  <a:avLst/>
                  <a:gdLst>
                    <a:gd name="T0" fmla="*/ 0 w 47"/>
                    <a:gd name="T1" fmla="*/ 1 h 232"/>
                    <a:gd name="T2" fmla="*/ 1 w 47"/>
                    <a:gd name="T3" fmla="*/ 4 h 232"/>
                    <a:gd name="T4" fmla="*/ 2 w 47"/>
                    <a:gd name="T5" fmla="*/ 8 h 232"/>
                    <a:gd name="T6" fmla="*/ 2 w 47"/>
                    <a:gd name="T7" fmla="*/ 12 h 232"/>
                    <a:gd name="T8" fmla="*/ 1 w 47"/>
                    <a:gd name="T9" fmla="*/ 17 h 232"/>
                    <a:gd name="T10" fmla="*/ 4 w 47"/>
                    <a:gd name="T11" fmla="*/ 16 h 232"/>
                    <a:gd name="T12" fmla="*/ 4 w 47"/>
                    <a:gd name="T13" fmla="*/ 13 h 232"/>
                    <a:gd name="T14" fmla="*/ 4 w 47"/>
                    <a:gd name="T15" fmla="*/ 10 h 232"/>
                    <a:gd name="T16" fmla="*/ 4 w 47"/>
                    <a:gd name="T17" fmla="*/ 8 h 232"/>
                    <a:gd name="T18" fmla="*/ 4 w 47"/>
                    <a:gd name="T19" fmla="*/ 6 h 232"/>
                    <a:gd name="T20" fmla="*/ 3 w 47"/>
                    <a:gd name="T21" fmla="*/ 4 h 232"/>
                    <a:gd name="T22" fmla="*/ 3 w 47"/>
                    <a:gd name="T23" fmla="*/ 3 h 232"/>
                    <a:gd name="T24" fmla="*/ 2 w 47"/>
                    <a:gd name="T25" fmla="*/ 1 h 232"/>
                    <a:gd name="T26" fmla="*/ 1 w 47"/>
                    <a:gd name="T27" fmla="*/ 0 h 232"/>
                    <a:gd name="T28" fmla="*/ 0 w 47"/>
                    <a:gd name="T29" fmla="*/ 1 h 232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0" t="0" r="r" b="b"/>
                  <a:pathLst>
                    <a:path w="47" h="232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6699"/>
                    </a:solidFill>
                    <a:latin typeface="Arial" charset="0"/>
                  </a:endParaRPr>
                </a:p>
              </p:txBody>
            </p:sp>
            <p:sp>
              <p:nvSpPr>
                <p:cNvPr id="4142" name="Freeform 18"/>
                <p:cNvSpPr>
                  <a:spLocks/>
                </p:cNvSpPr>
                <p:nvPr userDrawn="1"/>
              </p:nvSpPr>
              <p:spPr bwMode="ltGray">
                <a:xfrm rot="4200091">
                  <a:off x="187" y="1723"/>
                  <a:ext cx="60" cy="27"/>
                </a:xfrm>
                <a:custGeom>
                  <a:avLst/>
                  <a:gdLst>
                    <a:gd name="T0" fmla="*/ 6 w 87"/>
                    <a:gd name="T1" fmla="*/ 1 h 40"/>
                    <a:gd name="T2" fmla="*/ 6 w 87"/>
                    <a:gd name="T3" fmla="*/ 1 h 40"/>
                    <a:gd name="T4" fmla="*/ 5 w 87"/>
                    <a:gd name="T5" fmla="*/ 1 h 40"/>
                    <a:gd name="T6" fmla="*/ 4 w 87"/>
                    <a:gd name="T7" fmla="*/ 1 h 40"/>
                    <a:gd name="T8" fmla="*/ 3 w 87"/>
                    <a:gd name="T9" fmla="*/ 1 h 40"/>
                    <a:gd name="T10" fmla="*/ 3 w 87"/>
                    <a:gd name="T11" fmla="*/ 1 h 40"/>
                    <a:gd name="T12" fmla="*/ 2 w 87"/>
                    <a:gd name="T13" fmla="*/ 1 h 40"/>
                    <a:gd name="T14" fmla="*/ 1 w 87"/>
                    <a:gd name="T15" fmla="*/ 0 h 40"/>
                    <a:gd name="T16" fmla="*/ 0 w 87"/>
                    <a:gd name="T17" fmla="*/ 1 h 40"/>
                    <a:gd name="T18" fmla="*/ 1 w 87"/>
                    <a:gd name="T19" fmla="*/ 1 h 40"/>
                    <a:gd name="T20" fmla="*/ 1 w 87"/>
                    <a:gd name="T21" fmla="*/ 1 h 40"/>
                    <a:gd name="T22" fmla="*/ 1 w 87"/>
                    <a:gd name="T23" fmla="*/ 1 h 40"/>
                    <a:gd name="T24" fmla="*/ 3 w 87"/>
                    <a:gd name="T25" fmla="*/ 1 h 40"/>
                    <a:gd name="T26" fmla="*/ 3 w 87"/>
                    <a:gd name="T27" fmla="*/ 1 h 40"/>
                    <a:gd name="T28" fmla="*/ 4 w 87"/>
                    <a:gd name="T29" fmla="*/ 1 h 40"/>
                    <a:gd name="T30" fmla="*/ 5 w 87"/>
                    <a:gd name="T31" fmla="*/ 2 h 40"/>
                    <a:gd name="T32" fmla="*/ 6 w 87"/>
                    <a:gd name="T33" fmla="*/ 2 h 40"/>
                    <a:gd name="T34" fmla="*/ 6 w 87"/>
                    <a:gd name="T35" fmla="*/ 1 h 40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0" t="0" r="r" b="b"/>
                  <a:pathLst>
                    <a:path w="87" h="40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6699"/>
                    </a:solidFill>
                    <a:latin typeface="Arial" charset="0"/>
                  </a:endParaRPr>
                </a:p>
              </p:txBody>
            </p:sp>
          </p:grpSp>
        </p:grpSp>
        <p:grpSp>
          <p:nvGrpSpPr>
            <p:cNvPr id="4108" name="Group 19"/>
            <p:cNvGrpSpPr>
              <a:grpSpLocks/>
            </p:cNvGrpSpPr>
            <p:nvPr/>
          </p:nvGrpSpPr>
          <p:grpSpPr bwMode="auto">
            <a:xfrm rot="6248562">
              <a:off x="343" y="3854"/>
              <a:ext cx="392" cy="424"/>
              <a:chOff x="1727" y="866"/>
              <a:chExt cx="129" cy="157"/>
            </a:xfrm>
          </p:grpSpPr>
          <p:sp>
            <p:nvSpPr>
              <p:cNvPr id="4131" name="Freeform 20"/>
              <p:cNvSpPr>
                <a:spLocks/>
              </p:cNvSpPr>
              <p:nvPr userDrawn="1"/>
            </p:nvSpPr>
            <p:spPr bwMode="ltGray">
              <a:xfrm>
                <a:off x="1727" y="868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6699"/>
                  </a:solidFill>
                  <a:latin typeface="Arial" charset="0"/>
                </a:endParaRPr>
              </a:p>
            </p:txBody>
          </p:sp>
          <p:sp>
            <p:nvSpPr>
              <p:cNvPr id="4132" name="Freeform 21"/>
              <p:cNvSpPr>
                <a:spLocks/>
              </p:cNvSpPr>
              <p:nvPr userDrawn="1"/>
            </p:nvSpPr>
            <p:spPr bwMode="ltGray">
              <a:xfrm>
                <a:off x="1786" y="896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2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6699"/>
                  </a:solidFill>
                  <a:latin typeface="Arial" charset="0"/>
                </a:endParaRPr>
              </a:p>
            </p:txBody>
          </p:sp>
          <p:sp>
            <p:nvSpPr>
              <p:cNvPr id="4133" name="Freeform 2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2 w 145"/>
                  <a:gd name="T3" fmla="*/ 0 h 49"/>
                  <a:gd name="T4" fmla="*/ 2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6699"/>
                  </a:solidFill>
                  <a:latin typeface="Arial" charset="0"/>
                </a:endParaRPr>
              </a:p>
            </p:txBody>
          </p:sp>
        </p:grpSp>
        <p:grpSp>
          <p:nvGrpSpPr>
            <p:cNvPr id="4109" name="Group 23"/>
            <p:cNvGrpSpPr>
              <a:grpSpLocks/>
            </p:cNvGrpSpPr>
            <p:nvPr/>
          </p:nvGrpSpPr>
          <p:grpSpPr bwMode="auto">
            <a:xfrm rot="5003157">
              <a:off x="249" y="1102"/>
              <a:ext cx="412" cy="500"/>
              <a:chOff x="1727" y="866"/>
              <a:chExt cx="129" cy="157"/>
            </a:xfrm>
          </p:grpSpPr>
          <p:sp>
            <p:nvSpPr>
              <p:cNvPr id="4128" name="Freeform 2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6699"/>
                  </a:solidFill>
                  <a:latin typeface="Arial" charset="0"/>
                </a:endParaRPr>
              </a:p>
            </p:txBody>
          </p:sp>
          <p:sp>
            <p:nvSpPr>
              <p:cNvPr id="4129" name="Freeform 2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2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6699"/>
                  </a:solidFill>
                  <a:latin typeface="Arial" charset="0"/>
                </a:endParaRPr>
              </a:p>
            </p:txBody>
          </p:sp>
          <p:sp>
            <p:nvSpPr>
              <p:cNvPr id="4130" name="Freeform 2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2 w 145"/>
                  <a:gd name="T3" fmla="*/ 0 h 49"/>
                  <a:gd name="T4" fmla="*/ 2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6699"/>
                  </a:solidFill>
                  <a:latin typeface="Arial" charset="0"/>
                </a:endParaRPr>
              </a:p>
            </p:txBody>
          </p:sp>
        </p:grpSp>
        <p:grpSp>
          <p:nvGrpSpPr>
            <p:cNvPr id="4110" name="Group 27"/>
            <p:cNvGrpSpPr>
              <a:grpSpLocks/>
            </p:cNvGrpSpPr>
            <p:nvPr/>
          </p:nvGrpSpPr>
          <p:grpSpPr bwMode="auto">
            <a:xfrm>
              <a:off x="815" y="0"/>
              <a:ext cx="345" cy="367"/>
              <a:chOff x="1727" y="866"/>
              <a:chExt cx="129" cy="157"/>
            </a:xfrm>
          </p:grpSpPr>
          <p:sp>
            <p:nvSpPr>
              <p:cNvPr id="4125" name="Freeform 2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6699"/>
                  </a:solidFill>
                  <a:latin typeface="Arial" charset="0"/>
                </a:endParaRPr>
              </a:p>
            </p:txBody>
          </p:sp>
          <p:sp>
            <p:nvSpPr>
              <p:cNvPr id="4126" name="Freeform 2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2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6699"/>
                  </a:solidFill>
                  <a:latin typeface="Arial" charset="0"/>
                </a:endParaRPr>
              </a:p>
            </p:txBody>
          </p:sp>
          <p:sp>
            <p:nvSpPr>
              <p:cNvPr id="4127" name="Freeform 3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2 w 145"/>
                  <a:gd name="T3" fmla="*/ 0 h 49"/>
                  <a:gd name="T4" fmla="*/ 2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6699"/>
                  </a:solidFill>
                  <a:latin typeface="Arial" charset="0"/>
                </a:endParaRPr>
              </a:p>
            </p:txBody>
          </p:sp>
        </p:grpSp>
        <p:sp>
          <p:nvSpPr>
            <p:cNvPr id="4111" name="Freeform 31"/>
            <p:cNvSpPr>
              <a:spLocks/>
            </p:cNvSpPr>
            <p:nvPr/>
          </p:nvSpPr>
          <p:spPr bwMode="ltGray">
            <a:xfrm>
              <a:off x="87" y="94"/>
              <a:ext cx="699" cy="756"/>
            </a:xfrm>
            <a:custGeom>
              <a:avLst/>
              <a:gdLst>
                <a:gd name="T0" fmla="*/ 1 w 699"/>
                <a:gd name="T1" fmla="*/ 392 h 756"/>
                <a:gd name="T2" fmla="*/ 3 w 699"/>
                <a:gd name="T3" fmla="*/ 252 h 756"/>
                <a:gd name="T4" fmla="*/ 21 w 699"/>
                <a:gd name="T5" fmla="*/ 210 h 756"/>
                <a:gd name="T6" fmla="*/ 29 w 699"/>
                <a:gd name="T7" fmla="*/ 182 h 756"/>
                <a:gd name="T8" fmla="*/ 39 w 699"/>
                <a:gd name="T9" fmla="*/ 154 h 756"/>
                <a:gd name="T10" fmla="*/ 51 w 699"/>
                <a:gd name="T11" fmla="*/ 138 h 756"/>
                <a:gd name="T12" fmla="*/ 111 w 699"/>
                <a:gd name="T13" fmla="*/ 74 h 756"/>
                <a:gd name="T14" fmla="*/ 169 w 699"/>
                <a:gd name="T15" fmla="*/ 30 h 756"/>
                <a:gd name="T16" fmla="*/ 225 w 699"/>
                <a:gd name="T17" fmla="*/ 10 h 756"/>
                <a:gd name="T18" fmla="*/ 249 w 699"/>
                <a:gd name="T19" fmla="*/ 4 h 756"/>
                <a:gd name="T20" fmla="*/ 265 w 699"/>
                <a:gd name="T21" fmla="*/ 0 h 756"/>
                <a:gd name="T22" fmla="*/ 357 w 699"/>
                <a:gd name="T23" fmla="*/ 2 h 756"/>
                <a:gd name="T24" fmla="*/ 385 w 699"/>
                <a:gd name="T25" fmla="*/ 6 h 756"/>
                <a:gd name="T26" fmla="*/ 489 w 699"/>
                <a:gd name="T27" fmla="*/ 40 h 756"/>
                <a:gd name="T28" fmla="*/ 619 w 699"/>
                <a:gd name="T29" fmla="*/ 128 h 756"/>
                <a:gd name="T30" fmla="*/ 653 w 699"/>
                <a:gd name="T31" fmla="*/ 178 h 756"/>
                <a:gd name="T32" fmla="*/ 693 w 699"/>
                <a:gd name="T33" fmla="*/ 322 h 756"/>
                <a:gd name="T34" fmla="*/ 687 w 699"/>
                <a:gd name="T35" fmla="*/ 434 h 756"/>
                <a:gd name="T36" fmla="*/ 665 w 699"/>
                <a:gd name="T37" fmla="*/ 538 h 756"/>
                <a:gd name="T38" fmla="*/ 639 w 699"/>
                <a:gd name="T39" fmla="*/ 564 h 756"/>
                <a:gd name="T40" fmla="*/ 631 w 699"/>
                <a:gd name="T41" fmla="*/ 580 h 756"/>
                <a:gd name="T42" fmla="*/ 607 w 699"/>
                <a:gd name="T43" fmla="*/ 588 h 756"/>
                <a:gd name="T44" fmla="*/ 473 w 699"/>
                <a:gd name="T45" fmla="*/ 664 h 756"/>
                <a:gd name="T46" fmla="*/ 449 w 699"/>
                <a:gd name="T47" fmla="*/ 678 h 756"/>
                <a:gd name="T48" fmla="*/ 405 w 699"/>
                <a:gd name="T49" fmla="*/ 684 h 756"/>
                <a:gd name="T50" fmla="*/ 375 w 699"/>
                <a:gd name="T51" fmla="*/ 690 h 756"/>
                <a:gd name="T52" fmla="*/ 267 w 699"/>
                <a:gd name="T53" fmla="*/ 684 h 756"/>
                <a:gd name="T54" fmla="*/ 259 w 699"/>
                <a:gd name="T55" fmla="*/ 722 h 756"/>
                <a:gd name="T56" fmla="*/ 241 w 699"/>
                <a:gd name="T57" fmla="*/ 756 h 756"/>
                <a:gd name="T58" fmla="*/ 185 w 699"/>
                <a:gd name="T59" fmla="*/ 728 h 756"/>
                <a:gd name="T60" fmla="*/ 163 w 699"/>
                <a:gd name="T61" fmla="*/ 720 h 756"/>
                <a:gd name="T62" fmla="*/ 151 w 699"/>
                <a:gd name="T63" fmla="*/ 716 h 756"/>
                <a:gd name="T64" fmla="*/ 195 w 699"/>
                <a:gd name="T65" fmla="*/ 674 h 756"/>
                <a:gd name="T66" fmla="*/ 211 w 699"/>
                <a:gd name="T67" fmla="*/ 644 h 756"/>
                <a:gd name="T68" fmla="*/ 209 w 699"/>
                <a:gd name="T69" fmla="*/ 626 h 756"/>
                <a:gd name="T70" fmla="*/ 195 w 699"/>
                <a:gd name="T71" fmla="*/ 620 h 756"/>
                <a:gd name="T72" fmla="*/ 165 w 699"/>
                <a:gd name="T73" fmla="*/ 596 h 756"/>
                <a:gd name="T74" fmla="*/ 99 w 699"/>
                <a:gd name="T75" fmla="*/ 534 h 756"/>
                <a:gd name="T76" fmla="*/ 61 w 699"/>
                <a:gd name="T77" fmla="*/ 506 h 756"/>
                <a:gd name="T78" fmla="*/ 23 w 699"/>
                <a:gd name="T79" fmla="*/ 470 h 756"/>
                <a:gd name="T80" fmla="*/ 7 w 699"/>
                <a:gd name="T81" fmla="*/ 434 h 756"/>
                <a:gd name="T82" fmla="*/ 5 w 699"/>
                <a:gd name="T83" fmla="*/ 396 h 756"/>
                <a:gd name="T84" fmla="*/ 1 w 699"/>
                <a:gd name="T85" fmla="*/ 392 h 75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699" h="756">
                  <a:moveTo>
                    <a:pt x="1" y="392"/>
                  </a:moveTo>
                  <a:cubicBezTo>
                    <a:pt x="2" y="345"/>
                    <a:pt x="2" y="299"/>
                    <a:pt x="3" y="252"/>
                  </a:cubicBezTo>
                  <a:cubicBezTo>
                    <a:pt x="3" y="238"/>
                    <a:pt x="16" y="224"/>
                    <a:pt x="21" y="210"/>
                  </a:cubicBezTo>
                  <a:cubicBezTo>
                    <a:pt x="24" y="202"/>
                    <a:pt x="29" y="182"/>
                    <a:pt x="29" y="182"/>
                  </a:cubicBezTo>
                  <a:cubicBezTo>
                    <a:pt x="32" y="173"/>
                    <a:pt x="34" y="163"/>
                    <a:pt x="39" y="154"/>
                  </a:cubicBezTo>
                  <a:cubicBezTo>
                    <a:pt x="42" y="148"/>
                    <a:pt x="51" y="138"/>
                    <a:pt x="51" y="138"/>
                  </a:cubicBezTo>
                  <a:cubicBezTo>
                    <a:pt x="58" y="116"/>
                    <a:pt x="88" y="82"/>
                    <a:pt x="111" y="74"/>
                  </a:cubicBezTo>
                  <a:cubicBezTo>
                    <a:pt x="128" y="61"/>
                    <a:pt x="149" y="37"/>
                    <a:pt x="169" y="30"/>
                  </a:cubicBezTo>
                  <a:cubicBezTo>
                    <a:pt x="182" y="17"/>
                    <a:pt x="207" y="15"/>
                    <a:pt x="225" y="10"/>
                  </a:cubicBezTo>
                  <a:cubicBezTo>
                    <a:pt x="233" y="8"/>
                    <a:pt x="241" y="6"/>
                    <a:pt x="249" y="4"/>
                  </a:cubicBezTo>
                  <a:cubicBezTo>
                    <a:pt x="254" y="3"/>
                    <a:pt x="265" y="0"/>
                    <a:pt x="265" y="0"/>
                  </a:cubicBezTo>
                  <a:cubicBezTo>
                    <a:pt x="296" y="1"/>
                    <a:pt x="326" y="0"/>
                    <a:pt x="357" y="2"/>
                  </a:cubicBezTo>
                  <a:cubicBezTo>
                    <a:pt x="366" y="2"/>
                    <a:pt x="385" y="6"/>
                    <a:pt x="385" y="6"/>
                  </a:cubicBezTo>
                  <a:cubicBezTo>
                    <a:pt x="417" y="17"/>
                    <a:pt x="463" y="14"/>
                    <a:pt x="489" y="40"/>
                  </a:cubicBezTo>
                  <a:cubicBezTo>
                    <a:pt x="528" y="60"/>
                    <a:pt x="592" y="105"/>
                    <a:pt x="619" y="128"/>
                  </a:cubicBezTo>
                  <a:cubicBezTo>
                    <a:pt x="635" y="134"/>
                    <a:pt x="643" y="164"/>
                    <a:pt x="653" y="178"/>
                  </a:cubicBezTo>
                  <a:cubicBezTo>
                    <a:pt x="667" y="234"/>
                    <a:pt x="687" y="265"/>
                    <a:pt x="693" y="322"/>
                  </a:cubicBezTo>
                  <a:cubicBezTo>
                    <a:pt x="699" y="365"/>
                    <a:pt x="692" y="398"/>
                    <a:pt x="687" y="434"/>
                  </a:cubicBezTo>
                  <a:cubicBezTo>
                    <a:pt x="686" y="469"/>
                    <a:pt x="691" y="510"/>
                    <a:pt x="665" y="538"/>
                  </a:cubicBezTo>
                  <a:cubicBezTo>
                    <a:pt x="657" y="547"/>
                    <a:pt x="644" y="553"/>
                    <a:pt x="639" y="564"/>
                  </a:cubicBezTo>
                  <a:cubicBezTo>
                    <a:pt x="636" y="569"/>
                    <a:pt x="636" y="576"/>
                    <a:pt x="631" y="580"/>
                  </a:cubicBezTo>
                  <a:cubicBezTo>
                    <a:pt x="624" y="585"/>
                    <a:pt x="607" y="588"/>
                    <a:pt x="607" y="588"/>
                  </a:cubicBezTo>
                  <a:cubicBezTo>
                    <a:pt x="581" y="602"/>
                    <a:pt x="499" y="649"/>
                    <a:pt x="473" y="664"/>
                  </a:cubicBezTo>
                  <a:cubicBezTo>
                    <a:pt x="465" y="666"/>
                    <a:pt x="449" y="678"/>
                    <a:pt x="449" y="678"/>
                  </a:cubicBezTo>
                  <a:cubicBezTo>
                    <a:pt x="438" y="685"/>
                    <a:pt x="417" y="679"/>
                    <a:pt x="405" y="684"/>
                  </a:cubicBezTo>
                  <a:cubicBezTo>
                    <a:pt x="396" y="687"/>
                    <a:pt x="385" y="688"/>
                    <a:pt x="375" y="690"/>
                  </a:cubicBezTo>
                  <a:cubicBezTo>
                    <a:pt x="328" y="689"/>
                    <a:pt x="307" y="687"/>
                    <a:pt x="267" y="684"/>
                  </a:cubicBezTo>
                  <a:cubicBezTo>
                    <a:pt x="249" y="690"/>
                    <a:pt x="264" y="683"/>
                    <a:pt x="259" y="722"/>
                  </a:cubicBezTo>
                  <a:cubicBezTo>
                    <a:pt x="258" y="733"/>
                    <a:pt x="250" y="750"/>
                    <a:pt x="241" y="756"/>
                  </a:cubicBezTo>
                  <a:cubicBezTo>
                    <a:pt x="218" y="752"/>
                    <a:pt x="207" y="735"/>
                    <a:pt x="185" y="728"/>
                  </a:cubicBezTo>
                  <a:cubicBezTo>
                    <a:pt x="176" y="725"/>
                    <a:pt x="171" y="724"/>
                    <a:pt x="163" y="720"/>
                  </a:cubicBezTo>
                  <a:cubicBezTo>
                    <a:pt x="159" y="718"/>
                    <a:pt x="151" y="716"/>
                    <a:pt x="151" y="716"/>
                  </a:cubicBezTo>
                  <a:cubicBezTo>
                    <a:pt x="157" y="695"/>
                    <a:pt x="180" y="689"/>
                    <a:pt x="195" y="674"/>
                  </a:cubicBezTo>
                  <a:cubicBezTo>
                    <a:pt x="198" y="665"/>
                    <a:pt x="205" y="652"/>
                    <a:pt x="211" y="644"/>
                  </a:cubicBezTo>
                  <a:cubicBezTo>
                    <a:pt x="210" y="638"/>
                    <a:pt x="212" y="631"/>
                    <a:pt x="209" y="626"/>
                  </a:cubicBezTo>
                  <a:cubicBezTo>
                    <a:pt x="207" y="621"/>
                    <a:pt x="199" y="623"/>
                    <a:pt x="195" y="620"/>
                  </a:cubicBezTo>
                  <a:cubicBezTo>
                    <a:pt x="185" y="612"/>
                    <a:pt x="173" y="606"/>
                    <a:pt x="165" y="596"/>
                  </a:cubicBezTo>
                  <a:cubicBezTo>
                    <a:pt x="146" y="573"/>
                    <a:pt x="123" y="552"/>
                    <a:pt x="99" y="534"/>
                  </a:cubicBezTo>
                  <a:cubicBezTo>
                    <a:pt x="87" y="525"/>
                    <a:pt x="72" y="517"/>
                    <a:pt x="61" y="506"/>
                  </a:cubicBezTo>
                  <a:cubicBezTo>
                    <a:pt x="49" y="494"/>
                    <a:pt x="37" y="480"/>
                    <a:pt x="23" y="470"/>
                  </a:cubicBezTo>
                  <a:cubicBezTo>
                    <a:pt x="13" y="456"/>
                    <a:pt x="10" y="451"/>
                    <a:pt x="7" y="434"/>
                  </a:cubicBezTo>
                  <a:cubicBezTo>
                    <a:pt x="6" y="421"/>
                    <a:pt x="7" y="408"/>
                    <a:pt x="5" y="396"/>
                  </a:cubicBezTo>
                  <a:cubicBezTo>
                    <a:pt x="5" y="394"/>
                    <a:pt x="0" y="391"/>
                    <a:pt x="1" y="392"/>
                  </a:cubicBezTo>
                  <a:close/>
                </a:path>
              </a:pathLst>
            </a:custGeom>
            <a:solidFill>
              <a:schemeClr val="accent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6699"/>
                </a:solidFill>
                <a:latin typeface="Arial" charset="0"/>
              </a:endParaRPr>
            </a:p>
          </p:txBody>
        </p:sp>
        <p:sp>
          <p:nvSpPr>
            <p:cNvPr id="4112" name="Freeform 32"/>
            <p:cNvSpPr>
              <a:spLocks/>
            </p:cNvSpPr>
            <p:nvPr/>
          </p:nvSpPr>
          <p:spPr bwMode="ltGray">
            <a:xfrm rot="828663">
              <a:off x="242" y="3404"/>
              <a:ext cx="132" cy="167"/>
            </a:xfrm>
            <a:custGeom>
              <a:avLst/>
              <a:gdLst>
                <a:gd name="T0" fmla="*/ 0 w 109"/>
                <a:gd name="T1" fmla="*/ 0 h 156"/>
                <a:gd name="T2" fmla="*/ 18 w 109"/>
                <a:gd name="T3" fmla="*/ 1 h 156"/>
                <a:gd name="T4" fmla="*/ 70 w 109"/>
                <a:gd name="T5" fmla="*/ 5 h 156"/>
                <a:gd name="T6" fmla="*/ 140 w 109"/>
                <a:gd name="T7" fmla="*/ 19 h 156"/>
                <a:gd name="T8" fmla="*/ 222 w 109"/>
                <a:gd name="T9" fmla="*/ 39 h 156"/>
                <a:gd name="T10" fmla="*/ 297 w 109"/>
                <a:gd name="T11" fmla="*/ 71 h 156"/>
                <a:gd name="T12" fmla="*/ 366 w 109"/>
                <a:gd name="T13" fmla="*/ 115 h 156"/>
                <a:gd name="T14" fmla="*/ 409 w 109"/>
                <a:gd name="T15" fmla="*/ 174 h 156"/>
                <a:gd name="T16" fmla="*/ 418 w 109"/>
                <a:gd name="T17" fmla="*/ 254 h 156"/>
                <a:gd name="T18" fmla="*/ 398 w 109"/>
                <a:gd name="T19" fmla="*/ 254 h 156"/>
                <a:gd name="T20" fmla="*/ 378 w 109"/>
                <a:gd name="T21" fmla="*/ 254 h 156"/>
                <a:gd name="T22" fmla="*/ 356 w 109"/>
                <a:gd name="T23" fmla="*/ 254 h 156"/>
                <a:gd name="T24" fmla="*/ 329 w 109"/>
                <a:gd name="T25" fmla="*/ 247 h 156"/>
                <a:gd name="T26" fmla="*/ 310 w 109"/>
                <a:gd name="T27" fmla="*/ 246 h 156"/>
                <a:gd name="T28" fmla="*/ 285 w 109"/>
                <a:gd name="T29" fmla="*/ 242 h 156"/>
                <a:gd name="T30" fmla="*/ 252 w 109"/>
                <a:gd name="T31" fmla="*/ 233 h 156"/>
                <a:gd name="T32" fmla="*/ 222 w 109"/>
                <a:gd name="T33" fmla="*/ 225 h 156"/>
                <a:gd name="T34" fmla="*/ 202 w 109"/>
                <a:gd name="T35" fmla="*/ 204 h 156"/>
                <a:gd name="T36" fmla="*/ 202 w 109"/>
                <a:gd name="T37" fmla="*/ 179 h 156"/>
                <a:gd name="T38" fmla="*/ 213 w 109"/>
                <a:gd name="T39" fmla="*/ 155 h 156"/>
                <a:gd name="T40" fmla="*/ 224 w 109"/>
                <a:gd name="T41" fmla="*/ 128 h 156"/>
                <a:gd name="T42" fmla="*/ 213 w 109"/>
                <a:gd name="T43" fmla="*/ 100 h 156"/>
                <a:gd name="T44" fmla="*/ 183 w 109"/>
                <a:gd name="T45" fmla="*/ 69 h 156"/>
                <a:gd name="T46" fmla="*/ 120 w 109"/>
                <a:gd name="T47" fmla="*/ 37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6699"/>
                </a:solidFill>
                <a:latin typeface="Arial" charset="0"/>
              </a:endParaRPr>
            </a:p>
          </p:txBody>
        </p:sp>
        <p:sp>
          <p:nvSpPr>
            <p:cNvPr id="4113" name="Freeform 33"/>
            <p:cNvSpPr>
              <a:spLocks/>
            </p:cNvSpPr>
            <p:nvPr/>
          </p:nvSpPr>
          <p:spPr bwMode="ltGray">
            <a:xfrm rot="828663">
              <a:off x="266" y="3592"/>
              <a:ext cx="66" cy="43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24 w 54"/>
                <a:gd name="T5" fmla="*/ 3 h 40"/>
                <a:gd name="T6" fmla="*/ 53 w 54"/>
                <a:gd name="T7" fmla="*/ 15 h 40"/>
                <a:gd name="T8" fmla="*/ 88 w 54"/>
                <a:gd name="T9" fmla="*/ 19 h 40"/>
                <a:gd name="T10" fmla="*/ 119 w 54"/>
                <a:gd name="T11" fmla="*/ 24 h 40"/>
                <a:gd name="T12" fmla="*/ 150 w 54"/>
                <a:gd name="T13" fmla="*/ 28 h 40"/>
                <a:gd name="T14" fmla="*/ 183 w 54"/>
                <a:gd name="T15" fmla="*/ 30 h 40"/>
                <a:gd name="T16" fmla="*/ 221 w 54"/>
                <a:gd name="T17" fmla="*/ 26 h 40"/>
                <a:gd name="T18" fmla="*/ 216 w 54"/>
                <a:gd name="T19" fmla="*/ 41 h 40"/>
                <a:gd name="T20" fmla="*/ 204 w 54"/>
                <a:gd name="T21" fmla="*/ 55 h 40"/>
                <a:gd name="T22" fmla="*/ 181 w 54"/>
                <a:gd name="T23" fmla="*/ 63 h 40"/>
                <a:gd name="T24" fmla="*/ 149 w 54"/>
                <a:gd name="T25" fmla="*/ 66 h 40"/>
                <a:gd name="T26" fmla="*/ 114 w 54"/>
                <a:gd name="T27" fmla="*/ 65 h 40"/>
                <a:gd name="T28" fmla="*/ 76 w 54"/>
                <a:gd name="T29" fmla="*/ 53 h 40"/>
                <a:gd name="T30" fmla="*/ 40 w 54"/>
                <a:gd name="T31" fmla="*/ 34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6699"/>
                </a:solidFill>
                <a:latin typeface="Arial" charset="0"/>
              </a:endParaRPr>
            </a:p>
          </p:txBody>
        </p:sp>
        <p:sp>
          <p:nvSpPr>
            <p:cNvPr id="4114" name="Freeform 34"/>
            <p:cNvSpPr>
              <a:spLocks/>
            </p:cNvSpPr>
            <p:nvPr/>
          </p:nvSpPr>
          <p:spPr bwMode="ltGray">
            <a:xfrm>
              <a:off x="11" y="4110"/>
              <a:ext cx="118" cy="209"/>
            </a:xfrm>
            <a:custGeom>
              <a:avLst/>
              <a:gdLst>
                <a:gd name="T0" fmla="*/ 0 w 118"/>
                <a:gd name="T1" fmla="*/ 0 h 209"/>
                <a:gd name="T2" fmla="*/ 6 w 118"/>
                <a:gd name="T3" fmla="*/ 8 h 209"/>
                <a:gd name="T4" fmla="*/ 15 w 118"/>
                <a:gd name="T5" fmla="*/ 19 h 209"/>
                <a:gd name="T6" fmla="*/ 26 w 118"/>
                <a:gd name="T7" fmla="*/ 33 h 209"/>
                <a:gd name="T8" fmla="*/ 38 w 118"/>
                <a:gd name="T9" fmla="*/ 51 h 209"/>
                <a:gd name="T10" fmla="*/ 54 w 118"/>
                <a:gd name="T11" fmla="*/ 72 h 209"/>
                <a:gd name="T12" fmla="*/ 67 w 118"/>
                <a:gd name="T13" fmla="*/ 94 h 209"/>
                <a:gd name="T14" fmla="*/ 79 w 118"/>
                <a:gd name="T15" fmla="*/ 119 h 209"/>
                <a:gd name="T16" fmla="*/ 87 w 118"/>
                <a:gd name="T17" fmla="*/ 146 h 209"/>
                <a:gd name="T18" fmla="*/ 94 w 118"/>
                <a:gd name="T19" fmla="*/ 175 h 209"/>
                <a:gd name="T20" fmla="*/ 91 w 118"/>
                <a:gd name="T21" fmla="*/ 209 h 209"/>
                <a:gd name="T22" fmla="*/ 118 w 118"/>
                <a:gd name="T23" fmla="*/ 209 h 209"/>
                <a:gd name="T24" fmla="*/ 117 w 118"/>
                <a:gd name="T25" fmla="*/ 177 h 209"/>
                <a:gd name="T26" fmla="*/ 104 w 118"/>
                <a:gd name="T27" fmla="*/ 119 h 209"/>
                <a:gd name="T28" fmla="*/ 82 w 118"/>
                <a:gd name="T29" fmla="*/ 69 h 209"/>
                <a:gd name="T30" fmla="*/ 47 w 118"/>
                <a:gd name="T31" fmla="*/ 27 h 209"/>
                <a:gd name="T32" fmla="*/ 0 w 118"/>
                <a:gd name="T33" fmla="*/ 0 h 20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18" h="209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6699"/>
                </a:solidFill>
                <a:latin typeface="Arial" charset="0"/>
              </a:endParaRPr>
            </a:p>
          </p:txBody>
        </p:sp>
        <p:sp>
          <p:nvSpPr>
            <p:cNvPr id="4115" name="Freeform 35"/>
            <p:cNvSpPr>
              <a:spLocks/>
            </p:cNvSpPr>
            <p:nvPr/>
          </p:nvSpPr>
          <p:spPr bwMode="ltGray">
            <a:xfrm>
              <a:off x="0" y="3968"/>
              <a:ext cx="130" cy="128"/>
            </a:xfrm>
            <a:custGeom>
              <a:avLst/>
              <a:gdLst>
                <a:gd name="T0" fmla="*/ 103 w 130"/>
                <a:gd name="T1" fmla="*/ 0 h 128"/>
                <a:gd name="T2" fmla="*/ 130 w 130"/>
                <a:gd name="T3" fmla="*/ 128 h 128"/>
                <a:gd name="T4" fmla="*/ 125 w 130"/>
                <a:gd name="T5" fmla="*/ 126 h 128"/>
                <a:gd name="T6" fmla="*/ 111 w 130"/>
                <a:gd name="T7" fmla="*/ 121 h 128"/>
                <a:gd name="T8" fmla="*/ 92 w 130"/>
                <a:gd name="T9" fmla="*/ 111 h 128"/>
                <a:gd name="T10" fmla="*/ 68 w 130"/>
                <a:gd name="T11" fmla="*/ 103 h 128"/>
                <a:gd name="T12" fmla="*/ 41 w 130"/>
                <a:gd name="T13" fmla="*/ 94 h 128"/>
                <a:gd name="T14" fmla="*/ 19 w 130"/>
                <a:gd name="T15" fmla="*/ 90 h 128"/>
                <a:gd name="T16" fmla="*/ 0 w 130"/>
                <a:gd name="T17" fmla="*/ 93 h 128"/>
                <a:gd name="T18" fmla="*/ 0 w 130"/>
                <a:gd name="T19" fmla="*/ 72 h 128"/>
                <a:gd name="T20" fmla="*/ 12 w 130"/>
                <a:gd name="T21" fmla="*/ 70 h 128"/>
                <a:gd name="T22" fmla="*/ 24 w 130"/>
                <a:gd name="T23" fmla="*/ 66 h 128"/>
                <a:gd name="T24" fmla="*/ 38 w 130"/>
                <a:gd name="T25" fmla="*/ 66 h 128"/>
                <a:gd name="T26" fmla="*/ 51 w 130"/>
                <a:gd name="T27" fmla="*/ 67 h 128"/>
                <a:gd name="T28" fmla="*/ 65 w 130"/>
                <a:gd name="T29" fmla="*/ 70 h 128"/>
                <a:gd name="T30" fmla="*/ 78 w 130"/>
                <a:gd name="T31" fmla="*/ 78 h 128"/>
                <a:gd name="T32" fmla="*/ 81 w 130"/>
                <a:gd name="T33" fmla="*/ 74 h 128"/>
                <a:gd name="T34" fmla="*/ 81 w 130"/>
                <a:gd name="T35" fmla="*/ 58 h 128"/>
                <a:gd name="T36" fmla="*/ 82 w 130"/>
                <a:gd name="T37" fmla="*/ 37 h 128"/>
                <a:gd name="T38" fmla="*/ 82 w 130"/>
                <a:gd name="T39" fmla="*/ 29 h 128"/>
                <a:gd name="T40" fmla="*/ 80 w 130"/>
                <a:gd name="T41" fmla="*/ 29 h 128"/>
                <a:gd name="T42" fmla="*/ 77 w 130"/>
                <a:gd name="T43" fmla="*/ 27 h 128"/>
                <a:gd name="T44" fmla="*/ 76 w 130"/>
                <a:gd name="T45" fmla="*/ 22 h 128"/>
                <a:gd name="T46" fmla="*/ 75 w 130"/>
                <a:gd name="T47" fmla="*/ 19 h 128"/>
                <a:gd name="T48" fmla="*/ 76 w 130"/>
                <a:gd name="T49" fmla="*/ 15 h 128"/>
                <a:gd name="T50" fmla="*/ 79 w 130"/>
                <a:gd name="T51" fmla="*/ 10 h 128"/>
                <a:gd name="T52" fmla="*/ 89 w 130"/>
                <a:gd name="T53" fmla="*/ 6 h 128"/>
                <a:gd name="T54" fmla="*/ 103 w 130"/>
                <a:gd name="T55" fmla="*/ 0 h 12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30" h="128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6699"/>
                </a:solidFill>
                <a:latin typeface="Arial" charset="0"/>
              </a:endParaRPr>
            </a:p>
          </p:txBody>
        </p:sp>
        <p:sp>
          <p:nvSpPr>
            <p:cNvPr id="4116" name="Freeform 36"/>
            <p:cNvSpPr>
              <a:spLocks/>
            </p:cNvSpPr>
            <p:nvPr/>
          </p:nvSpPr>
          <p:spPr bwMode="ltGray">
            <a:xfrm>
              <a:off x="0" y="3949"/>
              <a:ext cx="47" cy="86"/>
            </a:xfrm>
            <a:custGeom>
              <a:avLst/>
              <a:gdLst>
                <a:gd name="T0" fmla="*/ 37 w 47"/>
                <a:gd name="T1" fmla="*/ 0 h 86"/>
                <a:gd name="T2" fmla="*/ 15 w 47"/>
                <a:gd name="T3" fmla="*/ 37 h 86"/>
                <a:gd name="T4" fmla="*/ 0 w 47"/>
                <a:gd name="T5" fmla="*/ 59 h 86"/>
                <a:gd name="T6" fmla="*/ 0 w 47"/>
                <a:gd name="T7" fmla="*/ 86 h 86"/>
                <a:gd name="T8" fmla="*/ 8 w 47"/>
                <a:gd name="T9" fmla="*/ 82 h 86"/>
                <a:gd name="T10" fmla="*/ 20 w 47"/>
                <a:gd name="T11" fmla="*/ 73 h 86"/>
                <a:gd name="T12" fmla="*/ 33 w 47"/>
                <a:gd name="T13" fmla="*/ 63 h 86"/>
                <a:gd name="T14" fmla="*/ 42 w 47"/>
                <a:gd name="T15" fmla="*/ 51 h 86"/>
                <a:gd name="T16" fmla="*/ 47 w 47"/>
                <a:gd name="T17" fmla="*/ 36 h 86"/>
                <a:gd name="T18" fmla="*/ 46 w 47"/>
                <a:gd name="T19" fmla="*/ 19 h 86"/>
                <a:gd name="T20" fmla="*/ 37 w 47"/>
                <a:gd name="T21" fmla="*/ 0 h 8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7" h="86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6699"/>
                </a:solidFill>
                <a:latin typeface="Arial" charset="0"/>
              </a:endParaRPr>
            </a:p>
          </p:txBody>
        </p:sp>
        <p:sp>
          <p:nvSpPr>
            <p:cNvPr id="4117" name="Freeform 37"/>
            <p:cNvSpPr>
              <a:spLocks/>
            </p:cNvSpPr>
            <p:nvPr/>
          </p:nvSpPr>
          <p:spPr bwMode="ltGray">
            <a:xfrm>
              <a:off x="0" y="3239"/>
              <a:ext cx="497" cy="740"/>
            </a:xfrm>
            <a:custGeom>
              <a:avLst/>
              <a:gdLst>
                <a:gd name="T0" fmla="*/ 0 w 497"/>
                <a:gd name="T1" fmla="*/ 13 h 740"/>
                <a:gd name="T2" fmla="*/ 41 w 497"/>
                <a:gd name="T3" fmla="*/ 4 h 740"/>
                <a:gd name="T4" fmla="*/ 101 w 497"/>
                <a:gd name="T5" fmla="*/ 0 h 740"/>
                <a:gd name="T6" fmla="*/ 170 w 497"/>
                <a:gd name="T7" fmla="*/ 4 h 740"/>
                <a:gd name="T8" fmla="*/ 248 w 497"/>
                <a:gd name="T9" fmla="*/ 21 h 740"/>
                <a:gd name="T10" fmla="*/ 323 w 497"/>
                <a:gd name="T11" fmla="*/ 50 h 740"/>
                <a:gd name="T12" fmla="*/ 382 w 497"/>
                <a:gd name="T13" fmla="*/ 90 h 740"/>
                <a:gd name="T14" fmla="*/ 428 w 497"/>
                <a:gd name="T15" fmla="*/ 141 h 740"/>
                <a:gd name="T16" fmla="*/ 463 w 497"/>
                <a:gd name="T17" fmla="*/ 199 h 740"/>
                <a:gd name="T18" fmla="*/ 485 w 497"/>
                <a:gd name="T19" fmla="*/ 262 h 740"/>
                <a:gd name="T20" fmla="*/ 496 w 497"/>
                <a:gd name="T21" fmla="*/ 327 h 740"/>
                <a:gd name="T22" fmla="*/ 497 w 497"/>
                <a:gd name="T23" fmla="*/ 396 h 740"/>
                <a:gd name="T24" fmla="*/ 487 w 497"/>
                <a:gd name="T25" fmla="*/ 462 h 740"/>
                <a:gd name="T26" fmla="*/ 470 w 497"/>
                <a:gd name="T27" fmla="*/ 527 h 740"/>
                <a:gd name="T28" fmla="*/ 443 w 497"/>
                <a:gd name="T29" fmla="*/ 586 h 740"/>
                <a:gd name="T30" fmla="*/ 406 w 497"/>
                <a:gd name="T31" fmla="*/ 639 h 740"/>
                <a:gd name="T32" fmla="*/ 364 w 497"/>
                <a:gd name="T33" fmla="*/ 683 h 740"/>
                <a:gd name="T34" fmla="*/ 315 w 497"/>
                <a:gd name="T35" fmla="*/ 715 h 740"/>
                <a:gd name="T36" fmla="*/ 259 w 497"/>
                <a:gd name="T37" fmla="*/ 736 h 740"/>
                <a:gd name="T38" fmla="*/ 198 w 497"/>
                <a:gd name="T39" fmla="*/ 740 h 740"/>
                <a:gd name="T40" fmla="*/ 131 w 497"/>
                <a:gd name="T41" fmla="*/ 727 h 740"/>
                <a:gd name="T42" fmla="*/ 167 w 497"/>
                <a:gd name="T43" fmla="*/ 728 h 740"/>
                <a:gd name="T44" fmla="*/ 204 w 497"/>
                <a:gd name="T45" fmla="*/ 718 h 740"/>
                <a:gd name="T46" fmla="*/ 238 w 497"/>
                <a:gd name="T47" fmla="*/ 700 h 740"/>
                <a:gd name="T48" fmla="*/ 272 w 497"/>
                <a:gd name="T49" fmla="*/ 670 h 740"/>
                <a:gd name="T50" fmla="*/ 304 w 497"/>
                <a:gd name="T51" fmla="*/ 635 h 740"/>
                <a:gd name="T52" fmla="*/ 333 w 497"/>
                <a:gd name="T53" fmla="*/ 594 h 740"/>
                <a:gd name="T54" fmla="*/ 358 w 497"/>
                <a:gd name="T55" fmla="*/ 549 h 740"/>
                <a:gd name="T56" fmla="*/ 381 w 497"/>
                <a:gd name="T57" fmla="*/ 500 h 740"/>
                <a:gd name="T58" fmla="*/ 396 w 497"/>
                <a:gd name="T59" fmla="*/ 449 h 740"/>
                <a:gd name="T60" fmla="*/ 408 w 497"/>
                <a:gd name="T61" fmla="*/ 397 h 740"/>
                <a:gd name="T62" fmla="*/ 414 w 497"/>
                <a:gd name="T63" fmla="*/ 346 h 740"/>
                <a:gd name="T64" fmla="*/ 412 w 497"/>
                <a:gd name="T65" fmla="*/ 296 h 740"/>
                <a:gd name="T66" fmla="*/ 402 w 497"/>
                <a:gd name="T67" fmla="*/ 251 h 740"/>
                <a:gd name="T68" fmla="*/ 384 w 497"/>
                <a:gd name="T69" fmla="*/ 208 h 740"/>
                <a:gd name="T70" fmla="*/ 357 w 497"/>
                <a:gd name="T71" fmla="*/ 172 h 740"/>
                <a:gd name="T72" fmla="*/ 320 w 497"/>
                <a:gd name="T73" fmla="*/ 142 h 740"/>
                <a:gd name="T74" fmla="*/ 260 w 497"/>
                <a:gd name="T75" fmla="*/ 107 h 740"/>
                <a:gd name="T76" fmla="*/ 203 w 497"/>
                <a:gd name="T77" fmla="*/ 82 h 740"/>
                <a:gd name="T78" fmla="*/ 154 w 497"/>
                <a:gd name="T79" fmla="*/ 65 h 740"/>
                <a:gd name="T80" fmla="*/ 108 w 497"/>
                <a:gd name="T81" fmla="*/ 56 h 740"/>
                <a:gd name="T82" fmla="*/ 68 w 497"/>
                <a:gd name="T83" fmla="*/ 55 h 740"/>
                <a:gd name="T84" fmla="*/ 32 w 497"/>
                <a:gd name="T85" fmla="*/ 61 h 740"/>
                <a:gd name="T86" fmla="*/ 0 w 497"/>
                <a:gd name="T87" fmla="*/ 70 h 740"/>
                <a:gd name="T88" fmla="*/ 0 w 497"/>
                <a:gd name="T89" fmla="*/ 13 h 740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497" h="740">
                  <a:moveTo>
                    <a:pt x="0" y="13"/>
                  </a:moveTo>
                  <a:lnTo>
                    <a:pt x="41" y="4"/>
                  </a:lnTo>
                  <a:lnTo>
                    <a:pt x="101" y="0"/>
                  </a:lnTo>
                  <a:lnTo>
                    <a:pt x="170" y="4"/>
                  </a:lnTo>
                  <a:lnTo>
                    <a:pt x="248" y="21"/>
                  </a:lnTo>
                  <a:lnTo>
                    <a:pt x="323" y="50"/>
                  </a:lnTo>
                  <a:lnTo>
                    <a:pt x="382" y="90"/>
                  </a:lnTo>
                  <a:lnTo>
                    <a:pt x="428" y="141"/>
                  </a:lnTo>
                  <a:lnTo>
                    <a:pt x="463" y="199"/>
                  </a:lnTo>
                  <a:lnTo>
                    <a:pt x="485" y="262"/>
                  </a:lnTo>
                  <a:lnTo>
                    <a:pt x="496" y="327"/>
                  </a:lnTo>
                  <a:lnTo>
                    <a:pt x="497" y="396"/>
                  </a:lnTo>
                  <a:lnTo>
                    <a:pt x="487" y="462"/>
                  </a:lnTo>
                  <a:lnTo>
                    <a:pt x="470" y="527"/>
                  </a:lnTo>
                  <a:lnTo>
                    <a:pt x="443" y="586"/>
                  </a:lnTo>
                  <a:lnTo>
                    <a:pt x="406" y="639"/>
                  </a:lnTo>
                  <a:lnTo>
                    <a:pt x="364" y="683"/>
                  </a:lnTo>
                  <a:lnTo>
                    <a:pt x="315" y="715"/>
                  </a:lnTo>
                  <a:lnTo>
                    <a:pt x="259" y="736"/>
                  </a:lnTo>
                  <a:lnTo>
                    <a:pt x="198" y="740"/>
                  </a:lnTo>
                  <a:lnTo>
                    <a:pt x="131" y="727"/>
                  </a:lnTo>
                  <a:lnTo>
                    <a:pt x="167" y="728"/>
                  </a:lnTo>
                  <a:lnTo>
                    <a:pt x="204" y="718"/>
                  </a:lnTo>
                  <a:lnTo>
                    <a:pt x="238" y="700"/>
                  </a:lnTo>
                  <a:lnTo>
                    <a:pt x="272" y="670"/>
                  </a:lnTo>
                  <a:lnTo>
                    <a:pt x="304" y="635"/>
                  </a:lnTo>
                  <a:lnTo>
                    <a:pt x="333" y="594"/>
                  </a:lnTo>
                  <a:lnTo>
                    <a:pt x="358" y="549"/>
                  </a:lnTo>
                  <a:lnTo>
                    <a:pt x="381" y="500"/>
                  </a:lnTo>
                  <a:lnTo>
                    <a:pt x="396" y="449"/>
                  </a:lnTo>
                  <a:lnTo>
                    <a:pt x="408" y="397"/>
                  </a:lnTo>
                  <a:lnTo>
                    <a:pt x="414" y="346"/>
                  </a:lnTo>
                  <a:lnTo>
                    <a:pt x="412" y="296"/>
                  </a:lnTo>
                  <a:lnTo>
                    <a:pt x="402" y="251"/>
                  </a:lnTo>
                  <a:lnTo>
                    <a:pt x="384" y="208"/>
                  </a:lnTo>
                  <a:lnTo>
                    <a:pt x="357" y="172"/>
                  </a:lnTo>
                  <a:lnTo>
                    <a:pt x="320" y="142"/>
                  </a:lnTo>
                  <a:lnTo>
                    <a:pt x="260" y="107"/>
                  </a:lnTo>
                  <a:lnTo>
                    <a:pt x="203" y="82"/>
                  </a:lnTo>
                  <a:lnTo>
                    <a:pt x="154" y="65"/>
                  </a:lnTo>
                  <a:lnTo>
                    <a:pt x="108" y="56"/>
                  </a:lnTo>
                  <a:lnTo>
                    <a:pt x="68" y="55"/>
                  </a:lnTo>
                  <a:lnTo>
                    <a:pt x="32" y="61"/>
                  </a:lnTo>
                  <a:lnTo>
                    <a:pt x="0" y="7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6699"/>
                </a:solidFill>
                <a:latin typeface="Arial" charset="0"/>
              </a:endParaRPr>
            </a:p>
          </p:txBody>
        </p:sp>
        <p:sp>
          <p:nvSpPr>
            <p:cNvPr id="4118" name="Freeform 38"/>
            <p:cNvSpPr>
              <a:spLocks/>
            </p:cNvSpPr>
            <p:nvPr/>
          </p:nvSpPr>
          <p:spPr bwMode="ltGray">
            <a:xfrm rot="1584153">
              <a:off x="20" y="410"/>
              <a:ext cx="344" cy="245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32 h 237"/>
                <a:gd name="T4" fmla="*/ 21 w 257"/>
                <a:gd name="T5" fmla="*/ 64 h 237"/>
                <a:gd name="T6" fmla="*/ 48 w 257"/>
                <a:gd name="T7" fmla="*/ 96 h 237"/>
                <a:gd name="T8" fmla="*/ 86 w 257"/>
                <a:gd name="T9" fmla="*/ 124 h 237"/>
                <a:gd name="T10" fmla="*/ 139 w 257"/>
                <a:gd name="T11" fmla="*/ 150 h 237"/>
                <a:gd name="T12" fmla="*/ 206 w 257"/>
                <a:gd name="T13" fmla="*/ 178 h 237"/>
                <a:gd name="T14" fmla="*/ 292 w 257"/>
                <a:gd name="T15" fmla="*/ 203 h 237"/>
                <a:gd name="T16" fmla="*/ 391 w 257"/>
                <a:gd name="T17" fmla="*/ 224 h 237"/>
                <a:gd name="T18" fmla="*/ 518 w 257"/>
                <a:gd name="T19" fmla="*/ 245 h 237"/>
                <a:gd name="T20" fmla="*/ 661 w 257"/>
                <a:gd name="T21" fmla="*/ 262 h 237"/>
                <a:gd name="T22" fmla="*/ 815 w 257"/>
                <a:gd name="T23" fmla="*/ 276 h 237"/>
                <a:gd name="T24" fmla="*/ 1005 w 257"/>
                <a:gd name="T25" fmla="*/ 288 h 237"/>
                <a:gd name="T26" fmla="*/ 1211 w 257"/>
                <a:gd name="T27" fmla="*/ 295 h 237"/>
                <a:gd name="T28" fmla="*/ 1448 w 257"/>
                <a:gd name="T29" fmla="*/ 299 h 237"/>
                <a:gd name="T30" fmla="*/ 1692 w 257"/>
                <a:gd name="T31" fmla="*/ 298 h 237"/>
                <a:gd name="T32" fmla="*/ 1978 w 257"/>
                <a:gd name="T33" fmla="*/ 293 h 237"/>
                <a:gd name="T34" fmla="*/ 1727 w 257"/>
                <a:gd name="T35" fmla="*/ 286 h 237"/>
                <a:gd name="T36" fmla="*/ 1499 w 257"/>
                <a:gd name="T37" fmla="*/ 277 h 237"/>
                <a:gd name="T38" fmla="*/ 1309 w 257"/>
                <a:gd name="T39" fmla="*/ 267 h 237"/>
                <a:gd name="T40" fmla="*/ 1139 w 257"/>
                <a:gd name="T41" fmla="*/ 257 h 237"/>
                <a:gd name="T42" fmla="*/ 985 w 257"/>
                <a:gd name="T43" fmla="*/ 244 h 237"/>
                <a:gd name="T44" fmla="*/ 863 w 257"/>
                <a:gd name="T45" fmla="*/ 229 h 237"/>
                <a:gd name="T46" fmla="*/ 750 w 257"/>
                <a:gd name="T47" fmla="*/ 214 h 237"/>
                <a:gd name="T48" fmla="*/ 645 w 257"/>
                <a:gd name="T49" fmla="*/ 195 h 237"/>
                <a:gd name="T50" fmla="*/ 550 w 257"/>
                <a:gd name="T51" fmla="*/ 178 h 237"/>
                <a:gd name="T52" fmla="*/ 472 w 257"/>
                <a:gd name="T53" fmla="*/ 157 h 237"/>
                <a:gd name="T54" fmla="*/ 406 w 257"/>
                <a:gd name="T55" fmla="*/ 135 h 237"/>
                <a:gd name="T56" fmla="*/ 333 w 257"/>
                <a:gd name="T57" fmla="*/ 110 h 237"/>
                <a:gd name="T58" fmla="*/ 254 w 257"/>
                <a:gd name="T59" fmla="*/ 87 h 237"/>
                <a:gd name="T60" fmla="*/ 178 w 257"/>
                <a:gd name="T61" fmla="*/ 61 h 237"/>
                <a:gd name="T62" fmla="*/ 90 w 257"/>
                <a:gd name="T63" fmla="*/ 31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6699"/>
                </a:solidFill>
                <a:latin typeface="Arial" charset="0"/>
              </a:endParaRPr>
            </a:p>
          </p:txBody>
        </p:sp>
        <p:sp>
          <p:nvSpPr>
            <p:cNvPr id="4119" name="Freeform 39"/>
            <p:cNvSpPr>
              <a:spLocks/>
            </p:cNvSpPr>
            <p:nvPr/>
          </p:nvSpPr>
          <p:spPr bwMode="ltGray">
            <a:xfrm rot="1584153">
              <a:off x="242" y="756"/>
              <a:ext cx="167" cy="115"/>
            </a:xfrm>
            <a:custGeom>
              <a:avLst/>
              <a:gdLst>
                <a:gd name="T0" fmla="*/ 622 w 124"/>
                <a:gd name="T1" fmla="*/ 0 h 110"/>
                <a:gd name="T2" fmla="*/ 995 w 124"/>
                <a:gd name="T3" fmla="*/ 147 h 110"/>
                <a:gd name="T4" fmla="*/ 967 w 124"/>
                <a:gd name="T5" fmla="*/ 146 h 110"/>
                <a:gd name="T6" fmla="*/ 859 w 124"/>
                <a:gd name="T7" fmla="*/ 143 h 110"/>
                <a:gd name="T8" fmla="*/ 718 w 124"/>
                <a:gd name="T9" fmla="*/ 139 h 110"/>
                <a:gd name="T10" fmla="*/ 549 w 124"/>
                <a:gd name="T11" fmla="*/ 136 h 110"/>
                <a:gd name="T12" fmla="*/ 361 w 124"/>
                <a:gd name="T13" fmla="*/ 133 h 110"/>
                <a:gd name="T14" fmla="*/ 205 w 124"/>
                <a:gd name="T15" fmla="*/ 134 h 110"/>
                <a:gd name="T16" fmla="*/ 73 w 124"/>
                <a:gd name="T17" fmla="*/ 140 h 110"/>
                <a:gd name="T18" fmla="*/ 0 w 124"/>
                <a:gd name="T19" fmla="*/ 150 h 110"/>
                <a:gd name="T20" fmla="*/ 30 w 124"/>
                <a:gd name="T21" fmla="*/ 134 h 110"/>
                <a:gd name="T22" fmla="*/ 65 w 124"/>
                <a:gd name="T23" fmla="*/ 121 h 110"/>
                <a:gd name="T24" fmla="*/ 132 w 124"/>
                <a:gd name="T25" fmla="*/ 112 h 110"/>
                <a:gd name="T26" fmla="*/ 205 w 124"/>
                <a:gd name="T27" fmla="*/ 104 h 110"/>
                <a:gd name="T28" fmla="*/ 290 w 124"/>
                <a:gd name="T29" fmla="*/ 98 h 110"/>
                <a:gd name="T30" fmla="*/ 376 w 124"/>
                <a:gd name="T31" fmla="*/ 97 h 110"/>
                <a:gd name="T32" fmla="*/ 471 w 124"/>
                <a:gd name="T33" fmla="*/ 97 h 110"/>
                <a:gd name="T34" fmla="*/ 579 w 124"/>
                <a:gd name="T35" fmla="*/ 101 h 110"/>
                <a:gd name="T36" fmla="*/ 586 w 124"/>
                <a:gd name="T37" fmla="*/ 97 h 110"/>
                <a:gd name="T38" fmla="*/ 563 w 124"/>
                <a:gd name="T39" fmla="*/ 77 h 110"/>
                <a:gd name="T40" fmla="*/ 537 w 124"/>
                <a:gd name="T41" fmla="*/ 52 h 110"/>
                <a:gd name="T42" fmla="*/ 527 w 124"/>
                <a:gd name="T43" fmla="*/ 41 h 110"/>
                <a:gd name="T44" fmla="*/ 506 w 124"/>
                <a:gd name="T45" fmla="*/ 41 h 110"/>
                <a:gd name="T46" fmla="*/ 486 w 124"/>
                <a:gd name="T47" fmla="*/ 39 h 110"/>
                <a:gd name="T48" fmla="*/ 471 w 124"/>
                <a:gd name="T49" fmla="*/ 33 h 110"/>
                <a:gd name="T50" fmla="*/ 462 w 124"/>
                <a:gd name="T51" fmla="*/ 30 h 110"/>
                <a:gd name="T52" fmla="*/ 462 w 124"/>
                <a:gd name="T53" fmla="*/ 26 h 110"/>
                <a:gd name="T54" fmla="*/ 471 w 124"/>
                <a:gd name="T55" fmla="*/ 21 h 110"/>
                <a:gd name="T56" fmla="*/ 533 w 124"/>
                <a:gd name="T57" fmla="*/ 8 h 110"/>
                <a:gd name="T58" fmla="*/ 622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6699"/>
                </a:solidFill>
                <a:latin typeface="Arial" charset="0"/>
              </a:endParaRPr>
            </a:p>
          </p:txBody>
        </p:sp>
        <p:sp>
          <p:nvSpPr>
            <p:cNvPr id="4120" name="Freeform 40"/>
            <p:cNvSpPr>
              <a:spLocks/>
            </p:cNvSpPr>
            <p:nvPr/>
          </p:nvSpPr>
          <p:spPr bwMode="ltGray">
            <a:xfrm rot="1584153">
              <a:off x="574" y="286"/>
              <a:ext cx="147" cy="160"/>
            </a:xfrm>
            <a:custGeom>
              <a:avLst/>
              <a:gdLst>
                <a:gd name="T0" fmla="*/ 0 w 109"/>
                <a:gd name="T1" fmla="*/ 0 h 156"/>
                <a:gd name="T2" fmla="*/ 40 w 109"/>
                <a:gd name="T3" fmla="*/ 1 h 156"/>
                <a:gd name="T4" fmla="*/ 142 w 109"/>
                <a:gd name="T5" fmla="*/ 5 h 156"/>
                <a:gd name="T6" fmla="*/ 297 w 109"/>
                <a:gd name="T7" fmla="*/ 12 h 156"/>
                <a:gd name="T8" fmla="*/ 471 w 109"/>
                <a:gd name="T9" fmla="*/ 31 h 156"/>
                <a:gd name="T10" fmla="*/ 635 w 109"/>
                <a:gd name="T11" fmla="*/ 51 h 156"/>
                <a:gd name="T12" fmla="*/ 778 w 109"/>
                <a:gd name="T13" fmla="*/ 85 h 156"/>
                <a:gd name="T14" fmla="*/ 866 w 109"/>
                <a:gd name="T15" fmla="*/ 129 h 156"/>
                <a:gd name="T16" fmla="*/ 883 w 109"/>
                <a:gd name="T17" fmla="*/ 186 h 156"/>
                <a:gd name="T18" fmla="*/ 856 w 109"/>
                <a:gd name="T19" fmla="*/ 186 h 156"/>
                <a:gd name="T20" fmla="*/ 808 w 109"/>
                <a:gd name="T21" fmla="*/ 186 h 156"/>
                <a:gd name="T22" fmla="*/ 753 w 109"/>
                <a:gd name="T23" fmla="*/ 186 h 156"/>
                <a:gd name="T24" fmla="*/ 704 w 109"/>
                <a:gd name="T25" fmla="*/ 183 h 156"/>
                <a:gd name="T26" fmla="*/ 655 w 109"/>
                <a:gd name="T27" fmla="*/ 182 h 156"/>
                <a:gd name="T28" fmla="*/ 600 w 109"/>
                <a:gd name="T29" fmla="*/ 178 h 156"/>
                <a:gd name="T30" fmla="*/ 534 w 109"/>
                <a:gd name="T31" fmla="*/ 173 h 156"/>
                <a:gd name="T32" fmla="*/ 471 w 109"/>
                <a:gd name="T33" fmla="*/ 167 h 156"/>
                <a:gd name="T34" fmla="*/ 428 w 109"/>
                <a:gd name="T35" fmla="*/ 150 h 156"/>
                <a:gd name="T36" fmla="*/ 428 w 109"/>
                <a:gd name="T37" fmla="*/ 132 h 156"/>
                <a:gd name="T38" fmla="*/ 457 w 109"/>
                <a:gd name="T39" fmla="*/ 116 h 156"/>
                <a:gd name="T40" fmla="*/ 484 w 109"/>
                <a:gd name="T41" fmla="*/ 94 h 156"/>
                <a:gd name="T42" fmla="*/ 457 w 109"/>
                <a:gd name="T43" fmla="*/ 76 h 156"/>
                <a:gd name="T44" fmla="*/ 392 w 109"/>
                <a:gd name="T45" fmla="*/ 50 h 156"/>
                <a:gd name="T46" fmla="*/ 255 w 109"/>
                <a:gd name="T47" fmla="*/ 30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6699"/>
                </a:solidFill>
                <a:latin typeface="Arial" charset="0"/>
              </a:endParaRPr>
            </a:p>
          </p:txBody>
        </p:sp>
        <p:sp>
          <p:nvSpPr>
            <p:cNvPr id="4121" name="Freeform 41"/>
            <p:cNvSpPr>
              <a:spLocks/>
            </p:cNvSpPr>
            <p:nvPr/>
          </p:nvSpPr>
          <p:spPr bwMode="ltGray">
            <a:xfrm rot="1584153">
              <a:off x="236" y="721"/>
              <a:ext cx="62" cy="97"/>
            </a:xfrm>
            <a:custGeom>
              <a:avLst/>
              <a:gdLst>
                <a:gd name="T0" fmla="*/ 255 w 46"/>
                <a:gd name="T1" fmla="*/ 0 h 94"/>
                <a:gd name="T2" fmla="*/ 162 w 46"/>
                <a:gd name="T3" fmla="*/ 45 h 94"/>
                <a:gd name="T4" fmla="*/ 120 w 46"/>
                <a:gd name="T5" fmla="*/ 76 h 94"/>
                <a:gd name="T6" fmla="*/ 89 w 46"/>
                <a:gd name="T7" fmla="*/ 100 h 94"/>
                <a:gd name="T8" fmla="*/ 0 w 46"/>
                <a:gd name="T9" fmla="*/ 116 h 94"/>
                <a:gd name="T10" fmla="*/ 98 w 46"/>
                <a:gd name="T11" fmla="*/ 109 h 94"/>
                <a:gd name="T12" fmla="*/ 189 w 46"/>
                <a:gd name="T13" fmla="*/ 101 h 94"/>
                <a:gd name="T14" fmla="*/ 257 w 46"/>
                <a:gd name="T15" fmla="*/ 85 h 94"/>
                <a:gd name="T16" fmla="*/ 323 w 46"/>
                <a:gd name="T17" fmla="*/ 71 h 94"/>
                <a:gd name="T18" fmla="*/ 367 w 46"/>
                <a:gd name="T19" fmla="*/ 55 h 94"/>
                <a:gd name="T20" fmla="*/ 372 w 46"/>
                <a:gd name="T21" fmla="*/ 37 h 94"/>
                <a:gd name="T22" fmla="*/ 344 w 46"/>
                <a:gd name="T23" fmla="*/ 15 h 94"/>
                <a:gd name="T24" fmla="*/ 255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6699"/>
                </a:solidFill>
                <a:latin typeface="Arial" charset="0"/>
              </a:endParaRPr>
            </a:p>
          </p:txBody>
        </p:sp>
        <p:sp>
          <p:nvSpPr>
            <p:cNvPr id="4122" name="Freeform 42"/>
            <p:cNvSpPr>
              <a:spLocks/>
            </p:cNvSpPr>
            <p:nvPr/>
          </p:nvSpPr>
          <p:spPr bwMode="ltGray">
            <a:xfrm rot="1584153">
              <a:off x="585" y="466"/>
              <a:ext cx="72" cy="41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48 w 54"/>
                <a:gd name="T5" fmla="*/ 3 h 40"/>
                <a:gd name="T6" fmla="*/ 97 w 54"/>
                <a:gd name="T7" fmla="*/ 8 h 40"/>
                <a:gd name="T8" fmla="*/ 155 w 54"/>
                <a:gd name="T9" fmla="*/ 12 h 40"/>
                <a:gd name="T10" fmla="*/ 219 w 54"/>
                <a:gd name="T11" fmla="*/ 15 h 40"/>
                <a:gd name="T12" fmla="*/ 287 w 54"/>
                <a:gd name="T13" fmla="*/ 17 h 40"/>
                <a:gd name="T14" fmla="*/ 341 w 54"/>
                <a:gd name="T15" fmla="*/ 18 h 40"/>
                <a:gd name="T16" fmla="*/ 405 w 54"/>
                <a:gd name="T17" fmla="*/ 16 h 40"/>
                <a:gd name="T18" fmla="*/ 400 w 54"/>
                <a:gd name="T19" fmla="*/ 32 h 40"/>
                <a:gd name="T20" fmla="*/ 377 w 54"/>
                <a:gd name="T21" fmla="*/ 40 h 40"/>
                <a:gd name="T22" fmla="*/ 332 w 54"/>
                <a:gd name="T23" fmla="*/ 45 h 40"/>
                <a:gd name="T24" fmla="*/ 276 w 54"/>
                <a:gd name="T25" fmla="*/ 47 h 40"/>
                <a:gd name="T26" fmla="*/ 207 w 54"/>
                <a:gd name="T27" fmla="*/ 46 h 40"/>
                <a:gd name="T28" fmla="*/ 140 w 54"/>
                <a:gd name="T29" fmla="*/ 39 h 40"/>
                <a:gd name="T30" fmla="*/ 73 w 54"/>
                <a:gd name="T31" fmla="*/ 27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6699"/>
                </a:solidFill>
                <a:latin typeface="Arial" charset="0"/>
              </a:endParaRPr>
            </a:p>
          </p:txBody>
        </p:sp>
        <p:sp>
          <p:nvSpPr>
            <p:cNvPr id="4123" name="Freeform 43"/>
            <p:cNvSpPr>
              <a:spLocks/>
            </p:cNvSpPr>
            <p:nvPr/>
          </p:nvSpPr>
          <p:spPr bwMode="ltGray">
            <a:xfrm>
              <a:off x="0" y="886"/>
              <a:ext cx="360" cy="650"/>
            </a:xfrm>
            <a:custGeom>
              <a:avLst/>
              <a:gdLst>
                <a:gd name="T0" fmla="*/ 264 w 360"/>
                <a:gd name="T1" fmla="*/ 0 h 650"/>
                <a:gd name="T2" fmla="*/ 269 w 360"/>
                <a:gd name="T3" fmla="*/ 9 h 650"/>
                <a:gd name="T4" fmla="*/ 277 w 360"/>
                <a:gd name="T5" fmla="*/ 22 h 650"/>
                <a:gd name="T6" fmla="*/ 286 w 360"/>
                <a:gd name="T7" fmla="*/ 39 h 650"/>
                <a:gd name="T8" fmla="*/ 297 w 360"/>
                <a:gd name="T9" fmla="*/ 58 h 650"/>
                <a:gd name="T10" fmla="*/ 309 w 360"/>
                <a:gd name="T11" fmla="*/ 83 h 650"/>
                <a:gd name="T12" fmla="*/ 319 w 360"/>
                <a:gd name="T13" fmla="*/ 108 h 650"/>
                <a:gd name="T14" fmla="*/ 329 w 360"/>
                <a:gd name="T15" fmla="*/ 136 h 650"/>
                <a:gd name="T16" fmla="*/ 333 w 360"/>
                <a:gd name="T17" fmla="*/ 163 h 650"/>
                <a:gd name="T18" fmla="*/ 336 w 360"/>
                <a:gd name="T19" fmla="*/ 193 h 650"/>
                <a:gd name="T20" fmla="*/ 332 w 360"/>
                <a:gd name="T21" fmla="*/ 223 h 650"/>
                <a:gd name="T22" fmla="*/ 323 w 360"/>
                <a:gd name="T23" fmla="*/ 255 h 650"/>
                <a:gd name="T24" fmla="*/ 310 w 360"/>
                <a:gd name="T25" fmla="*/ 285 h 650"/>
                <a:gd name="T26" fmla="*/ 287 w 360"/>
                <a:gd name="T27" fmla="*/ 315 h 650"/>
                <a:gd name="T28" fmla="*/ 257 w 360"/>
                <a:gd name="T29" fmla="*/ 343 h 650"/>
                <a:gd name="T30" fmla="*/ 218 w 360"/>
                <a:gd name="T31" fmla="*/ 370 h 650"/>
                <a:gd name="T32" fmla="*/ 167 w 360"/>
                <a:gd name="T33" fmla="*/ 396 h 650"/>
                <a:gd name="T34" fmla="*/ 111 w 360"/>
                <a:gd name="T35" fmla="*/ 425 h 650"/>
                <a:gd name="T36" fmla="*/ 69 w 360"/>
                <a:gd name="T37" fmla="*/ 457 h 650"/>
                <a:gd name="T38" fmla="*/ 35 w 360"/>
                <a:gd name="T39" fmla="*/ 490 h 650"/>
                <a:gd name="T40" fmla="*/ 12 w 360"/>
                <a:gd name="T41" fmla="*/ 526 h 650"/>
                <a:gd name="T42" fmla="*/ 0 w 360"/>
                <a:gd name="T43" fmla="*/ 553 h 650"/>
                <a:gd name="T44" fmla="*/ 0 w 360"/>
                <a:gd name="T45" fmla="*/ 650 h 650"/>
                <a:gd name="T46" fmla="*/ 6 w 360"/>
                <a:gd name="T47" fmla="*/ 628 h 650"/>
                <a:gd name="T48" fmla="*/ 19 w 360"/>
                <a:gd name="T49" fmla="*/ 594 h 650"/>
                <a:gd name="T50" fmla="*/ 43 w 360"/>
                <a:gd name="T51" fmla="*/ 551 h 650"/>
                <a:gd name="T52" fmla="*/ 76 w 360"/>
                <a:gd name="T53" fmla="*/ 503 h 650"/>
                <a:gd name="T54" fmla="*/ 125 w 360"/>
                <a:gd name="T55" fmla="*/ 454 h 650"/>
                <a:gd name="T56" fmla="*/ 190 w 360"/>
                <a:gd name="T57" fmla="*/ 408 h 650"/>
                <a:gd name="T58" fmla="*/ 275 w 360"/>
                <a:gd name="T59" fmla="*/ 365 h 650"/>
                <a:gd name="T60" fmla="*/ 308 w 360"/>
                <a:gd name="T61" fmla="*/ 342 h 650"/>
                <a:gd name="T62" fmla="*/ 335 w 360"/>
                <a:gd name="T63" fmla="*/ 305 h 650"/>
                <a:gd name="T64" fmla="*/ 352 w 360"/>
                <a:gd name="T65" fmla="*/ 255 h 650"/>
                <a:gd name="T66" fmla="*/ 360 w 360"/>
                <a:gd name="T67" fmla="*/ 201 h 650"/>
                <a:gd name="T68" fmla="*/ 356 w 360"/>
                <a:gd name="T69" fmla="*/ 144 h 650"/>
                <a:gd name="T70" fmla="*/ 341 w 360"/>
                <a:gd name="T71" fmla="*/ 88 h 650"/>
                <a:gd name="T72" fmla="*/ 311 w 360"/>
                <a:gd name="T73" fmla="*/ 39 h 650"/>
                <a:gd name="T74" fmla="*/ 264 w 360"/>
                <a:gd name="T75" fmla="*/ 0 h 65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360" h="650">
                  <a:moveTo>
                    <a:pt x="264" y="0"/>
                  </a:moveTo>
                  <a:lnTo>
                    <a:pt x="269" y="9"/>
                  </a:lnTo>
                  <a:lnTo>
                    <a:pt x="277" y="22"/>
                  </a:lnTo>
                  <a:lnTo>
                    <a:pt x="286" y="39"/>
                  </a:lnTo>
                  <a:lnTo>
                    <a:pt x="297" y="58"/>
                  </a:lnTo>
                  <a:lnTo>
                    <a:pt x="309" y="83"/>
                  </a:lnTo>
                  <a:lnTo>
                    <a:pt x="319" y="108"/>
                  </a:lnTo>
                  <a:lnTo>
                    <a:pt x="329" y="136"/>
                  </a:lnTo>
                  <a:lnTo>
                    <a:pt x="333" y="163"/>
                  </a:lnTo>
                  <a:lnTo>
                    <a:pt x="336" y="193"/>
                  </a:lnTo>
                  <a:lnTo>
                    <a:pt x="332" y="223"/>
                  </a:lnTo>
                  <a:lnTo>
                    <a:pt x="323" y="255"/>
                  </a:lnTo>
                  <a:lnTo>
                    <a:pt x="310" y="285"/>
                  </a:lnTo>
                  <a:lnTo>
                    <a:pt x="287" y="315"/>
                  </a:lnTo>
                  <a:lnTo>
                    <a:pt x="257" y="343"/>
                  </a:lnTo>
                  <a:lnTo>
                    <a:pt x="218" y="370"/>
                  </a:lnTo>
                  <a:lnTo>
                    <a:pt x="167" y="396"/>
                  </a:lnTo>
                  <a:lnTo>
                    <a:pt x="111" y="425"/>
                  </a:lnTo>
                  <a:lnTo>
                    <a:pt x="69" y="457"/>
                  </a:lnTo>
                  <a:lnTo>
                    <a:pt x="35" y="490"/>
                  </a:lnTo>
                  <a:lnTo>
                    <a:pt x="12" y="526"/>
                  </a:lnTo>
                  <a:lnTo>
                    <a:pt x="0" y="553"/>
                  </a:lnTo>
                  <a:lnTo>
                    <a:pt x="0" y="650"/>
                  </a:lnTo>
                  <a:lnTo>
                    <a:pt x="6" y="628"/>
                  </a:lnTo>
                  <a:lnTo>
                    <a:pt x="19" y="594"/>
                  </a:lnTo>
                  <a:lnTo>
                    <a:pt x="43" y="551"/>
                  </a:lnTo>
                  <a:lnTo>
                    <a:pt x="76" y="503"/>
                  </a:lnTo>
                  <a:lnTo>
                    <a:pt x="125" y="454"/>
                  </a:lnTo>
                  <a:lnTo>
                    <a:pt x="190" y="408"/>
                  </a:lnTo>
                  <a:lnTo>
                    <a:pt x="275" y="365"/>
                  </a:lnTo>
                  <a:lnTo>
                    <a:pt x="308" y="342"/>
                  </a:lnTo>
                  <a:lnTo>
                    <a:pt x="335" y="305"/>
                  </a:lnTo>
                  <a:lnTo>
                    <a:pt x="352" y="255"/>
                  </a:lnTo>
                  <a:lnTo>
                    <a:pt x="360" y="201"/>
                  </a:lnTo>
                  <a:lnTo>
                    <a:pt x="356" y="144"/>
                  </a:lnTo>
                  <a:lnTo>
                    <a:pt x="341" y="88"/>
                  </a:lnTo>
                  <a:lnTo>
                    <a:pt x="311" y="39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6699"/>
                </a:solidFill>
                <a:latin typeface="Arial" charset="0"/>
              </a:endParaRPr>
            </a:p>
          </p:txBody>
        </p:sp>
        <p:sp>
          <p:nvSpPr>
            <p:cNvPr id="4124" name="Freeform 44"/>
            <p:cNvSpPr>
              <a:spLocks/>
            </p:cNvSpPr>
            <p:nvPr/>
          </p:nvSpPr>
          <p:spPr bwMode="ltGray">
            <a:xfrm rot="1584153">
              <a:off x="56" y="84"/>
              <a:ext cx="804" cy="686"/>
            </a:xfrm>
            <a:custGeom>
              <a:avLst/>
              <a:gdLst>
                <a:gd name="T0" fmla="*/ 132 w 596"/>
                <a:gd name="T1" fmla="*/ 454 h 666"/>
                <a:gd name="T2" fmla="*/ 49 w 596"/>
                <a:gd name="T3" fmla="*/ 420 h 666"/>
                <a:gd name="T4" fmla="*/ 0 w 596"/>
                <a:gd name="T5" fmla="*/ 355 h 666"/>
                <a:gd name="T6" fmla="*/ 30 w 596"/>
                <a:gd name="T7" fmla="*/ 274 h 666"/>
                <a:gd name="T8" fmla="*/ 205 w 596"/>
                <a:gd name="T9" fmla="*/ 186 h 666"/>
                <a:gd name="T10" fmla="*/ 560 w 596"/>
                <a:gd name="T11" fmla="*/ 105 h 666"/>
                <a:gd name="T12" fmla="*/ 1156 w 596"/>
                <a:gd name="T13" fmla="*/ 38 h 666"/>
                <a:gd name="T14" fmla="*/ 2006 w 596"/>
                <a:gd name="T15" fmla="*/ 2 h 666"/>
                <a:gd name="T16" fmla="*/ 3093 w 596"/>
                <a:gd name="T17" fmla="*/ 9 h 666"/>
                <a:gd name="T18" fmla="*/ 3935 w 596"/>
                <a:gd name="T19" fmla="*/ 82 h 666"/>
                <a:gd name="T20" fmla="*/ 4504 w 596"/>
                <a:gd name="T21" fmla="*/ 203 h 666"/>
                <a:gd name="T22" fmla="*/ 4802 w 596"/>
                <a:gd name="T23" fmla="*/ 350 h 666"/>
                <a:gd name="T24" fmla="*/ 4839 w 596"/>
                <a:gd name="T25" fmla="*/ 503 h 666"/>
                <a:gd name="T26" fmla="*/ 4605 w 596"/>
                <a:gd name="T27" fmla="*/ 646 h 666"/>
                <a:gd name="T28" fmla="*/ 4121 w 596"/>
                <a:gd name="T29" fmla="*/ 756 h 666"/>
                <a:gd name="T30" fmla="*/ 3390 w 596"/>
                <a:gd name="T31" fmla="*/ 816 h 666"/>
                <a:gd name="T32" fmla="*/ 3163 w 596"/>
                <a:gd name="T33" fmla="*/ 811 h 666"/>
                <a:gd name="T34" fmla="*/ 3587 w 596"/>
                <a:gd name="T35" fmla="*/ 760 h 666"/>
                <a:gd name="T36" fmla="*/ 3917 w 596"/>
                <a:gd name="T37" fmla="*/ 668 h 666"/>
                <a:gd name="T38" fmla="*/ 4144 w 596"/>
                <a:gd name="T39" fmla="*/ 558 h 666"/>
                <a:gd name="T40" fmla="*/ 4225 w 596"/>
                <a:gd name="T41" fmla="*/ 437 h 666"/>
                <a:gd name="T42" fmla="*/ 4176 w 596"/>
                <a:gd name="T43" fmla="*/ 317 h 666"/>
                <a:gd name="T44" fmla="*/ 3940 w 596"/>
                <a:gd name="T45" fmla="*/ 214 h 666"/>
                <a:gd name="T46" fmla="*/ 3520 w 596"/>
                <a:gd name="T47" fmla="*/ 138 h 666"/>
                <a:gd name="T48" fmla="*/ 2774 w 596"/>
                <a:gd name="T49" fmla="*/ 91 h 666"/>
                <a:gd name="T50" fmla="*/ 2001 w 596"/>
                <a:gd name="T51" fmla="*/ 75 h 666"/>
                <a:gd name="T52" fmla="*/ 1416 w 596"/>
                <a:gd name="T53" fmla="*/ 85 h 666"/>
                <a:gd name="T54" fmla="*/ 985 w 596"/>
                <a:gd name="T55" fmla="*/ 123 h 666"/>
                <a:gd name="T56" fmla="*/ 681 w 596"/>
                <a:gd name="T57" fmla="*/ 183 h 666"/>
                <a:gd name="T58" fmla="*/ 464 w 596"/>
                <a:gd name="T59" fmla="*/ 253 h 666"/>
                <a:gd name="T60" fmla="*/ 324 w 596"/>
                <a:gd name="T61" fmla="*/ 334 h 666"/>
                <a:gd name="T62" fmla="*/ 228 w 596"/>
                <a:gd name="T63" fmla="*/ 416 h 66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596" h="66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6699"/>
                </a:solidFill>
                <a:latin typeface="Arial" charset="0"/>
              </a:endParaRPr>
            </a:p>
          </p:txBody>
        </p:sp>
      </p:grpSp>
      <p:sp>
        <p:nvSpPr>
          <p:cNvPr id="46125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442913" y="103188"/>
            <a:ext cx="8243887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vi-VN" smtClean="0"/>
              <a:t>Click to edit Master title style</a:t>
            </a:r>
          </a:p>
        </p:txBody>
      </p:sp>
      <p:sp>
        <p:nvSpPr>
          <p:cNvPr id="4100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5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vi-VN" smtClean="0"/>
              <a:t>Click to edit Master text styles</a:t>
            </a:r>
          </a:p>
          <a:p>
            <a:pPr lvl="1"/>
            <a:r>
              <a:rPr lang="vi-VN" smtClean="0"/>
              <a:t>Second level</a:t>
            </a:r>
          </a:p>
          <a:p>
            <a:pPr lvl="2"/>
            <a:r>
              <a:rPr lang="vi-VN" smtClean="0"/>
              <a:t>Third level</a:t>
            </a:r>
          </a:p>
          <a:p>
            <a:pPr lvl="3"/>
            <a:r>
              <a:rPr lang="vi-VN" smtClean="0"/>
              <a:t>Fourth level</a:t>
            </a:r>
          </a:p>
          <a:p>
            <a:pPr lvl="4"/>
            <a:r>
              <a:rPr lang="vi-VN" smtClean="0"/>
              <a:t>Fifth level</a:t>
            </a:r>
          </a:p>
        </p:txBody>
      </p:sp>
      <p:sp>
        <p:nvSpPr>
          <p:cNvPr id="46127" name="Rectangle 4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6699"/>
                </a:solidFill>
                <a:latin typeface="Verdana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vi-VN"/>
          </a:p>
        </p:txBody>
      </p:sp>
      <p:sp>
        <p:nvSpPr>
          <p:cNvPr id="46128" name="Rectangle 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6699"/>
                </a:solidFill>
                <a:latin typeface="Verdana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vi-VN"/>
          </a:p>
        </p:txBody>
      </p:sp>
      <p:sp>
        <p:nvSpPr>
          <p:cNvPr id="46129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6699"/>
                </a:solidFill>
                <a:latin typeface="Verdana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6839DA0-CE94-4F49-ACA7-2ED2B073CC34}" type="slidenum">
              <a:rPr lang="vi-VN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33418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7" r:id="rId1"/>
    <p:sldLayoutId id="2147483868" r:id="rId2"/>
    <p:sldLayoutId id="2147483869" r:id="rId3"/>
    <p:sldLayoutId id="2147483870" r:id="rId4"/>
    <p:sldLayoutId id="2147483871" r:id="rId5"/>
    <p:sldLayoutId id="2147483872" r:id="rId6"/>
    <p:sldLayoutId id="2147483873" r:id="rId7"/>
    <p:sldLayoutId id="2147483874" r:id="rId8"/>
    <p:sldLayoutId id="2147483875" r:id="rId9"/>
    <p:sldLayoutId id="2147483876" r:id="rId10"/>
    <p:sldLayoutId id="2147483877" r:id="rId11"/>
    <p:sldLayoutId id="2147483878" r:id="rId12"/>
  </p:sldLayoutIdLst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slideLayout" Target="../slideLayouts/slideLayout30.xml"/><Relationship Id="rId1" Type="http://schemas.openxmlformats.org/officeDocument/2006/relationships/tags" Target="../tags/tag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WordArt 19"/>
          <p:cNvSpPr>
            <a:spLocks noChangeArrowheads="1" noChangeShapeType="1" noTextEdit="1"/>
          </p:cNvSpPr>
          <p:nvPr/>
        </p:nvSpPr>
        <p:spPr bwMode="auto">
          <a:xfrm>
            <a:off x="457200" y="381000"/>
            <a:ext cx="83058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vi-VN" sz="3200" b="1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>
                    <a:alpha val="98822"/>
                  </a:srgb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TRƯỜNG TIỂU HỌC TRUNG LẬP HẠ</a:t>
            </a:r>
            <a:endParaRPr lang="en-US" sz="3200" b="1" kern="1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000000">
                  <a:alpha val="98822"/>
                </a:srgbClr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grpSp>
        <p:nvGrpSpPr>
          <p:cNvPr id="40963" name="Group 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8" y="0"/>
            <a:chExt cx="5760" cy="4320"/>
          </a:xfrm>
        </p:grpSpPr>
        <p:pic>
          <p:nvPicPr>
            <p:cNvPr id="40969" name="Picture 6" descr="GRANS02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31882" flipH="1">
              <a:off x="4848" y="3394"/>
              <a:ext cx="912" cy="9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0970" name="Picture 7" descr="GRANS02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465066">
              <a:off x="96" y="3394"/>
              <a:ext cx="961" cy="9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40971" name="Group 8"/>
            <p:cNvGrpSpPr>
              <a:grpSpLocks/>
            </p:cNvGrpSpPr>
            <p:nvPr/>
          </p:nvGrpSpPr>
          <p:grpSpPr bwMode="auto">
            <a:xfrm>
              <a:off x="8" y="0"/>
              <a:ext cx="5760" cy="4320"/>
              <a:chOff x="672" y="0"/>
              <a:chExt cx="5760" cy="4320"/>
            </a:xfrm>
          </p:grpSpPr>
          <p:pic>
            <p:nvPicPr>
              <p:cNvPr id="40972" name="Picture 9" descr="BD21325_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2" y="4176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0973" name="Picture 10" descr="BD21325_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2" y="0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0974" name="Picture 11" descr="BD21325_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288" y="192"/>
                <a:ext cx="144" cy="398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0975" name="Picture 12" descr="BD21325_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2" y="0"/>
                <a:ext cx="153" cy="422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40966" name="Text Box 76"/>
          <p:cNvSpPr txBox="1">
            <a:spLocks noChangeArrowheads="1"/>
          </p:cNvSpPr>
          <p:nvPr/>
        </p:nvSpPr>
        <p:spPr bwMode="auto">
          <a:xfrm>
            <a:off x="939800" y="1828800"/>
            <a:ext cx="7442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3600" b="1" dirty="0" err="1">
                <a:solidFill>
                  <a:srgbClr val="10181C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600" b="1" dirty="0">
                <a:solidFill>
                  <a:srgbClr val="10181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10181C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600" b="1" dirty="0" smtClean="0">
                <a:solidFill>
                  <a:srgbClr val="10181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solidFill>
                  <a:srgbClr val="10181C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600" b="1" dirty="0">
                <a:solidFill>
                  <a:srgbClr val="10181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10181C"/>
                </a:solidFill>
                <a:latin typeface="Times New Roman" pitchFamily="18" charset="0"/>
                <a:cs typeface="Times New Roman" pitchFamily="18" charset="0"/>
              </a:rPr>
              <a:t>27 </a:t>
            </a:r>
            <a:r>
              <a:rPr lang="en-US" sz="3600" b="1" dirty="0" err="1">
                <a:solidFill>
                  <a:srgbClr val="10181C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3600" b="1" dirty="0">
                <a:solidFill>
                  <a:srgbClr val="10181C"/>
                </a:solidFill>
                <a:latin typeface="Times New Roman" pitchFamily="18" charset="0"/>
                <a:cs typeface="Times New Roman" pitchFamily="18" charset="0"/>
              </a:rPr>
              <a:t> 9 </a:t>
            </a:r>
            <a:r>
              <a:rPr lang="en-US" sz="3600" b="1" dirty="0" err="1">
                <a:solidFill>
                  <a:srgbClr val="10181C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600" b="1" dirty="0">
                <a:solidFill>
                  <a:srgbClr val="10181C"/>
                </a:solidFill>
                <a:latin typeface="Times New Roman" pitchFamily="18" charset="0"/>
                <a:cs typeface="Times New Roman" pitchFamily="18" charset="0"/>
              </a:rPr>
              <a:t> 2021</a:t>
            </a:r>
          </a:p>
        </p:txBody>
      </p:sp>
      <p:sp>
        <p:nvSpPr>
          <p:cNvPr id="40967" name="Text Box 76"/>
          <p:cNvSpPr txBox="1">
            <a:spLocks noChangeArrowheads="1"/>
          </p:cNvSpPr>
          <p:nvPr/>
        </p:nvSpPr>
        <p:spPr bwMode="auto">
          <a:xfrm>
            <a:off x="3913188" y="2667000"/>
            <a:ext cx="1392237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</a:p>
        </p:txBody>
      </p:sp>
      <p:sp>
        <p:nvSpPr>
          <p:cNvPr id="40968" name="WordArt 21"/>
          <p:cNvSpPr>
            <a:spLocks noChangeArrowheads="1" noChangeShapeType="1" noTextEdit="1"/>
          </p:cNvSpPr>
          <p:nvPr/>
        </p:nvSpPr>
        <p:spPr bwMode="auto">
          <a:xfrm>
            <a:off x="419100" y="3452813"/>
            <a:ext cx="83439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vi-VN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Bài: </a:t>
            </a:r>
            <a:r>
              <a:rPr lang="en-GB" sz="3600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Các</a:t>
            </a:r>
            <a:r>
              <a:rPr lang="en-GB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GB" sz="3600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số</a:t>
            </a:r>
            <a:r>
              <a:rPr lang="en-GB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GB" sz="3600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có</a:t>
            </a:r>
            <a:r>
              <a:rPr lang="en-GB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GB" sz="3600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sáu</a:t>
            </a:r>
            <a:r>
              <a:rPr lang="en-GB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GB" sz="3600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chữ</a:t>
            </a:r>
            <a:r>
              <a:rPr lang="en-GB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GB" sz="3600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sáu</a:t>
            </a:r>
            <a:r>
              <a:rPr lang="en-GB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(</a:t>
            </a:r>
            <a:r>
              <a:rPr lang="vi-VN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trang </a:t>
            </a:r>
            <a:r>
              <a:rPr lang="en-GB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8)</a:t>
            </a:r>
            <a:r>
              <a:rPr lang="vi-VN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vi-VN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.</a:t>
            </a:r>
            <a:endParaRPr lang="en-US" sz="3600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6210458"/>
      </p:ext>
    </p:extLst>
  </p:cSld>
  <p:clrMapOvr>
    <a:masterClrMapping/>
  </p:clrMapOvr>
  <p:transition advTm="7349">
    <p:cover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4000" b="-2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52400"/>
            <a:ext cx="5791200" cy="1600200"/>
          </a:xfrm>
        </p:spPr>
        <p:txBody>
          <a:bodyPr>
            <a:noAutofit/>
          </a:bodyPr>
          <a:lstStyle/>
          <a:p>
            <a:r>
              <a:rPr lang="en-US" sz="4800" dirty="0" err="1" smtClean="0">
                <a:solidFill>
                  <a:srgbClr val="111B4F"/>
                </a:solidFill>
                <a:latin typeface="Times New Roman" pitchFamily="18" charset="0"/>
                <a:cs typeface="Times New Roman" pitchFamily="18" charset="0"/>
              </a:rPr>
              <a:t>Dặn</a:t>
            </a:r>
            <a:r>
              <a:rPr lang="en-US" sz="4800" dirty="0" smtClean="0">
                <a:solidFill>
                  <a:srgbClr val="111B4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rgbClr val="111B4F"/>
                </a:solidFill>
                <a:latin typeface="Times New Roman" pitchFamily="18" charset="0"/>
                <a:cs typeface="Times New Roman" pitchFamily="18" charset="0"/>
              </a:rPr>
              <a:t>dò</a:t>
            </a:r>
            <a:r>
              <a:rPr lang="en-US" sz="4800" dirty="0">
                <a:solidFill>
                  <a:srgbClr val="111B4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4800" dirty="0">
                <a:solidFill>
                  <a:srgbClr val="111B4F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4800" dirty="0">
              <a:solidFill>
                <a:srgbClr val="111B4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381000" y="1084521"/>
            <a:ext cx="8991600" cy="2438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R="0" lvl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50D5B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- </a:t>
            </a:r>
            <a:r>
              <a:rPr kumimoji="0" lang="en-US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50D5B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Ghi</a:t>
            </a: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50D5B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50D5B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tựa</a:t>
            </a:r>
            <a:r>
              <a:rPr kumimoji="0" lang="en-US" sz="4000" b="0" i="0" u="none" strike="noStrike" kern="1200" cap="none" spc="0" normalizeH="0" noProof="0" dirty="0" smtClean="0">
                <a:ln>
                  <a:noFill/>
                </a:ln>
                <a:solidFill>
                  <a:srgbClr val="050D5B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000" b="0" i="0" u="none" strike="noStrike" kern="1200" cap="none" spc="0" normalizeH="0" noProof="0" dirty="0" err="1" smtClean="0">
                <a:ln>
                  <a:noFill/>
                </a:ln>
                <a:solidFill>
                  <a:srgbClr val="050D5B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bài</a:t>
            </a:r>
            <a:r>
              <a:rPr kumimoji="0" lang="en-US" sz="4000" b="0" i="0" u="none" strike="noStrike" kern="1200" cap="none" spc="0" normalizeH="0" noProof="0" dirty="0" smtClean="0">
                <a:ln>
                  <a:noFill/>
                </a:ln>
                <a:solidFill>
                  <a:srgbClr val="050D5B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000" b="0" i="0" u="none" strike="noStrike" kern="1200" cap="none" spc="0" normalizeH="0" noProof="0" dirty="0" err="1" smtClean="0">
                <a:ln>
                  <a:noFill/>
                </a:ln>
                <a:solidFill>
                  <a:srgbClr val="050D5B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vào</a:t>
            </a:r>
            <a:r>
              <a:rPr kumimoji="0" lang="en-US" sz="4000" b="0" i="0" u="none" strike="noStrike" kern="1200" cap="none" spc="0" normalizeH="0" noProof="0" dirty="0" smtClean="0">
                <a:ln>
                  <a:noFill/>
                </a:ln>
                <a:solidFill>
                  <a:srgbClr val="050D5B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000" b="0" i="0" u="none" strike="noStrike" kern="1200" cap="none" spc="0" normalizeH="0" noProof="0" dirty="0" err="1" smtClean="0">
                <a:ln>
                  <a:noFill/>
                </a:ln>
                <a:solidFill>
                  <a:srgbClr val="050D5B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vở</a:t>
            </a:r>
            <a:r>
              <a:rPr kumimoji="0" lang="en-US" sz="4000" b="0" i="0" u="none" strike="noStrike" kern="1200" cap="none" spc="0" normalizeH="0" noProof="0" dirty="0" smtClean="0">
                <a:ln>
                  <a:noFill/>
                </a:ln>
                <a:solidFill>
                  <a:srgbClr val="050D5B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000" b="0" i="0" u="none" strike="noStrike" kern="1200" cap="none" spc="0" normalizeH="0" noProof="0" dirty="0" err="1" smtClean="0">
                <a:ln>
                  <a:noFill/>
                </a:ln>
                <a:solidFill>
                  <a:srgbClr val="050D5B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số</a:t>
            </a:r>
            <a:r>
              <a:rPr kumimoji="0" lang="en-US" sz="4000" b="0" i="0" u="none" strike="noStrike" kern="1200" cap="none" spc="0" normalizeH="0" noProof="0" dirty="0" smtClean="0">
                <a:ln>
                  <a:noFill/>
                </a:ln>
                <a:solidFill>
                  <a:srgbClr val="050D5B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1</a:t>
            </a: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50D5B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- </a:t>
            </a:r>
            <a:r>
              <a:rPr kumimoji="0" lang="en-US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50D5B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Là</a:t>
            </a:r>
            <a:r>
              <a:rPr lang="en-US" sz="4000" dirty="0" smtClean="0">
                <a:solidFill>
                  <a:srgbClr val="050D5B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m </a:t>
            </a:r>
            <a:r>
              <a:rPr lang="en-US" sz="4000" dirty="0" err="1" smtClean="0">
                <a:solidFill>
                  <a:srgbClr val="050D5B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bài</a:t>
            </a:r>
            <a:r>
              <a:rPr lang="en-US" sz="4000" dirty="0" smtClean="0">
                <a:solidFill>
                  <a:srgbClr val="050D5B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4a,b </a:t>
            </a:r>
            <a:r>
              <a:rPr lang="en-US" sz="4000" dirty="0" err="1" smtClean="0">
                <a:solidFill>
                  <a:srgbClr val="050D5B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vào</a:t>
            </a:r>
            <a:r>
              <a:rPr lang="en-US" sz="4000" dirty="0" smtClean="0">
                <a:solidFill>
                  <a:srgbClr val="050D5B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50D5B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vở</a:t>
            </a:r>
            <a:r>
              <a:rPr lang="en-US" sz="4000" dirty="0" smtClean="0">
                <a:solidFill>
                  <a:srgbClr val="050D5B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50D5B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số</a:t>
            </a:r>
            <a:r>
              <a:rPr lang="en-US" sz="4000" dirty="0" smtClean="0">
                <a:solidFill>
                  <a:srgbClr val="050D5B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1 </a:t>
            </a:r>
            <a:endParaRPr lang="en-US" sz="4000" dirty="0">
              <a:solidFill>
                <a:srgbClr val="050D5B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4000" dirty="0">
                <a:solidFill>
                  <a:srgbClr val="050D5B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50D5B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Xem</a:t>
            </a:r>
            <a:r>
              <a:rPr lang="en-US" sz="4000" dirty="0" smtClean="0">
                <a:solidFill>
                  <a:srgbClr val="050D5B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50D5B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trước</a:t>
            </a:r>
            <a:r>
              <a:rPr lang="en-US" sz="4000" dirty="0" smtClean="0">
                <a:solidFill>
                  <a:srgbClr val="050D5B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50D5B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bài</a:t>
            </a:r>
            <a:r>
              <a:rPr lang="en-US" sz="4000" dirty="0" smtClean="0">
                <a:solidFill>
                  <a:srgbClr val="050D5B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50D5B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Luyện</a:t>
            </a:r>
            <a:r>
              <a:rPr lang="en-US" sz="4000" dirty="0" smtClean="0">
                <a:solidFill>
                  <a:srgbClr val="050D5B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50D5B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tập</a:t>
            </a:r>
            <a:r>
              <a:rPr lang="en-US" sz="4000" dirty="0" smtClean="0">
                <a:solidFill>
                  <a:srgbClr val="050D5B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lang="en-US" sz="4000" dirty="0" err="1" smtClean="0">
                <a:solidFill>
                  <a:srgbClr val="050D5B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trang</a:t>
            </a:r>
            <a:r>
              <a:rPr lang="en-US" sz="4000" dirty="0" smtClean="0">
                <a:solidFill>
                  <a:srgbClr val="050D5B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10. 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050D5B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9000" b="-1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19200" y="3276600"/>
            <a:ext cx="6096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i="1" dirty="0" err="1">
                <a:solidFill>
                  <a:srgbClr val="111B4F"/>
                </a:solidFill>
                <a:latin typeface="Times New Roman" pitchFamily="18" charset="0"/>
                <a:cs typeface="Times New Roman" pitchFamily="18" charset="0"/>
              </a:rPr>
              <a:t>Chúc</a:t>
            </a:r>
            <a:r>
              <a:rPr lang="en-US" sz="4400" b="1" i="1" dirty="0">
                <a:solidFill>
                  <a:srgbClr val="111B4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i="1" dirty="0" err="1">
                <a:solidFill>
                  <a:srgbClr val="111B4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400" b="1" i="1" dirty="0">
                <a:solidFill>
                  <a:srgbClr val="111B4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i="1" dirty="0" err="1">
                <a:solidFill>
                  <a:srgbClr val="111B4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4400" b="1" i="1" dirty="0">
                <a:solidFill>
                  <a:srgbClr val="111B4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i="1" dirty="0" err="1">
                <a:solidFill>
                  <a:srgbClr val="111B4F"/>
                </a:solidFill>
                <a:latin typeface="Times New Roman" pitchFamily="18" charset="0"/>
                <a:cs typeface="Times New Roman" pitchFamily="18" charset="0"/>
              </a:rPr>
              <a:t>chăm</a:t>
            </a:r>
            <a:r>
              <a:rPr lang="en-US" sz="4400" b="1" i="1" dirty="0">
                <a:solidFill>
                  <a:srgbClr val="111B4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i="1" dirty="0" err="1">
                <a:solidFill>
                  <a:srgbClr val="111B4F"/>
                </a:solidFill>
                <a:latin typeface="Times New Roman" pitchFamily="18" charset="0"/>
                <a:cs typeface="Times New Roman" pitchFamily="18" charset="0"/>
              </a:rPr>
              <a:t>ngoan</a:t>
            </a:r>
            <a:r>
              <a:rPr lang="en-US" sz="4400" b="1" i="1" dirty="0">
                <a:solidFill>
                  <a:srgbClr val="111B4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i="1" dirty="0" err="1">
                <a:solidFill>
                  <a:srgbClr val="111B4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4400" b="1" i="1" dirty="0">
                <a:solidFill>
                  <a:srgbClr val="111B4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i="1" dirty="0" err="1">
                <a:solidFill>
                  <a:srgbClr val="111B4F"/>
                </a:solidFill>
                <a:latin typeface="Times New Roman" pitchFamily="18" charset="0"/>
                <a:cs typeface="Times New Roman" pitchFamily="18" charset="0"/>
              </a:rPr>
              <a:t>giỏi</a:t>
            </a:r>
            <a:r>
              <a:rPr lang="en-US" sz="4400" b="1" i="1" dirty="0">
                <a:solidFill>
                  <a:srgbClr val="111B4F"/>
                </a:solidFill>
                <a:latin typeface="Times New Roman" pitchFamily="18" charset="0"/>
                <a:cs typeface="Times New Roman" pitchFamily="18" charset="0"/>
              </a:rPr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76"/>
          <p:cNvSpPr txBox="1">
            <a:spLocks noChangeArrowheads="1"/>
          </p:cNvSpPr>
          <p:nvPr/>
        </p:nvSpPr>
        <p:spPr bwMode="auto">
          <a:xfrm>
            <a:off x="1600200" y="-4763"/>
            <a:ext cx="6477000" cy="1262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 b="1">
                <a:solidFill>
                  <a:srgbClr val="0000FF"/>
                </a:solidFill>
                <a:latin typeface=".VnAvant" pitchFamily="34" charset="0"/>
              </a:defRPr>
            </a:lvl1pPr>
            <a:lvl2pPr marL="742950" indent="-285750">
              <a:defRPr sz="3200" b="1">
                <a:solidFill>
                  <a:srgbClr val="0000FF"/>
                </a:solidFill>
                <a:latin typeface=".VnAvant" pitchFamily="34" charset="0"/>
              </a:defRPr>
            </a:lvl2pPr>
            <a:lvl3pPr marL="1143000" indent="-228600">
              <a:defRPr sz="3200" b="1">
                <a:solidFill>
                  <a:srgbClr val="0000FF"/>
                </a:solidFill>
                <a:latin typeface=".VnAvant" pitchFamily="34" charset="0"/>
              </a:defRPr>
            </a:lvl3pPr>
            <a:lvl4pPr marL="1600200" indent="-228600">
              <a:defRPr sz="3200" b="1">
                <a:solidFill>
                  <a:srgbClr val="0000FF"/>
                </a:solidFill>
                <a:latin typeface=".VnAvant" pitchFamily="34" charset="0"/>
              </a:defRPr>
            </a:lvl4pPr>
            <a:lvl5pPr marL="2057400" indent="-228600">
              <a:defRPr sz="3200" b="1">
                <a:solidFill>
                  <a:srgbClr val="0000FF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FF"/>
                </a:solidFill>
                <a:latin typeface=".VnAvant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2800" u="sng" dirty="0" err="1" smtClean="0">
                <a:solidFill>
                  <a:srgbClr val="10181C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2800" u="sng" dirty="0" smtClean="0">
              <a:solidFill>
                <a:srgbClr val="10181C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GB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 SỐ CÓ SÁU CHỮ SỐ</a:t>
            </a:r>
            <a:endParaRPr lang="en-US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laque 2"/>
          <p:cNvSpPr/>
          <p:nvPr/>
        </p:nvSpPr>
        <p:spPr>
          <a:xfrm>
            <a:off x="457200" y="2209800"/>
            <a:ext cx="3962400" cy="2286000"/>
          </a:xfrm>
          <a:prstGeom prst="plaqu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mối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liền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kề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2800" b="1" dirty="0">
              <a:solidFill>
                <a:srgbClr val="0000FF"/>
              </a:solidFill>
            </a:endParaRPr>
          </a:p>
        </p:txBody>
      </p:sp>
      <p:sp>
        <p:nvSpPr>
          <p:cNvPr id="4" name="Plaque 3"/>
          <p:cNvSpPr/>
          <p:nvPr/>
        </p:nvSpPr>
        <p:spPr>
          <a:xfrm>
            <a:off x="2286000" y="4953000"/>
            <a:ext cx="4876800" cy="1524000"/>
          </a:xfrm>
          <a:prstGeom prst="plaqu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3.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Làm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nhanh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,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chính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xác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</a:t>
            </a:r>
            <a:endParaRPr lang="en-US" sz="2800" b="1" dirty="0">
              <a:solidFill>
                <a:srgbClr val="0000FF"/>
              </a:solidFill>
            </a:endParaRPr>
          </a:p>
        </p:txBody>
      </p:sp>
      <p:sp>
        <p:nvSpPr>
          <p:cNvPr id="5" name="Plaque 4"/>
          <p:cNvSpPr/>
          <p:nvPr/>
        </p:nvSpPr>
        <p:spPr>
          <a:xfrm>
            <a:off x="4838700" y="2200275"/>
            <a:ext cx="4002088" cy="2286000"/>
          </a:xfrm>
          <a:prstGeom prst="plaqu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1, 2, 3, 4(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a,b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khoa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9,10.</a:t>
            </a:r>
            <a:endParaRPr lang="en-US" sz="2800" b="1" dirty="0">
              <a:solidFill>
                <a:srgbClr val="0000FF"/>
              </a:solidFill>
            </a:endParaRPr>
          </a:p>
        </p:txBody>
      </p:sp>
      <p:sp>
        <p:nvSpPr>
          <p:cNvPr id="6" name="Plaque 5"/>
          <p:cNvSpPr/>
          <p:nvPr/>
        </p:nvSpPr>
        <p:spPr>
          <a:xfrm>
            <a:off x="609600" y="1406525"/>
            <a:ext cx="1752600" cy="619125"/>
          </a:xfrm>
          <a:prstGeom prst="plaqu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b="1" dirty="0" err="1">
                <a:solidFill>
                  <a:srgbClr val="D5E0E7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800" b="1" dirty="0">
                <a:solidFill>
                  <a:srgbClr val="D5E0E7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D5E0E7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800" b="1" dirty="0">
                <a:solidFill>
                  <a:srgbClr val="D5E0E7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>
              <a:solidFill>
                <a:srgbClr val="D5E0E7">
                  <a:lumMod val="1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4906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458" y="782637"/>
            <a:ext cx="9144000" cy="53340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 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 CÓ SÁU CHỮ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33800" y="320972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190858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endParaRPr lang="vi-VN" sz="2400" b="1" dirty="0">
              <a:solidFill>
                <a:srgbClr val="19085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09600" y="1524000"/>
            <a:ext cx="4953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a)  </a:t>
            </a:r>
            <a:r>
              <a:rPr lang="en-US" sz="32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32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3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32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Chục</a:t>
            </a:r>
            <a:r>
              <a:rPr lang="en-US" sz="3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32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Trăm</a:t>
            </a:r>
            <a:endParaRPr lang="en-US" sz="32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56753" y="3901452"/>
            <a:ext cx="45812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50D5B"/>
                </a:solidFill>
                <a:latin typeface="Times New Roman" pitchFamily="18" charset="0"/>
                <a:cs typeface="Times New Roman" pitchFamily="18" charset="0"/>
              </a:rPr>
              <a:t>10 </a:t>
            </a:r>
            <a:r>
              <a:rPr lang="en-US" sz="3200" dirty="0" err="1" smtClean="0">
                <a:solidFill>
                  <a:srgbClr val="050D5B"/>
                </a:solidFill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sz="3200" dirty="0" smtClean="0">
                <a:solidFill>
                  <a:srgbClr val="050D5B"/>
                </a:solidFill>
                <a:latin typeface="Times New Roman" pitchFamily="18" charset="0"/>
                <a:cs typeface="Times New Roman" pitchFamily="18" charset="0"/>
              </a:rPr>
              <a:t>  = 1 </a:t>
            </a:r>
            <a:r>
              <a:rPr lang="en-US" sz="3200" dirty="0" err="1" smtClean="0">
                <a:solidFill>
                  <a:srgbClr val="050D5B"/>
                </a:solidFill>
                <a:latin typeface="Times New Roman" pitchFamily="18" charset="0"/>
                <a:cs typeface="Times New Roman" pitchFamily="18" charset="0"/>
              </a:rPr>
              <a:t>chục</a:t>
            </a:r>
            <a:r>
              <a:rPr lang="en-US" sz="3200" dirty="0" smtClean="0">
                <a:solidFill>
                  <a:srgbClr val="050D5B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50D5B"/>
                </a:solidFill>
                <a:latin typeface="Times New Roman" pitchFamily="18" charset="0"/>
                <a:cs typeface="Times New Roman" pitchFamily="18" charset="0"/>
              </a:rPr>
              <a:t>nghìn</a:t>
            </a:r>
            <a:endParaRPr lang="vi-VN" sz="3200" dirty="0">
              <a:solidFill>
                <a:srgbClr val="050D5B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9600" y="2558841"/>
            <a:ext cx="205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 1</a:t>
            </a:r>
            <a:endParaRPr lang="vi-VN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389671" y="2114180"/>
            <a:ext cx="17145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50D5B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3200" dirty="0" err="1" smtClean="0">
                <a:solidFill>
                  <a:srgbClr val="050D5B"/>
                </a:solidFill>
                <a:latin typeface="Times New Roman" pitchFamily="18" charset="0"/>
                <a:cs typeface="Times New Roman" pitchFamily="18" charset="0"/>
              </a:rPr>
              <a:t>chục</a:t>
            </a:r>
            <a:endParaRPr lang="vi-VN" sz="3200" dirty="0">
              <a:solidFill>
                <a:srgbClr val="050D5B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86100" y="2564246"/>
            <a:ext cx="2171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 10</a:t>
            </a:r>
            <a:endParaRPr lang="vi-VN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324600" y="2088378"/>
            <a:ext cx="1485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050D5B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3200" dirty="0" err="1" smtClean="0">
                <a:solidFill>
                  <a:srgbClr val="050D5B"/>
                </a:solidFill>
                <a:latin typeface="Times New Roman" pitchFamily="18" charset="0"/>
                <a:cs typeface="Times New Roman" pitchFamily="18" charset="0"/>
              </a:rPr>
              <a:t>trăm</a:t>
            </a:r>
            <a:endParaRPr lang="vi-VN" sz="3200" dirty="0">
              <a:solidFill>
                <a:srgbClr val="050D5B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905500" y="2544093"/>
            <a:ext cx="23241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 100</a:t>
            </a:r>
            <a:endParaRPr lang="vi-VN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53064" y="3312738"/>
            <a:ext cx="72574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3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  </a:t>
            </a:r>
            <a:r>
              <a:rPr lang="en-US" sz="32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sz="3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32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Chục</a:t>
            </a:r>
            <a:r>
              <a:rPr lang="en-US" sz="3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sz="3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2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3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nghìn</a:t>
            </a:r>
            <a:endParaRPr lang="en-US" sz="32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39097" y="3901452"/>
            <a:ext cx="31438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50D5B"/>
                </a:solidFill>
                <a:latin typeface="Times New Roman" pitchFamily="18" charset="0"/>
                <a:cs typeface="Times New Roman" pitchFamily="18" charset="0"/>
              </a:rPr>
              <a:t>10 </a:t>
            </a:r>
            <a:r>
              <a:rPr lang="en-US" sz="3200" dirty="0" err="1" smtClean="0">
                <a:solidFill>
                  <a:srgbClr val="050D5B"/>
                </a:solidFill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3200" dirty="0" smtClean="0">
                <a:solidFill>
                  <a:srgbClr val="050D5B"/>
                </a:solidFill>
                <a:latin typeface="Times New Roman" pitchFamily="18" charset="0"/>
                <a:cs typeface="Times New Roman" pitchFamily="18" charset="0"/>
              </a:rPr>
              <a:t> = 1 </a:t>
            </a:r>
            <a:r>
              <a:rPr lang="en-US" sz="3200" dirty="0" err="1" smtClean="0">
                <a:solidFill>
                  <a:srgbClr val="050D5B"/>
                </a:solidFill>
                <a:latin typeface="Times New Roman" pitchFamily="18" charset="0"/>
                <a:cs typeface="Times New Roman" pitchFamily="18" charset="0"/>
              </a:rPr>
              <a:t>nghìn</a:t>
            </a:r>
            <a:endParaRPr lang="vi-VN" sz="3200" dirty="0">
              <a:solidFill>
                <a:srgbClr val="050D5B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81050" y="2099187"/>
            <a:ext cx="17145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50D5B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3200" dirty="0" err="1" smtClean="0">
                <a:solidFill>
                  <a:srgbClr val="050D5B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3200" dirty="0" smtClean="0">
                <a:solidFill>
                  <a:srgbClr val="050D5B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50D5B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endParaRPr lang="vi-VN" sz="3200" dirty="0">
              <a:solidFill>
                <a:srgbClr val="050D5B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012724" y="4347687"/>
            <a:ext cx="27210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 1000</a:t>
            </a:r>
            <a:endParaRPr lang="vi-VN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779707" y="4377184"/>
            <a:ext cx="34388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 10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000</a:t>
            </a:r>
            <a:endParaRPr lang="vi-VN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905000" y="5238303"/>
            <a:ext cx="5486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50D5B"/>
                </a:solidFill>
                <a:latin typeface="Times New Roman" pitchFamily="18" charset="0"/>
                <a:cs typeface="Times New Roman" pitchFamily="18" charset="0"/>
              </a:rPr>
              <a:t>10 </a:t>
            </a:r>
            <a:r>
              <a:rPr lang="en-US" sz="3200" dirty="0" err="1" smtClean="0">
                <a:solidFill>
                  <a:srgbClr val="050D5B"/>
                </a:solidFill>
                <a:latin typeface="Times New Roman" pitchFamily="18" charset="0"/>
                <a:cs typeface="Times New Roman" pitchFamily="18" charset="0"/>
              </a:rPr>
              <a:t>chục</a:t>
            </a:r>
            <a:r>
              <a:rPr lang="en-US" sz="3200" dirty="0" smtClean="0">
                <a:solidFill>
                  <a:srgbClr val="050D5B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50D5B"/>
                </a:solidFill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sz="3200" dirty="0" smtClean="0">
                <a:solidFill>
                  <a:srgbClr val="050D5B"/>
                </a:solidFill>
                <a:latin typeface="Times New Roman" pitchFamily="18" charset="0"/>
                <a:cs typeface="Times New Roman" pitchFamily="18" charset="0"/>
              </a:rPr>
              <a:t>  = 100 </a:t>
            </a:r>
            <a:r>
              <a:rPr lang="en-US" sz="3200" dirty="0" err="1" smtClean="0">
                <a:solidFill>
                  <a:srgbClr val="050D5B"/>
                </a:solidFill>
                <a:latin typeface="Times New Roman" pitchFamily="18" charset="0"/>
                <a:cs typeface="Times New Roman" pitchFamily="18" charset="0"/>
              </a:rPr>
              <a:t>nghìn</a:t>
            </a:r>
            <a:endParaRPr lang="vi-VN" sz="3200" dirty="0">
              <a:solidFill>
                <a:srgbClr val="050D5B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32920" y="5823078"/>
            <a:ext cx="34388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 100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000</a:t>
            </a:r>
            <a:endParaRPr lang="vi-VN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"/>
            <a:ext cx="9067800" cy="5668963"/>
          </a:xfrm>
        </p:spPr>
        <p:txBody>
          <a:bodyPr/>
          <a:lstStyle/>
          <a:p>
            <a:pPr>
              <a:buNone/>
            </a:pPr>
            <a:r>
              <a:rPr lang="en-US" b="1" dirty="0">
                <a:solidFill>
                  <a:srgbClr val="0070C0"/>
                </a:solidFill>
              </a:rPr>
              <a:t>               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8118987" y="3205327"/>
            <a:ext cx="5334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</a:t>
            </a:r>
          </a:p>
        </p:txBody>
      </p:sp>
      <p:sp>
        <p:nvSpPr>
          <p:cNvPr id="15" name="Oval 14"/>
          <p:cNvSpPr/>
          <p:nvPr/>
        </p:nvSpPr>
        <p:spPr>
          <a:xfrm>
            <a:off x="8118987" y="2658408"/>
            <a:ext cx="5334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</a:t>
            </a:r>
          </a:p>
        </p:txBody>
      </p:sp>
      <p:sp>
        <p:nvSpPr>
          <p:cNvPr id="16" name="Oval 15"/>
          <p:cNvSpPr/>
          <p:nvPr/>
        </p:nvSpPr>
        <p:spPr>
          <a:xfrm>
            <a:off x="5064842" y="3201638"/>
            <a:ext cx="10668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100</a:t>
            </a:r>
          </a:p>
        </p:txBody>
      </p:sp>
      <p:sp>
        <p:nvSpPr>
          <p:cNvPr id="27" name="Content Placeholder 2"/>
          <p:cNvSpPr txBox="1">
            <a:spLocks/>
          </p:cNvSpPr>
          <p:nvPr/>
        </p:nvSpPr>
        <p:spPr>
          <a:xfrm>
            <a:off x="-2458" y="442149"/>
            <a:ext cx="9144000" cy="5334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Arial" pitchFamily="34" charset="0"/>
              <a:buNone/>
            </a:pPr>
            <a:r>
              <a:rPr 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 SỐ CÓ SÁU CHỮ SỐ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733800" y="-19516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190858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endParaRPr lang="vi-VN" sz="2400" b="1" dirty="0">
              <a:solidFill>
                <a:srgbClr val="19085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2901330"/>
              </p:ext>
            </p:extLst>
          </p:nvPr>
        </p:nvGraphicFramePr>
        <p:xfrm>
          <a:off x="302342" y="1146601"/>
          <a:ext cx="8534400" cy="41149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2400"/>
                <a:gridCol w="1422400"/>
                <a:gridCol w="1422400"/>
                <a:gridCol w="1422400"/>
                <a:gridCol w="1282700"/>
                <a:gridCol w="1562100"/>
              </a:tblGrid>
              <a:tr h="102103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Trăm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nghìn</a:t>
                      </a:r>
                      <a:endParaRPr lang="en-US" sz="2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aseline="0" smtClean="0">
                          <a:latin typeface="Times New Roman" pitchFamily="18" charset="0"/>
                          <a:cs typeface="Times New Roman" pitchFamily="18" charset="0"/>
                        </a:rPr>
                        <a:t>Chục nghìn</a:t>
                      </a:r>
                      <a:endParaRPr lang="en-US" sz="280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aseline="0" smtClean="0">
                          <a:latin typeface="Times New Roman" pitchFamily="18" charset="0"/>
                          <a:cs typeface="Times New Roman" pitchFamily="18" charset="0"/>
                        </a:rPr>
                        <a:t> Nghìn</a:t>
                      </a:r>
                      <a:endParaRPr lang="en-US" sz="280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vi-VN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smtClean="0">
                          <a:latin typeface="Times New Roman" pitchFamily="18" charset="0"/>
                          <a:cs typeface="Times New Roman" pitchFamily="18" charset="0"/>
                        </a:rPr>
                        <a:t>Trăm</a:t>
                      </a:r>
                      <a:endParaRPr lang="vi-VN" sz="3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Chục</a:t>
                      </a:r>
                      <a:endParaRPr lang="vi-VN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smtClean="0">
                          <a:latin typeface="Times New Roman" pitchFamily="18" charset="0"/>
                          <a:cs typeface="Times New Roman" pitchFamily="18" charset="0"/>
                        </a:rPr>
                        <a:t>Đơn</a:t>
                      </a:r>
                      <a:r>
                        <a:rPr lang="en-US" sz="2800" baseline="0" smtClean="0">
                          <a:latin typeface="Times New Roman" pitchFamily="18" charset="0"/>
                          <a:cs typeface="Times New Roman" pitchFamily="18" charset="0"/>
                        </a:rPr>
                        <a:t> vị</a:t>
                      </a:r>
                      <a:endParaRPr lang="vi-VN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5240"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</a:tr>
              <a:tr h="395240"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</a:tr>
              <a:tr h="538629"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</a:tr>
              <a:tr h="395240"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</a:tr>
              <a:tr h="395240"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</a:tr>
              <a:tr h="395240"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</a:tr>
              <a:tr h="395240">
                <a:tc>
                  <a:txBody>
                    <a:bodyPr/>
                    <a:lstStyle/>
                    <a:p>
                      <a:pPr algn="ctr"/>
                      <a:endParaRPr lang="vi-VN" sz="3200" b="1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vi-VN" sz="3200" b="1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vi-VN" sz="3200" b="1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vi-VN" sz="32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vi-VN" sz="3200" b="1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vi-VN" sz="32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3" name="Rectangle 32"/>
          <p:cNvSpPr/>
          <p:nvPr/>
        </p:nvSpPr>
        <p:spPr>
          <a:xfrm>
            <a:off x="350117" y="4288447"/>
            <a:ext cx="1447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100 000</a:t>
            </a:r>
          </a:p>
        </p:txBody>
      </p:sp>
      <p:sp>
        <p:nvSpPr>
          <p:cNvPr id="34" name="Rectangle 33"/>
          <p:cNvSpPr/>
          <p:nvPr/>
        </p:nvSpPr>
        <p:spPr>
          <a:xfrm>
            <a:off x="339484" y="3861600"/>
            <a:ext cx="1447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100 000</a:t>
            </a:r>
          </a:p>
        </p:txBody>
      </p:sp>
      <p:sp>
        <p:nvSpPr>
          <p:cNvPr id="36" name="Rectangle 35"/>
          <p:cNvSpPr/>
          <p:nvPr/>
        </p:nvSpPr>
        <p:spPr>
          <a:xfrm>
            <a:off x="346057" y="2985039"/>
            <a:ext cx="1447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100 000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324791" y="3436354"/>
            <a:ext cx="1447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100 000</a:t>
            </a:r>
          </a:p>
        </p:txBody>
      </p:sp>
      <p:sp>
        <p:nvSpPr>
          <p:cNvPr id="38" name="Rectangle 37"/>
          <p:cNvSpPr/>
          <p:nvPr/>
        </p:nvSpPr>
        <p:spPr>
          <a:xfrm>
            <a:off x="1960894" y="3962381"/>
            <a:ext cx="1219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10 000</a:t>
            </a:r>
          </a:p>
        </p:txBody>
      </p:sp>
      <p:sp>
        <p:nvSpPr>
          <p:cNvPr id="45" name="Rectangle 44"/>
          <p:cNvSpPr/>
          <p:nvPr/>
        </p:nvSpPr>
        <p:spPr>
          <a:xfrm>
            <a:off x="1960894" y="4343381"/>
            <a:ext cx="1219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10 000</a:t>
            </a:r>
          </a:p>
        </p:txBody>
      </p:sp>
      <p:sp>
        <p:nvSpPr>
          <p:cNvPr id="46" name="Rectangle 45"/>
          <p:cNvSpPr/>
          <p:nvPr/>
        </p:nvSpPr>
        <p:spPr>
          <a:xfrm>
            <a:off x="1985475" y="3534686"/>
            <a:ext cx="1219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10 000</a:t>
            </a:r>
          </a:p>
        </p:txBody>
      </p:sp>
      <p:sp>
        <p:nvSpPr>
          <p:cNvPr id="47" name="Rectangle 46"/>
          <p:cNvSpPr/>
          <p:nvPr/>
        </p:nvSpPr>
        <p:spPr>
          <a:xfrm>
            <a:off x="3402549" y="4343381"/>
            <a:ext cx="1143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>
                <a:latin typeface="Times New Roman" pitchFamily="18" charset="0"/>
                <a:cs typeface="Times New Roman" pitchFamily="18" charset="0"/>
              </a:rPr>
              <a:t>1000</a:t>
            </a:r>
          </a:p>
        </p:txBody>
      </p:sp>
      <p:sp>
        <p:nvSpPr>
          <p:cNvPr id="48" name="Rectangle 47"/>
          <p:cNvSpPr/>
          <p:nvPr/>
        </p:nvSpPr>
        <p:spPr>
          <a:xfrm>
            <a:off x="3402549" y="3937800"/>
            <a:ext cx="1143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>
                <a:latin typeface="Times New Roman" pitchFamily="18" charset="0"/>
                <a:cs typeface="Times New Roman" pitchFamily="18" charset="0"/>
              </a:rPr>
              <a:t>1000</a:t>
            </a:r>
          </a:p>
        </p:txBody>
      </p:sp>
      <p:sp>
        <p:nvSpPr>
          <p:cNvPr id="50" name="Oval 49"/>
          <p:cNvSpPr/>
          <p:nvPr/>
        </p:nvSpPr>
        <p:spPr>
          <a:xfrm>
            <a:off x="4730518" y="4272097"/>
            <a:ext cx="10668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>
                <a:latin typeface="Times New Roman" pitchFamily="18" charset="0"/>
                <a:cs typeface="Times New Roman" pitchFamily="18" charset="0"/>
              </a:rPr>
              <a:t>100</a:t>
            </a:r>
          </a:p>
        </p:txBody>
      </p:sp>
      <p:sp>
        <p:nvSpPr>
          <p:cNvPr id="51" name="Oval 50"/>
          <p:cNvSpPr/>
          <p:nvPr/>
        </p:nvSpPr>
        <p:spPr>
          <a:xfrm>
            <a:off x="4740964" y="3861600"/>
            <a:ext cx="10668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>
                <a:latin typeface="Times New Roman" pitchFamily="18" charset="0"/>
                <a:cs typeface="Times New Roman" pitchFamily="18" charset="0"/>
              </a:rPr>
              <a:t>100</a:t>
            </a:r>
          </a:p>
        </p:txBody>
      </p:sp>
      <p:sp>
        <p:nvSpPr>
          <p:cNvPr id="52" name="Oval 51"/>
          <p:cNvSpPr/>
          <p:nvPr/>
        </p:nvSpPr>
        <p:spPr>
          <a:xfrm>
            <a:off x="4730518" y="3457247"/>
            <a:ext cx="10668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>
                <a:latin typeface="Times New Roman" pitchFamily="18" charset="0"/>
                <a:cs typeface="Times New Roman" pitchFamily="18" charset="0"/>
              </a:rPr>
              <a:t>100</a:t>
            </a:r>
          </a:p>
        </p:txBody>
      </p:sp>
      <p:sp>
        <p:nvSpPr>
          <p:cNvPr id="53" name="Oval 52"/>
          <p:cNvSpPr/>
          <p:nvPr/>
        </p:nvSpPr>
        <p:spPr>
          <a:xfrm>
            <a:off x="4704261" y="2582189"/>
            <a:ext cx="10668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100</a:t>
            </a:r>
          </a:p>
        </p:txBody>
      </p:sp>
      <p:sp>
        <p:nvSpPr>
          <p:cNvPr id="54" name="Oval 53"/>
          <p:cNvSpPr/>
          <p:nvPr/>
        </p:nvSpPr>
        <p:spPr>
          <a:xfrm>
            <a:off x="4736160" y="3016024"/>
            <a:ext cx="10668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>
                <a:latin typeface="Times New Roman" pitchFamily="18" charset="0"/>
                <a:cs typeface="Times New Roman" pitchFamily="18" charset="0"/>
              </a:rPr>
              <a:t>100</a:t>
            </a:r>
          </a:p>
        </p:txBody>
      </p:sp>
      <p:sp>
        <p:nvSpPr>
          <p:cNvPr id="55" name="Oval 54"/>
          <p:cNvSpPr/>
          <p:nvPr/>
        </p:nvSpPr>
        <p:spPr>
          <a:xfrm>
            <a:off x="6107649" y="4281939"/>
            <a:ext cx="9144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>
                <a:latin typeface="Times New Roman" pitchFamily="18" charset="0"/>
                <a:cs typeface="Times New Roman" pitchFamily="18" charset="0"/>
              </a:rPr>
              <a:t>10</a:t>
            </a:r>
          </a:p>
        </p:txBody>
      </p:sp>
      <p:sp>
        <p:nvSpPr>
          <p:cNvPr id="56" name="Oval 55"/>
          <p:cNvSpPr/>
          <p:nvPr/>
        </p:nvSpPr>
        <p:spPr>
          <a:xfrm>
            <a:off x="7859502" y="2162839"/>
            <a:ext cx="5334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57" name="Oval 56"/>
          <p:cNvSpPr/>
          <p:nvPr/>
        </p:nvSpPr>
        <p:spPr>
          <a:xfrm>
            <a:off x="7866394" y="2571226"/>
            <a:ext cx="5334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58" name="Oval 57"/>
          <p:cNvSpPr/>
          <p:nvPr/>
        </p:nvSpPr>
        <p:spPr>
          <a:xfrm>
            <a:off x="7866394" y="2986344"/>
            <a:ext cx="5334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59" name="Oval 58"/>
          <p:cNvSpPr/>
          <p:nvPr/>
        </p:nvSpPr>
        <p:spPr>
          <a:xfrm>
            <a:off x="7881142" y="3443421"/>
            <a:ext cx="5334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60" name="Oval 59"/>
          <p:cNvSpPr/>
          <p:nvPr/>
        </p:nvSpPr>
        <p:spPr>
          <a:xfrm>
            <a:off x="7902034" y="3884105"/>
            <a:ext cx="5334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61" name="Oval 60"/>
          <p:cNvSpPr/>
          <p:nvPr/>
        </p:nvSpPr>
        <p:spPr>
          <a:xfrm>
            <a:off x="7902034" y="4313838"/>
            <a:ext cx="5334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2400" y="5389181"/>
            <a:ext cx="3581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190858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 smtClean="0">
                <a:solidFill>
                  <a:srgbClr val="19085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90858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solidFill>
                  <a:srgbClr val="190858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432 516</a:t>
            </a:r>
            <a:endParaRPr lang="vi-VN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73742" y="5875219"/>
            <a:ext cx="90702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190858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800" b="1" dirty="0" smtClean="0">
                <a:solidFill>
                  <a:srgbClr val="19085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90858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solidFill>
                  <a:srgbClr val="190858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Bốn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mươi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mười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sáu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77984" y="4726737"/>
            <a:ext cx="5026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vi-VN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906411" y="4724192"/>
            <a:ext cx="5026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vi-VN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3620088" y="4699545"/>
            <a:ext cx="5026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vi-VN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6449320" y="4692293"/>
            <a:ext cx="5026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vi-VN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5012581" y="4711056"/>
            <a:ext cx="5026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vi-VN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7937676" y="4724192"/>
            <a:ext cx="5026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vi-VN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9890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2" grpId="0"/>
      <p:bldP spid="5" grpId="0"/>
      <p:bldP spid="63" grpId="0"/>
      <p:bldP spid="64" grpId="0"/>
      <p:bldP spid="65" grpId="0"/>
      <p:bldP spid="66" grpId="0"/>
      <p:bldP spid="6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"/>
            <a:ext cx="9067800" cy="5668963"/>
          </a:xfrm>
        </p:spPr>
        <p:txBody>
          <a:bodyPr/>
          <a:lstStyle/>
          <a:p>
            <a:pPr>
              <a:buNone/>
            </a:pPr>
            <a:r>
              <a:rPr lang="en-US" b="1" dirty="0">
                <a:solidFill>
                  <a:srgbClr val="0070C0"/>
                </a:solidFill>
              </a:rPr>
              <a:t>               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8114071" y="3854032"/>
            <a:ext cx="5334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</a:t>
            </a:r>
          </a:p>
        </p:txBody>
      </p:sp>
      <p:sp>
        <p:nvSpPr>
          <p:cNvPr id="15" name="Oval 14"/>
          <p:cNvSpPr/>
          <p:nvPr/>
        </p:nvSpPr>
        <p:spPr>
          <a:xfrm>
            <a:off x="8114071" y="3307113"/>
            <a:ext cx="5334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</a:t>
            </a:r>
          </a:p>
        </p:txBody>
      </p:sp>
      <p:sp>
        <p:nvSpPr>
          <p:cNvPr id="16" name="Oval 15"/>
          <p:cNvSpPr/>
          <p:nvPr/>
        </p:nvSpPr>
        <p:spPr>
          <a:xfrm>
            <a:off x="5059926" y="3850343"/>
            <a:ext cx="10668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100</a:t>
            </a:r>
          </a:p>
        </p:txBody>
      </p:sp>
      <p:sp>
        <p:nvSpPr>
          <p:cNvPr id="27" name="Content Placeholder 2"/>
          <p:cNvSpPr txBox="1">
            <a:spLocks/>
          </p:cNvSpPr>
          <p:nvPr/>
        </p:nvSpPr>
        <p:spPr>
          <a:xfrm>
            <a:off x="-2458" y="569745"/>
            <a:ext cx="9144000" cy="5334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Arial" pitchFamily="34" charset="0"/>
              <a:buNone/>
            </a:pPr>
            <a:r>
              <a:rPr 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 SỐ CÓ SÁU CHỮ SỐ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733800" y="10808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190858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endParaRPr lang="vi-VN" sz="2400" b="1" dirty="0">
              <a:solidFill>
                <a:srgbClr val="19085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1333915"/>
              </p:ext>
            </p:extLst>
          </p:nvPr>
        </p:nvGraphicFramePr>
        <p:xfrm>
          <a:off x="297426" y="1965434"/>
          <a:ext cx="8534400" cy="31406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2400"/>
                <a:gridCol w="1422400"/>
                <a:gridCol w="1422400"/>
                <a:gridCol w="1422400"/>
                <a:gridCol w="1282700"/>
                <a:gridCol w="1562100"/>
              </a:tblGrid>
              <a:tr h="102103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Trăm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nghìn</a:t>
                      </a:r>
                      <a:endParaRPr lang="en-US" sz="2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aseline="0" smtClean="0">
                          <a:latin typeface="Times New Roman" pitchFamily="18" charset="0"/>
                          <a:cs typeface="Times New Roman" pitchFamily="18" charset="0"/>
                        </a:rPr>
                        <a:t>Chục nghìn</a:t>
                      </a:r>
                      <a:endParaRPr lang="en-US" sz="280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aseline="0" smtClean="0">
                          <a:latin typeface="Times New Roman" pitchFamily="18" charset="0"/>
                          <a:cs typeface="Times New Roman" pitchFamily="18" charset="0"/>
                        </a:rPr>
                        <a:t> Nghìn</a:t>
                      </a:r>
                      <a:endParaRPr lang="en-US" sz="280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vi-VN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smtClean="0">
                          <a:latin typeface="Times New Roman" pitchFamily="18" charset="0"/>
                          <a:cs typeface="Times New Roman" pitchFamily="18" charset="0"/>
                        </a:rPr>
                        <a:t>Trăm</a:t>
                      </a:r>
                      <a:endParaRPr lang="vi-VN" sz="3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smtClean="0">
                          <a:latin typeface="Times New Roman" pitchFamily="18" charset="0"/>
                          <a:cs typeface="Times New Roman" pitchFamily="18" charset="0"/>
                        </a:rPr>
                        <a:t>Chục</a:t>
                      </a:r>
                      <a:endParaRPr lang="vi-VN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smtClean="0">
                          <a:latin typeface="Times New Roman" pitchFamily="18" charset="0"/>
                          <a:cs typeface="Times New Roman" pitchFamily="18" charset="0"/>
                        </a:rPr>
                        <a:t>Đơn</a:t>
                      </a:r>
                      <a:r>
                        <a:rPr lang="en-US" sz="2800" baseline="0" smtClean="0">
                          <a:latin typeface="Times New Roman" pitchFamily="18" charset="0"/>
                          <a:cs typeface="Times New Roman" pitchFamily="18" charset="0"/>
                        </a:rPr>
                        <a:t> vị</a:t>
                      </a:r>
                      <a:endParaRPr lang="vi-VN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5240"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</a:tr>
              <a:tr h="395240"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</a:tr>
              <a:tr h="538629"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</a:tr>
              <a:tr h="395240"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</a:tr>
              <a:tr h="395240"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33" name="Rectangle 32"/>
          <p:cNvSpPr/>
          <p:nvPr/>
        </p:nvSpPr>
        <p:spPr>
          <a:xfrm>
            <a:off x="292510" y="4304786"/>
            <a:ext cx="1447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>
                <a:latin typeface="Times New Roman" pitchFamily="18" charset="0"/>
                <a:cs typeface="Times New Roman" pitchFamily="18" charset="0"/>
              </a:rPr>
              <a:t>100 000</a:t>
            </a:r>
          </a:p>
        </p:txBody>
      </p:sp>
      <p:sp>
        <p:nvSpPr>
          <p:cNvPr id="34" name="Rectangle 33"/>
          <p:cNvSpPr/>
          <p:nvPr/>
        </p:nvSpPr>
        <p:spPr>
          <a:xfrm>
            <a:off x="290052" y="3878303"/>
            <a:ext cx="1447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>
                <a:latin typeface="Times New Roman" pitchFamily="18" charset="0"/>
                <a:cs typeface="Times New Roman" pitchFamily="18" charset="0"/>
              </a:rPr>
              <a:t>100 000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299884" y="3432187"/>
            <a:ext cx="1447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>
                <a:latin typeface="Times New Roman" pitchFamily="18" charset="0"/>
                <a:cs typeface="Times New Roman" pitchFamily="18" charset="0"/>
              </a:rPr>
              <a:t>100 000</a:t>
            </a:r>
          </a:p>
        </p:txBody>
      </p:sp>
      <p:sp>
        <p:nvSpPr>
          <p:cNvPr id="45" name="Rectangle 44"/>
          <p:cNvSpPr/>
          <p:nvPr/>
        </p:nvSpPr>
        <p:spPr>
          <a:xfrm>
            <a:off x="1908687" y="4338454"/>
            <a:ext cx="1219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10 000</a:t>
            </a:r>
          </a:p>
        </p:txBody>
      </p:sp>
      <p:sp>
        <p:nvSpPr>
          <p:cNvPr id="47" name="Rectangle 46"/>
          <p:cNvSpPr/>
          <p:nvPr/>
        </p:nvSpPr>
        <p:spPr>
          <a:xfrm>
            <a:off x="3309784" y="3916403"/>
            <a:ext cx="1143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>
                <a:latin typeface="Times New Roman" pitchFamily="18" charset="0"/>
                <a:cs typeface="Times New Roman" pitchFamily="18" charset="0"/>
              </a:rPr>
              <a:t>1000</a:t>
            </a:r>
          </a:p>
        </p:txBody>
      </p:sp>
      <p:sp>
        <p:nvSpPr>
          <p:cNvPr id="48" name="Rectangle 47"/>
          <p:cNvSpPr/>
          <p:nvPr/>
        </p:nvSpPr>
        <p:spPr>
          <a:xfrm>
            <a:off x="3291348" y="3432187"/>
            <a:ext cx="1143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>
                <a:latin typeface="Times New Roman" pitchFamily="18" charset="0"/>
                <a:cs typeface="Times New Roman" pitchFamily="18" charset="0"/>
              </a:rPr>
              <a:t>1000</a:t>
            </a:r>
          </a:p>
        </p:txBody>
      </p:sp>
      <p:sp>
        <p:nvSpPr>
          <p:cNvPr id="50" name="Oval 49"/>
          <p:cNvSpPr/>
          <p:nvPr/>
        </p:nvSpPr>
        <p:spPr>
          <a:xfrm>
            <a:off x="4760041" y="4325691"/>
            <a:ext cx="10668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>
                <a:latin typeface="Times New Roman" pitchFamily="18" charset="0"/>
                <a:cs typeface="Times New Roman" pitchFamily="18" charset="0"/>
              </a:rPr>
              <a:t>100</a:t>
            </a:r>
          </a:p>
        </p:txBody>
      </p:sp>
      <p:sp>
        <p:nvSpPr>
          <p:cNvPr id="51" name="Oval 50"/>
          <p:cNvSpPr/>
          <p:nvPr/>
        </p:nvSpPr>
        <p:spPr>
          <a:xfrm>
            <a:off x="4760041" y="3824224"/>
            <a:ext cx="10668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>
                <a:latin typeface="Times New Roman" pitchFamily="18" charset="0"/>
                <a:cs typeface="Times New Roman" pitchFamily="18" charset="0"/>
              </a:rPr>
              <a:t>100</a:t>
            </a:r>
          </a:p>
        </p:txBody>
      </p:sp>
      <p:sp>
        <p:nvSpPr>
          <p:cNvPr id="55" name="Oval 54"/>
          <p:cNvSpPr/>
          <p:nvPr/>
        </p:nvSpPr>
        <p:spPr>
          <a:xfrm>
            <a:off x="6126726" y="4292507"/>
            <a:ext cx="9144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>
                <a:latin typeface="Times New Roman" pitchFamily="18" charset="0"/>
                <a:cs typeface="Times New Roman" pitchFamily="18" charset="0"/>
              </a:rPr>
              <a:t>10</a:t>
            </a:r>
          </a:p>
        </p:txBody>
      </p:sp>
      <p:sp>
        <p:nvSpPr>
          <p:cNvPr id="56" name="Oval 55"/>
          <p:cNvSpPr/>
          <p:nvPr/>
        </p:nvSpPr>
        <p:spPr>
          <a:xfrm>
            <a:off x="7772249" y="2992305"/>
            <a:ext cx="5334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57" name="Oval 56"/>
          <p:cNvSpPr/>
          <p:nvPr/>
        </p:nvSpPr>
        <p:spPr>
          <a:xfrm>
            <a:off x="7800407" y="3411325"/>
            <a:ext cx="5334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58" name="Oval 57"/>
          <p:cNvSpPr/>
          <p:nvPr/>
        </p:nvSpPr>
        <p:spPr>
          <a:xfrm>
            <a:off x="7847371" y="3863554"/>
            <a:ext cx="5334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59" name="Oval 58"/>
          <p:cNvSpPr/>
          <p:nvPr/>
        </p:nvSpPr>
        <p:spPr>
          <a:xfrm>
            <a:off x="7847371" y="4304786"/>
            <a:ext cx="5334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0781" y="5402410"/>
            <a:ext cx="3581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190858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 smtClean="0">
                <a:solidFill>
                  <a:srgbClr val="19085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90858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solidFill>
                  <a:srgbClr val="190858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313214</a:t>
            </a:r>
            <a:endParaRPr lang="vi-VN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73742" y="5925630"/>
            <a:ext cx="90702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190858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800" b="1" dirty="0" smtClean="0">
                <a:solidFill>
                  <a:srgbClr val="19085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90858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solidFill>
                  <a:srgbClr val="190858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mười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mười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bốn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40078" y="4647686"/>
            <a:ext cx="5026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vi-VN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765073" y="4652241"/>
            <a:ext cx="5026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vi-VN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3611511" y="4647685"/>
            <a:ext cx="5026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vi-VN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6293260" y="4615608"/>
            <a:ext cx="5026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vi-VN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5042104" y="4615608"/>
            <a:ext cx="5026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vi-VN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7847371" y="4637676"/>
            <a:ext cx="5026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vi-VN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3319002" y="4342886"/>
            <a:ext cx="1143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>
                <a:latin typeface="Times New Roman" pitchFamily="18" charset="0"/>
                <a:cs typeface="Times New Roman" pitchFamily="18" charset="0"/>
              </a:rPr>
              <a:t>1000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9884" y="1313109"/>
            <a:ext cx="4134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190858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400" b="1" dirty="0" smtClean="0">
                <a:solidFill>
                  <a:srgbClr val="19085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190858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b="1" dirty="0" smtClean="0">
                <a:solidFill>
                  <a:srgbClr val="19085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190858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endParaRPr lang="vi-VN" sz="2400" b="1" dirty="0">
              <a:solidFill>
                <a:srgbClr val="190858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8980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2" grpId="0"/>
      <p:bldP spid="5" grpId="0"/>
      <p:bldP spid="63" grpId="0"/>
      <p:bldP spid="64" grpId="0"/>
      <p:bldP spid="65" grpId="0"/>
      <p:bldP spid="66" grpId="0"/>
      <p:bldP spid="6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-51396"/>
            <a:ext cx="9067800" cy="5668963"/>
          </a:xfrm>
        </p:spPr>
        <p:txBody>
          <a:bodyPr/>
          <a:lstStyle/>
          <a:p>
            <a:pPr>
              <a:buNone/>
            </a:pPr>
            <a:r>
              <a:rPr lang="en-US" b="1" dirty="0">
                <a:solidFill>
                  <a:srgbClr val="0070C0"/>
                </a:solidFill>
              </a:rPr>
              <a:t>               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8136193" y="3610049"/>
            <a:ext cx="5334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</a:t>
            </a:r>
          </a:p>
        </p:txBody>
      </p:sp>
      <p:sp>
        <p:nvSpPr>
          <p:cNvPr id="15" name="Oval 14"/>
          <p:cNvSpPr/>
          <p:nvPr/>
        </p:nvSpPr>
        <p:spPr>
          <a:xfrm>
            <a:off x="8136193" y="3063130"/>
            <a:ext cx="5334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</a:t>
            </a:r>
          </a:p>
        </p:txBody>
      </p:sp>
      <p:sp>
        <p:nvSpPr>
          <p:cNvPr id="16" name="Oval 15"/>
          <p:cNvSpPr/>
          <p:nvPr/>
        </p:nvSpPr>
        <p:spPr>
          <a:xfrm>
            <a:off x="5082048" y="3606360"/>
            <a:ext cx="10668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/>
              <a:t>100</a:t>
            </a:r>
          </a:p>
        </p:txBody>
      </p:sp>
      <p:sp>
        <p:nvSpPr>
          <p:cNvPr id="27" name="Content Placeholder 2"/>
          <p:cNvSpPr txBox="1">
            <a:spLocks/>
          </p:cNvSpPr>
          <p:nvPr/>
        </p:nvSpPr>
        <p:spPr>
          <a:xfrm>
            <a:off x="-2458" y="527213"/>
            <a:ext cx="9144000" cy="5334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Arial" pitchFamily="34" charset="0"/>
              <a:buNone/>
            </a:pPr>
            <a:r>
              <a:rPr 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 SỐ CÓ SÁU CHỮ SỐ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733800" y="65548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190858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endParaRPr lang="vi-VN" sz="2400" b="1" dirty="0">
              <a:solidFill>
                <a:srgbClr val="19085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0443533"/>
              </p:ext>
            </p:extLst>
          </p:nvPr>
        </p:nvGraphicFramePr>
        <p:xfrm>
          <a:off x="319548" y="1469228"/>
          <a:ext cx="8534400" cy="36701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2400"/>
                <a:gridCol w="1422400"/>
                <a:gridCol w="1422400"/>
                <a:gridCol w="1422400"/>
                <a:gridCol w="1282700"/>
                <a:gridCol w="1562100"/>
              </a:tblGrid>
              <a:tr h="105981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Trăm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nghìn</a:t>
                      </a:r>
                      <a:endParaRPr lang="en-US" sz="2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aseline="0" smtClean="0">
                          <a:latin typeface="Times New Roman" pitchFamily="18" charset="0"/>
                          <a:cs typeface="Times New Roman" pitchFamily="18" charset="0"/>
                        </a:rPr>
                        <a:t>Chục nghìn</a:t>
                      </a:r>
                      <a:endParaRPr lang="en-US" sz="280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aseline="0" smtClean="0">
                          <a:latin typeface="Times New Roman" pitchFamily="18" charset="0"/>
                          <a:cs typeface="Times New Roman" pitchFamily="18" charset="0"/>
                        </a:rPr>
                        <a:t> Nghìn</a:t>
                      </a:r>
                      <a:endParaRPr lang="en-US" sz="280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vi-VN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smtClean="0">
                          <a:latin typeface="Times New Roman" pitchFamily="18" charset="0"/>
                          <a:cs typeface="Times New Roman" pitchFamily="18" charset="0"/>
                        </a:rPr>
                        <a:t>Trăm</a:t>
                      </a:r>
                      <a:endParaRPr lang="vi-VN" sz="3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smtClean="0">
                          <a:latin typeface="Times New Roman" pitchFamily="18" charset="0"/>
                          <a:cs typeface="Times New Roman" pitchFamily="18" charset="0"/>
                        </a:rPr>
                        <a:t>Chục</a:t>
                      </a:r>
                      <a:endParaRPr lang="vi-VN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smtClean="0">
                          <a:latin typeface="Times New Roman" pitchFamily="18" charset="0"/>
                          <a:cs typeface="Times New Roman" pitchFamily="18" charset="0"/>
                        </a:rPr>
                        <a:t>Đơn</a:t>
                      </a:r>
                      <a:r>
                        <a:rPr lang="en-US" sz="2800" baseline="0" smtClean="0">
                          <a:latin typeface="Times New Roman" pitchFamily="18" charset="0"/>
                          <a:cs typeface="Times New Roman" pitchFamily="18" charset="0"/>
                        </a:rPr>
                        <a:t> vị</a:t>
                      </a:r>
                      <a:endParaRPr lang="vi-VN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10250"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</a:tr>
              <a:tr h="410250"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/>
                </a:tc>
              </a:tr>
              <a:tr h="559084"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/>
                </a:tc>
              </a:tr>
              <a:tr h="410250"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</a:tr>
              <a:tr h="410250"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</a:tr>
              <a:tr h="410250"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33" name="Rectangle 32"/>
          <p:cNvSpPr/>
          <p:nvPr/>
        </p:nvSpPr>
        <p:spPr>
          <a:xfrm>
            <a:off x="341670" y="4286613"/>
            <a:ext cx="1447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100 000</a:t>
            </a:r>
          </a:p>
        </p:txBody>
      </p:sp>
      <p:sp>
        <p:nvSpPr>
          <p:cNvPr id="34" name="Rectangle 33"/>
          <p:cNvSpPr/>
          <p:nvPr/>
        </p:nvSpPr>
        <p:spPr>
          <a:xfrm>
            <a:off x="336754" y="3866236"/>
            <a:ext cx="1447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100 000</a:t>
            </a:r>
          </a:p>
        </p:txBody>
      </p:sp>
      <p:sp>
        <p:nvSpPr>
          <p:cNvPr id="36" name="Rectangle 35"/>
          <p:cNvSpPr/>
          <p:nvPr/>
        </p:nvSpPr>
        <p:spPr>
          <a:xfrm>
            <a:off x="329380" y="3010820"/>
            <a:ext cx="1447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>
                <a:latin typeface="Times New Roman" pitchFamily="18" charset="0"/>
                <a:cs typeface="Times New Roman" pitchFamily="18" charset="0"/>
              </a:rPr>
              <a:t>100 000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329380" y="3431150"/>
            <a:ext cx="1447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>
                <a:latin typeface="Times New Roman" pitchFamily="18" charset="0"/>
                <a:cs typeface="Times New Roman" pitchFamily="18" charset="0"/>
              </a:rPr>
              <a:t>100 000</a:t>
            </a:r>
          </a:p>
        </p:txBody>
      </p:sp>
      <p:sp>
        <p:nvSpPr>
          <p:cNvPr id="38" name="Rectangle 37"/>
          <p:cNvSpPr/>
          <p:nvPr/>
        </p:nvSpPr>
        <p:spPr>
          <a:xfrm>
            <a:off x="1846619" y="4348381"/>
            <a:ext cx="1219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10 000</a:t>
            </a:r>
          </a:p>
        </p:txBody>
      </p:sp>
      <p:sp>
        <p:nvSpPr>
          <p:cNvPr id="46" name="Rectangle 45"/>
          <p:cNvSpPr/>
          <p:nvPr/>
        </p:nvSpPr>
        <p:spPr>
          <a:xfrm>
            <a:off x="1846619" y="3943229"/>
            <a:ext cx="1219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10 000</a:t>
            </a:r>
          </a:p>
        </p:txBody>
      </p:sp>
      <p:sp>
        <p:nvSpPr>
          <p:cNvPr id="47" name="Rectangle 46"/>
          <p:cNvSpPr/>
          <p:nvPr/>
        </p:nvSpPr>
        <p:spPr>
          <a:xfrm>
            <a:off x="3341124" y="3955835"/>
            <a:ext cx="1143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>
                <a:latin typeface="Times New Roman" pitchFamily="18" charset="0"/>
                <a:cs typeface="Times New Roman" pitchFamily="18" charset="0"/>
              </a:rPr>
              <a:t>1000</a:t>
            </a:r>
          </a:p>
        </p:txBody>
      </p:sp>
      <p:sp>
        <p:nvSpPr>
          <p:cNvPr id="48" name="Rectangle 47"/>
          <p:cNvSpPr/>
          <p:nvPr/>
        </p:nvSpPr>
        <p:spPr>
          <a:xfrm>
            <a:off x="3322074" y="3565013"/>
            <a:ext cx="1143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1000</a:t>
            </a:r>
          </a:p>
        </p:txBody>
      </p:sp>
      <p:sp>
        <p:nvSpPr>
          <p:cNvPr id="51" name="Oval 50"/>
          <p:cNvSpPr/>
          <p:nvPr/>
        </p:nvSpPr>
        <p:spPr>
          <a:xfrm>
            <a:off x="4782163" y="4279928"/>
            <a:ext cx="10668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100</a:t>
            </a:r>
          </a:p>
        </p:txBody>
      </p:sp>
      <p:sp>
        <p:nvSpPr>
          <p:cNvPr id="52" name="Oval 51"/>
          <p:cNvSpPr/>
          <p:nvPr/>
        </p:nvSpPr>
        <p:spPr>
          <a:xfrm>
            <a:off x="4771717" y="3875575"/>
            <a:ext cx="10668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>
                <a:latin typeface="Times New Roman" pitchFamily="18" charset="0"/>
                <a:cs typeface="Times New Roman" pitchFamily="18" charset="0"/>
              </a:rPr>
              <a:t>100</a:t>
            </a:r>
          </a:p>
        </p:txBody>
      </p:sp>
      <p:sp>
        <p:nvSpPr>
          <p:cNvPr id="53" name="Oval 52"/>
          <p:cNvSpPr/>
          <p:nvPr/>
        </p:nvSpPr>
        <p:spPr>
          <a:xfrm>
            <a:off x="4756093" y="3000517"/>
            <a:ext cx="10668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>
                <a:latin typeface="Times New Roman" pitchFamily="18" charset="0"/>
                <a:cs typeface="Times New Roman" pitchFamily="18" charset="0"/>
              </a:rPr>
              <a:t>100</a:t>
            </a:r>
          </a:p>
        </p:txBody>
      </p:sp>
      <p:sp>
        <p:nvSpPr>
          <p:cNvPr id="54" name="Oval 53"/>
          <p:cNvSpPr/>
          <p:nvPr/>
        </p:nvSpPr>
        <p:spPr>
          <a:xfrm>
            <a:off x="4777359" y="3434352"/>
            <a:ext cx="10668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100</a:t>
            </a:r>
          </a:p>
        </p:txBody>
      </p:sp>
      <p:sp>
        <p:nvSpPr>
          <p:cNvPr id="55" name="Oval 54"/>
          <p:cNvSpPr/>
          <p:nvPr/>
        </p:nvSpPr>
        <p:spPr>
          <a:xfrm>
            <a:off x="6148848" y="4308634"/>
            <a:ext cx="9144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>
                <a:latin typeface="Times New Roman" pitchFamily="18" charset="0"/>
                <a:cs typeface="Times New Roman" pitchFamily="18" charset="0"/>
              </a:rPr>
              <a:t>10</a:t>
            </a:r>
          </a:p>
        </p:txBody>
      </p:sp>
      <p:sp>
        <p:nvSpPr>
          <p:cNvPr id="59" name="Oval 58"/>
          <p:cNvSpPr/>
          <p:nvPr/>
        </p:nvSpPr>
        <p:spPr>
          <a:xfrm>
            <a:off x="7882394" y="3421268"/>
            <a:ext cx="5334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60" name="Oval 59"/>
          <p:cNvSpPr/>
          <p:nvPr/>
        </p:nvSpPr>
        <p:spPr>
          <a:xfrm>
            <a:off x="7884854" y="3864942"/>
            <a:ext cx="5334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61" name="Oval 60"/>
          <p:cNvSpPr/>
          <p:nvPr/>
        </p:nvSpPr>
        <p:spPr>
          <a:xfrm>
            <a:off x="7884854" y="4286471"/>
            <a:ext cx="5334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2399" y="5431713"/>
            <a:ext cx="16942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190858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 smtClean="0">
                <a:solidFill>
                  <a:srgbClr val="19085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90858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solidFill>
                  <a:srgbClr val="190858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endParaRPr lang="vi-VN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73742" y="5992182"/>
            <a:ext cx="94512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190858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800" b="1" dirty="0" smtClean="0">
                <a:solidFill>
                  <a:srgbClr val="19085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190858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solidFill>
                  <a:srgbClr val="190858"/>
                </a:solidFill>
                <a:latin typeface="Times New Roman" pitchFamily="18" charset="0"/>
                <a:cs typeface="Times New Roman" pitchFamily="18" charset="0"/>
              </a:rPr>
              <a:t> :</a:t>
            </a:r>
            <a:endParaRPr lang="vi-VN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7228" y="4639662"/>
            <a:ext cx="5026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vi-VN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814233" y="4657116"/>
            <a:ext cx="5026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vi-VN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3642237" y="4647102"/>
            <a:ext cx="5026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vi-VN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6403872" y="4639661"/>
            <a:ext cx="5026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vi-VN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5053780" y="4639662"/>
            <a:ext cx="5026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vi-VN" sz="3200" b="1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7942751" y="4647320"/>
            <a:ext cx="5026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vi-VN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322006" y="2587618"/>
            <a:ext cx="1447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100 000</a:t>
            </a:r>
          </a:p>
        </p:txBody>
      </p:sp>
      <p:sp>
        <p:nvSpPr>
          <p:cNvPr id="40" name="Rectangle 39"/>
          <p:cNvSpPr/>
          <p:nvPr/>
        </p:nvSpPr>
        <p:spPr>
          <a:xfrm>
            <a:off x="3322074" y="4348810"/>
            <a:ext cx="1143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1000</a:t>
            </a:r>
          </a:p>
        </p:txBody>
      </p:sp>
      <p:sp>
        <p:nvSpPr>
          <p:cNvPr id="41" name="Oval 40"/>
          <p:cNvSpPr/>
          <p:nvPr/>
        </p:nvSpPr>
        <p:spPr>
          <a:xfrm>
            <a:off x="6148848" y="3889181"/>
            <a:ext cx="9144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>
                <a:latin typeface="Times New Roman" pitchFamily="18" charset="0"/>
                <a:cs typeface="Times New Roman" pitchFamily="18" charset="0"/>
              </a:rPr>
              <a:t>10</a:t>
            </a:r>
          </a:p>
        </p:txBody>
      </p:sp>
      <p:sp>
        <p:nvSpPr>
          <p:cNvPr id="42" name="Oval 41"/>
          <p:cNvSpPr/>
          <p:nvPr/>
        </p:nvSpPr>
        <p:spPr>
          <a:xfrm>
            <a:off x="6148848" y="3432071"/>
            <a:ext cx="9144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>
                <a:latin typeface="Times New Roman" pitchFamily="18" charset="0"/>
                <a:cs typeface="Times New Roman" pitchFamily="18" charset="0"/>
              </a:rPr>
              <a:t>10</a:t>
            </a:r>
          </a:p>
        </p:txBody>
      </p:sp>
      <p:sp>
        <p:nvSpPr>
          <p:cNvPr id="43" name="Oval 42"/>
          <p:cNvSpPr/>
          <p:nvPr/>
        </p:nvSpPr>
        <p:spPr>
          <a:xfrm>
            <a:off x="6148848" y="2965837"/>
            <a:ext cx="9144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>
                <a:latin typeface="Times New Roman" pitchFamily="18" charset="0"/>
                <a:cs typeface="Times New Roman" pitchFamily="18" charset="0"/>
              </a:rPr>
              <a:t>10</a:t>
            </a:r>
          </a:p>
        </p:txBody>
      </p:sp>
      <p:sp>
        <p:nvSpPr>
          <p:cNvPr id="44" name="Oval 43"/>
          <p:cNvSpPr/>
          <p:nvPr/>
        </p:nvSpPr>
        <p:spPr>
          <a:xfrm>
            <a:off x="6148848" y="2538125"/>
            <a:ext cx="9144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10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61334" y="963774"/>
            <a:ext cx="9555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b)</a:t>
            </a:r>
            <a:endParaRPr lang="vi-VN" sz="32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445338" y="5431713"/>
            <a:ext cx="16161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19085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523 453</a:t>
            </a:r>
            <a:endParaRPr lang="vi-VN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1423219" y="5992182"/>
            <a:ext cx="72463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mươi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bốn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mươi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2350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2" grpId="0"/>
      <p:bldP spid="5" grpId="0"/>
      <p:bldP spid="63" grpId="0"/>
      <p:bldP spid="64" grpId="0"/>
      <p:bldP spid="65" grpId="0"/>
      <p:bldP spid="66" grpId="0"/>
      <p:bldP spid="67" grpId="0"/>
      <p:bldP spid="49" grpId="0"/>
      <p:bldP spid="6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82" y="-247650"/>
            <a:ext cx="8229600" cy="14097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9732541"/>
              </p:ext>
            </p:extLst>
          </p:nvPr>
        </p:nvGraphicFramePr>
        <p:xfrm>
          <a:off x="0" y="1060408"/>
          <a:ext cx="9144000" cy="57607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822960"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Viết</a:t>
                      </a:r>
                      <a:r>
                        <a:rPr lang="en-US" sz="1800" baseline="0"/>
                        <a:t> số</a:t>
                      </a:r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Trăm</a:t>
                      </a:r>
                      <a:r>
                        <a:rPr lang="en-US" sz="1800" baseline="0"/>
                        <a:t> nghìn</a:t>
                      </a:r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Chục nghìn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Nghìn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Trăm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Chục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Đơn</a:t>
                      </a:r>
                      <a:r>
                        <a:rPr lang="en-US" sz="1800" baseline="0"/>
                        <a:t> vị</a:t>
                      </a:r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Đọc</a:t>
                      </a:r>
                      <a:r>
                        <a:rPr lang="en-US" sz="1800" baseline="0"/>
                        <a:t> số</a:t>
                      </a:r>
                      <a:endParaRPr lang="en-US" sz="1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310640">
                <a:tc>
                  <a:txBody>
                    <a:bodyPr/>
                    <a:lstStyle/>
                    <a:p>
                      <a:endParaRPr lang="en-US" sz="2800"/>
                    </a:p>
                    <a:p>
                      <a:r>
                        <a:rPr lang="en-US" sz="2800"/>
                        <a:t>425 671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/>
                        <a:t>        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/>
                        <a:t>       </a:t>
                      </a:r>
                    </a:p>
                    <a:p>
                      <a:r>
                        <a:rPr lang="en-US" sz="280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/>
                        <a:t>    </a:t>
                      </a:r>
                    </a:p>
                    <a:p>
                      <a:r>
                        <a:rPr lang="en-US" sz="280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/>
                        <a:t>    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/>
                        <a:t>   </a:t>
                      </a:r>
                    </a:p>
                    <a:p>
                      <a:r>
                        <a:rPr lang="en-US" sz="280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/>
                        <a:t>  </a:t>
                      </a:r>
                    </a:p>
                    <a:p>
                      <a:r>
                        <a:rPr lang="en-US" sz="2800"/>
                        <a:t>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>
                          <a:latin typeface="Times New Roman" pitchFamily="18" charset="0"/>
                          <a:cs typeface="Times New Roman" pitchFamily="18" charset="0"/>
                        </a:rPr>
                        <a:t>Bốn trăm</a:t>
                      </a:r>
                      <a:r>
                        <a:rPr lang="en-US" sz="2400" b="1" baseline="0">
                          <a:latin typeface="Times New Roman" pitchFamily="18" charset="0"/>
                          <a:cs typeface="Times New Roman" pitchFamily="18" charset="0"/>
                        </a:rPr>
                        <a:t> hai mươi lăm nghìn sáu trăm bảy mươi mốt</a:t>
                      </a:r>
                      <a:endParaRPr lang="en-US" sz="2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36320">
                <a:tc>
                  <a:txBody>
                    <a:bodyPr/>
                    <a:lstStyle/>
                    <a:p>
                      <a:pPr algn="ctr"/>
                      <a:r>
                        <a:rPr lang="en-US" sz="2800"/>
                        <a:t>369 815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402081"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smtClean="0"/>
                        <a:t>    5 </a:t>
                      </a:r>
                      <a:endParaRPr lang="en-US" sz="2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/>
                        <a:t> </a:t>
                      </a:r>
                      <a:r>
                        <a:rPr lang="en-US" sz="2800" smtClean="0"/>
                        <a:t>7   </a:t>
                      </a:r>
                      <a:endParaRPr lang="en-US" sz="2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/>
                        <a:t>   </a:t>
                      </a:r>
                      <a:r>
                        <a:rPr lang="en-US" sz="2800" smtClean="0"/>
                        <a:t>9</a:t>
                      </a:r>
                      <a:endParaRPr lang="en-US" sz="2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/>
                        <a:t>  </a:t>
                      </a:r>
                      <a:r>
                        <a:rPr lang="en-US" sz="2800" smtClean="0"/>
                        <a:t>6  </a:t>
                      </a:r>
                      <a:endParaRPr lang="en-US" sz="2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/>
                        <a:t>   </a:t>
                      </a:r>
                      <a:r>
                        <a:rPr lang="en-US" sz="2800" smtClean="0"/>
                        <a:t>2 </a:t>
                      </a:r>
                      <a:endParaRPr lang="en-US" sz="2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/>
                        <a:t>   </a:t>
                      </a:r>
                      <a:r>
                        <a:rPr lang="en-US" sz="2800" smtClean="0"/>
                        <a:t>3 </a:t>
                      </a:r>
                      <a:endParaRPr lang="en-US" sz="2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0363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err="1">
                          <a:latin typeface="Times New Roman" pitchFamily="18" charset="0"/>
                          <a:cs typeface="Times New Roman" pitchFamily="18" charset="0"/>
                        </a:rPr>
                        <a:t>Bảy</a:t>
                      </a:r>
                      <a:r>
                        <a:rPr lang="en-US" sz="2400" b="1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>
                          <a:latin typeface="Times New Roman" pitchFamily="18" charset="0"/>
                          <a:cs typeface="Times New Roman" pitchFamily="18" charset="0"/>
                        </a:rPr>
                        <a:t>trăm</a:t>
                      </a:r>
                      <a:r>
                        <a:rPr lang="en-US" sz="2400" b="1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latin typeface="Times New Roman" pitchFamily="18" charset="0"/>
                          <a:cs typeface="Times New Roman" pitchFamily="18" charset="0"/>
                        </a:rPr>
                        <a:t>tám</a:t>
                      </a:r>
                      <a:r>
                        <a:rPr lang="en-US" sz="2400" b="1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latin typeface="Times New Roman" pitchFamily="18" charset="0"/>
                          <a:cs typeface="Times New Roman" pitchFamily="18" charset="0"/>
                        </a:rPr>
                        <a:t>mươi</a:t>
                      </a:r>
                      <a:r>
                        <a:rPr lang="en-US" sz="2400" b="1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latin typeface="Times New Roman" pitchFamily="18" charset="0"/>
                          <a:cs typeface="Times New Roman" pitchFamily="18" charset="0"/>
                        </a:rPr>
                        <a:t>sáu</a:t>
                      </a:r>
                      <a:r>
                        <a:rPr lang="en-US" sz="2400" b="1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latin typeface="Times New Roman" pitchFamily="18" charset="0"/>
                          <a:cs typeface="Times New Roman" pitchFamily="18" charset="0"/>
                        </a:rPr>
                        <a:t>nghìn</a:t>
                      </a:r>
                      <a:r>
                        <a:rPr lang="en-US" sz="2400" b="1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latin typeface="Times New Roman" pitchFamily="18" charset="0"/>
                          <a:cs typeface="Times New Roman" pitchFamily="18" charset="0"/>
                        </a:rPr>
                        <a:t>sáu</a:t>
                      </a:r>
                      <a:r>
                        <a:rPr lang="en-US" sz="2400" b="1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latin typeface="Times New Roman" pitchFamily="18" charset="0"/>
                          <a:cs typeface="Times New Roman" pitchFamily="18" charset="0"/>
                        </a:rPr>
                        <a:t>trăm</a:t>
                      </a:r>
                      <a:r>
                        <a:rPr lang="en-US" sz="2400" b="1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latin typeface="Times New Roman" pitchFamily="18" charset="0"/>
                          <a:cs typeface="Times New Roman" pitchFamily="18" charset="0"/>
                        </a:rPr>
                        <a:t>mười</a:t>
                      </a:r>
                      <a:r>
                        <a:rPr lang="en-US" sz="2400" b="1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latin typeface="Times New Roman" pitchFamily="18" charset="0"/>
                          <a:cs typeface="Times New Roman" pitchFamily="18" charset="0"/>
                        </a:rPr>
                        <a:t>hai</a:t>
                      </a:r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5" name="Oval 4"/>
          <p:cNvSpPr/>
          <p:nvPr/>
        </p:nvSpPr>
        <p:spPr>
          <a:xfrm>
            <a:off x="6705600" y="152400"/>
            <a:ext cx="1600200" cy="304800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>
                <a:solidFill>
                  <a:srgbClr val="FFFF00"/>
                </a:solidFill>
              </a:rPr>
              <a:t>Nhóm 2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524000" y="3466543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>
                <a:solidFill>
                  <a:srgbClr val="C00000"/>
                </a:solidFill>
              </a:rPr>
              <a:t>3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79406" y="6013409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>
                <a:solidFill>
                  <a:srgbClr val="0070C0"/>
                </a:solidFill>
              </a:rPr>
              <a:t>8</a:t>
            </a:r>
            <a:endParaRPr lang="vi-VN" sz="280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52800" y="3449025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>
                <a:solidFill>
                  <a:srgbClr val="C00000"/>
                </a:solidFill>
              </a:rPr>
              <a:t>9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91000" y="3449025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>
                <a:solidFill>
                  <a:srgbClr val="C00000"/>
                </a:solidFill>
              </a:rPr>
              <a:t>8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953000" y="3449025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>
                <a:solidFill>
                  <a:srgbClr val="C00000"/>
                </a:solidFill>
              </a:rPr>
              <a:t>1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638800" y="3449025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>
                <a:solidFill>
                  <a:srgbClr val="C00000"/>
                </a:solidFill>
              </a:rPr>
              <a:t>5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282813" y="3110470"/>
            <a:ext cx="28611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Ba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sáu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mươi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chín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tám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mười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lăm</a:t>
            </a:r>
            <a:endParaRPr lang="vi-VN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4649353"/>
            <a:ext cx="14895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>
                <a:solidFill>
                  <a:srgbClr val="C00000"/>
                </a:solidFill>
              </a:rPr>
              <a:t>579 623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282813" y="4310799"/>
            <a:ext cx="28611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Năm trăm bảy mươi chín nghìn sáu trăm hai mươi ba</a:t>
            </a:r>
            <a:endParaRPr lang="vi-VN" sz="2400" b="1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379406" y="3466543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>
                <a:solidFill>
                  <a:srgbClr val="C00000"/>
                </a:solidFill>
              </a:rPr>
              <a:t>6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489587" y="6013409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>
                <a:solidFill>
                  <a:srgbClr val="0070C0"/>
                </a:solidFill>
              </a:rPr>
              <a:t>7</a:t>
            </a:r>
            <a:endParaRPr lang="vi-VN" sz="2800">
              <a:solidFill>
                <a:srgbClr val="0070C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507658" y="6006035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>
                <a:solidFill>
                  <a:srgbClr val="0070C0"/>
                </a:solidFill>
              </a:rPr>
              <a:t>6</a:t>
            </a:r>
            <a:endParaRPr lang="vi-VN" sz="2800">
              <a:solidFill>
                <a:srgbClr val="0070C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191000" y="5998661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>
                <a:solidFill>
                  <a:srgbClr val="0070C0"/>
                </a:solidFill>
              </a:rPr>
              <a:t>6</a:t>
            </a:r>
            <a:endParaRPr lang="vi-VN" sz="2800">
              <a:solidFill>
                <a:srgbClr val="0070C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940710" y="5998661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>
                <a:solidFill>
                  <a:srgbClr val="0070C0"/>
                </a:solidFill>
              </a:rPr>
              <a:t>1</a:t>
            </a:r>
            <a:endParaRPr lang="vi-VN" sz="2800">
              <a:solidFill>
                <a:srgbClr val="0070C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562600" y="5998661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>
                <a:solidFill>
                  <a:srgbClr val="0070C0"/>
                </a:solidFill>
              </a:rPr>
              <a:t>2</a:t>
            </a:r>
            <a:endParaRPr lang="vi-VN" sz="2800">
              <a:solidFill>
                <a:srgbClr val="0070C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" y="6013409"/>
            <a:ext cx="14895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>
                <a:solidFill>
                  <a:srgbClr val="0070C0"/>
                </a:solidFill>
              </a:rPr>
              <a:t>786 612</a:t>
            </a:r>
            <a:endParaRPr lang="vi-VN" sz="280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826" y="2760250"/>
            <a:ext cx="8991600" cy="364055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796 315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106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315:</a:t>
            </a:r>
          </a:p>
          <a:p>
            <a:pPr>
              <a:buNone/>
            </a:pP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106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827:</a:t>
            </a:r>
          </a:p>
          <a:p>
            <a:pPr>
              <a:buNone/>
            </a:pP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1823" y="1620041"/>
            <a:ext cx="186621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96 315: </a:t>
            </a:r>
          </a:p>
        </p:txBody>
      </p:sp>
      <p:sp>
        <p:nvSpPr>
          <p:cNvPr id="7" name="Rectangle 6"/>
          <p:cNvSpPr/>
          <p:nvPr/>
        </p:nvSpPr>
        <p:spPr>
          <a:xfrm>
            <a:off x="1831258" y="1700620"/>
            <a:ext cx="701039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err="1">
                <a:solidFill>
                  <a:srgbClr val="050D5B"/>
                </a:solidFill>
                <a:latin typeface="Times New Roman" pitchFamily="18" charset="0"/>
                <a:cs typeface="Times New Roman" pitchFamily="18" charset="0"/>
              </a:rPr>
              <a:t>Chín</a:t>
            </a:r>
            <a:r>
              <a:rPr lang="en-US" sz="3200" b="1" dirty="0">
                <a:solidFill>
                  <a:srgbClr val="050D5B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50D5B"/>
                </a:solidFill>
                <a:latin typeface="Times New Roman" pitchFamily="18" charset="0"/>
                <a:cs typeface="Times New Roman" pitchFamily="18" charset="0"/>
              </a:rPr>
              <a:t>mươi</a:t>
            </a:r>
            <a:r>
              <a:rPr lang="en-US" sz="3200" b="1" dirty="0">
                <a:solidFill>
                  <a:srgbClr val="050D5B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50D5B"/>
                </a:solidFill>
                <a:latin typeface="Times New Roman" pitchFamily="18" charset="0"/>
                <a:cs typeface="Times New Roman" pitchFamily="18" charset="0"/>
              </a:rPr>
              <a:t>sáu</a:t>
            </a:r>
            <a:r>
              <a:rPr lang="en-US" sz="3200" b="1" dirty="0">
                <a:solidFill>
                  <a:srgbClr val="050D5B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50D5B"/>
                </a:solidFill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sz="3200" b="1" dirty="0">
                <a:solidFill>
                  <a:srgbClr val="050D5B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50D5B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3200" b="1" dirty="0">
                <a:solidFill>
                  <a:srgbClr val="050D5B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50D5B"/>
                </a:solidFill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3200" b="1" dirty="0">
                <a:solidFill>
                  <a:srgbClr val="050D5B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50D5B"/>
                </a:solidFill>
                <a:latin typeface="Times New Roman" pitchFamily="18" charset="0"/>
                <a:cs typeface="Times New Roman" pitchFamily="18" charset="0"/>
              </a:rPr>
              <a:t>mười</a:t>
            </a:r>
            <a:r>
              <a:rPr lang="en-US" sz="3200" b="1" dirty="0">
                <a:solidFill>
                  <a:srgbClr val="050D5B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50D5B"/>
                </a:solidFill>
                <a:latin typeface="Times New Roman" pitchFamily="18" charset="0"/>
                <a:cs typeface="Times New Roman" pitchFamily="18" charset="0"/>
              </a:rPr>
              <a:t>lăm</a:t>
            </a:r>
            <a:r>
              <a:rPr lang="en-US" sz="3200" b="1" dirty="0">
                <a:solidFill>
                  <a:srgbClr val="050D5B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b="1" dirty="0">
              <a:solidFill>
                <a:srgbClr val="050D5B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89394" y="5738035"/>
            <a:ext cx="742335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linh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sáu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tám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bảy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mươi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endParaRPr lang="vi-VN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44875" y="2834843"/>
            <a:ext cx="742335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Bảy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chín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mươi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sáu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mười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lăm</a:t>
            </a:r>
            <a:endParaRPr lang="vi-VN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059857" y="4290235"/>
            <a:ext cx="6553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linh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sáu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mười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lăm</a:t>
            </a:r>
            <a:endParaRPr lang="vi-VN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-2458" y="452782"/>
            <a:ext cx="9144000" cy="5334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Arial" pitchFamily="34" charset="0"/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 SỐ CÓ SÁU CHỮ SỐ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733800" y="86814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190858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endParaRPr lang="vi-VN" sz="2400" b="1" dirty="0">
              <a:solidFill>
                <a:srgbClr val="19085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3400" y="976938"/>
            <a:ext cx="5562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50D5B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3200" b="1" dirty="0" err="1" smtClean="0">
                <a:solidFill>
                  <a:srgbClr val="050D5B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200" b="1" dirty="0" smtClean="0">
                <a:solidFill>
                  <a:srgbClr val="050D5B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50D5B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dirty="0" smtClean="0">
                <a:solidFill>
                  <a:srgbClr val="050D5B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50D5B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050D5B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50D5B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endParaRPr lang="vi-VN" sz="3200" b="1" dirty="0">
              <a:solidFill>
                <a:srgbClr val="050D5B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7" grpId="0"/>
      <p:bldP spid="4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581289" y="1447800"/>
            <a:ext cx="4876800" cy="909935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050D5B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3600" b="1" dirty="0" err="1">
                <a:solidFill>
                  <a:srgbClr val="050D5B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600" b="1" dirty="0">
                <a:solidFill>
                  <a:srgbClr val="050D5B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50D5B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dirty="0">
                <a:solidFill>
                  <a:srgbClr val="050D5B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50D5B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>
                <a:solidFill>
                  <a:srgbClr val="050D5B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50D5B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600" b="1" dirty="0" smtClean="0">
                <a:solidFill>
                  <a:srgbClr val="050D5B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600" b="1" dirty="0">
              <a:solidFill>
                <a:srgbClr val="050D5B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71" y="2362200"/>
            <a:ext cx="8839200" cy="3124200"/>
          </a:xfrm>
        </p:spPr>
        <p:txBody>
          <a:bodyPr>
            <a:normAutofit/>
          </a:bodyPr>
          <a:lstStyle/>
          <a:p>
            <a:pPr marL="514350" indent="-514350">
              <a:buAutoNum type="alphaLcParenR"/>
            </a:pP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Sáu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mươi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mười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lăm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endParaRPr lang="en-US" sz="4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Bảy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mươi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chín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mươi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sáu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511212" y="2319668"/>
            <a:ext cx="152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63 115</a:t>
            </a:r>
            <a:endParaRPr lang="vi-VN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361309" y="4238201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723 936</a:t>
            </a:r>
            <a:endParaRPr lang="vi-VN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-2458" y="995065"/>
            <a:ext cx="9144000" cy="5334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Arial" pitchFamily="34" charset="0"/>
              <a:buNone/>
            </a:pPr>
            <a:r>
              <a:rPr 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 SỐ CÓ SÁU CHỮ SỐ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33800" y="5334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>
                <a:solidFill>
                  <a:srgbClr val="190858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endParaRPr lang="vi-VN" sz="2400" b="1">
              <a:solidFill>
                <a:srgbClr val="190858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1"/>
</p:tagLst>
</file>

<file path=ppt/theme/theme1.xml><?xml version="1.0" encoding="utf-8"?>
<a:theme xmlns:a="http://schemas.openxmlformats.org/drawingml/2006/main" name="Chủ đề của Office">
  <a:themeElements>
    <a:clrScheme name="Văn phòng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Balloons">
  <a:themeElements>
    <a:clrScheme name="Balloons 8">
      <a:dk1>
        <a:srgbClr val="006699"/>
      </a:dk1>
      <a:lt1>
        <a:srgbClr val="FFFFFF"/>
      </a:lt1>
      <a:dk2>
        <a:srgbClr val="006666"/>
      </a:dk2>
      <a:lt2>
        <a:srgbClr val="FFFFCC"/>
      </a:lt2>
      <a:accent1>
        <a:srgbClr val="EDFAD2"/>
      </a:accent1>
      <a:accent2>
        <a:srgbClr val="EBF7FF"/>
      </a:accent2>
      <a:accent3>
        <a:srgbClr val="FFFFFF"/>
      </a:accent3>
      <a:accent4>
        <a:srgbClr val="005682"/>
      </a:accent4>
      <a:accent5>
        <a:srgbClr val="F4FCE5"/>
      </a:accent5>
      <a:accent6>
        <a:srgbClr val="D5E0E7"/>
      </a:accent6>
      <a:hlink>
        <a:srgbClr val="CC99FF"/>
      </a:hlink>
      <a:folHlink>
        <a:srgbClr val="F2DFFD"/>
      </a:folHlink>
    </a:clrScheme>
    <a:fontScheme name="Balloons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alloons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Balloons">
  <a:themeElements>
    <a:clrScheme name="Balloons 8">
      <a:dk1>
        <a:srgbClr val="006699"/>
      </a:dk1>
      <a:lt1>
        <a:srgbClr val="FFFFFF"/>
      </a:lt1>
      <a:dk2>
        <a:srgbClr val="006666"/>
      </a:dk2>
      <a:lt2>
        <a:srgbClr val="FFFFCC"/>
      </a:lt2>
      <a:accent1>
        <a:srgbClr val="EDFAD2"/>
      </a:accent1>
      <a:accent2>
        <a:srgbClr val="EBF7FF"/>
      </a:accent2>
      <a:accent3>
        <a:srgbClr val="FFFFFF"/>
      </a:accent3>
      <a:accent4>
        <a:srgbClr val="005682"/>
      </a:accent4>
      <a:accent5>
        <a:srgbClr val="F4FCE5"/>
      </a:accent5>
      <a:accent6>
        <a:srgbClr val="D5E0E7"/>
      </a:accent6>
      <a:hlink>
        <a:srgbClr val="CC99FF"/>
      </a:hlink>
      <a:folHlink>
        <a:srgbClr val="F2DFFD"/>
      </a:folHlink>
    </a:clrScheme>
    <a:fontScheme name="Balloons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alloons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846</TotalTime>
  <Words>625</Words>
  <Application>Microsoft Office PowerPoint</Application>
  <PresentationFormat>On-screen Show (4:3)</PresentationFormat>
  <Paragraphs>222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Chủ đề của Office</vt:lpstr>
      <vt:lpstr>1_Balloons</vt:lpstr>
      <vt:lpstr>3_Balloons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2) Viết theo mẫu:</vt:lpstr>
      <vt:lpstr>PowerPoint Presentation</vt:lpstr>
      <vt:lpstr>4. Viết các số sau:</vt:lpstr>
      <vt:lpstr>Dặn dò  </vt:lpstr>
      <vt:lpstr>PowerPoint Presentation</vt:lpstr>
    </vt:vector>
  </TitlesOfParts>
  <Company>Tu Tin Va Thanh Cong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KIỂM TRA BÀI CŨ Tính chu vi của hình tam giác biết: a = 10cm, b = 10cm, c = 6cm</dc:title>
  <dc:creator>Phuong Nam</dc:creator>
  <cp:lastModifiedBy>Admin</cp:lastModifiedBy>
  <cp:revision>165</cp:revision>
  <dcterms:created xsi:type="dcterms:W3CDTF">2009-09-27T01:39:44Z</dcterms:created>
  <dcterms:modified xsi:type="dcterms:W3CDTF">2021-09-23T14:28:16Z</dcterms:modified>
</cp:coreProperties>
</file>