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1" r:id="rId2"/>
    <p:sldMasterId id="2147483865" r:id="rId3"/>
    <p:sldMasterId id="2147483877" r:id="rId4"/>
    <p:sldMasterId id="2147483890" r:id="rId5"/>
  </p:sldMasterIdLst>
  <p:notesMasterIdLst>
    <p:notesMasterId r:id="rId17"/>
  </p:notesMasterIdLst>
  <p:sldIdLst>
    <p:sldId id="323" r:id="rId6"/>
    <p:sldId id="256" r:id="rId7"/>
    <p:sldId id="327" r:id="rId8"/>
    <p:sldId id="320" r:id="rId9"/>
    <p:sldId id="314" r:id="rId10"/>
    <p:sldId id="317" r:id="rId11"/>
    <p:sldId id="316" r:id="rId12"/>
    <p:sldId id="322" r:id="rId13"/>
    <p:sldId id="287" r:id="rId14"/>
    <p:sldId id="326" r:id="rId15"/>
    <p:sldId id="3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7" autoAdjust="0"/>
    <p:restoredTop sz="94602" autoAdjust="0"/>
  </p:normalViewPr>
  <p:slideViewPr>
    <p:cSldViewPr>
      <p:cViewPr>
        <p:scale>
          <a:sx n="71" d="100"/>
          <a:sy n="71" d="100"/>
        </p:scale>
        <p:origin x="2045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9B5E1-6AC1-4175-AEBA-1FD45F89CC83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4B841-7461-43A1-842A-B138E0AA1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0B7919-0648-4B7E-8CC4-A7D688ECB55D}" type="slidenum">
              <a:rPr lang="zh-CN" altLang="en-US">
                <a:solidFill>
                  <a:srgbClr val="000000"/>
                </a:solidFill>
                <a:latin typeface="Times New Roman" pitchFamily="18" charset="0"/>
                <a:cs typeface="等线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Times New Roman" pitchFamily="18" charset="0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0B7919-0648-4B7E-8CC4-A7D688ECB55D}" type="slidenum">
              <a:rPr lang="zh-CN" altLang="en-US">
                <a:solidFill>
                  <a:srgbClr val="000000"/>
                </a:solidFill>
                <a:latin typeface="Times New Roman" pitchFamily="18" charset="0"/>
                <a:cs typeface="等线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Times New Roman" pitchFamily="18" charset="0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1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5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6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3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13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8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9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03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3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03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8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37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04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3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4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8ED0-B4A8-4FE6-89A7-5BA2E749C5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9B5A5-0B4D-43E0-AECB-95A8944C20B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582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290B-9F31-41F1-92BE-5B594805D0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2EEA-8F9B-4919-8D88-4E1995ADF9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743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272D-BC67-44BC-9B45-B162B8D5EB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D5310-6EA2-4068-89DC-F3E9D34855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1849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DB05-DF58-46F1-A872-E10AFDA962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41F18-877D-4AF9-AE0A-2E48C74FFC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7315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2BAC-9729-4F00-9AA2-FBD3A4BEA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CCE17-F744-4822-A77F-D542570B9A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5638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FCE6-9D02-4912-90E7-F3F32FEEF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1D1CB-C84D-4365-BF61-315A3F406F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18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53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1597-2D6B-4A55-9E8E-296E194366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EEB69-D0F0-424C-A154-865AA7874E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7583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8F69-85AD-4203-96A3-7ABA3F51F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5D9C-A72E-44BE-BD50-712DD1FAA8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846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596E-D770-434D-B332-3F06E5DB5D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7D5DD-5AE1-4601-BD55-D31FB50837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5821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BB44-0B59-4306-AFF3-4F0BC306C2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7DBF7-336E-4966-AB40-A9AC230131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7675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A62A-A2C2-42A7-A48C-4C9079C5DC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CB059-B88D-41D3-86C2-3BC2BDC742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160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73512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5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7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77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7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78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9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89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33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42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01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9FC0-D0F1-4865-AB7D-F13D60DCDAB4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2A38-42E2-4E5E-AAE4-259A3B36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5CEFA-A447-4781-B4F7-7AC6707EAE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6A6653-44EF-4535-BBB6-30298D4F75CF}" type="slidenum">
              <a:rPr lang="en-US" altLang="vi-VN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1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019568"/>
            <a:ext cx="23923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7">
            <a:extLst>
              <a:ext uri="{FF2B5EF4-FFF2-40B4-BE49-F238E27FC236}">
                <a16:creationId xmlns:a16="http://schemas.microsoft.com/office/drawing/2014/main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590" y="490538"/>
            <a:ext cx="544713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zh-CN" sz="2400" b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ỦY BAN NHÂN DÂN HUYỆN CỦ CHI</a:t>
            </a:r>
            <a:endParaRPr lang="en-AU" altLang="zh-CN" sz="2400" b="1" dirty="0">
              <a:solidFill>
                <a:srgbClr val="FF0000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  <a:p>
            <a:pPr algn="ctr" defTabSz="514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Trường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Tiểu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học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Trung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Lập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Hạ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pic>
        <p:nvPicPr>
          <p:cNvPr id="410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1" y="3978293"/>
            <a:ext cx="26987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7" y="1544638"/>
            <a:ext cx="102393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本框 7"/>
          <p:cNvSpPr txBox="1">
            <a:spLocks noChangeArrowheads="1"/>
          </p:cNvSpPr>
          <p:nvPr/>
        </p:nvSpPr>
        <p:spPr bwMode="auto">
          <a:xfrm>
            <a:off x="2382799" y="2449893"/>
            <a:ext cx="46428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5143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51435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51435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51435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dirty="0">
                <a:solidFill>
                  <a:srgbClr val="00B050"/>
                </a:solidFill>
                <a:latin typeface="Times New Roman" pitchFamily="18" charset="0"/>
                <a:ea typeface="华康海报体W12(P)"/>
                <a:cs typeface="Times New Roman" pitchFamily="18" charset="0"/>
              </a:rPr>
              <a:t>TOÁN 1</a:t>
            </a:r>
          </a:p>
        </p:txBody>
      </p:sp>
      <p:pic>
        <p:nvPicPr>
          <p:cNvPr id="4105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2"/>
            <a:ext cx="19621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84791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-76200" y="-76200"/>
            <a:ext cx="92202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42" y="1448602"/>
            <a:ext cx="663575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524000"/>
            <a:ext cx="2590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774" y="2133600"/>
            <a:ext cx="7896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4904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3000" r="-1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1981212"/>
            <a:ext cx="9750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BẢO, CÔ BẢO</a:t>
            </a:r>
          </a:p>
        </p:txBody>
      </p:sp>
    </p:spTree>
    <p:extLst>
      <p:ext uri="{BB962C8B-B14F-4D97-AF65-F5344CB8AC3E}">
        <p14:creationId xmlns:p14="http://schemas.microsoft.com/office/powerpoint/2010/main" val="17589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0240"/>
            <a:ext cx="23923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7">
            <a:extLst>
              <a:ext uri="{FF2B5EF4-FFF2-40B4-BE49-F238E27FC236}">
                <a16:creationId xmlns:a16="http://schemas.microsoft.com/office/drawing/2014/main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588" y="490538"/>
            <a:ext cx="544713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zh-CN" sz="24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ỦY BAN NHÂN DÂN HUYỆN CỦ CHI</a:t>
            </a:r>
          </a:p>
          <a:p>
            <a:pPr algn="ctr" defTabSz="514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Trường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Tiểu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học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Trung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 dirty="0" err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Lập</a:t>
            </a:r>
            <a:r>
              <a:rPr lang="en-AU" altLang="zh-CN" sz="2800" b="1" dirty="0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AU" altLang="zh-CN" sz="2800" b="1">
                <a:solidFill>
                  <a:srgbClr val="FF0000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Hạ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pic>
        <p:nvPicPr>
          <p:cNvPr id="410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5" y="4239855"/>
            <a:ext cx="26987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90" y="1032371"/>
            <a:ext cx="102393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本框 7"/>
          <p:cNvSpPr txBox="1">
            <a:spLocks noChangeArrowheads="1"/>
          </p:cNvSpPr>
          <p:nvPr/>
        </p:nvSpPr>
        <p:spPr bwMode="auto">
          <a:xfrm>
            <a:off x="2917362" y="1597729"/>
            <a:ext cx="35278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5143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51435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51435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51435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5143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00B050"/>
                </a:solidFill>
                <a:latin typeface="Times New Roman" pitchFamily="18" charset="0"/>
                <a:ea typeface="华康海报体W12(P)"/>
                <a:cs typeface="Times New Roman" pitchFamily="18" charset="0"/>
              </a:rPr>
              <a:t>TOÁN 1</a:t>
            </a:r>
          </a:p>
        </p:txBody>
      </p:sp>
      <p:pic>
        <p:nvPicPr>
          <p:cNvPr id="4105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27" y="507724"/>
            <a:ext cx="19621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856765"/>
            <a:ext cx="8678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 – HÌNH TAM GIÁC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– HÌNH CHỮ NHẬT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  <p:extLst>
      <p:ext uri="{BB962C8B-B14F-4D97-AF65-F5344CB8AC3E}">
        <p14:creationId xmlns:p14="http://schemas.microsoft.com/office/powerpoint/2010/main" val="27334522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7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14" y="1981200"/>
            <a:ext cx="805861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BẠN HÌNH GÌ?</a:t>
            </a:r>
            <a:endParaRPr lang="en-US" sz="7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45000" r="-14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9" y="182892"/>
            <a:ext cx="3083858" cy="21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ón Nón Việt Nam/non La Việt Nam - Buy Nón Lá Việt Nam Product on 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" y="3336503"/>
            <a:ext cx="2727655" cy="2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409"/>
            <a:ext cx="300107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25023"/>
            <a:ext cx="2819400" cy="33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r="21953"/>
          <a:stretch/>
        </p:blipFill>
        <p:spPr bwMode="auto">
          <a:xfrm>
            <a:off x="6499458" y="48409"/>
            <a:ext cx="256834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3"/>
          <a:stretch/>
        </p:blipFill>
        <p:spPr bwMode="auto">
          <a:xfrm>
            <a:off x="5829300" y="3335832"/>
            <a:ext cx="3162300" cy="266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304800" y="2480109"/>
            <a:ext cx="25908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60172" y="6176476"/>
            <a:ext cx="25908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52800" y="2480109"/>
            <a:ext cx="3048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943600" y="6176476"/>
            <a:ext cx="3048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57500" y="6176476"/>
            <a:ext cx="3048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77000" y="2480109"/>
            <a:ext cx="2667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39687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588857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7" y="1234440"/>
            <a:ext cx="8413070" cy="52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90600" y="1219200"/>
            <a:ext cx="25146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37867" y="1372402"/>
            <a:ext cx="25146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7900" y="2895600"/>
            <a:ext cx="14097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5181600"/>
            <a:ext cx="1143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33900" y="2362200"/>
            <a:ext cx="20955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4154115"/>
            <a:ext cx="1066800" cy="1179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588861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6"/>
            <a:ext cx="8305800" cy="510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1447800"/>
            <a:ext cx="5105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2133600"/>
            <a:ext cx="2286000" cy="1219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3923200"/>
            <a:ext cx="2286000" cy="2706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4267200"/>
            <a:ext cx="1828800" cy="2286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478731">
            <a:off x="3364849" y="2508909"/>
            <a:ext cx="2286000" cy="1344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800384">
            <a:off x="3565076" y="5064850"/>
            <a:ext cx="2097816" cy="92660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1600200"/>
            <a:ext cx="2438400" cy="2514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-76200" y="-76200"/>
            <a:ext cx="92202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6" y="1371600"/>
            <a:ext cx="6921500" cy="543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3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149</Words>
  <Application>Microsoft Office PowerPoint</Application>
  <PresentationFormat>On-screen Show (4:3)</PresentationFormat>
  <Paragraphs>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6_Office Theme</vt:lpstr>
      <vt:lpstr>8_Office Theme</vt:lpstr>
      <vt:lpstr>9_Office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QUẬN PHÚ NHUẬN Trường Tiểu học Đông Ba</dc:title>
  <dc:creator>Nhai</dc:creator>
  <cp:lastModifiedBy>nguyen giang</cp:lastModifiedBy>
  <cp:revision>137</cp:revision>
  <dcterms:created xsi:type="dcterms:W3CDTF">2020-03-25T09:47:09Z</dcterms:created>
  <dcterms:modified xsi:type="dcterms:W3CDTF">2021-09-25T12:24:14Z</dcterms:modified>
</cp:coreProperties>
</file>